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1.svg" ContentType="image/svg+xml"/>
  <Override PartName="/ppt/media/image2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3"/>
    <p:sldMasterId id="2147483679" r:id="rId4"/>
  </p:sldMasterIdLst>
  <p:notesMasterIdLst>
    <p:notesMasterId r:id="rId9"/>
  </p:notesMasterIdLst>
  <p:sldIdLst>
    <p:sldId id="303" r:id="rId5"/>
    <p:sldId id="304" r:id="rId6"/>
    <p:sldId id="306" r:id="rId7"/>
    <p:sldId id="312" r:id="rId8"/>
    <p:sldId id="257" r:id="rId10"/>
    <p:sldId id="259" r:id="rId11"/>
    <p:sldId id="266" r:id="rId12"/>
    <p:sldId id="263" r:id="rId13"/>
    <p:sldId id="258" r:id="rId14"/>
    <p:sldId id="307" r:id="rId15"/>
    <p:sldId id="309" r:id="rId16"/>
    <p:sldId id="366" r:id="rId17"/>
    <p:sldId id="368" r:id="rId18"/>
    <p:sldId id="308" r:id="rId19"/>
    <p:sldId id="265" r:id="rId20"/>
    <p:sldId id="369" r:id="rId21"/>
    <p:sldId id="371" r:id="rId22"/>
    <p:sldId id="373" r:id="rId23"/>
    <p:sldId id="275" r:id="rId24"/>
    <p:sldId id="271" r:id="rId25"/>
    <p:sldId id="268" r:id="rId26"/>
    <p:sldId id="260" r:id="rId27"/>
    <p:sldId id="310" r:id="rId28"/>
    <p:sldId id="311" r:id="rId29"/>
    <p:sldId id="269" r:id="rId30"/>
    <p:sldId id="267" r:id="rId31"/>
    <p:sldId id="374" r:id="rId32"/>
    <p:sldId id="375" r:id="rId33"/>
    <p:sldId id="376" r:id="rId34"/>
    <p:sldId id="261" r:id="rId35"/>
    <p:sldId id="377" r:id="rId36"/>
    <p:sldId id="378" r:id="rId37"/>
    <p:sldId id="313" r:id="rId38"/>
    <p:sldId id="379" r:id="rId39"/>
    <p:sldId id="380" r:id="rId40"/>
    <p:sldId id="381" r:id="rId41"/>
    <p:sldId id="283" r:id="rId42"/>
    <p:sldId id="383" r:id="rId43"/>
    <p:sldId id="384" r:id="rId44"/>
    <p:sldId id="385" r:id="rId45"/>
    <p:sldId id="394" r:id="rId46"/>
    <p:sldId id="395" r:id="rId47"/>
    <p:sldId id="396" r:id="rId48"/>
    <p:sldId id="397" r:id="rId49"/>
    <p:sldId id="386" r:id="rId50"/>
    <p:sldId id="387" r:id="rId51"/>
    <p:sldId id="388" r:id="rId52"/>
    <p:sldId id="389" r:id="rId53"/>
    <p:sldId id="393" r:id="rId54"/>
    <p:sldId id="390" r:id="rId55"/>
    <p:sldId id="391" r:id="rId56"/>
    <p:sldId id="392" r:id="rId57"/>
    <p:sldId id="398" r:id="rId58"/>
    <p:sldId id="399" r:id="rId59"/>
    <p:sldId id="400" r:id="rId60"/>
    <p:sldId id="280" r:id="rId61"/>
    <p:sldId id="282" r:id="rId62"/>
    <p:sldId id="285" r:id="rId63"/>
    <p:sldId id="286" r:id="rId64"/>
    <p:sldId id="287" r:id="rId65"/>
    <p:sldId id="401" r:id="rId66"/>
    <p:sldId id="288" r:id="rId67"/>
    <p:sldId id="402" r:id="rId68"/>
    <p:sldId id="264"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Lst>
  <p:sldSz cx="9144000" cy="5143500" type="screen16x9"/>
  <p:notesSz cx="6858000" cy="9144000"/>
  <p:embeddedFontLst>
    <p:embeddedFont>
      <p:font typeface="Barlow" panose="00000500000000000000"/>
      <p:regular r:id="rId86"/>
    </p:embeddedFont>
    <p:embeddedFont>
      <p:font typeface="Lato" panose="020F0502020204030203"/>
      <p:regular r:id="rId87"/>
    </p:embeddedFont>
    <p:embeddedFont>
      <p:font typeface="Fredoka One" panose="02000000000000000000"/>
      <p:regular r:id="rId88"/>
    </p:embeddedFont>
    <p:embeddedFont>
      <p:font typeface="Abhaya Libre" panose="02000503000000000000"/>
      <p:regular r:id="rId89"/>
    </p:embeddedFont>
    <p:embeddedFont>
      <p:font typeface="Montserrat" panose="00000500000000000000"/>
      <p:regular r:id="rId90"/>
    </p:embeddedFont>
    <p:embeddedFont>
      <p:font typeface="Roboto Black" panose="02000000000000000000" pitchFamily="2" charset="0"/>
      <p:bold r:id="rId91"/>
    </p:embeddedFont>
    <p:embeddedFont>
      <p:font typeface="Barlow" panose="00000500000000000000" pitchFamily="2" charset="-93"/>
      <p:regular r:id="rId92"/>
      <p:bold r:id="rId93"/>
      <p:italic r:id="rId94"/>
      <p:boldItalic r:id="rId95"/>
    </p:embeddedFont>
    <p:embeddedFont>
      <p:font typeface="#9Slide03 Arima Madurai Black" panose="00000A00000000000000" pitchFamily="2" charset="-93"/>
      <p:bold r:id="rId96"/>
    </p:embeddedFont>
    <p:embeddedFont>
      <p:font typeface="Patua One" panose="020B0604020202020204"/>
      <p:regular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CF"/>
    <a:srgbClr val="F4ECE3"/>
    <a:srgbClr val="FFCD2F"/>
    <a:srgbClr val="E36414"/>
    <a:srgbClr val="0B5394"/>
    <a:srgbClr val="EE7214"/>
    <a:srgbClr val="FC6736"/>
    <a:srgbClr val="FFC727"/>
    <a:srgbClr val="2E272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FF10DAE-EC59-4599-AB1C-FA6E69E3DE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56" autoAdjust="0"/>
  </p:normalViewPr>
  <p:slideViewPr>
    <p:cSldViewPr snapToGrid="0">
      <p:cViewPr varScale="1">
        <p:scale>
          <a:sx n="106" d="100"/>
          <a:sy n="106" d="100"/>
        </p:scale>
        <p:origin x="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7" Type="http://schemas.openxmlformats.org/officeDocument/2006/relationships/font" Target="fonts/font12.fntdata"/><Relationship Id="rId96" Type="http://schemas.openxmlformats.org/officeDocument/2006/relationships/font" Target="fonts/font11.fntdata"/><Relationship Id="rId95" Type="http://schemas.openxmlformats.org/officeDocument/2006/relationships/font" Target="fonts/font10.fntdata"/><Relationship Id="rId94" Type="http://schemas.openxmlformats.org/officeDocument/2006/relationships/font" Target="fonts/font9.fntdata"/><Relationship Id="rId93" Type="http://schemas.openxmlformats.org/officeDocument/2006/relationships/font" Target="fonts/font8.fntdata"/><Relationship Id="rId92" Type="http://schemas.openxmlformats.org/officeDocument/2006/relationships/font" Target="fonts/font7.fntdata"/><Relationship Id="rId91" Type="http://schemas.openxmlformats.org/officeDocument/2006/relationships/font" Target="fonts/font6.fntdata"/><Relationship Id="rId90" Type="http://schemas.openxmlformats.org/officeDocument/2006/relationships/font" Target="fonts/font5.fntdata"/><Relationship Id="rId9" Type="http://schemas.openxmlformats.org/officeDocument/2006/relationships/notesMaster" Target="notesMasters/notesMaster1.xml"/><Relationship Id="rId89" Type="http://schemas.openxmlformats.org/officeDocument/2006/relationships/font" Target="fonts/font4.fntdata"/><Relationship Id="rId88" Type="http://schemas.openxmlformats.org/officeDocument/2006/relationships/font" Target="fonts/font3.fntdata"/><Relationship Id="rId87" Type="http://schemas.openxmlformats.org/officeDocument/2006/relationships/font" Target="fonts/font2.fntdata"/><Relationship Id="rId86" Type="http://schemas.openxmlformats.org/officeDocument/2006/relationships/font" Target="fonts/font1.fntdata"/><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0"/>
        <p:cNvGrpSpPr/>
        <p:nvPr/>
      </p:nvGrpSpPr>
      <p:grpSpPr>
        <a:xfrm>
          <a:off x="0" y="0"/>
          <a:ext cx="0" cy="0"/>
          <a:chOff x="0" y="0"/>
          <a:chExt cx="0" cy="0"/>
        </a:xfrm>
      </p:grpSpPr>
      <p:sp>
        <p:nvSpPr>
          <p:cNvPr id="511" name="Google Shape;511;g152a7caf94b_1_1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52a7caf94b_1_1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80"/>
        <p:cNvGrpSpPr/>
        <p:nvPr/>
      </p:nvGrpSpPr>
      <p:grpSpPr>
        <a:xfrm>
          <a:off x="0" y="0"/>
          <a:ext cx="0" cy="0"/>
          <a:chOff x="0" y="0"/>
          <a:chExt cx="0" cy="0"/>
        </a:xfrm>
      </p:grpSpPr>
      <p:sp>
        <p:nvSpPr>
          <p:cNvPr id="481" name="Google Shape;481;g152a7caf94b_1_1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52a7caf94b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1"/>
        <p:cNvGrpSpPr/>
        <p:nvPr/>
      </p:nvGrpSpPr>
      <p:grpSpPr>
        <a:xfrm>
          <a:off x="0" y="0"/>
          <a:ext cx="0" cy="0"/>
          <a:chOff x="0" y="0"/>
          <a:chExt cx="0" cy="0"/>
        </a:xfrm>
      </p:grpSpPr>
      <p:sp>
        <p:nvSpPr>
          <p:cNvPr id="382" name="Google Shape;382;g2a73caace69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a73caace69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6"/>
        <p:cNvGrpSpPr/>
        <p:nvPr/>
      </p:nvGrpSpPr>
      <p:grpSpPr>
        <a:xfrm>
          <a:off x="0" y="0"/>
          <a:ext cx="0" cy="0"/>
          <a:chOff x="0" y="0"/>
          <a:chExt cx="0" cy="0"/>
        </a:xfrm>
      </p:grpSpPr>
      <p:sp>
        <p:nvSpPr>
          <p:cNvPr id="467" name="Google Shape;467;g152a7caf94b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2a7caf94b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8"/>
        <p:cNvGrpSpPr/>
        <p:nvPr/>
      </p:nvGrpSpPr>
      <p:grpSpPr>
        <a:xfrm>
          <a:off x="0" y="0"/>
          <a:ext cx="0" cy="0"/>
          <a:chOff x="0" y="0"/>
          <a:chExt cx="0" cy="0"/>
        </a:xfrm>
      </p:grpSpPr>
      <p:sp>
        <p:nvSpPr>
          <p:cNvPr id="349" name="Google Shape;349;g2a73caace69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a73caace69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4"/>
        <p:cNvGrpSpPr/>
        <p:nvPr/>
      </p:nvGrpSpPr>
      <p:grpSpPr>
        <a:xfrm>
          <a:off x="0" y="0"/>
          <a:ext cx="0" cy="0"/>
          <a:chOff x="0" y="0"/>
          <a:chExt cx="0" cy="0"/>
        </a:xfrm>
      </p:grpSpPr>
      <p:sp>
        <p:nvSpPr>
          <p:cNvPr id="445" name="Google Shape;445;g152a7caf94b_1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52a7caf94b_1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61"/>
        <p:cNvGrpSpPr/>
        <p:nvPr/>
      </p:nvGrpSpPr>
      <p:grpSpPr>
        <a:xfrm>
          <a:off x="0" y="0"/>
          <a:ext cx="0" cy="0"/>
          <a:chOff x="0" y="0"/>
          <a:chExt cx="0" cy="0"/>
        </a:xfrm>
      </p:grpSpPr>
      <p:sp>
        <p:nvSpPr>
          <p:cNvPr id="462" name="Google Shape;462;g152a7caf94b_1_1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52a7caf94b_1_1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4"/>
        <p:cNvGrpSpPr/>
        <p:nvPr/>
      </p:nvGrpSpPr>
      <p:grpSpPr>
        <a:xfrm>
          <a:off x="0" y="0"/>
          <a:ext cx="0" cy="0"/>
          <a:chOff x="0" y="0"/>
          <a:chExt cx="0" cy="0"/>
        </a:xfrm>
      </p:grpSpPr>
      <p:sp>
        <p:nvSpPr>
          <p:cNvPr id="365" name="Google Shape;365;g1e5b87cefe7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5b87cefe7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31"/>
        <p:cNvGrpSpPr/>
        <p:nvPr/>
      </p:nvGrpSpPr>
      <p:grpSpPr>
        <a:xfrm>
          <a:off x="0" y="0"/>
          <a:ext cx="0" cy="0"/>
          <a:chOff x="0" y="0"/>
          <a:chExt cx="0" cy="0"/>
        </a:xfrm>
      </p:grpSpPr>
      <p:sp>
        <p:nvSpPr>
          <p:cNvPr id="432" name="Google Shape;432;g152a7caf94b_1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52a7caf94b_1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2"/>
        <p:cNvGrpSpPr/>
        <p:nvPr/>
      </p:nvGrpSpPr>
      <p:grpSpPr>
        <a:xfrm>
          <a:off x="0" y="0"/>
          <a:ext cx="0" cy="0"/>
          <a:chOff x="0" y="0"/>
          <a:chExt cx="0" cy="0"/>
        </a:xfrm>
      </p:grpSpPr>
      <p:sp>
        <p:nvSpPr>
          <p:cNvPr id="773" name="Google Shape;773;g152a7caf94b_1_1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52a7caf94b_1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4"/>
        <p:cNvGrpSpPr/>
        <p:nvPr/>
      </p:nvGrpSpPr>
      <p:grpSpPr>
        <a:xfrm>
          <a:off x="0" y="0"/>
          <a:ext cx="0" cy="0"/>
          <a:chOff x="0" y="0"/>
          <a:chExt cx="0" cy="0"/>
        </a:xfrm>
      </p:grpSpPr>
      <p:sp>
        <p:nvSpPr>
          <p:cNvPr id="675" name="Google Shape;675;g152a7caf94b_1_2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152a7caf94b_1_2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3"/>
        <p:cNvGrpSpPr/>
        <p:nvPr/>
      </p:nvGrpSpPr>
      <p:grpSpPr>
        <a:xfrm>
          <a:off x="0" y="0"/>
          <a:ext cx="0" cy="0"/>
          <a:chOff x="0" y="0"/>
          <a:chExt cx="0" cy="0"/>
        </a:xfrm>
      </p:grpSpPr>
      <p:sp>
        <p:nvSpPr>
          <p:cNvPr id="704" name="Google Shape;704;g152a7caf94b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52a7caf94b_1_1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3"/>
        <p:cNvGrpSpPr/>
        <p:nvPr/>
      </p:nvGrpSpPr>
      <p:grpSpPr>
        <a:xfrm>
          <a:off x="0" y="0"/>
          <a:ext cx="0" cy="0"/>
          <a:chOff x="0" y="0"/>
          <a:chExt cx="0" cy="0"/>
        </a:xfrm>
      </p:grpSpPr>
      <p:sp>
        <p:nvSpPr>
          <p:cNvPr id="724" name="Google Shape;724;g289a7b5e1d2_0_3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9a7b5e1d2_0_3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0"/>
        <p:cNvGrpSpPr/>
        <p:nvPr/>
      </p:nvGrpSpPr>
      <p:grpSpPr>
        <a:xfrm>
          <a:off x="0" y="0"/>
          <a:ext cx="0" cy="0"/>
          <a:chOff x="0" y="0"/>
          <a:chExt cx="0" cy="0"/>
        </a:xfrm>
      </p:grpSpPr>
      <p:sp>
        <p:nvSpPr>
          <p:cNvPr id="741" name="Google Shape;741;g28fd5cf93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8fd5cf93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4"/>
        <p:cNvGrpSpPr/>
        <p:nvPr/>
      </p:nvGrpSpPr>
      <p:grpSpPr>
        <a:xfrm>
          <a:off x="0" y="0"/>
          <a:ext cx="0" cy="0"/>
          <a:chOff x="0" y="0"/>
          <a:chExt cx="0" cy="0"/>
        </a:xfrm>
      </p:grpSpPr>
      <p:sp>
        <p:nvSpPr>
          <p:cNvPr id="405" name="Google Shape;405;g152a7caf94b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52a7caf94b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6"/>
        <p:cNvGrpSpPr/>
        <p:nvPr/>
      </p:nvGrpSpPr>
      <p:grpSpPr>
        <a:xfrm>
          <a:off x="0" y="0"/>
          <a:ext cx="0" cy="0"/>
          <a:chOff x="0" y="0"/>
          <a:chExt cx="0" cy="0"/>
        </a:xfrm>
      </p:grpSpPr>
      <p:sp>
        <p:nvSpPr>
          <p:cNvPr id="627" name="Google Shape;627;g157d03485c9_2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57d03485c9_2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9"/>
        <p:cNvGrpSpPr/>
        <p:nvPr/>
      </p:nvGrpSpPr>
      <p:grpSpPr>
        <a:xfrm>
          <a:off x="0" y="0"/>
          <a:ext cx="0" cy="0"/>
          <a:chOff x="0" y="0"/>
          <a:chExt cx="0" cy="0"/>
        </a:xfrm>
      </p:grpSpPr>
      <p:sp>
        <p:nvSpPr>
          <p:cNvPr id="760" name="Google Shape;760;g289a7b5e1d2_0_2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289a7b5e1d2_0_2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157d03485c9_2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57d03485c9_2_1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3"/>
        <p:cNvGrpSpPr/>
        <p:nvPr/>
      </p:nvGrpSpPr>
      <p:grpSpPr>
        <a:xfrm>
          <a:off x="0" y="0"/>
          <a:ext cx="0" cy="0"/>
          <a:chOff x="0" y="0"/>
          <a:chExt cx="0" cy="0"/>
        </a:xfrm>
      </p:grpSpPr>
      <p:sp>
        <p:nvSpPr>
          <p:cNvPr id="414" name="Google Shape;414;g157d03485c9_2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57d03485c9_2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8"/>
        <p:cNvGrpSpPr/>
        <p:nvPr/>
      </p:nvGrpSpPr>
      <p:grpSpPr>
        <a:xfrm>
          <a:off x="0" y="0"/>
          <a:ext cx="0" cy="0"/>
          <a:chOff x="0" y="0"/>
          <a:chExt cx="0" cy="0"/>
        </a:xfrm>
      </p:grpSpPr>
      <p:sp>
        <p:nvSpPr>
          <p:cNvPr id="359" name="Google Shape;359;g152a7caf94b_1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52a7caf94b_1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g28fd1903f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8fd1903f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7"/>
        <p:cNvGrpSpPr/>
        <p:nvPr/>
      </p:nvGrpSpPr>
      <p:grpSpPr>
        <a:xfrm>
          <a:off x="0" y="0"/>
          <a:ext cx="0" cy="0"/>
          <a:chOff x="0" y="0"/>
          <a:chExt cx="0" cy="0"/>
        </a:xfrm>
      </p:grpSpPr>
      <p:sp>
        <p:nvSpPr>
          <p:cNvPr id="398" name="Google Shape;398;g152a7caf94b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52a7caf94b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0"/>
        <p:cNvGrpSpPr/>
        <p:nvPr/>
      </p:nvGrpSpPr>
      <p:grpSpPr>
        <a:xfrm>
          <a:off x="0" y="0"/>
          <a:ext cx="0" cy="0"/>
          <a:chOff x="0" y="0"/>
          <a:chExt cx="0" cy="0"/>
        </a:xfrm>
      </p:grpSpPr>
      <p:sp>
        <p:nvSpPr>
          <p:cNvPr id="421" name="Google Shape;421;g152a7caf94b_1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2a7caf94b_1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60" name="Google Shape;60;p8"/>
          <p:cNvSpPr txBox="1">
            <a:spLocks noGrp="1"/>
          </p:cNvSpPr>
          <p:nvPr>
            <p:ph type="title"/>
          </p:nvPr>
        </p:nvSpPr>
        <p:spPr>
          <a:xfrm>
            <a:off x="834950" y="962100"/>
            <a:ext cx="3948300" cy="23331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5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1" name="Google Shape;61;p8"/>
          <p:cNvSpPr/>
          <p:nvPr/>
        </p:nvSpPr>
        <p:spPr>
          <a:xfrm rot="-2837483" flipH="1">
            <a:off x="4497079" y="2324046"/>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62" name="Google Shape;62;p8"/>
          <p:cNvSpPr/>
          <p:nvPr/>
        </p:nvSpPr>
        <p:spPr>
          <a:xfrm rot="-2837483" flipH="1">
            <a:off x="3980449" y="2427911"/>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panose="02000503000000000000"/>
              <a:buNone/>
              <a:defRPr>
                <a:solidFill>
                  <a:schemeClr val="dk2"/>
                </a:solidFill>
              </a:defRPr>
            </a:lvl1pPr>
            <a:lvl2pPr lvl="1"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2pPr>
            <a:lvl3pPr lvl="2"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3pPr>
            <a:lvl4pPr lvl="3"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4pPr>
            <a:lvl5pPr lvl="4"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5pPr>
            <a:lvl6pPr lvl="5"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6pPr>
            <a:lvl7pPr lvl="6"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7pPr>
            <a:lvl8pPr lvl="7"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8pPr>
            <a:lvl9pPr lvl="8"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9pPr>
          </a:lstStyle>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panose="00000500000000000000"/>
              <a:buChar char="●"/>
              <a:defRPr/>
            </a:lvl1pPr>
            <a:lvl2pPr marL="914400" lvl="1"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2pPr>
            <a:lvl3pPr marL="1371600" lvl="2"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3pPr>
            <a:lvl4pPr marL="1828800" lvl="3"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4pPr>
            <a:lvl5pPr marL="2286000" lvl="4"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5pPr>
            <a:lvl6pPr marL="2743200" lvl="5"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6pPr>
            <a:lvl7pPr marL="3200400" lvl="6"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7pPr>
            <a:lvl8pPr marL="3657600" lvl="7"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8pPr>
            <a:lvl9pPr marL="4114800" lvl="8"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9pPr>
          </a:lstStyle>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9"/>
        <p:cNvGrpSpPr/>
        <p:nvPr/>
      </p:nvGrpSpPr>
      <p:grpSpPr>
        <a:xfrm>
          <a:off x="0" y="0"/>
          <a:ext cx="0" cy="0"/>
          <a:chOff x="0" y="0"/>
          <a:chExt cx="0" cy="0"/>
        </a:xfrm>
      </p:grpSpPr>
      <p:sp>
        <p:nvSpPr>
          <p:cNvPr id="160" name="Google Shape;160;p2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61" name="Google Shape;161;p2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2" name="Google Shape;162;p22"/>
          <p:cNvSpPr/>
          <p:nvPr/>
        </p:nvSpPr>
        <p:spPr>
          <a:xfrm rot="-8290481">
            <a:off x="-2383247" y="33637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2"/>
          <p:cNvSpPr/>
          <p:nvPr/>
        </p:nvSpPr>
        <p:spPr>
          <a:xfrm rot="-8290481">
            <a:off x="-2493322" y="30442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1"/>
        <p:cNvGrpSpPr/>
        <p:nvPr/>
      </p:nvGrpSpPr>
      <p:grpSpPr>
        <a:xfrm>
          <a:off x="0" y="0"/>
          <a:ext cx="0" cy="0"/>
          <a:chOff x="0" y="0"/>
          <a:chExt cx="0" cy="0"/>
        </a:xfrm>
      </p:grpSpPr>
      <p:sp>
        <p:nvSpPr>
          <p:cNvPr id="102" name="Google Shape;102;p1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3" name="Google Shape;103;p14"/>
          <p:cNvSpPr txBox="1">
            <a:spLocks noGrp="1"/>
          </p:cNvSpPr>
          <p:nvPr>
            <p:ph type="title"/>
          </p:nvPr>
        </p:nvSpPr>
        <p:spPr>
          <a:xfrm>
            <a:off x="2364000" y="1838600"/>
            <a:ext cx="4416000" cy="13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04" name="Google Shape;104;p14"/>
          <p:cNvSpPr txBox="1">
            <a:spLocks noGrp="1"/>
          </p:cNvSpPr>
          <p:nvPr>
            <p:ph type="title" idx="2" hasCustomPrompt="1"/>
          </p:nvPr>
        </p:nvSpPr>
        <p:spPr>
          <a:xfrm>
            <a:off x="3818100" y="702475"/>
            <a:ext cx="1507800" cy="11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05" name="Google Shape;105;p14"/>
          <p:cNvSpPr txBox="1">
            <a:spLocks noGrp="1"/>
          </p:cNvSpPr>
          <p:nvPr>
            <p:ph type="subTitle" idx="1"/>
          </p:nvPr>
        </p:nvSpPr>
        <p:spPr>
          <a:xfrm>
            <a:off x="2364000" y="3253125"/>
            <a:ext cx="4416000" cy="41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p:txBody>
      </p:sp>
      <p:sp>
        <p:nvSpPr>
          <p:cNvPr id="106" name="Google Shape;106;p14"/>
          <p:cNvSpPr/>
          <p:nvPr/>
        </p:nvSpPr>
        <p:spPr>
          <a:xfrm>
            <a:off x="-830910" y="-6383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14"/>
          <p:cNvSpPr/>
          <p:nvPr/>
        </p:nvSpPr>
        <p:spPr>
          <a:xfrm rot="3314664">
            <a:off x="-3974573" y="169120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14"/>
          <p:cNvSpPr/>
          <p:nvPr/>
        </p:nvSpPr>
        <p:spPr>
          <a:xfrm>
            <a:off x="-678510" y="-485965"/>
            <a:ext cx="2909160" cy="2122920"/>
          </a:xfrm>
          <a:custGeom>
            <a:avLst/>
            <a:gdLst/>
            <a:ahLst/>
            <a:cxnLst/>
            <a:rect l="l" t="t" r="r" b="b"/>
            <a:pathLst>
              <a:path w="8081" h="5897" extrusionOk="0">
                <a:moveTo>
                  <a:pt x="0" y="2584"/>
                </a:moveTo>
                <a:cubicBezTo>
                  <a:pt x="-24" y="4276"/>
                  <a:pt x="1665" y="6304"/>
                  <a:pt x="3477" y="5826"/>
                </a:cubicBezTo>
                <a:cubicBezTo>
                  <a:pt x="5140" y="5388"/>
                  <a:pt x="4826" y="2977"/>
                  <a:pt x="6480" y="3553"/>
                </a:cubicBezTo>
                <a:cubicBezTo>
                  <a:pt x="8134" y="4129"/>
                  <a:pt x="9204" y="1167"/>
                  <a:pt x="6086" y="315"/>
                </a:cubicBezTo>
                <a:cubicBezTo>
                  <a:pt x="2969" y="-538"/>
                  <a:pt x="31" y="382"/>
                  <a:pt x="0" y="2584"/>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14"/>
          <p:cNvSpPr/>
          <p:nvPr/>
        </p:nvSpPr>
        <p:spPr>
          <a:xfrm rot="3314664">
            <a:off x="-2530998" y="300777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14"/>
          <p:cNvSpPr/>
          <p:nvPr/>
        </p:nvSpPr>
        <p:spPr>
          <a:xfrm rot="-6476828">
            <a:off x="5021213" y="-41731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14"/>
          <p:cNvSpPr/>
          <p:nvPr/>
        </p:nvSpPr>
        <p:spPr>
          <a:xfrm rot="-6476828">
            <a:off x="4851863" y="-233167"/>
            <a:ext cx="6819113" cy="429227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panose="02000000000000000000"/>
              <a:buChar char="○"/>
              <a:defRPr/>
            </a:lvl2pPr>
            <a:lvl3pPr marL="1371600" lvl="2" indent="-323850">
              <a:spcBef>
                <a:spcPts val="0"/>
              </a:spcBef>
              <a:spcAft>
                <a:spcPts val="0"/>
              </a:spcAft>
              <a:buClr>
                <a:srgbClr val="434343"/>
              </a:buClr>
              <a:buSzPts val="1500"/>
              <a:buFont typeface="Roboto Condensed Light" panose="02000000000000000000"/>
              <a:buChar char="■"/>
              <a:defRPr/>
            </a:lvl3pPr>
            <a:lvl4pPr marL="1828800" lvl="3" indent="-323850">
              <a:spcBef>
                <a:spcPts val="0"/>
              </a:spcBef>
              <a:spcAft>
                <a:spcPts val="0"/>
              </a:spcAft>
              <a:buClr>
                <a:srgbClr val="434343"/>
              </a:buClr>
              <a:buSzPts val="1500"/>
              <a:buFont typeface="Roboto Condensed Light" panose="02000000000000000000"/>
              <a:buChar char="●"/>
              <a:defRPr/>
            </a:lvl4pPr>
            <a:lvl5pPr marL="2286000" lvl="4" indent="-323850">
              <a:spcBef>
                <a:spcPts val="0"/>
              </a:spcBef>
              <a:spcAft>
                <a:spcPts val="0"/>
              </a:spcAft>
              <a:buClr>
                <a:srgbClr val="434343"/>
              </a:buClr>
              <a:buSzPts val="1500"/>
              <a:buFont typeface="Roboto Condensed Light" panose="02000000000000000000"/>
              <a:buChar char="○"/>
              <a:defRPr/>
            </a:lvl5pPr>
            <a:lvl6pPr marL="2743200" lvl="5" indent="-323850">
              <a:spcBef>
                <a:spcPts val="0"/>
              </a:spcBef>
              <a:spcAft>
                <a:spcPts val="0"/>
              </a:spcAft>
              <a:buClr>
                <a:srgbClr val="434343"/>
              </a:buClr>
              <a:buSzPts val="1500"/>
              <a:buFont typeface="Roboto Condensed Light" panose="02000000000000000000"/>
              <a:buChar char="■"/>
              <a:defRPr/>
            </a:lvl6pPr>
            <a:lvl7pPr marL="3200400" lvl="6" indent="-323850">
              <a:spcBef>
                <a:spcPts val="0"/>
              </a:spcBef>
              <a:spcAft>
                <a:spcPts val="0"/>
              </a:spcAft>
              <a:buClr>
                <a:srgbClr val="434343"/>
              </a:buClr>
              <a:buSzPts val="1500"/>
              <a:buFont typeface="Roboto Condensed Light" panose="02000000000000000000"/>
              <a:buChar char="●"/>
              <a:defRPr/>
            </a:lvl7pPr>
            <a:lvl8pPr marL="3657600" lvl="7" indent="-323850">
              <a:spcBef>
                <a:spcPts val="0"/>
              </a:spcBef>
              <a:spcAft>
                <a:spcPts val="0"/>
              </a:spcAft>
              <a:buClr>
                <a:srgbClr val="434343"/>
              </a:buClr>
              <a:buSzPts val="1500"/>
              <a:buFont typeface="Roboto Condensed Light" panose="02000000000000000000"/>
              <a:buChar char="○"/>
              <a:defRPr/>
            </a:lvl8pPr>
            <a:lvl9pPr marL="4114800" lvl="8" indent="-323850">
              <a:spcBef>
                <a:spcPts val="0"/>
              </a:spcBef>
              <a:spcAft>
                <a:spcPts val="0"/>
              </a:spcAft>
              <a:buClr>
                <a:srgbClr val="434343"/>
              </a:buClr>
              <a:buSzPts val="1500"/>
              <a:buFont typeface="Roboto Condensed Light" panose="02000000000000000000"/>
              <a:buChar char="■"/>
              <a:defRPr/>
            </a:lvl9pPr>
          </a:lstStyle>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4"/>
        <p:cNvGrpSpPr/>
        <p:nvPr/>
      </p:nvGrpSpPr>
      <p:grpSpPr>
        <a:xfrm>
          <a:off x="0" y="0"/>
          <a:ext cx="0" cy="0"/>
          <a:chOff x="0" y="0"/>
          <a:chExt cx="0" cy="0"/>
        </a:xfrm>
      </p:grpSpPr>
      <p:sp>
        <p:nvSpPr>
          <p:cNvPr id="45" name="Google Shape;45;p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46" name="Google Shape;46;p6"/>
          <p:cNvSpPr txBox="1">
            <a:spLocks noGrp="1"/>
          </p:cNvSpPr>
          <p:nvPr>
            <p:ph type="title"/>
          </p:nvPr>
        </p:nvSpPr>
        <p:spPr>
          <a:xfrm>
            <a:off x="713225" y="564025"/>
            <a:ext cx="7717500" cy="5481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7" name="Google Shape;47;p6"/>
          <p:cNvSpPr/>
          <p:nvPr/>
        </p:nvSpPr>
        <p:spPr>
          <a:xfrm rot="2198472">
            <a:off x="-1540645" y="31893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6"/>
          <p:cNvSpPr/>
          <p:nvPr/>
        </p:nvSpPr>
        <p:spPr>
          <a:xfrm rot="2198472">
            <a:off x="-1490570" y="3048426"/>
            <a:ext cx="5853655" cy="3991721"/>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51" name="Google Shape;51;p7"/>
          <p:cNvSpPr txBox="1">
            <a:spLocks noGrp="1"/>
          </p:cNvSpPr>
          <p:nvPr>
            <p:ph type="subTitle" idx="1"/>
          </p:nvPr>
        </p:nvSpPr>
        <p:spPr>
          <a:xfrm>
            <a:off x="4252325" y="2780350"/>
            <a:ext cx="4044900" cy="102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52" name="Google Shape;52;p7"/>
          <p:cNvSpPr txBox="1">
            <a:spLocks noGrp="1"/>
          </p:cNvSpPr>
          <p:nvPr>
            <p:ph type="title"/>
          </p:nvPr>
        </p:nvSpPr>
        <p:spPr>
          <a:xfrm>
            <a:off x="4252325" y="980550"/>
            <a:ext cx="4044900" cy="183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53" name="Google Shape;53;p7"/>
          <p:cNvSpPr>
            <a:spLocks noGrp="1"/>
          </p:cNvSpPr>
          <p:nvPr>
            <p:ph type="pic" idx="2"/>
          </p:nvPr>
        </p:nvSpPr>
        <p:spPr>
          <a:xfrm>
            <a:off x="713225" y="537150"/>
            <a:ext cx="2998500" cy="4069200"/>
          </a:xfrm>
          <a:prstGeom prst="roundRect">
            <a:avLst>
              <a:gd name="adj" fmla="val 16667"/>
            </a:avLst>
          </a:prstGeom>
          <a:noFill/>
          <a:ln>
            <a:noFill/>
          </a:ln>
        </p:spPr>
      </p:sp>
      <p:sp>
        <p:nvSpPr>
          <p:cNvPr id="54" name="Google Shape;54;p7"/>
          <p:cNvSpPr/>
          <p:nvPr/>
        </p:nvSpPr>
        <p:spPr>
          <a:xfrm rot="3314664">
            <a:off x="-3668798" y="1733529"/>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5" name="Google Shape;55;p7"/>
          <p:cNvSpPr/>
          <p:nvPr/>
        </p:nvSpPr>
        <p:spPr>
          <a:xfrm rot="3314664">
            <a:off x="-3463473" y="1624154"/>
            <a:ext cx="6997672" cy="4093915"/>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7"/>
          <p:cNvSpPr/>
          <p:nvPr/>
        </p:nvSpPr>
        <p:spPr>
          <a:xfrm flipH="1">
            <a:off x="5663995" y="-71892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57" name="Google Shape;57;p7"/>
          <p:cNvSpPr/>
          <p:nvPr/>
        </p:nvSpPr>
        <p:spPr>
          <a:xfrm flipH="1">
            <a:off x="5615295" y="-524173"/>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
        <p:cNvGrpSpPr/>
        <p:nvPr/>
      </p:nvGrpSpPr>
      <p:grpSpPr>
        <a:xfrm>
          <a:off x="0" y="0"/>
          <a:ext cx="0" cy="0"/>
          <a:chOff x="0" y="0"/>
          <a:chExt cx="0" cy="0"/>
        </a:xfrm>
      </p:grpSpPr>
      <p:sp>
        <p:nvSpPr>
          <p:cNvPr id="73" name="Google Shape;73;p10"/>
          <p:cNvSpPr>
            <a:spLocks noGrp="1"/>
          </p:cNvSpPr>
          <p:nvPr>
            <p:ph type="pic" idx="2"/>
          </p:nvPr>
        </p:nvSpPr>
        <p:spPr>
          <a:xfrm>
            <a:off x="168800" y="160200"/>
            <a:ext cx="8826600" cy="4823100"/>
          </a:xfrm>
          <a:prstGeom prst="roundRect">
            <a:avLst>
              <a:gd name="adj" fmla="val 16667"/>
            </a:avLst>
          </a:prstGeom>
          <a:noFill/>
          <a:ln>
            <a:noFill/>
          </a:ln>
        </p:spPr>
      </p:sp>
      <p:sp>
        <p:nvSpPr>
          <p:cNvPr id="74" name="Google Shape;74;p10"/>
          <p:cNvSpPr txBox="1">
            <a:spLocks noGrp="1"/>
          </p:cNvSpPr>
          <p:nvPr>
            <p:ph type="body" idx="1"/>
          </p:nvPr>
        </p:nvSpPr>
        <p:spPr>
          <a:xfrm>
            <a:off x="713250" y="4046675"/>
            <a:ext cx="7717500" cy="561900"/>
          </a:xfrm>
          <a:prstGeom prst="rect">
            <a:avLst/>
          </a:prstGeom>
          <a:solidFill>
            <a:schemeClr val="lt1"/>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400"/>
              <a:buNone/>
              <a:defRPr sz="3000" b="1">
                <a:latin typeface="Barlow" panose="00000500000000000000"/>
                <a:ea typeface="Barlow" panose="00000500000000000000"/>
                <a:cs typeface="Barlow" panose="00000500000000000000"/>
                <a:sym typeface="Barlow" panose="00000500000000000000"/>
              </a:defRPr>
            </a:lvl1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8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4"/>
        <p:cNvGrpSpPr/>
        <p:nvPr/>
      </p:nvGrpSpPr>
      <p:grpSpPr>
        <a:xfrm>
          <a:off x="0" y="0"/>
          <a:ext cx="0" cy="0"/>
          <a:chOff x="0" y="0"/>
          <a:chExt cx="0" cy="0"/>
        </a:xfrm>
      </p:grpSpPr>
      <p:sp>
        <p:nvSpPr>
          <p:cNvPr id="85" name="Google Shape;85;p1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86" name="Google Shape;86;p13"/>
          <p:cNvSpPr txBox="1">
            <a:spLocks noGrp="1"/>
          </p:cNvSpPr>
          <p:nvPr>
            <p:ph type="title" hasCustomPrompt="1"/>
          </p:nvPr>
        </p:nvSpPr>
        <p:spPr>
          <a:xfrm flipH="1">
            <a:off x="713225"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7" name="Google Shape;87;p13"/>
          <p:cNvSpPr txBox="1">
            <a:spLocks noGrp="1"/>
          </p:cNvSpPr>
          <p:nvPr>
            <p:ph type="subTitle" idx="1"/>
          </p:nvPr>
        </p:nvSpPr>
        <p:spPr>
          <a:xfrm flipH="1">
            <a:off x="1406523"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88" name="Google Shape;88;p13"/>
          <p:cNvSpPr txBox="1">
            <a:spLocks noGrp="1"/>
          </p:cNvSpPr>
          <p:nvPr>
            <p:ph type="subTitle" idx="2"/>
          </p:nvPr>
        </p:nvSpPr>
        <p:spPr>
          <a:xfrm flipH="1">
            <a:off x="1406525" y="194227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89" name="Google Shape;89;p13"/>
          <p:cNvSpPr txBox="1">
            <a:spLocks noGrp="1"/>
          </p:cNvSpPr>
          <p:nvPr>
            <p:ph type="title" idx="3" hasCustomPrompt="1"/>
          </p:nvPr>
        </p:nvSpPr>
        <p:spPr>
          <a:xfrm flipH="1">
            <a:off x="713225"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0" name="Google Shape;90;p13"/>
          <p:cNvSpPr txBox="1">
            <a:spLocks noGrp="1"/>
          </p:cNvSpPr>
          <p:nvPr>
            <p:ph type="subTitle" idx="4"/>
          </p:nvPr>
        </p:nvSpPr>
        <p:spPr>
          <a:xfrm flipH="1">
            <a:off x="1406523"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1" name="Google Shape;91;p13"/>
          <p:cNvSpPr txBox="1">
            <a:spLocks noGrp="1"/>
          </p:cNvSpPr>
          <p:nvPr>
            <p:ph type="subTitle" idx="5"/>
          </p:nvPr>
        </p:nvSpPr>
        <p:spPr>
          <a:xfrm flipH="1">
            <a:off x="1406525"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2" name="Google Shape;92;p13"/>
          <p:cNvSpPr txBox="1">
            <a:spLocks noGrp="1"/>
          </p:cNvSpPr>
          <p:nvPr>
            <p:ph type="title" idx="6" hasCustomPrompt="1"/>
          </p:nvPr>
        </p:nvSpPr>
        <p:spPr>
          <a:xfrm>
            <a:off x="4898687" y="146627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3" name="Google Shape;93;p13"/>
          <p:cNvSpPr txBox="1">
            <a:spLocks noGrp="1"/>
          </p:cNvSpPr>
          <p:nvPr>
            <p:ph type="subTitle" idx="7"/>
          </p:nvPr>
        </p:nvSpPr>
        <p:spPr>
          <a:xfrm>
            <a:off x="5590375" y="1618675"/>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4" name="Google Shape;94;p13"/>
          <p:cNvSpPr txBox="1">
            <a:spLocks noGrp="1"/>
          </p:cNvSpPr>
          <p:nvPr>
            <p:ph type="subTitle" idx="8"/>
          </p:nvPr>
        </p:nvSpPr>
        <p:spPr>
          <a:xfrm>
            <a:off x="5590376" y="1942283"/>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5" name="Google Shape;95;p13"/>
          <p:cNvSpPr txBox="1">
            <a:spLocks noGrp="1"/>
          </p:cNvSpPr>
          <p:nvPr>
            <p:ph type="title" idx="9" hasCustomPrompt="1"/>
          </p:nvPr>
        </p:nvSpPr>
        <p:spPr>
          <a:xfrm>
            <a:off x="4898688" y="2843225"/>
            <a:ext cx="665400" cy="597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3000"/>
              <a:buNone/>
              <a:defRPr>
                <a:solidFill>
                  <a:schemeClr val="dk2"/>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96" name="Google Shape;96;p13"/>
          <p:cNvSpPr txBox="1">
            <a:spLocks noGrp="1"/>
          </p:cNvSpPr>
          <p:nvPr>
            <p:ph type="subTitle" idx="13"/>
          </p:nvPr>
        </p:nvSpPr>
        <p:spPr>
          <a:xfrm>
            <a:off x="5590375" y="2993076"/>
            <a:ext cx="2840400" cy="371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97" name="Google Shape;97;p13"/>
          <p:cNvSpPr txBox="1">
            <a:spLocks noGrp="1"/>
          </p:cNvSpPr>
          <p:nvPr>
            <p:ph type="subTitle" idx="14"/>
          </p:nvPr>
        </p:nvSpPr>
        <p:spPr>
          <a:xfrm>
            <a:off x="5590376" y="3299025"/>
            <a:ext cx="2840400" cy="527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98" name="Google Shape;98;p13"/>
          <p:cNvSpPr txBox="1">
            <a:spLocks noGrp="1"/>
          </p:cNvSpPr>
          <p:nvPr>
            <p:ph type="title" idx="15"/>
          </p:nvPr>
        </p:nvSpPr>
        <p:spPr>
          <a:xfrm>
            <a:off x="713250" y="560425"/>
            <a:ext cx="7717500" cy="551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haya Libre" panose="02000503000000000000"/>
              <a:buNone/>
              <a:defRPr>
                <a:solidFill>
                  <a:schemeClr val="dk2"/>
                </a:solidFill>
              </a:defRPr>
            </a:lvl1pPr>
            <a:lvl2pPr lvl="1"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2pPr>
            <a:lvl3pPr lvl="2"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3pPr>
            <a:lvl4pPr lvl="3"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4pPr>
            <a:lvl5pPr lvl="4"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5pPr>
            <a:lvl6pPr lvl="5"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6pPr>
            <a:lvl7pPr lvl="6"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7pPr>
            <a:lvl8pPr lvl="7"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8pPr>
            <a:lvl9pPr lvl="8" rtl="0">
              <a:spcBef>
                <a:spcPts val="0"/>
              </a:spcBef>
              <a:spcAft>
                <a:spcPts val="0"/>
              </a:spcAft>
              <a:buClr>
                <a:schemeClr val="dk1"/>
              </a:buClr>
              <a:buSzPts val="3500"/>
              <a:buFont typeface="Abhaya Libre" panose="02000503000000000000"/>
              <a:buNone/>
              <a:defRPr sz="3500">
                <a:solidFill>
                  <a:schemeClr val="dk1"/>
                </a:solidFill>
                <a:latin typeface="Abhaya Libre" panose="02000503000000000000"/>
                <a:ea typeface="Abhaya Libre" panose="02000503000000000000"/>
                <a:cs typeface="Abhaya Libre" panose="02000503000000000000"/>
                <a:sym typeface="Abhaya Libre" panose="02000503000000000000"/>
              </a:defRPr>
            </a:lvl9pPr>
          </a:lstStyle>
          <a:p/>
        </p:txBody>
      </p:sp>
      <p:sp>
        <p:nvSpPr>
          <p:cNvPr id="99" name="Google Shape;99;p13"/>
          <p:cNvSpPr/>
          <p:nvPr/>
        </p:nvSpPr>
        <p:spPr>
          <a:xfrm rot="-236501">
            <a:off x="4350173" y="363145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3"/>
          <p:cNvSpPr/>
          <p:nvPr/>
        </p:nvSpPr>
        <p:spPr>
          <a:xfrm rot="-236501">
            <a:off x="4259173" y="3447907"/>
            <a:ext cx="6882770" cy="3240698"/>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2"/>
        <p:cNvGrpSpPr/>
        <p:nvPr/>
      </p:nvGrpSpPr>
      <p:grpSpPr>
        <a:xfrm>
          <a:off x="0" y="0"/>
          <a:ext cx="0" cy="0"/>
          <a:chOff x="0" y="0"/>
          <a:chExt cx="0" cy="0"/>
        </a:xfrm>
      </p:grpSpPr>
      <p:sp>
        <p:nvSpPr>
          <p:cNvPr id="113" name="Google Shape;113;p1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14" name="Google Shape;114;p15"/>
          <p:cNvSpPr txBox="1">
            <a:spLocks noGrp="1"/>
          </p:cNvSpPr>
          <p:nvPr>
            <p:ph type="title"/>
          </p:nvPr>
        </p:nvSpPr>
        <p:spPr>
          <a:xfrm>
            <a:off x="713225" y="1838600"/>
            <a:ext cx="2501100" cy="1398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15" name="Google Shape;115;p15"/>
          <p:cNvSpPr txBox="1">
            <a:spLocks noGrp="1"/>
          </p:cNvSpPr>
          <p:nvPr>
            <p:ph type="title" idx="2" hasCustomPrompt="1"/>
          </p:nvPr>
        </p:nvSpPr>
        <p:spPr>
          <a:xfrm>
            <a:off x="713225" y="691901"/>
            <a:ext cx="1491300" cy="111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16" name="Google Shape;116;p15"/>
          <p:cNvSpPr txBox="1">
            <a:spLocks noGrp="1"/>
          </p:cNvSpPr>
          <p:nvPr>
            <p:ph type="subTitle" idx="1"/>
          </p:nvPr>
        </p:nvSpPr>
        <p:spPr>
          <a:xfrm>
            <a:off x="713225" y="3395850"/>
            <a:ext cx="3925200" cy="41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17" name="Google Shape;117;p15"/>
          <p:cNvSpPr/>
          <p:nvPr/>
        </p:nvSpPr>
        <p:spPr>
          <a:xfrm rot="-9966169" flipH="1">
            <a:off x="3069681" y="-1465201"/>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15"/>
          <p:cNvSpPr/>
          <p:nvPr/>
        </p:nvSpPr>
        <p:spPr>
          <a:xfrm rot="-9229594">
            <a:off x="3440212" y="-1105988"/>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19"/>
        <p:cNvGrpSpPr/>
        <p:nvPr/>
      </p:nvGrpSpPr>
      <p:grpSpPr>
        <a:xfrm>
          <a:off x="0" y="0"/>
          <a:ext cx="0" cy="0"/>
          <a:chOff x="0" y="0"/>
          <a:chExt cx="0" cy="0"/>
        </a:xfrm>
      </p:grpSpPr>
      <p:sp>
        <p:nvSpPr>
          <p:cNvPr id="120" name="Google Shape;120;p1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21" name="Google Shape;121;p16"/>
          <p:cNvSpPr txBox="1">
            <a:spLocks noGrp="1"/>
          </p:cNvSpPr>
          <p:nvPr>
            <p:ph type="title"/>
          </p:nvPr>
        </p:nvSpPr>
        <p:spPr>
          <a:xfrm>
            <a:off x="2323175" y="1004000"/>
            <a:ext cx="3576000" cy="12399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122" name="Google Shape;122;p16"/>
          <p:cNvSpPr txBox="1">
            <a:spLocks noGrp="1"/>
          </p:cNvSpPr>
          <p:nvPr>
            <p:ph type="title" idx="2" hasCustomPrompt="1"/>
          </p:nvPr>
        </p:nvSpPr>
        <p:spPr>
          <a:xfrm>
            <a:off x="713225" y="1004000"/>
            <a:ext cx="1223700" cy="1239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23" name="Google Shape;123;p16"/>
          <p:cNvSpPr txBox="1">
            <a:spLocks noGrp="1"/>
          </p:cNvSpPr>
          <p:nvPr>
            <p:ph type="subTitle" idx="1"/>
          </p:nvPr>
        </p:nvSpPr>
        <p:spPr>
          <a:xfrm>
            <a:off x="2323175" y="2243900"/>
            <a:ext cx="3576000" cy="419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24" name="Google Shape;124;p16"/>
          <p:cNvSpPr/>
          <p:nvPr/>
        </p:nvSpPr>
        <p:spPr>
          <a:xfrm rot="-833831">
            <a:off x="3351718" y="26317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16"/>
          <p:cNvSpPr/>
          <p:nvPr/>
        </p:nvSpPr>
        <p:spPr>
          <a:xfrm rot="-833831">
            <a:off x="3292468" y="24031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330"/>
        <p:cNvGrpSpPr/>
        <p:nvPr/>
      </p:nvGrpSpPr>
      <p:grpSpPr>
        <a:xfrm>
          <a:off x="0" y="0"/>
          <a:ext cx="0" cy="0"/>
          <a:chOff x="0" y="0"/>
          <a:chExt cx="0" cy="0"/>
        </a:xfrm>
      </p:grpSpPr>
      <p:sp>
        <p:nvSpPr>
          <p:cNvPr id="331" name="Google Shape;331;p4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32" name="Google Shape;332;p42"/>
          <p:cNvSpPr/>
          <p:nvPr/>
        </p:nvSpPr>
        <p:spPr>
          <a:xfrm rot="368376">
            <a:off x="-1183762" y="-18846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33" name="Google Shape;333;p42"/>
          <p:cNvSpPr/>
          <p:nvPr/>
        </p:nvSpPr>
        <p:spPr>
          <a:xfrm rot="368376">
            <a:off x="-1136068" y="-16780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42"/>
          <p:cNvSpPr/>
          <p:nvPr/>
        </p:nvSpPr>
        <p:spPr>
          <a:xfrm rot="368376">
            <a:off x="6567463" y="3220749"/>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35" name="Google Shape;335;p42"/>
          <p:cNvSpPr/>
          <p:nvPr/>
        </p:nvSpPr>
        <p:spPr>
          <a:xfrm rot="368376">
            <a:off x="6445832" y="3099226"/>
            <a:ext cx="4312438" cy="325259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6"/>
        <p:cNvGrpSpPr/>
        <p:nvPr/>
      </p:nvGrpSpPr>
      <p:grpSpPr>
        <a:xfrm>
          <a:off x="0" y="0"/>
          <a:ext cx="0" cy="0"/>
          <a:chOff x="0" y="0"/>
          <a:chExt cx="0" cy="0"/>
        </a:xfrm>
      </p:grpSpPr>
      <p:sp>
        <p:nvSpPr>
          <p:cNvPr id="127" name="Google Shape;127;p1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28" name="Google Shape;128;p17"/>
          <p:cNvSpPr txBox="1">
            <a:spLocks noGrp="1"/>
          </p:cNvSpPr>
          <p:nvPr>
            <p:ph type="title"/>
          </p:nvPr>
        </p:nvSpPr>
        <p:spPr>
          <a:xfrm>
            <a:off x="4297975" y="1124825"/>
            <a:ext cx="4132800" cy="133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750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9" name="Google Shape;129;p17"/>
          <p:cNvSpPr txBox="1">
            <a:spLocks noGrp="1"/>
          </p:cNvSpPr>
          <p:nvPr>
            <p:ph type="body" idx="1"/>
          </p:nvPr>
        </p:nvSpPr>
        <p:spPr>
          <a:xfrm>
            <a:off x="4297975" y="2461150"/>
            <a:ext cx="4132800" cy="713400"/>
          </a:xfrm>
          <a:prstGeom prst="rect">
            <a:avLst/>
          </a:prstGeom>
          <a:noFill/>
        </p:spPr>
        <p:txBody>
          <a:bodyPr spcFirstLastPara="1" wrap="square" lIns="91425" tIns="91425" rIns="91425" bIns="91425" anchor="t" anchorCtr="0">
            <a:noAutofit/>
          </a:bodyPr>
          <a:lstStyle>
            <a:lvl1pPr marL="457200" lvl="0" indent="-317500" algn="r" rtl="0">
              <a:spcBef>
                <a:spcPts val="0"/>
              </a:spcBef>
              <a:spcAft>
                <a:spcPts val="0"/>
              </a:spcAft>
              <a:buSzPts val="1400"/>
              <a:buFont typeface="Montserrat" panose="00000500000000000000"/>
              <a:buChar char="●"/>
              <a:defRPr/>
            </a:lvl1pPr>
            <a:lvl2pPr marL="914400" lvl="1"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2pPr>
            <a:lvl3pPr marL="1371600" lvl="2"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3pPr>
            <a:lvl4pPr marL="1828800" lvl="3"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4pPr>
            <a:lvl5pPr marL="2286000" lvl="4"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5pPr>
            <a:lvl6pPr marL="2743200" lvl="5"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6pPr>
            <a:lvl7pPr marL="3200400" lvl="6"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7pPr>
            <a:lvl8pPr marL="3657600" lvl="7"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8pPr>
            <a:lvl9pPr marL="4114800" lvl="8" indent="-317500" rtl="0">
              <a:spcBef>
                <a:spcPts val="0"/>
              </a:spcBef>
              <a:spcAft>
                <a:spcPts val="0"/>
              </a:spcAft>
              <a:buSzPts val="1400"/>
              <a:buFont typeface="Montserrat" panose="00000500000000000000"/>
              <a:buChar char="■"/>
              <a:defRPr>
                <a:latin typeface="Montserrat" panose="00000500000000000000"/>
                <a:ea typeface="Montserrat" panose="00000500000000000000"/>
                <a:cs typeface="Montserrat" panose="00000500000000000000"/>
                <a:sym typeface="Montserrat" panose="00000500000000000000"/>
              </a:defRPr>
            </a:lvl9pPr>
          </a:lstStyle>
          <a:p/>
        </p:txBody>
      </p:sp>
      <p:sp>
        <p:nvSpPr>
          <p:cNvPr id="130" name="Google Shape;130;p17"/>
          <p:cNvSpPr/>
          <p:nvPr/>
        </p:nvSpPr>
        <p:spPr>
          <a:xfrm rot="833831" flipH="1">
            <a:off x="-754632" y="310799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17"/>
          <p:cNvSpPr/>
          <p:nvPr/>
        </p:nvSpPr>
        <p:spPr>
          <a:xfrm rot="1570406">
            <a:off x="-1127543" y="2963087"/>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2"/>
        <p:cNvGrpSpPr/>
        <p:nvPr/>
      </p:nvGrpSpPr>
      <p:grpSpPr>
        <a:xfrm>
          <a:off x="0" y="0"/>
          <a:ext cx="0" cy="0"/>
          <a:chOff x="0" y="0"/>
          <a:chExt cx="0" cy="0"/>
        </a:xfrm>
      </p:grpSpPr>
      <p:sp>
        <p:nvSpPr>
          <p:cNvPr id="133" name="Google Shape;133;p18"/>
          <p:cNvSpPr/>
          <p:nvPr/>
        </p:nvSpPr>
        <p:spPr>
          <a:xfrm>
            <a:off x="16680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4" name="Google Shape;134;p18"/>
          <p:cNvSpPr>
            <a:spLocks noGrp="1"/>
          </p:cNvSpPr>
          <p:nvPr>
            <p:ph type="pic" idx="2"/>
          </p:nvPr>
        </p:nvSpPr>
        <p:spPr>
          <a:xfrm>
            <a:off x="5554650" y="776624"/>
            <a:ext cx="1723800" cy="3182100"/>
          </a:xfrm>
          <a:prstGeom prst="rect">
            <a:avLst/>
          </a:prstGeom>
          <a:noFill/>
          <a:ln>
            <a:noFill/>
          </a:ln>
        </p:spPr>
      </p:sp>
      <p:sp>
        <p:nvSpPr>
          <p:cNvPr id="135" name="Google Shape;135;p18"/>
          <p:cNvSpPr txBox="1">
            <a:spLocks noGrp="1"/>
          </p:cNvSpPr>
          <p:nvPr>
            <p:ph type="subTitle" idx="1"/>
          </p:nvPr>
        </p:nvSpPr>
        <p:spPr>
          <a:xfrm>
            <a:off x="1594073" y="2225933"/>
            <a:ext cx="35610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p:txBody>
      </p:sp>
      <p:sp>
        <p:nvSpPr>
          <p:cNvPr id="136" name="Google Shape;136;p18"/>
          <p:cNvSpPr txBox="1">
            <a:spLocks noGrp="1"/>
          </p:cNvSpPr>
          <p:nvPr>
            <p:ph type="title"/>
          </p:nvPr>
        </p:nvSpPr>
        <p:spPr>
          <a:xfrm>
            <a:off x="1594086" y="1564188"/>
            <a:ext cx="3561000" cy="5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37" name="Google Shape;137;p18"/>
          <p:cNvSpPr/>
          <p:nvPr/>
        </p:nvSpPr>
        <p:spPr>
          <a:xfrm rot="1113693" flipH="1">
            <a:off x="-1695540" y="3352427"/>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18"/>
          <p:cNvSpPr/>
          <p:nvPr/>
        </p:nvSpPr>
        <p:spPr>
          <a:xfrm rot="1113693" flipH="1">
            <a:off x="-1561157" y="3197789"/>
            <a:ext cx="6882780" cy="3240702"/>
          </a:xfrm>
          <a:custGeom>
            <a:avLst/>
            <a:gdLst/>
            <a:ahLst/>
            <a:cxnLst/>
            <a:rect l="l" t="t" r="r" b="b"/>
            <a:pathLst>
              <a:path w="9253" h="5231" extrusionOk="0">
                <a:moveTo>
                  <a:pt x="913" y="1350"/>
                </a:moveTo>
                <a:cubicBezTo>
                  <a:pt x="1713" y="829"/>
                  <a:pt x="2896" y="996"/>
                  <a:pt x="3618" y="1350"/>
                </a:cubicBezTo>
                <a:cubicBezTo>
                  <a:pt x="4340" y="1705"/>
                  <a:pt x="5045" y="2062"/>
                  <a:pt x="5543" y="1414"/>
                </a:cubicBezTo>
                <a:cubicBezTo>
                  <a:pt x="6041" y="766"/>
                  <a:pt x="6838" y="-480"/>
                  <a:pt x="8257" y="193"/>
                </a:cubicBezTo>
                <a:cubicBezTo>
                  <a:pt x="9676" y="866"/>
                  <a:pt x="9542" y="3563"/>
                  <a:pt x="8095" y="4483"/>
                </a:cubicBezTo>
                <a:cubicBezTo>
                  <a:pt x="6649" y="5402"/>
                  <a:pt x="1945" y="5546"/>
                  <a:pt x="713" y="4509"/>
                </a:cubicBezTo>
                <a:cubicBezTo>
                  <a:pt x="-518" y="3473"/>
                  <a:pt x="41" y="1918"/>
                  <a:pt x="913" y="1350"/>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9"/>
        <p:cNvGrpSpPr/>
        <p:nvPr/>
      </p:nvGrpSpPr>
      <p:grpSpPr>
        <a:xfrm>
          <a:off x="0" y="0"/>
          <a:ext cx="0" cy="0"/>
          <a:chOff x="0" y="0"/>
          <a:chExt cx="0" cy="0"/>
        </a:xfrm>
      </p:grpSpPr>
      <p:sp>
        <p:nvSpPr>
          <p:cNvPr id="140" name="Google Shape;140;p1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19"/>
          <p:cNvSpPr>
            <a:spLocks noGrp="1"/>
          </p:cNvSpPr>
          <p:nvPr>
            <p:ph type="pic" idx="2"/>
          </p:nvPr>
        </p:nvSpPr>
        <p:spPr>
          <a:xfrm>
            <a:off x="1511863" y="810900"/>
            <a:ext cx="2558100" cy="3401100"/>
          </a:xfrm>
          <a:prstGeom prst="rect">
            <a:avLst/>
          </a:prstGeom>
          <a:noFill/>
          <a:ln>
            <a:noFill/>
          </a:ln>
        </p:spPr>
      </p:sp>
      <p:sp>
        <p:nvSpPr>
          <p:cNvPr id="142" name="Google Shape;142;p19"/>
          <p:cNvSpPr txBox="1">
            <a:spLocks noGrp="1"/>
          </p:cNvSpPr>
          <p:nvPr>
            <p:ph type="subTitle" idx="1"/>
          </p:nvPr>
        </p:nvSpPr>
        <p:spPr>
          <a:xfrm>
            <a:off x="4504250" y="2216068"/>
            <a:ext cx="3451200" cy="110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43" name="Google Shape;143;p19"/>
          <p:cNvSpPr txBox="1">
            <a:spLocks noGrp="1"/>
          </p:cNvSpPr>
          <p:nvPr>
            <p:ph type="title"/>
          </p:nvPr>
        </p:nvSpPr>
        <p:spPr>
          <a:xfrm>
            <a:off x="4504263" y="1554325"/>
            <a:ext cx="3451200" cy="59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44" name="Google Shape;144;p19"/>
          <p:cNvSpPr/>
          <p:nvPr/>
        </p:nvSpPr>
        <p:spPr>
          <a:xfrm rot="6310350" flipH="1">
            <a:off x="5292547" y="25001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19"/>
          <p:cNvSpPr/>
          <p:nvPr/>
        </p:nvSpPr>
        <p:spPr>
          <a:xfrm rot="6310350" flipH="1">
            <a:off x="5161297" y="2341788"/>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6"/>
        <p:cNvGrpSpPr/>
        <p:nvPr/>
      </p:nvGrpSpPr>
      <p:grpSpPr>
        <a:xfrm>
          <a:off x="0" y="0"/>
          <a:ext cx="0" cy="0"/>
          <a:chOff x="0" y="0"/>
          <a:chExt cx="0" cy="0"/>
        </a:xfrm>
      </p:grpSpPr>
      <p:sp>
        <p:nvSpPr>
          <p:cNvPr id="147" name="Google Shape;147;p2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8" name="Google Shape;148;p20"/>
          <p:cNvSpPr txBox="1">
            <a:spLocks noGrp="1"/>
          </p:cNvSpPr>
          <p:nvPr>
            <p:ph type="subTitle" idx="1"/>
          </p:nvPr>
        </p:nvSpPr>
        <p:spPr>
          <a:xfrm>
            <a:off x="826330" y="2217099"/>
            <a:ext cx="3571200" cy="1210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p:txBody>
      </p:sp>
      <p:sp>
        <p:nvSpPr>
          <p:cNvPr id="149" name="Google Shape;149;p20"/>
          <p:cNvSpPr txBox="1">
            <a:spLocks noGrp="1"/>
          </p:cNvSpPr>
          <p:nvPr>
            <p:ph type="title"/>
          </p:nvPr>
        </p:nvSpPr>
        <p:spPr>
          <a:xfrm>
            <a:off x="826325" y="1553025"/>
            <a:ext cx="3571200" cy="595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2pPr>
            <a:lvl3pPr lvl="2"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3pPr>
            <a:lvl4pPr lvl="3"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4pPr>
            <a:lvl5pPr lvl="4"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5pPr>
            <a:lvl6pPr lvl="5"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6pPr>
            <a:lvl7pPr lvl="6"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7pPr>
            <a:lvl8pPr lvl="7"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8pPr>
            <a:lvl9pPr lvl="8" rtl="0">
              <a:spcBef>
                <a:spcPts val="0"/>
              </a:spcBef>
              <a:spcAft>
                <a:spcPts val="0"/>
              </a:spcAft>
              <a:buSzPts val="3000"/>
              <a:buFont typeface="Palanquin Dark" panose="020B0004020203020204"/>
              <a:buNone/>
              <a:defRPr>
                <a:latin typeface="Palanquin Dark" panose="020B0004020203020204"/>
                <a:ea typeface="Palanquin Dark" panose="020B0004020203020204"/>
                <a:cs typeface="Palanquin Dark" panose="020B0004020203020204"/>
                <a:sym typeface="Palanquin Dark" panose="020B0004020203020204"/>
              </a:defRPr>
            </a:lvl9pPr>
          </a:lstStyle>
          <a:p/>
        </p:txBody>
      </p:sp>
      <p:sp>
        <p:nvSpPr>
          <p:cNvPr id="150" name="Google Shape;150;p20"/>
          <p:cNvSpPr>
            <a:spLocks noGrp="1"/>
          </p:cNvSpPr>
          <p:nvPr>
            <p:ph type="pic" idx="2"/>
          </p:nvPr>
        </p:nvSpPr>
        <p:spPr>
          <a:xfrm>
            <a:off x="4783925" y="1429775"/>
            <a:ext cx="3283800" cy="2020200"/>
          </a:xfrm>
          <a:prstGeom prst="rect">
            <a:avLst/>
          </a:prstGeom>
          <a:noFill/>
          <a:ln>
            <a:noFill/>
          </a:ln>
        </p:spPr>
      </p:sp>
      <p:sp>
        <p:nvSpPr>
          <p:cNvPr id="151" name="Google Shape;151;p20"/>
          <p:cNvSpPr/>
          <p:nvPr/>
        </p:nvSpPr>
        <p:spPr>
          <a:xfrm flipH="1">
            <a:off x="-1425865"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2" name="Google Shape;152;p20"/>
          <p:cNvSpPr/>
          <p:nvPr/>
        </p:nvSpPr>
        <p:spPr>
          <a:xfrm flipH="1">
            <a:off x="-1345440"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3"/>
        <p:cNvGrpSpPr/>
        <p:nvPr/>
      </p:nvGrpSpPr>
      <p:grpSpPr>
        <a:xfrm>
          <a:off x="0" y="0"/>
          <a:ext cx="0" cy="0"/>
          <a:chOff x="0" y="0"/>
          <a:chExt cx="0" cy="0"/>
        </a:xfrm>
      </p:grpSpPr>
      <p:sp>
        <p:nvSpPr>
          <p:cNvPr id="154" name="Google Shape;154;p2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55" name="Google Shape;155;p21"/>
          <p:cNvSpPr txBox="1">
            <a:spLocks noGrp="1"/>
          </p:cNvSpPr>
          <p:nvPr>
            <p:ph type="title"/>
          </p:nvPr>
        </p:nvSpPr>
        <p:spPr>
          <a:xfrm>
            <a:off x="2360625" y="2791300"/>
            <a:ext cx="5967900" cy="402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6" name="Google Shape;156;p21"/>
          <p:cNvSpPr txBox="1">
            <a:spLocks noGrp="1"/>
          </p:cNvSpPr>
          <p:nvPr>
            <p:ph type="subTitle" idx="1"/>
          </p:nvPr>
        </p:nvSpPr>
        <p:spPr>
          <a:xfrm>
            <a:off x="2360625" y="1158250"/>
            <a:ext cx="5967900" cy="1310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a:lvl1pPr>
            <a:lvl2pPr lvl="1" algn="r" rtl="0">
              <a:spcBef>
                <a:spcPts val="0"/>
              </a:spcBef>
              <a:spcAft>
                <a:spcPts val="0"/>
              </a:spcAft>
              <a:buNone/>
              <a:defRPr sz="2400"/>
            </a:lvl2pPr>
            <a:lvl3pPr lvl="2" algn="r" rtl="0">
              <a:spcBef>
                <a:spcPts val="0"/>
              </a:spcBef>
              <a:spcAft>
                <a:spcPts val="0"/>
              </a:spcAft>
              <a:buNone/>
              <a:defRPr sz="2400"/>
            </a:lvl3pPr>
            <a:lvl4pPr lvl="3" algn="r" rtl="0">
              <a:spcBef>
                <a:spcPts val="0"/>
              </a:spcBef>
              <a:spcAft>
                <a:spcPts val="0"/>
              </a:spcAft>
              <a:buNone/>
              <a:defRPr sz="2400"/>
            </a:lvl4pPr>
            <a:lvl5pPr lvl="4" algn="r" rtl="0">
              <a:spcBef>
                <a:spcPts val="0"/>
              </a:spcBef>
              <a:spcAft>
                <a:spcPts val="0"/>
              </a:spcAft>
              <a:buNone/>
              <a:defRPr sz="2400"/>
            </a:lvl5pPr>
            <a:lvl6pPr lvl="5" algn="r" rtl="0">
              <a:spcBef>
                <a:spcPts val="0"/>
              </a:spcBef>
              <a:spcAft>
                <a:spcPts val="0"/>
              </a:spcAft>
              <a:buNone/>
              <a:defRPr sz="2400"/>
            </a:lvl6pPr>
            <a:lvl7pPr lvl="6" algn="r" rtl="0">
              <a:spcBef>
                <a:spcPts val="0"/>
              </a:spcBef>
              <a:spcAft>
                <a:spcPts val="0"/>
              </a:spcAft>
              <a:buNone/>
              <a:defRPr sz="2400"/>
            </a:lvl7pPr>
            <a:lvl8pPr lvl="7" algn="r" rtl="0">
              <a:spcBef>
                <a:spcPts val="0"/>
              </a:spcBef>
              <a:spcAft>
                <a:spcPts val="0"/>
              </a:spcAft>
              <a:buNone/>
              <a:defRPr sz="2400"/>
            </a:lvl8pPr>
            <a:lvl9pPr lvl="8" algn="r" rtl="0">
              <a:spcBef>
                <a:spcPts val="0"/>
              </a:spcBef>
              <a:spcAft>
                <a:spcPts val="0"/>
              </a:spcAft>
              <a:buNone/>
              <a:defRPr sz="2400"/>
            </a:lvl9pPr>
          </a:lstStyle>
          <a:p/>
        </p:txBody>
      </p:sp>
      <p:sp>
        <p:nvSpPr>
          <p:cNvPr id="157" name="Google Shape;157;p21"/>
          <p:cNvSpPr/>
          <p:nvPr/>
        </p:nvSpPr>
        <p:spPr>
          <a:xfrm rot="-6310350">
            <a:off x="-1833578" y="26248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1"/>
          <p:cNvSpPr/>
          <p:nvPr/>
        </p:nvSpPr>
        <p:spPr>
          <a:xfrm rot="-6310350">
            <a:off x="-1702328" y="2466413"/>
            <a:ext cx="6407696" cy="4832897"/>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64"/>
        <p:cNvGrpSpPr/>
        <p:nvPr/>
      </p:nvGrpSpPr>
      <p:grpSpPr>
        <a:xfrm>
          <a:off x="0" y="0"/>
          <a:ext cx="0" cy="0"/>
          <a:chOff x="0" y="0"/>
          <a:chExt cx="0" cy="0"/>
        </a:xfrm>
      </p:grpSpPr>
      <p:sp>
        <p:nvSpPr>
          <p:cNvPr id="165" name="Google Shape;165;p2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66" name="Google Shape;166;p23"/>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67" name="Google Shape;167;p23"/>
          <p:cNvSpPr/>
          <p:nvPr/>
        </p:nvSpPr>
        <p:spPr>
          <a:xfrm flipH="1">
            <a:off x="5840146" y="-6335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23"/>
          <p:cNvSpPr/>
          <p:nvPr/>
        </p:nvSpPr>
        <p:spPr>
          <a:xfrm flipH="1">
            <a:off x="5687746" y="-4811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9"/>
        <p:cNvGrpSpPr/>
        <p:nvPr/>
      </p:nvGrpSpPr>
      <p:grpSpPr>
        <a:xfrm>
          <a:off x="0" y="0"/>
          <a:ext cx="0" cy="0"/>
          <a:chOff x="0" y="0"/>
          <a:chExt cx="0" cy="0"/>
        </a:xfrm>
      </p:grpSpPr>
      <p:sp>
        <p:nvSpPr>
          <p:cNvPr id="170" name="Google Shape;170;p2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71" name="Google Shape;171;p2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72" name="Google Shape;172;p24"/>
          <p:cNvSpPr txBox="1">
            <a:spLocks noGrp="1"/>
          </p:cNvSpPr>
          <p:nvPr>
            <p:ph type="subTitle" idx="1"/>
          </p:nvPr>
        </p:nvSpPr>
        <p:spPr>
          <a:xfrm>
            <a:off x="6917825" y="1519175"/>
            <a:ext cx="1512900" cy="78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173" name="Google Shape;173;p24"/>
          <p:cNvSpPr txBox="1">
            <a:spLocks noGrp="1"/>
          </p:cNvSpPr>
          <p:nvPr>
            <p:ph type="subTitle" idx="2"/>
          </p:nvPr>
        </p:nvSpPr>
        <p:spPr>
          <a:xfrm>
            <a:off x="6917825" y="2344345"/>
            <a:ext cx="1512900" cy="920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174" name="Google Shape;174;p24"/>
          <p:cNvSpPr txBox="1">
            <a:spLocks noGrp="1"/>
          </p:cNvSpPr>
          <p:nvPr>
            <p:ph type="subTitle" idx="3"/>
          </p:nvPr>
        </p:nvSpPr>
        <p:spPr>
          <a:xfrm>
            <a:off x="713225" y="1519175"/>
            <a:ext cx="1512900" cy="78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175" name="Google Shape;175;p24"/>
          <p:cNvSpPr txBox="1">
            <a:spLocks noGrp="1"/>
          </p:cNvSpPr>
          <p:nvPr>
            <p:ph type="subTitle" idx="4"/>
          </p:nvPr>
        </p:nvSpPr>
        <p:spPr>
          <a:xfrm>
            <a:off x="713226" y="2344345"/>
            <a:ext cx="1512900" cy="9201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p:txBody>
      </p:sp>
      <p:sp>
        <p:nvSpPr>
          <p:cNvPr id="176" name="Google Shape;176;p24"/>
          <p:cNvSpPr>
            <a:spLocks noGrp="1"/>
          </p:cNvSpPr>
          <p:nvPr>
            <p:ph type="pic" idx="5"/>
          </p:nvPr>
        </p:nvSpPr>
        <p:spPr>
          <a:xfrm>
            <a:off x="2517543" y="1519175"/>
            <a:ext cx="2030700" cy="3089400"/>
          </a:xfrm>
          <a:prstGeom prst="roundRect">
            <a:avLst>
              <a:gd name="adj" fmla="val 16667"/>
            </a:avLst>
          </a:prstGeom>
          <a:noFill/>
          <a:ln>
            <a:noFill/>
          </a:ln>
        </p:spPr>
      </p:sp>
      <p:sp>
        <p:nvSpPr>
          <p:cNvPr id="177" name="Google Shape;177;p24"/>
          <p:cNvSpPr>
            <a:spLocks noGrp="1"/>
          </p:cNvSpPr>
          <p:nvPr>
            <p:ph type="pic" idx="6"/>
          </p:nvPr>
        </p:nvSpPr>
        <p:spPr>
          <a:xfrm>
            <a:off x="4614618" y="1519175"/>
            <a:ext cx="2011800" cy="3089400"/>
          </a:xfrm>
          <a:prstGeom prst="roundRect">
            <a:avLst>
              <a:gd name="adj" fmla="val 16667"/>
            </a:avLst>
          </a:prstGeom>
          <a:noFill/>
          <a:ln>
            <a:noFill/>
          </a:ln>
        </p:spPr>
      </p:sp>
      <p:sp>
        <p:nvSpPr>
          <p:cNvPr id="178" name="Google Shape;178;p24"/>
          <p:cNvSpPr/>
          <p:nvPr/>
        </p:nvSpPr>
        <p:spPr>
          <a:xfrm flipH="1">
            <a:off x="-2599104" y="444160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4"/>
          <p:cNvSpPr/>
          <p:nvPr/>
        </p:nvSpPr>
        <p:spPr>
          <a:xfrm flipH="1">
            <a:off x="-2462904" y="4308250"/>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80"/>
        <p:cNvGrpSpPr/>
        <p:nvPr/>
      </p:nvGrpSpPr>
      <p:grpSpPr>
        <a:xfrm>
          <a:off x="0" y="0"/>
          <a:ext cx="0" cy="0"/>
          <a:chOff x="0" y="0"/>
          <a:chExt cx="0" cy="0"/>
        </a:xfrm>
      </p:grpSpPr>
      <p:sp>
        <p:nvSpPr>
          <p:cNvPr id="181" name="Google Shape;181;p2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82" name="Google Shape;182;p25"/>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3" name="Google Shape;183;p25"/>
          <p:cNvSpPr/>
          <p:nvPr/>
        </p:nvSpPr>
        <p:spPr>
          <a:xfrm rot="38747" flipH="1">
            <a:off x="5987019" y="-1766990"/>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5"/>
          <p:cNvSpPr/>
          <p:nvPr/>
        </p:nvSpPr>
        <p:spPr>
          <a:xfrm rot="38747" flipH="1">
            <a:off x="5690077" y="-1605628"/>
            <a:ext cx="4312444" cy="3252603"/>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85"/>
        <p:cNvGrpSpPr/>
        <p:nvPr/>
      </p:nvGrpSpPr>
      <p:grpSpPr>
        <a:xfrm>
          <a:off x="0" y="0"/>
          <a:ext cx="0" cy="0"/>
          <a:chOff x="0" y="0"/>
          <a:chExt cx="0" cy="0"/>
        </a:xfrm>
      </p:grpSpPr>
      <p:sp>
        <p:nvSpPr>
          <p:cNvPr id="186" name="Google Shape;186;p2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87" name="Google Shape;187;p2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8" name="Google Shape;188;p26"/>
          <p:cNvSpPr/>
          <p:nvPr/>
        </p:nvSpPr>
        <p:spPr>
          <a:xfrm flipH="1">
            <a:off x="-282279" y="452657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6"/>
          <p:cNvSpPr/>
          <p:nvPr/>
        </p:nvSpPr>
        <p:spPr>
          <a:xfrm flipH="1">
            <a:off x="-350004" y="43932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6"/>
          <p:cNvSpPr/>
          <p:nvPr/>
        </p:nvSpPr>
        <p:spPr>
          <a:xfrm flipH="1">
            <a:off x="4169071" y="-17324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6"/>
          <p:cNvSpPr/>
          <p:nvPr/>
        </p:nvSpPr>
        <p:spPr>
          <a:xfrm flipH="1">
            <a:off x="4016671" y="-1580025"/>
            <a:ext cx="5484918" cy="282234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92"/>
        <p:cNvGrpSpPr/>
        <p:nvPr/>
      </p:nvGrpSpPr>
      <p:grpSpPr>
        <a:xfrm>
          <a:off x="0" y="0"/>
          <a:ext cx="0" cy="0"/>
          <a:chOff x="0" y="0"/>
          <a:chExt cx="0" cy="0"/>
        </a:xfrm>
      </p:grpSpPr>
      <p:sp>
        <p:nvSpPr>
          <p:cNvPr id="193" name="Google Shape;193;p2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4" name="Google Shape;194;p2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5" name="Google Shape;195;p27"/>
          <p:cNvSpPr/>
          <p:nvPr/>
        </p:nvSpPr>
        <p:spPr>
          <a:xfrm rot="2509519">
            <a:off x="5702478" y="-199877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7"/>
          <p:cNvSpPr/>
          <p:nvPr/>
        </p:nvSpPr>
        <p:spPr>
          <a:xfrm rot="2509519">
            <a:off x="5812553" y="-167924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7"/>
        <p:cNvGrpSpPr/>
        <p:nvPr/>
      </p:nvGrpSpPr>
      <p:grpSpPr>
        <a:xfrm>
          <a:off x="0" y="0"/>
          <a:ext cx="0" cy="0"/>
          <a:chOff x="0" y="0"/>
          <a:chExt cx="0" cy="0"/>
        </a:xfrm>
      </p:grpSpPr>
      <p:sp>
        <p:nvSpPr>
          <p:cNvPr id="198" name="Google Shape;198;p2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9" name="Google Shape;199;p28"/>
          <p:cNvSpPr txBox="1">
            <a:spLocks noGrp="1"/>
          </p:cNvSpPr>
          <p:nvPr>
            <p:ph type="title"/>
          </p:nvPr>
        </p:nvSpPr>
        <p:spPr>
          <a:xfrm>
            <a:off x="713225" y="539500"/>
            <a:ext cx="7196100" cy="67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0" name="Google Shape;200;p28"/>
          <p:cNvSpPr txBox="1">
            <a:spLocks noGrp="1"/>
          </p:cNvSpPr>
          <p:nvPr>
            <p:ph type="body" idx="1"/>
          </p:nvPr>
        </p:nvSpPr>
        <p:spPr>
          <a:xfrm>
            <a:off x="713225" y="1280825"/>
            <a:ext cx="7196100" cy="266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sp>
        <p:nvSpPr>
          <p:cNvPr id="201" name="Google Shape;201;p28"/>
          <p:cNvSpPr/>
          <p:nvPr/>
        </p:nvSpPr>
        <p:spPr>
          <a:xfrm>
            <a:off x="6274560" y="313282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8"/>
          <p:cNvSpPr/>
          <p:nvPr/>
        </p:nvSpPr>
        <p:spPr>
          <a:xfrm flipH="1">
            <a:off x="-908230" y="422350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8"/>
          <p:cNvSpPr/>
          <p:nvPr/>
        </p:nvSpPr>
        <p:spPr>
          <a:xfrm>
            <a:off x="6194135" y="2982275"/>
            <a:ext cx="4312440" cy="3252600"/>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8"/>
          <p:cNvSpPr/>
          <p:nvPr/>
        </p:nvSpPr>
        <p:spPr>
          <a:xfrm flipH="1">
            <a:off x="-819355" y="4037252"/>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5"/>
        <p:cNvGrpSpPr/>
        <p:nvPr/>
      </p:nvGrpSpPr>
      <p:grpSpPr>
        <a:xfrm>
          <a:off x="0" y="0"/>
          <a:ext cx="0" cy="0"/>
          <a:chOff x="0" y="0"/>
          <a:chExt cx="0" cy="0"/>
        </a:xfrm>
      </p:grpSpPr>
      <p:sp>
        <p:nvSpPr>
          <p:cNvPr id="206" name="Google Shape;206;p2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07" name="Google Shape;207;p29"/>
          <p:cNvSpPr txBox="1">
            <a:spLocks noGrp="1"/>
          </p:cNvSpPr>
          <p:nvPr>
            <p:ph type="body" idx="1"/>
          </p:nvPr>
        </p:nvSpPr>
        <p:spPr>
          <a:xfrm>
            <a:off x="720025" y="1254600"/>
            <a:ext cx="7717500" cy="15231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SzPts val="10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p:txBody>
      </p:sp>
      <p:sp>
        <p:nvSpPr>
          <p:cNvPr id="208" name="Google Shape;208;p29"/>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9" name="Google Shape;209;p29"/>
          <p:cNvSpPr/>
          <p:nvPr/>
        </p:nvSpPr>
        <p:spPr>
          <a:xfrm rot="-833831">
            <a:off x="3210118" y="41044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rot="-833831">
            <a:off x="3150868" y="387582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1"/>
        <p:cNvGrpSpPr/>
        <p:nvPr/>
      </p:nvGrpSpPr>
      <p:grpSpPr>
        <a:xfrm>
          <a:off x="0" y="0"/>
          <a:ext cx="0" cy="0"/>
          <a:chOff x="0" y="0"/>
          <a:chExt cx="0" cy="0"/>
        </a:xfrm>
      </p:grpSpPr>
      <p:sp>
        <p:nvSpPr>
          <p:cNvPr id="212" name="Google Shape;212;p3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p30"/>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4" name="Google Shape;214;p30"/>
          <p:cNvSpPr txBox="1">
            <a:spLocks noGrp="1"/>
          </p:cNvSpPr>
          <p:nvPr>
            <p:ph type="body" idx="1"/>
          </p:nvPr>
        </p:nvSpPr>
        <p:spPr>
          <a:xfrm>
            <a:off x="72002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5" name="Google Shape;215;p30"/>
          <p:cNvSpPr txBox="1">
            <a:spLocks noGrp="1"/>
          </p:cNvSpPr>
          <p:nvPr>
            <p:ph type="body" idx="2"/>
          </p:nvPr>
        </p:nvSpPr>
        <p:spPr>
          <a:xfrm>
            <a:off x="4694875" y="1244800"/>
            <a:ext cx="3735900" cy="3007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30200" rtl="0">
              <a:lnSpc>
                <a:spcPct val="100000"/>
              </a:lnSpc>
              <a:spcBef>
                <a:spcPts val="0"/>
              </a:spcBef>
              <a:spcAft>
                <a:spcPts val="0"/>
              </a:spcAft>
              <a:buSzPts val="1600"/>
              <a:buChar char="○"/>
              <a:defRPr sz="1600"/>
            </a:lvl2pPr>
            <a:lvl3pPr marL="1371600" lvl="2" indent="-330200" rtl="0">
              <a:lnSpc>
                <a:spcPct val="100000"/>
              </a:lnSpc>
              <a:spcBef>
                <a:spcPts val="0"/>
              </a:spcBef>
              <a:spcAft>
                <a:spcPts val="0"/>
              </a:spcAft>
              <a:buSzPts val="1600"/>
              <a:buChar char="■"/>
              <a:defRPr sz="1600"/>
            </a:lvl3pPr>
            <a:lvl4pPr marL="1828800" lvl="3" indent="-330200" rtl="0">
              <a:lnSpc>
                <a:spcPct val="100000"/>
              </a:lnSpc>
              <a:spcBef>
                <a:spcPts val="0"/>
              </a:spcBef>
              <a:spcAft>
                <a:spcPts val="0"/>
              </a:spcAft>
              <a:buSzPts val="1600"/>
              <a:buChar char="●"/>
              <a:defRPr sz="1600"/>
            </a:lvl4pPr>
            <a:lvl5pPr marL="2286000" lvl="4" indent="-330200" rtl="0">
              <a:lnSpc>
                <a:spcPct val="100000"/>
              </a:lnSpc>
              <a:spcBef>
                <a:spcPts val="0"/>
              </a:spcBef>
              <a:spcAft>
                <a:spcPts val="0"/>
              </a:spcAft>
              <a:buSzPts val="1600"/>
              <a:buChar char="○"/>
              <a:defRPr sz="1600"/>
            </a:lvl5pPr>
            <a:lvl6pPr marL="2743200" lvl="5" indent="-330200" rtl="0">
              <a:lnSpc>
                <a:spcPct val="100000"/>
              </a:lnSpc>
              <a:spcBef>
                <a:spcPts val="0"/>
              </a:spcBef>
              <a:spcAft>
                <a:spcPts val="0"/>
              </a:spcAft>
              <a:buSzPts val="1600"/>
              <a:buChar char="■"/>
              <a:defRPr sz="1600"/>
            </a:lvl6pPr>
            <a:lvl7pPr marL="3200400" lvl="6" indent="-330200" rtl="0">
              <a:lnSpc>
                <a:spcPct val="100000"/>
              </a:lnSpc>
              <a:spcBef>
                <a:spcPts val="0"/>
              </a:spcBef>
              <a:spcAft>
                <a:spcPts val="0"/>
              </a:spcAft>
              <a:buSzPts val="1600"/>
              <a:buChar char="●"/>
              <a:defRPr sz="1600"/>
            </a:lvl7pPr>
            <a:lvl8pPr marL="3657600" lvl="7" indent="-330200" rtl="0">
              <a:lnSpc>
                <a:spcPct val="100000"/>
              </a:lnSpc>
              <a:spcBef>
                <a:spcPts val="0"/>
              </a:spcBef>
              <a:spcAft>
                <a:spcPts val="0"/>
              </a:spcAft>
              <a:buSzPts val="1600"/>
              <a:buChar char="○"/>
              <a:defRPr sz="1600"/>
            </a:lvl8pPr>
            <a:lvl9pPr marL="4114800" lvl="8" indent="-330200" rtl="0">
              <a:lnSpc>
                <a:spcPct val="100000"/>
              </a:lnSpc>
              <a:spcBef>
                <a:spcPts val="0"/>
              </a:spcBef>
              <a:spcAft>
                <a:spcPts val="0"/>
              </a:spcAft>
              <a:buSzPts val="1600"/>
              <a:buChar char="■"/>
              <a:defRPr sz="1600"/>
            </a:lvl9pPr>
          </a:lstStyle>
          <a:p/>
        </p:txBody>
      </p:sp>
      <p:sp>
        <p:nvSpPr>
          <p:cNvPr id="216" name="Google Shape;216;p30"/>
          <p:cNvSpPr/>
          <p:nvPr/>
        </p:nvSpPr>
        <p:spPr>
          <a:xfrm rot="-833831">
            <a:off x="5383043" y="26089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30"/>
          <p:cNvSpPr/>
          <p:nvPr/>
        </p:nvSpPr>
        <p:spPr>
          <a:xfrm rot="-833831">
            <a:off x="5323793" y="2380370"/>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8"/>
        <p:cNvGrpSpPr/>
        <p:nvPr/>
      </p:nvGrpSpPr>
      <p:grpSpPr>
        <a:xfrm>
          <a:off x="0" y="0"/>
          <a:ext cx="0" cy="0"/>
          <a:chOff x="0" y="0"/>
          <a:chExt cx="0" cy="0"/>
        </a:xfrm>
      </p:grpSpPr>
      <p:sp>
        <p:nvSpPr>
          <p:cNvPr id="219" name="Google Shape;219;p3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p31"/>
          <p:cNvSpPr txBox="1">
            <a:spLocks noGrp="1"/>
          </p:cNvSpPr>
          <p:nvPr>
            <p:ph type="title"/>
          </p:nvPr>
        </p:nvSpPr>
        <p:spPr>
          <a:xfrm>
            <a:off x="7200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1" name="Google Shape;221;p31"/>
          <p:cNvSpPr txBox="1">
            <a:spLocks noGrp="1"/>
          </p:cNvSpPr>
          <p:nvPr>
            <p:ph type="title" idx="2" hasCustomPrompt="1"/>
          </p:nvPr>
        </p:nvSpPr>
        <p:spPr>
          <a:xfrm>
            <a:off x="3967388"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2" name="Google Shape;222;p31"/>
          <p:cNvSpPr txBox="1">
            <a:spLocks noGrp="1"/>
          </p:cNvSpPr>
          <p:nvPr>
            <p:ph type="title" idx="3" hasCustomPrompt="1"/>
          </p:nvPr>
        </p:nvSpPr>
        <p:spPr>
          <a:xfrm>
            <a:off x="13825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23" name="Google Shape;223;p31"/>
          <p:cNvSpPr txBox="1">
            <a:spLocks noGrp="1"/>
          </p:cNvSpPr>
          <p:nvPr>
            <p:ph type="subTitle" idx="1"/>
          </p:nvPr>
        </p:nvSpPr>
        <p:spPr>
          <a:xfrm>
            <a:off x="83400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4" name="Google Shape;224;p31"/>
          <p:cNvSpPr txBox="1">
            <a:spLocks noGrp="1"/>
          </p:cNvSpPr>
          <p:nvPr>
            <p:ph type="subTitle" idx="4"/>
          </p:nvPr>
        </p:nvSpPr>
        <p:spPr>
          <a:xfrm>
            <a:off x="83400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5" name="Google Shape;225;p31"/>
          <p:cNvSpPr txBox="1">
            <a:spLocks noGrp="1"/>
          </p:cNvSpPr>
          <p:nvPr>
            <p:ph type="subTitle" idx="5"/>
          </p:nvPr>
        </p:nvSpPr>
        <p:spPr>
          <a:xfrm>
            <a:off x="3449725"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6" name="Google Shape;226;p31"/>
          <p:cNvSpPr txBox="1">
            <a:spLocks noGrp="1"/>
          </p:cNvSpPr>
          <p:nvPr>
            <p:ph type="subTitle" idx="6"/>
          </p:nvPr>
        </p:nvSpPr>
        <p:spPr>
          <a:xfrm>
            <a:off x="3449725"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7" name="Google Shape;227;p31"/>
          <p:cNvSpPr txBox="1">
            <a:spLocks noGrp="1"/>
          </p:cNvSpPr>
          <p:nvPr>
            <p:ph type="subTitle" idx="7"/>
          </p:nvPr>
        </p:nvSpPr>
        <p:spPr>
          <a:xfrm>
            <a:off x="6065450" y="3027976"/>
            <a:ext cx="2258100" cy="42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algn="ctr"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28" name="Google Shape;228;p31"/>
          <p:cNvSpPr txBox="1">
            <a:spLocks noGrp="1"/>
          </p:cNvSpPr>
          <p:nvPr>
            <p:ph type="subTitle" idx="8"/>
          </p:nvPr>
        </p:nvSpPr>
        <p:spPr>
          <a:xfrm>
            <a:off x="6065450" y="3452373"/>
            <a:ext cx="2258100" cy="622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229" name="Google Shape;229;p31"/>
          <p:cNvSpPr txBox="1">
            <a:spLocks noGrp="1"/>
          </p:cNvSpPr>
          <p:nvPr>
            <p:ph type="title" idx="9" hasCustomPrompt="1"/>
          </p:nvPr>
        </p:nvSpPr>
        <p:spPr>
          <a:xfrm>
            <a:off x="6552300" y="1870513"/>
            <a:ext cx="1257300" cy="717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000"/>
              <a:buNone/>
              <a:defRPr sz="3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30" name="Google Shape;230;p31"/>
          <p:cNvSpPr/>
          <p:nvPr/>
        </p:nvSpPr>
        <p:spPr>
          <a:xfrm rot="-2509519" flipH="1">
            <a:off x="5674628" y="369212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31"/>
          <p:cNvSpPr/>
          <p:nvPr/>
        </p:nvSpPr>
        <p:spPr>
          <a:xfrm rot="-2509519" flipH="1">
            <a:off x="5628078" y="353685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32"/>
        <p:cNvGrpSpPr/>
        <p:nvPr/>
      </p:nvGrpSpPr>
      <p:grpSpPr>
        <a:xfrm>
          <a:off x="0" y="0"/>
          <a:ext cx="0" cy="0"/>
          <a:chOff x="0" y="0"/>
          <a:chExt cx="0" cy="0"/>
        </a:xfrm>
      </p:grpSpPr>
      <p:sp>
        <p:nvSpPr>
          <p:cNvPr id="233" name="Google Shape;233;p3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34" name="Google Shape;234;p32"/>
          <p:cNvSpPr txBox="1">
            <a:spLocks noGrp="1"/>
          </p:cNvSpPr>
          <p:nvPr>
            <p:ph type="subTitle" idx="1"/>
          </p:nvPr>
        </p:nvSpPr>
        <p:spPr>
          <a:xfrm>
            <a:off x="712027"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5" name="Google Shape;235;p32"/>
          <p:cNvSpPr txBox="1">
            <a:spLocks noGrp="1"/>
          </p:cNvSpPr>
          <p:nvPr>
            <p:ph type="subTitle" idx="2"/>
          </p:nvPr>
        </p:nvSpPr>
        <p:spPr>
          <a:xfrm>
            <a:off x="712025" y="2226499"/>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6" name="Google Shape;236;p32"/>
          <p:cNvSpPr txBox="1">
            <a:spLocks noGrp="1"/>
          </p:cNvSpPr>
          <p:nvPr>
            <p:ph type="subTitle" idx="3"/>
          </p:nvPr>
        </p:nvSpPr>
        <p:spPr>
          <a:xfrm>
            <a:off x="3329888"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7" name="Google Shape;237;p32"/>
          <p:cNvSpPr txBox="1">
            <a:spLocks noGrp="1"/>
          </p:cNvSpPr>
          <p:nvPr>
            <p:ph type="subTitle" idx="4"/>
          </p:nvPr>
        </p:nvSpPr>
        <p:spPr>
          <a:xfrm>
            <a:off x="3329887" y="2226500"/>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38" name="Google Shape;238;p32"/>
          <p:cNvSpPr txBox="1">
            <a:spLocks noGrp="1"/>
          </p:cNvSpPr>
          <p:nvPr>
            <p:ph type="subTitle" idx="5"/>
          </p:nvPr>
        </p:nvSpPr>
        <p:spPr>
          <a:xfrm>
            <a:off x="5947750" y="1855125"/>
            <a:ext cx="24843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39" name="Google Shape;239;p32"/>
          <p:cNvSpPr txBox="1">
            <a:spLocks noGrp="1"/>
          </p:cNvSpPr>
          <p:nvPr>
            <p:ph type="subTitle" idx="6"/>
          </p:nvPr>
        </p:nvSpPr>
        <p:spPr>
          <a:xfrm>
            <a:off x="5947750" y="2226501"/>
            <a:ext cx="2484300" cy="154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40" name="Google Shape;240;p32"/>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1" name="Google Shape;241;p32"/>
          <p:cNvSpPr/>
          <p:nvPr/>
        </p:nvSpPr>
        <p:spPr>
          <a:xfrm>
            <a:off x="4023300" y="25578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2" name="Google Shape;242;p32"/>
          <p:cNvSpPr/>
          <p:nvPr/>
        </p:nvSpPr>
        <p:spPr>
          <a:xfrm>
            <a:off x="3678275" y="2784375"/>
            <a:ext cx="6098400" cy="4004640"/>
          </a:xfrm>
          <a:custGeom>
            <a:avLst/>
            <a:gdLst/>
            <a:ahLst/>
            <a:cxnLst/>
            <a:rect l="l" t="t" r="r" b="b"/>
            <a:pathLst>
              <a:path w="16940" h="11124" extrusionOk="0">
                <a:moveTo>
                  <a:pt x="467" y="5562"/>
                </a:moveTo>
                <a:cubicBezTo>
                  <a:pt x="2004" y="4291"/>
                  <a:pt x="4411" y="6951"/>
                  <a:pt x="5954" y="6562"/>
                </a:cubicBezTo>
                <a:cubicBezTo>
                  <a:pt x="7873" y="6078"/>
                  <a:pt x="7463" y="4051"/>
                  <a:pt x="10385" y="4641"/>
                </a:cubicBezTo>
                <a:cubicBezTo>
                  <a:pt x="12518" y="5072"/>
                  <a:pt x="13710" y="5278"/>
                  <a:pt x="13327" y="2697"/>
                </a:cubicBezTo>
                <a:cubicBezTo>
                  <a:pt x="12995" y="466"/>
                  <a:pt x="14780" y="-1095"/>
                  <a:pt x="16329" y="957"/>
                </a:cubicBezTo>
                <a:cubicBezTo>
                  <a:pt x="17878" y="3009"/>
                  <a:pt x="16303" y="6970"/>
                  <a:pt x="13609" y="8817"/>
                </a:cubicBezTo>
                <a:cubicBezTo>
                  <a:pt x="10914" y="10666"/>
                  <a:pt x="8056" y="11722"/>
                  <a:pt x="4477" y="10762"/>
                </a:cubicBezTo>
                <a:cubicBezTo>
                  <a:pt x="900" y="9802"/>
                  <a:pt x="-922" y="6711"/>
                  <a:pt x="467" y="556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3"/>
        <p:cNvGrpSpPr/>
        <p:nvPr/>
      </p:nvGrpSpPr>
      <p:grpSpPr>
        <a:xfrm>
          <a:off x="0" y="0"/>
          <a:ext cx="0" cy="0"/>
          <a:chOff x="0" y="0"/>
          <a:chExt cx="0" cy="0"/>
        </a:xfrm>
      </p:grpSpPr>
      <p:sp>
        <p:nvSpPr>
          <p:cNvPr id="244" name="Google Shape;244;p3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45" name="Google Shape;245;p33"/>
          <p:cNvSpPr txBox="1">
            <a:spLocks noGrp="1"/>
          </p:cNvSpPr>
          <p:nvPr>
            <p:ph type="title" hasCustomPrompt="1"/>
          </p:nvPr>
        </p:nvSpPr>
        <p:spPr>
          <a:xfrm>
            <a:off x="4765675" y="3386975"/>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38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6" name="Google Shape;246;p33"/>
          <p:cNvSpPr txBox="1">
            <a:spLocks noGrp="1"/>
          </p:cNvSpPr>
          <p:nvPr>
            <p:ph type="title" idx="2" hasCustomPrompt="1"/>
          </p:nvPr>
        </p:nvSpPr>
        <p:spPr>
          <a:xfrm>
            <a:off x="713225" y="537250"/>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7" name="Google Shape;247;p33"/>
          <p:cNvSpPr txBox="1">
            <a:spLocks noGrp="1"/>
          </p:cNvSpPr>
          <p:nvPr>
            <p:ph type="title" idx="3" hasCustomPrompt="1"/>
          </p:nvPr>
        </p:nvSpPr>
        <p:spPr>
          <a:xfrm>
            <a:off x="2739450" y="1962138"/>
            <a:ext cx="3665100" cy="69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r>
              <a:t>xx%</a:t>
            </a:r>
          </a:p>
        </p:txBody>
      </p:sp>
      <p:sp>
        <p:nvSpPr>
          <p:cNvPr id="248" name="Google Shape;248;p33"/>
          <p:cNvSpPr txBox="1">
            <a:spLocks noGrp="1"/>
          </p:cNvSpPr>
          <p:nvPr>
            <p:ph type="subTitle" idx="1"/>
          </p:nvPr>
        </p:nvSpPr>
        <p:spPr>
          <a:xfrm>
            <a:off x="4765675" y="4081175"/>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49" name="Google Shape;249;p33"/>
          <p:cNvSpPr txBox="1">
            <a:spLocks noGrp="1"/>
          </p:cNvSpPr>
          <p:nvPr>
            <p:ph type="subTitle" idx="4"/>
          </p:nvPr>
        </p:nvSpPr>
        <p:spPr>
          <a:xfrm>
            <a:off x="2739450" y="2656338"/>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50" name="Google Shape;250;p33"/>
          <p:cNvSpPr txBox="1">
            <a:spLocks noGrp="1"/>
          </p:cNvSpPr>
          <p:nvPr>
            <p:ph type="subTitle" idx="5"/>
          </p:nvPr>
        </p:nvSpPr>
        <p:spPr>
          <a:xfrm>
            <a:off x="713432" y="1231500"/>
            <a:ext cx="3665100" cy="52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51" name="Google Shape;251;p33"/>
          <p:cNvSpPr/>
          <p:nvPr/>
        </p:nvSpPr>
        <p:spPr>
          <a:xfrm rot="3534928">
            <a:off x="-2829623" y="2202579"/>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33"/>
          <p:cNvSpPr/>
          <p:nvPr/>
        </p:nvSpPr>
        <p:spPr>
          <a:xfrm rot="3534928">
            <a:off x="-2747316" y="2047993"/>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3" name="Google Shape;253;p33"/>
          <p:cNvSpPr/>
          <p:nvPr/>
        </p:nvSpPr>
        <p:spPr>
          <a:xfrm rot="3534928">
            <a:off x="4980877" y="-2222671"/>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4" name="Google Shape;254;p33"/>
          <p:cNvSpPr/>
          <p:nvPr/>
        </p:nvSpPr>
        <p:spPr>
          <a:xfrm rot="3534928">
            <a:off x="4898084" y="-2034357"/>
            <a:ext cx="6407682" cy="4832889"/>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3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57" name="Google Shape;257;p34"/>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8" name="Google Shape;258;p34"/>
          <p:cNvSpPr txBox="1">
            <a:spLocks noGrp="1"/>
          </p:cNvSpPr>
          <p:nvPr>
            <p:ph type="subTitle" idx="1"/>
          </p:nvPr>
        </p:nvSpPr>
        <p:spPr>
          <a:xfrm>
            <a:off x="713163" y="1320500"/>
            <a:ext cx="37902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59" name="Google Shape;259;p34"/>
          <p:cNvSpPr txBox="1">
            <a:spLocks noGrp="1"/>
          </p:cNvSpPr>
          <p:nvPr>
            <p:ph type="subTitle" idx="2"/>
          </p:nvPr>
        </p:nvSpPr>
        <p:spPr>
          <a:xfrm>
            <a:off x="713138" y="1705893"/>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0" name="Google Shape;260;p34"/>
          <p:cNvSpPr txBox="1">
            <a:spLocks noGrp="1"/>
          </p:cNvSpPr>
          <p:nvPr>
            <p:ph type="subTitle" idx="3"/>
          </p:nvPr>
        </p:nvSpPr>
        <p:spPr>
          <a:xfrm>
            <a:off x="713155" y="2805550"/>
            <a:ext cx="37902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1" name="Google Shape;261;p34"/>
          <p:cNvSpPr txBox="1">
            <a:spLocks noGrp="1"/>
          </p:cNvSpPr>
          <p:nvPr>
            <p:ph type="subTitle" idx="4"/>
          </p:nvPr>
        </p:nvSpPr>
        <p:spPr>
          <a:xfrm>
            <a:off x="713138" y="3190945"/>
            <a:ext cx="37902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2" name="Google Shape;262;p34"/>
          <p:cNvSpPr txBox="1">
            <a:spLocks noGrp="1"/>
          </p:cNvSpPr>
          <p:nvPr>
            <p:ph type="subTitle" idx="5"/>
          </p:nvPr>
        </p:nvSpPr>
        <p:spPr>
          <a:xfrm>
            <a:off x="4640954" y="1320500"/>
            <a:ext cx="3789900" cy="45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3" name="Google Shape;263;p34"/>
          <p:cNvSpPr txBox="1">
            <a:spLocks noGrp="1"/>
          </p:cNvSpPr>
          <p:nvPr>
            <p:ph type="subTitle" idx="6"/>
          </p:nvPr>
        </p:nvSpPr>
        <p:spPr>
          <a:xfrm>
            <a:off x="4640537" y="1705876"/>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4" name="Google Shape;264;p34"/>
          <p:cNvSpPr txBox="1">
            <a:spLocks noGrp="1"/>
          </p:cNvSpPr>
          <p:nvPr>
            <p:ph type="subTitle" idx="7"/>
          </p:nvPr>
        </p:nvSpPr>
        <p:spPr>
          <a:xfrm>
            <a:off x="4640554" y="2806622"/>
            <a:ext cx="3789900" cy="451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265" name="Google Shape;265;p34"/>
          <p:cNvSpPr txBox="1">
            <a:spLocks noGrp="1"/>
          </p:cNvSpPr>
          <p:nvPr>
            <p:ph type="subTitle" idx="8"/>
          </p:nvPr>
        </p:nvSpPr>
        <p:spPr>
          <a:xfrm>
            <a:off x="4640537" y="3190925"/>
            <a:ext cx="3789900" cy="831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266" name="Google Shape;266;p34"/>
          <p:cNvSpPr/>
          <p:nvPr/>
        </p:nvSpPr>
        <p:spPr>
          <a:xfrm rot="10800000" flipH="1">
            <a:off x="-1056325" y="396068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7" name="Google Shape;267;p34"/>
          <p:cNvSpPr/>
          <p:nvPr/>
        </p:nvSpPr>
        <p:spPr>
          <a:xfrm rot="10800000" flipH="1">
            <a:off x="-427675" y="4144830"/>
            <a:ext cx="5412240" cy="3132720"/>
          </a:xfrm>
          <a:custGeom>
            <a:avLst/>
            <a:gdLst/>
            <a:ahLst/>
            <a:cxnLst/>
            <a:rect l="l" t="t" r="r" b="b"/>
            <a:pathLst>
              <a:path w="15034" h="8702" extrusionOk="0">
                <a:moveTo>
                  <a:pt x="2491" y="4179"/>
                </a:moveTo>
                <a:cubicBezTo>
                  <a:pt x="4502" y="5416"/>
                  <a:pt x="6482" y="4875"/>
                  <a:pt x="7546" y="4125"/>
                </a:cubicBezTo>
                <a:cubicBezTo>
                  <a:pt x="8609" y="3375"/>
                  <a:pt x="9226" y="4047"/>
                  <a:pt x="9879" y="3421"/>
                </a:cubicBezTo>
                <a:cubicBezTo>
                  <a:pt x="10532" y="2795"/>
                  <a:pt x="10144" y="501"/>
                  <a:pt x="11838" y="88"/>
                </a:cubicBezTo>
                <a:cubicBezTo>
                  <a:pt x="13531" y="-325"/>
                  <a:pt x="14958" y="787"/>
                  <a:pt x="15031" y="1985"/>
                </a:cubicBezTo>
                <a:cubicBezTo>
                  <a:pt x="15103" y="3182"/>
                  <a:pt x="13773" y="4113"/>
                  <a:pt x="12842" y="4101"/>
                </a:cubicBezTo>
                <a:cubicBezTo>
                  <a:pt x="11911" y="4089"/>
                  <a:pt x="10822" y="4488"/>
                  <a:pt x="9988" y="5298"/>
                </a:cubicBezTo>
                <a:cubicBezTo>
                  <a:pt x="9153" y="6109"/>
                  <a:pt x="9153" y="7342"/>
                  <a:pt x="7691" y="7185"/>
                </a:cubicBezTo>
                <a:cubicBezTo>
                  <a:pt x="6228" y="7028"/>
                  <a:pt x="5381" y="6161"/>
                  <a:pt x="4486" y="6848"/>
                </a:cubicBezTo>
                <a:cubicBezTo>
                  <a:pt x="3591" y="7536"/>
                  <a:pt x="3226" y="9257"/>
                  <a:pt x="1740" y="8523"/>
                </a:cubicBezTo>
                <a:cubicBezTo>
                  <a:pt x="254" y="7790"/>
                  <a:pt x="-188" y="5576"/>
                  <a:pt x="69" y="4488"/>
                </a:cubicBezTo>
                <a:cubicBezTo>
                  <a:pt x="326" y="3400"/>
                  <a:pt x="1910" y="3822"/>
                  <a:pt x="2491" y="4179"/>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273"/>
        <p:cNvGrpSpPr/>
        <p:nvPr/>
      </p:nvGrpSpPr>
      <p:grpSpPr>
        <a:xfrm>
          <a:off x="0" y="0"/>
          <a:ext cx="0" cy="0"/>
          <a:chOff x="0" y="0"/>
          <a:chExt cx="0" cy="0"/>
        </a:xfrm>
      </p:grpSpPr>
      <p:sp>
        <p:nvSpPr>
          <p:cNvPr id="274" name="Google Shape;274;p36"/>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75" name="Google Shape;275;p36"/>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76" name="Google Shape;276;p36"/>
          <p:cNvSpPr/>
          <p:nvPr/>
        </p:nvSpPr>
        <p:spPr>
          <a:xfrm rot="-457579" flipH="1">
            <a:off x="5034045" y="4311895"/>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36"/>
          <p:cNvSpPr/>
          <p:nvPr/>
        </p:nvSpPr>
        <p:spPr>
          <a:xfrm rot="-457579" flipH="1">
            <a:off x="4949222" y="4188713"/>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278"/>
        <p:cNvGrpSpPr/>
        <p:nvPr/>
      </p:nvGrpSpPr>
      <p:grpSpPr>
        <a:xfrm>
          <a:off x="0" y="0"/>
          <a:ext cx="0" cy="0"/>
          <a:chOff x="0" y="0"/>
          <a:chExt cx="0" cy="0"/>
        </a:xfrm>
      </p:grpSpPr>
      <p:sp>
        <p:nvSpPr>
          <p:cNvPr id="279" name="Google Shape;279;p37"/>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80" name="Google Shape;280;p37"/>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1" name="Google Shape;281;p37"/>
          <p:cNvSpPr/>
          <p:nvPr/>
        </p:nvSpPr>
        <p:spPr>
          <a:xfrm rot="-457579" flipH="1">
            <a:off x="-3506705" y="4669870"/>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2" name="Google Shape;282;p37"/>
          <p:cNvSpPr/>
          <p:nvPr/>
        </p:nvSpPr>
        <p:spPr>
          <a:xfrm rot="-457579" flipH="1">
            <a:off x="-3443353" y="4546688"/>
            <a:ext cx="5484921" cy="2822348"/>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37"/>
          <p:cNvSpPr/>
          <p:nvPr/>
        </p:nvSpPr>
        <p:spPr>
          <a:xfrm rot="9465600" flipH="1">
            <a:off x="6023401" y="-1731053"/>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84" name="Google Shape;284;p37"/>
          <p:cNvSpPr/>
          <p:nvPr/>
        </p:nvSpPr>
        <p:spPr>
          <a:xfrm rot="9465600" flipH="1">
            <a:off x="6015208" y="-1569158"/>
            <a:ext cx="4312429" cy="3252592"/>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ive columns ">
  <p:cSld name="Title and five columns ">
    <p:spTree>
      <p:nvGrpSpPr>
        <p:cNvPr id="1" name="Shape 285"/>
        <p:cNvGrpSpPr/>
        <p:nvPr/>
      </p:nvGrpSpPr>
      <p:grpSpPr>
        <a:xfrm>
          <a:off x="0" y="0"/>
          <a:ext cx="0" cy="0"/>
          <a:chOff x="0" y="0"/>
          <a:chExt cx="0" cy="0"/>
        </a:xfrm>
      </p:grpSpPr>
      <p:sp>
        <p:nvSpPr>
          <p:cNvPr id="286" name="Google Shape;286;p38"/>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87" name="Google Shape;287;p38"/>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8" name="Google Shape;288;p38"/>
          <p:cNvSpPr txBox="1">
            <a:spLocks noGrp="1"/>
          </p:cNvSpPr>
          <p:nvPr>
            <p:ph type="subTitle" idx="1"/>
          </p:nvPr>
        </p:nvSpPr>
        <p:spPr>
          <a:xfrm>
            <a:off x="713225" y="2758432"/>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89" name="Google Shape;289;p38"/>
          <p:cNvSpPr txBox="1">
            <a:spLocks noGrp="1"/>
          </p:cNvSpPr>
          <p:nvPr>
            <p:ph type="subTitle" idx="2"/>
          </p:nvPr>
        </p:nvSpPr>
        <p:spPr>
          <a:xfrm>
            <a:off x="5134325" y="2758431"/>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0" name="Google Shape;290;p38"/>
          <p:cNvSpPr txBox="1">
            <a:spLocks noGrp="1"/>
          </p:cNvSpPr>
          <p:nvPr>
            <p:ph type="subTitle" idx="3"/>
          </p:nvPr>
        </p:nvSpPr>
        <p:spPr>
          <a:xfrm>
            <a:off x="713225" y="2119679"/>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91" name="Google Shape;291;p38"/>
          <p:cNvSpPr txBox="1">
            <a:spLocks noGrp="1"/>
          </p:cNvSpPr>
          <p:nvPr>
            <p:ph type="subTitle" idx="4"/>
          </p:nvPr>
        </p:nvSpPr>
        <p:spPr>
          <a:xfrm>
            <a:off x="713225" y="3397146"/>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92" name="Google Shape;292;p38"/>
          <p:cNvSpPr txBox="1">
            <a:spLocks noGrp="1"/>
          </p:cNvSpPr>
          <p:nvPr>
            <p:ph type="subTitle" idx="5"/>
          </p:nvPr>
        </p:nvSpPr>
        <p:spPr>
          <a:xfrm>
            <a:off x="5134325" y="3397146"/>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3" name="Google Shape;293;p38"/>
          <p:cNvSpPr txBox="1">
            <a:spLocks noGrp="1"/>
          </p:cNvSpPr>
          <p:nvPr>
            <p:ph type="subTitle" idx="6"/>
          </p:nvPr>
        </p:nvSpPr>
        <p:spPr>
          <a:xfrm>
            <a:off x="713225" y="1480925"/>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latin typeface="Barlow" panose="00000500000000000000"/>
                <a:ea typeface="Barlow" panose="00000500000000000000"/>
                <a:cs typeface="Barlow" panose="00000500000000000000"/>
                <a:sym typeface="Barlow" panose="00000500000000000000"/>
              </a:defRPr>
            </a:lvl9pPr>
          </a:lstStyle>
          <a:p/>
        </p:txBody>
      </p:sp>
      <p:sp>
        <p:nvSpPr>
          <p:cNvPr id="294" name="Google Shape;294;p38"/>
          <p:cNvSpPr txBox="1">
            <a:spLocks noGrp="1"/>
          </p:cNvSpPr>
          <p:nvPr>
            <p:ph type="subTitle" idx="7"/>
          </p:nvPr>
        </p:nvSpPr>
        <p:spPr>
          <a:xfrm>
            <a:off x="5134325" y="2119678"/>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5" name="Google Shape;295;p38"/>
          <p:cNvSpPr txBox="1">
            <a:spLocks noGrp="1"/>
          </p:cNvSpPr>
          <p:nvPr>
            <p:ph type="subTitle" idx="8"/>
          </p:nvPr>
        </p:nvSpPr>
        <p:spPr>
          <a:xfrm>
            <a:off x="713225" y="4035900"/>
            <a:ext cx="28857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1600" b="1">
                <a:solidFill>
                  <a:srgbClr val="000000"/>
                </a:solidFill>
                <a:latin typeface="Barlow" panose="00000500000000000000"/>
                <a:ea typeface="Barlow" panose="00000500000000000000"/>
                <a:cs typeface="Barlow" panose="00000500000000000000"/>
                <a:sym typeface="Barlow" panose="00000500000000000000"/>
              </a:defRPr>
            </a:lvl9pPr>
          </a:lstStyle>
          <a:p/>
        </p:txBody>
      </p:sp>
      <p:sp>
        <p:nvSpPr>
          <p:cNvPr id="296" name="Google Shape;296;p38"/>
          <p:cNvSpPr txBox="1">
            <a:spLocks noGrp="1"/>
          </p:cNvSpPr>
          <p:nvPr>
            <p:ph type="subTitle" idx="9"/>
          </p:nvPr>
        </p:nvSpPr>
        <p:spPr>
          <a:xfrm>
            <a:off x="5134325" y="4035900"/>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7" name="Google Shape;297;p38"/>
          <p:cNvSpPr txBox="1">
            <a:spLocks noGrp="1"/>
          </p:cNvSpPr>
          <p:nvPr>
            <p:ph type="subTitle" idx="13"/>
          </p:nvPr>
        </p:nvSpPr>
        <p:spPr>
          <a:xfrm>
            <a:off x="5134325" y="1480925"/>
            <a:ext cx="3296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74151"/>
                </a:solidFill>
              </a:defRPr>
            </a:lvl1pPr>
            <a:lvl2pPr lvl="1" rtl="0">
              <a:spcBef>
                <a:spcPts val="0"/>
              </a:spcBef>
              <a:spcAft>
                <a:spcPts val="0"/>
              </a:spcAft>
              <a:buNone/>
              <a:defRPr sz="1400">
                <a:solidFill>
                  <a:srgbClr val="374151"/>
                </a:solidFill>
              </a:defRPr>
            </a:lvl2pPr>
            <a:lvl3pPr lvl="2" rtl="0">
              <a:spcBef>
                <a:spcPts val="0"/>
              </a:spcBef>
              <a:spcAft>
                <a:spcPts val="0"/>
              </a:spcAft>
              <a:buNone/>
              <a:defRPr sz="1400">
                <a:solidFill>
                  <a:srgbClr val="374151"/>
                </a:solidFill>
              </a:defRPr>
            </a:lvl3pPr>
            <a:lvl4pPr lvl="3" rtl="0">
              <a:spcBef>
                <a:spcPts val="0"/>
              </a:spcBef>
              <a:spcAft>
                <a:spcPts val="0"/>
              </a:spcAft>
              <a:buNone/>
              <a:defRPr sz="1400">
                <a:solidFill>
                  <a:srgbClr val="374151"/>
                </a:solidFill>
              </a:defRPr>
            </a:lvl4pPr>
            <a:lvl5pPr lvl="4" rtl="0">
              <a:spcBef>
                <a:spcPts val="0"/>
              </a:spcBef>
              <a:spcAft>
                <a:spcPts val="0"/>
              </a:spcAft>
              <a:buNone/>
              <a:defRPr sz="1400">
                <a:solidFill>
                  <a:srgbClr val="374151"/>
                </a:solidFill>
              </a:defRPr>
            </a:lvl5pPr>
            <a:lvl6pPr lvl="5" rtl="0">
              <a:spcBef>
                <a:spcPts val="0"/>
              </a:spcBef>
              <a:spcAft>
                <a:spcPts val="0"/>
              </a:spcAft>
              <a:buNone/>
              <a:defRPr sz="1400">
                <a:solidFill>
                  <a:srgbClr val="374151"/>
                </a:solidFill>
              </a:defRPr>
            </a:lvl6pPr>
            <a:lvl7pPr lvl="6" rtl="0">
              <a:spcBef>
                <a:spcPts val="0"/>
              </a:spcBef>
              <a:spcAft>
                <a:spcPts val="0"/>
              </a:spcAft>
              <a:buNone/>
              <a:defRPr sz="1400">
                <a:solidFill>
                  <a:srgbClr val="374151"/>
                </a:solidFill>
              </a:defRPr>
            </a:lvl7pPr>
            <a:lvl8pPr lvl="7" rtl="0">
              <a:spcBef>
                <a:spcPts val="0"/>
              </a:spcBef>
              <a:spcAft>
                <a:spcPts val="0"/>
              </a:spcAft>
              <a:buNone/>
              <a:defRPr sz="1400">
                <a:solidFill>
                  <a:srgbClr val="374151"/>
                </a:solidFill>
              </a:defRPr>
            </a:lvl8pPr>
            <a:lvl9pPr lvl="8" rtl="0">
              <a:spcBef>
                <a:spcPts val="0"/>
              </a:spcBef>
              <a:spcAft>
                <a:spcPts val="0"/>
              </a:spcAft>
              <a:buNone/>
              <a:defRPr sz="1400">
                <a:solidFill>
                  <a:srgbClr val="374151"/>
                </a:solidFill>
              </a:defRPr>
            </a:lvl9pPr>
          </a:lstStyle>
          <a:p/>
        </p:txBody>
      </p:sp>
      <p:sp>
        <p:nvSpPr>
          <p:cNvPr id="298" name="Google Shape;298;p38"/>
          <p:cNvSpPr/>
          <p:nvPr/>
        </p:nvSpPr>
        <p:spPr>
          <a:xfrm flipH="1">
            <a:off x="6145495" y="-50419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99" name="Google Shape;299;p38"/>
          <p:cNvSpPr/>
          <p:nvPr/>
        </p:nvSpPr>
        <p:spPr>
          <a:xfrm flipH="1">
            <a:off x="6096795" y="-309448"/>
            <a:ext cx="3942333" cy="2028586"/>
          </a:xfrm>
          <a:custGeom>
            <a:avLst/>
            <a:gdLst/>
            <a:ahLst/>
            <a:cxnLst/>
            <a:rect l="l" t="t" r="r" b="b"/>
            <a:pathLst>
              <a:path w="10951" h="5635" extrusionOk="0">
                <a:moveTo>
                  <a:pt x="1157" y="1126"/>
                </a:moveTo>
                <a:cubicBezTo>
                  <a:pt x="2758" y="-560"/>
                  <a:pt x="5215" y="-25"/>
                  <a:pt x="6271" y="626"/>
                </a:cubicBezTo>
                <a:cubicBezTo>
                  <a:pt x="7327" y="1277"/>
                  <a:pt x="8416" y="1437"/>
                  <a:pt x="9428" y="485"/>
                </a:cubicBezTo>
                <a:cubicBezTo>
                  <a:pt x="10440" y="-468"/>
                  <a:pt x="11491" y="530"/>
                  <a:pt x="10638" y="1464"/>
                </a:cubicBezTo>
                <a:cubicBezTo>
                  <a:pt x="9994" y="2168"/>
                  <a:pt x="7948" y="2790"/>
                  <a:pt x="6271" y="2817"/>
                </a:cubicBezTo>
                <a:cubicBezTo>
                  <a:pt x="5365" y="2832"/>
                  <a:pt x="4828" y="3073"/>
                  <a:pt x="3666" y="4598"/>
                </a:cubicBezTo>
                <a:cubicBezTo>
                  <a:pt x="2505" y="6122"/>
                  <a:pt x="682" y="5829"/>
                  <a:pt x="170" y="4601"/>
                </a:cubicBezTo>
                <a:cubicBezTo>
                  <a:pt x="-341" y="3372"/>
                  <a:pt x="385" y="1938"/>
                  <a:pt x="1157" y="1126"/>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sp>
        <p:nvSpPr>
          <p:cNvPr id="9" name="Google Shape;9;p2"/>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0" name="Google Shape;10;p2"/>
          <p:cNvSpPr txBox="1">
            <a:spLocks noGrp="1"/>
          </p:cNvSpPr>
          <p:nvPr>
            <p:ph type="ctrTitle"/>
          </p:nvPr>
        </p:nvSpPr>
        <p:spPr>
          <a:xfrm rot="-161">
            <a:off x="1364100" y="1780051"/>
            <a:ext cx="6415800" cy="1191600"/>
          </a:xfrm>
          <a:prstGeom prst="rect">
            <a:avLst/>
          </a:prstGeom>
          <a:noFill/>
        </p:spPr>
        <p:txBody>
          <a:bodyPr spcFirstLastPara="1" wrap="square" lIns="91425" tIns="91425" rIns="91425" bIns="91425" anchor="ctr" anchorCtr="0">
            <a:noAutofit/>
          </a:bodyPr>
          <a:lstStyle>
            <a:lvl1pPr lvl="0" algn="ctr">
              <a:lnSpc>
                <a:spcPct val="90000"/>
              </a:lnSpc>
              <a:spcBef>
                <a:spcPts val="0"/>
              </a:spcBef>
              <a:spcAft>
                <a:spcPts val="0"/>
              </a:spcAft>
              <a:buSzPts val="50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1364100" y="2928300"/>
            <a:ext cx="6415800" cy="435300"/>
          </a:xfrm>
          <a:prstGeom prst="rect">
            <a:avLst/>
          </a:prstGeom>
          <a:noFill/>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p:nvPr/>
        </p:nvSpPr>
        <p:spPr>
          <a:xfrm rot="9033220">
            <a:off x="-2795098" y="-81220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
          <p:cNvSpPr/>
          <p:nvPr/>
        </p:nvSpPr>
        <p:spPr>
          <a:xfrm rot="9033220">
            <a:off x="-2596948" y="-68562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4" name="Google Shape;14;p2"/>
          <p:cNvGrpSpPr/>
          <p:nvPr/>
        </p:nvGrpSpPr>
        <p:grpSpPr>
          <a:xfrm>
            <a:off x="3616723" y="1276238"/>
            <a:ext cx="8273695" cy="6536814"/>
            <a:chOff x="3359173" y="1118863"/>
            <a:chExt cx="8273695" cy="6536814"/>
          </a:xfrm>
        </p:grpSpPr>
        <p:sp>
          <p:nvSpPr>
            <p:cNvPr id="15" name="Google Shape;15;p2"/>
            <p:cNvSpPr/>
            <p:nvPr/>
          </p:nvSpPr>
          <p:spPr>
            <a:xfrm rot="-1766780">
              <a:off x="3839127" y="2890349"/>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
            <p:cNvSpPr/>
            <p:nvPr/>
          </p:nvSpPr>
          <p:spPr>
            <a:xfrm rot="-1766780">
              <a:off x="3640977" y="2763774"/>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00"/>
        <p:cNvGrpSpPr/>
        <p:nvPr/>
      </p:nvGrpSpPr>
      <p:grpSpPr>
        <a:xfrm>
          <a:off x="0" y="0"/>
          <a:ext cx="0" cy="0"/>
          <a:chOff x="0" y="0"/>
          <a:chExt cx="0" cy="0"/>
        </a:xfrm>
      </p:grpSpPr>
      <p:sp>
        <p:nvSpPr>
          <p:cNvPr id="301" name="Google Shape;301;p39"/>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02" name="Google Shape;302;p39"/>
          <p:cNvSpPr txBox="1">
            <a:spLocks noGrp="1"/>
          </p:cNvSpPr>
          <p:nvPr>
            <p:ph type="title"/>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39"/>
          <p:cNvSpPr txBox="1">
            <a:spLocks noGrp="1"/>
          </p:cNvSpPr>
          <p:nvPr>
            <p:ph type="subTitle" idx="1"/>
          </p:nvPr>
        </p:nvSpPr>
        <p:spPr>
          <a:xfrm>
            <a:off x="5946550" y="3005919"/>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4" name="Google Shape;304;p39"/>
          <p:cNvSpPr txBox="1">
            <a:spLocks noGrp="1"/>
          </p:cNvSpPr>
          <p:nvPr>
            <p:ph type="subTitle" idx="2"/>
          </p:nvPr>
        </p:nvSpPr>
        <p:spPr>
          <a:xfrm>
            <a:off x="594655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5" name="Google Shape;305;p39"/>
          <p:cNvSpPr txBox="1">
            <a:spLocks noGrp="1"/>
          </p:cNvSpPr>
          <p:nvPr>
            <p:ph type="subTitle" idx="3"/>
          </p:nvPr>
        </p:nvSpPr>
        <p:spPr>
          <a:xfrm>
            <a:off x="5946550" y="1672036"/>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6" name="Google Shape;306;p39"/>
          <p:cNvSpPr txBox="1">
            <a:spLocks noGrp="1"/>
          </p:cNvSpPr>
          <p:nvPr>
            <p:ph type="subTitle" idx="4"/>
          </p:nvPr>
        </p:nvSpPr>
        <p:spPr>
          <a:xfrm>
            <a:off x="3329875" y="1356800"/>
            <a:ext cx="2483100" cy="3714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7" name="Google Shape;307;p39"/>
          <p:cNvSpPr txBox="1">
            <a:spLocks noGrp="1"/>
          </p:cNvSpPr>
          <p:nvPr>
            <p:ph type="subTitle" idx="5"/>
          </p:nvPr>
        </p:nvSpPr>
        <p:spPr>
          <a:xfrm>
            <a:off x="3329875" y="1672030"/>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08" name="Google Shape;308;p39"/>
          <p:cNvSpPr txBox="1">
            <a:spLocks noGrp="1"/>
          </p:cNvSpPr>
          <p:nvPr>
            <p:ph type="subTitle" idx="6"/>
          </p:nvPr>
        </p:nvSpPr>
        <p:spPr>
          <a:xfrm>
            <a:off x="713200" y="1356800"/>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09" name="Google Shape;309;p39"/>
          <p:cNvSpPr txBox="1">
            <a:spLocks noGrp="1"/>
          </p:cNvSpPr>
          <p:nvPr>
            <p:ph type="subTitle" idx="7"/>
          </p:nvPr>
        </p:nvSpPr>
        <p:spPr>
          <a:xfrm>
            <a:off x="713200" y="167202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0" name="Google Shape;310;p39"/>
          <p:cNvSpPr txBox="1">
            <a:spLocks noGrp="1"/>
          </p:cNvSpPr>
          <p:nvPr>
            <p:ph type="subTitle" idx="8"/>
          </p:nvPr>
        </p:nvSpPr>
        <p:spPr>
          <a:xfrm>
            <a:off x="713200" y="3005921"/>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1" name="Google Shape;311;p39"/>
          <p:cNvSpPr txBox="1">
            <a:spLocks noGrp="1"/>
          </p:cNvSpPr>
          <p:nvPr>
            <p:ph type="subTitle" idx="9"/>
          </p:nvPr>
        </p:nvSpPr>
        <p:spPr>
          <a:xfrm>
            <a:off x="3329875" y="3005918"/>
            <a:ext cx="2483100" cy="37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1pPr>
            <a:lvl2pPr lvl="1"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2pPr>
            <a:lvl3pPr lvl="2"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3pPr>
            <a:lvl4pPr lvl="3"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4pPr>
            <a:lvl5pPr lvl="4"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5pPr>
            <a:lvl6pPr lvl="5"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6pPr>
            <a:lvl7pPr lvl="6"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7pPr>
            <a:lvl8pPr lvl="7"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8pPr>
            <a:lvl9pPr lvl="8" rtl="0">
              <a:lnSpc>
                <a:spcPct val="100000"/>
              </a:lnSpc>
              <a:spcBef>
                <a:spcPts val="0"/>
              </a:spcBef>
              <a:spcAft>
                <a:spcPts val="0"/>
              </a:spcAft>
              <a:buNone/>
              <a:defRPr sz="2000" b="1">
                <a:latin typeface="Barlow" panose="00000500000000000000"/>
                <a:ea typeface="Barlow" panose="00000500000000000000"/>
                <a:cs typeface="Barlow" panose="00000500000000000000"/>
                <a:sym typeface="Barlow" panose="00000500000000000000"/>
              </a:defRPr>
            </a:lvl9pPr>
          </a:lstStyle>
          <a:p/>
        </p:txBody>
      </p:sp>
      <p:sp>
        <p:nvSpPr>
          <p:cNvPr id="312" name="Google Shape;312;p39"/>
          <p:cNvSpPr txBox="1">
            <a:spLocks noGrp="1"/>
          </p:cNvSpPr>
          <p:nvPr>
            <p:ph type="subTitle" idx="13"/>
          </p:nvPr>
        </p:nvSpPr>
        <p:spPr>
          <a:xfrm>
            <a:off x="5946550" y="3321155"/>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3" name="Google Shape;313;p39"/>
          <p:cNvSpPr txBox="1">
            <a:spLocks noGrp="1"/>
          </p:cNvSpPr>
          <p:nvPr>
            <p:ph type="subTitle" idx="14"/>
          </p:nvPr>
        </p:nvSpPr>
        <p:spPr>
          <a:xfrm>
            <a:off x="713200" y="3321157"/>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4" name="Google Shape;314;p39"/>
          <p:cNvSpPr txBox="1">
            <a:spLocks noGrp="1"/>
          </p:cNvSpPr>
          <p:nvPr>
            <p:ph type="subTitle" idx="15"/>
          </p:nvPr>
        </p:nvSpPr>
        <p:spPr>
          <a:xfrm>
            <a:off x="3329875" y="3321153"/>
            <a:ext cx="2483100" cy="1083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15" name="Google Shape;315;p39"/>
          <p:cNvSpPr/>
          <p:nvPr/>
        </p:nvSpPr>
        <p:spPr>
          <a:xfrm rot="-7405642">
            <a:off x="6552582" y="-2353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16" name="Google Shape;316;p39"/>
          <p:cNvSpPr/>
          <p:nvPr/>
        </p:nvSpPr>
        <p:spPr>
          <a:xfrm rot="-7405642">
            <a:off x="6101732" y="-405212"/>
            <a:ext cx="6082286" cy="3156116"/>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7"/>
        <p:cNvGrpSpPr/>
        <p:nvPr/>
      </p:nvGrpSpPr>
      <p:grpSpPr>
        <a:xfrm>
          <a:off x="0" y="0"/>
          <a:ext cx="0" cy="0"/>
          <a:chOff x="0" y="0"/>
          <a:chExt cx="0" cy="0"/>
        </a:xfrm>
      </p:grpSpPr>
      <p:sp>
        <p:nvSpPr>
          <p:cNvPr id="318" name="Google Shape;318;p40"/>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19" name="Google Shape;319;p40"/>
          <p:cNvSpPr txBox="1">
            <a:spLocks noGrp="1"/>
          </p:cNvSpPr>
          <p:nvPr>
            <p:ph type="title"/>
          </p:nvPr>
        </p:nvSpPr>
        <p:spPr>
          <a:xfrm>
            <a:off x="2617413" y="539500"/>
            <a:ext cx="3909300" cy="109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0" name="Google Shape;320;p40"/>
          <p:cNvSpPr txBox="1">
            <a:spLocks noGrp="1"/>
          </p:cNvSpPr>
          <p:nvPr>
            <p:ph type="subTitle" idx="1"/>
          </p:nvPr>
        </p:nvSpPr>
        <p:spPr>
          <a:xfrm>
            <a:off x="2617288" y="1620900"/>
            <a:ext cx="3909300" cy="1017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p:txBody>
      </p:sp>
      <p:sp>
        <p:nvSpPr>
          <p:cNvPr id="321" name="Google Shape;321;p40"/>
          <p:cNvSpPr txBox="1"/>
          <p:nvPr/>
        </p:nvSpPr>
        <p:spPr>
          <a:xfrm>
            <a:off x="2617288" y="3431200"/>
            <a:ext cx="3849600" cy="659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300"/>
              </a:spcBef>
              <a:spcAft>
                <a:spcPts val="0"/>
              </a:spcAft>
              <a:buNone/>
            </a:pPr>
            <a:r>
              <a:rPr lang="en-GB" sz="1200">
                <a:solidFill>
                  <a:schemeClr val="dk1"/>
                </a:solidFill>
                <a:latin typeface="Lato" panose="020F0502020204030203"/>
                <a:ea typeface="Lato" panose="020F0502020204030203"/>
                <a:cs typeface="Lato" panose="020F0502020204030203"/>
                <a:sym typeface="Lato" panose="020F0502020204030203"/>
              </a:rPr>
              <a:t>CREDITS: This presentation template was created by </a:t>
            </a:r>
            <a:r>
              <a:rPr lang="en-GB" sz="1200" b="1" u="sng">
                <a:solidFill>
                  <a:schemeClr val="dk1"/>
                </a:solidFill>
                <a:latin typeface="Lato" panose="020F0502020204030203"/>
                <a:ea typeface="Lato" panose="020F0502020204030203"/>
                <a:cs typeface="Lato" panose="020F0502020204030203"/>
                <a:sym typeface="Lato" panose="020F0502020204030203"/>
                <a:hlinkClick r:id="rId2"/>
              </a:rPr>
              <a:t>Slidesgo</a:t>
            </a:r>
            <a:r>
              <a:rPr lang="en-GB" sz="1200">
                <a:solidFill>
                  <a:schemeClr val="dk1"/>
                </a:solidFill>
                <a:latin typeface="Lato" panose="020F0502020204030203"/>
                <a:ea typeface="Lato" panose="020F0502020204030203"/>
                <a:cs typeface="Lato" panose="020F0502020204030203"/>
                <a:sym typeface="Lato" panose="020F0502020204030203"/>
              </a:rPr>
              <a:t>, including icons by </a:t>
            </a:r>
            <a:r>
              <a:rPr lang="en-GB" sz="1200" b="1" u="sng">
                <a:solidFill>
                  <a:schemeClr val="dk1"/>
                </a:solidFill>
                <a:latin typeface="Lato" panose="020F0502020204030203"/>
                <a:ea typeface="Lato" panose="020F0502020204030203"/>
                <a:cs typeface="Lato" panose="020F0502020204030203"/>
                <a:sym typeface="Lato" panose="020F0502020204030203"/>
                <a:hlinkClick r:id="rId3"/>
              </a:rPr>
              <a:t>Flaticon</a:t>
            </a:r>
            <a:r>
              <a:rPr lang="en-GB" sz="1200">
                <a:solidFill>
                  <a:schemeClr val="dk1"/>
                </a:solidFill>
                <a:latin typeface="Lato" panose="020F0502020204030203"/>
                <a:ea typeface="Lato" panose="020F0502020204030203"/>
                <a:cs typeface="Lato" panose="020F0502020204030203"/>
                <a:sym typeface="Lato" panose="020F0502020204030203"/>
              </a:rPr>
              <a:t>, and infographics &amp; images by </a:t>
            </a:r>
            <a:r>
              <a:rPr lang="en-GB" sz="1200" b="1" u="sng">
                <a:solidFill>
                  <a:schemeClr val="dk1"/>
                </a:solidFill>
                <a:latin typeface="Lato" panose="020F0502020204030203"/>
                <a:ea typeface="Lato" panose="020F0502020204030203"/>
                <a:cs typeface="Lato" panose="020F0502020204030203"/>
                <a:sym typeface="Lato" panose="020F0502020204030203"/>
                <a:hlinkClick r:id="rId4"/>
              </a:rPr>
              <a:t>Freepik</a:t>
            </a:r>
            <a:endParaRPr sz="1200" b="1" u="sng">
              <a:solidFill>
                <a:schemeClr val="dk1"/>
              </a:solidFill>
              <a:latin typeface="Lato" panose="020F0502020204030203"/>
              <a:ea typeface="Lato" panose="020F0502020204030203"/>
              <a:cs typeface="Lato" panose="020F0502020204030203"/>
              <a:sym typeface="Lato" panose="020F0502020204030203"/>
            </a:endParaRPr>
          </a:p>
        </p:txBody>
      </p:sp>
      <p:sp>
        <p:nvSpPr>
          <p:cNvPr id="322" name="Google Shape;322;p40"/>
          <p:cNvSpPr/>
          <p:nvPr/>
        </p:nvSpPr>
        <p:spPr>
          <a:xfrm rot="2519185" flipH="1">
            <a:off x="-3144039" y="1896189"/>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3" name="Google Shape;323;p40"/>
          <p:cNvSpPr/>
          <p:nvPr/>
        </p:nvSpPr>
        <p:spPr>
          <a:xfrm rot="2519185" flipH="1">
            <a:off x="-2976676" y="1844605"/>
            <a:ext cx="6407680" cy="4832875"/>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4" name="Google Shape;324;p40"/>
          <p:cNvSpPr/>
          <p:nvPr/>
        </p:nvSpPr>
        <p:spPr>
          <a:xfrm rot="-7962517">
            <a:off x="4497079" y="-1229689"/>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5" name="Google Shape;325;p40"/>
          <p:cNvSpPr/>
          <p:nvPr/>
        </p:nvSpPr>
        <p:spPr>
          <a:xfrm rot="-7962517">
            <a:off x="3980449" y="-1333554"/>
            <a:ext cx="6652473" cy="3451998"/>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6"/>
        <p:cNvGrpSpPr/>
        <p:nvPr/>
      </p:nvGrpSpPr>
      <p:grpSpPr>
        <a:xfrm>
          <a:off x="0" y="0"/>
          <a:ext cx="0" cy="0"/>
          <a:chOff x="0" y="0"/>
          <a:chExt cx="0" cy="0"/>
        </a:xfrm>
      </p:grpSpPr>
      <p:sp>
        <p:nvSpPr>
          <p:cNvPr id="327" name="Google Shape;327;p41"/>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28" name="Google Shape;328;p41"/>
          <p:cNvSpPr/>
          <p:nvPr/>
        </p:nvSpPr>
        <p:spPr>
          <a:xfrm rot="-833831">
            <a:off x="3694106" y="3261645"/>
            <a:ext cx="6755163" cy="3505274"/>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9" name="Google Shape;329;p41"/>
          <p:cNvSpPr/>
          <p:nvPr/>
        </p:nvSpPr>
        <p:spPr>
          <a:xfrm rot="-1570406" flipH="1">
            <a:off x="3535462" y="4035012"/>
            <a:ext cx="6757544" cy="3290970"/>
          </a:xfrm>
          <a:custGeom>
            <a:avLst/>
            <a:gdLst/>
            <a:ahLst/>
            <a:cxnLst/>
            <a:rect l="l" t="t" r="r" b="b"/>
            <a:pathLst>
              <a:path w="10544" h="5135" extrusionOk="0">
                <a:moveTo>
                  <a:pt x="271" y="771"/>
                </a:moveTo>
                <a:cubicBezTo>
                  <a:pt x="937" y="-309"/>
                  <a:pt x="2902" y="-368"/>
                  <a:pt x="3284" y="1328"/>
                </a:cubicBezTo>
                <a:cubicBezTo>
                  <a:pt x="3665" y="3025"/>
                  <a:pt x="5171" y="3237"/>
                  <a:pt x="5678" y="2778"/>
                </a:cubicBezTo>
                <a:cubicBezTo>
                  <a:pt x="6185" y="2317"/>
                  <a:pt x="6479" y="507"/>
                  <a:pt x="7923" y="182"/>
                </a:cubicBezTo>
                <a:cubicBezTo>
                  <a:pt x="8934" y="-46"/>
                  <a:pt x="9950" y="621"/>
                  <a:pt x="10238" y="970"/>
                </a:cubicBezTo>
                <a:cubicBezTo>
                  <a:pt x="10526" y="1319"/>
                  <a:pt x="11239" y="2439"/>
                  <a:pt x="8560" y="3834"/>
                </a:cubicBezTo>
                <a:cubicBezTo>
                  <a:pt x="5881" y="5228"/>
                  <a:pt x="2661" y="5610"/>
                  <a:pt x="1134" y="4448"/>
                </a:cubicBezTo>
                <a:cubicBezTo>
                  <a:pt x="-393" y="3286"/>
                  <a:pt x="-40" y="1274"/>
                  <a:pt x="271" y="771"/>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sp>
        <p:nvSpPr>
          <p:cNvPr id="18" name="Google Shape;18;p3"/>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9" name="Google Shape;19;p3"/>
          <p:cNvSpPr txBox="1">
            <a:spLocks noGrp="1"/>
          </p:cNvSpPr>
          <p:nvPr>
            <p:ph type="title"/>
          </p:nvPr>
        </p:nvSpPr>
        <p:spPr>
          <a:xfrm>
            <a:off x="818450" y="1828028"/>
            <a:ext cx="3558900" cy="139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34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p:txBody>
      </p:sp>
      <p:sp>
        <p:nvSpPr>
          <p:cNvPr id="20" name="Google Shape;20;p3"/>
          <p:cNvSpPr txBox="1">
            <a:spLocks noGrp="1"/>
          </p:cNvSpPr>
          <p:nvPr>
            <p:ph type="title" idx="2" hasCustomPrompt="1"/>
          </p:nvPr>
        </p:nvSpPr>
        <p:spPr>
          <a:xfrm>
            <a:off x="2911432" y="691900"/>
            <a:ext cx="1466100" cy="111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5200">
                <a:solidFill>
                  <a:schemeClr val="dk2"/>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1" name="Google Shape;21;p3"/>
          <p:cNvSpPr txBox="1">
            <a:spLocks noGrp="1"/>
          </p:cNvSpPr>
          <p:nvPr>
            <p:ph type="subTitle" idx="1"/>
          </p:nvPr>
        </p:nvSpPr>
        <p:spPr>
          <a:xfrm>
            <a:off x="818450" y="3242550"/>
            <a:ext cx="3558900" cy="4221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p:txBody>
      </p:sp>
      <p:sp>
        <p:nvSpPr>
          <p:cNvPr id="22" name="Google Shape;22;p3"/>
          <p:cNvSpPr>
            <a:spLocks noGrp="1"/>
          </p:cNvSpPr>
          <p:nvPr>
            <p:ph type="pic" idx="3"/>
          </p:nvPr>
        </p:nvSpPr>
        <p:spPr>
          <a:xfrm>
            <a:off x="5166175" y="537150"/>
            <a:ext cx="3264600" cy="4069200"/>
          </a:xfrm>
          <a:prstGeom prst="roundRect">
            <a:avLst>
              <a:gd name="adj" fmla="val 16667"/>
            </a:avLst>
          </a:prstGeom>
          <a:noFill/>
          <a:ln>
            <a:noFill/>
          </a:ln>
        </p:spPr>
      </p:sp>
      <p:sp>
        <p:nvSpPr>
          <p:cNvPr id="23" name="Google Shape;23;p3"/>
          <p:cNvSpPr/>
          <p:nvPr/>
        </p:nvSpPr>
        <p:spPr>
          <a:xfrm rot="9178772">
            <a:off x="-1682457" y="-17182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4" name="Google Shape;24;p3"/>
          <p:cNvSpPr/>
          <p:nvPr/>
        </p:nvSpPr>
        <p:spPr>
          <a:xfrm rot="9178772">
            <a:off x="-1530057" y="-1565870"/>
            <a:ext cx="5853644" cy="3991717"/>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3"/>
          <p:cNvSpPr/>
          <p:nvPr/>
        </p:nvSpPr>
        <p:spPr>
          <a:xfrm rot="-1087329">
            <a:off x="4031211" y="1729303"/>
            <a:ext cx="8656977" cy="5449115"/>
          </a:xfrm>
          <a:custGeom>
            <a:avLst/>
            <a:gdLst/>
            <a:ahLst/>
            <a:cxnLst/>
            <a:rect l="l" t="t" r="r" b="b"/>
            <a:pathLst>
              <a:path w="18942" h="11923" extrusionOk="0">
                <a:moveTo>
                  <a:pt x="4191" y="4388"/>
                </a:moveTo>
                <a:cubicBezTo>
                  <a:pt x="6133" y="5848"/>
                  <a:pt x="7755" y="6793"/>
                  <a:pt x="9306" y="6059"/>
                </a:cubicBezTo>
                <a:cubicBezTo>
                  <a:pt x="10918" y="5295"/>
                  <a:pt x="10487" y="3464"/>
                  <a:pt x="13016" y="4087"/>
                </a:cubicBezTo>
                <a:cubicBezTo>
                  <a:pt x="14725" y="4508"/>
                  <a:pt x="13302" y="-39"/>
                  <a:pt x="16932" y="0"/>
                </a:cubicBezTo>
                <a:cubicBezTo>
                  <a:pt x="20563" y="39"/>
                  <a:pt x="18434" y="7208"/>
                  <a:pt x="17057" y="8666"/>
                </a:cubicBezTo>
                <a:cubicBezTo>
                  <a:pt x="13189" y="12762"/>
                  <a:pt x="4155" y="13349"/>
                  <a:pt x="1026" y="8373"/>
                </a:cubicBezTo>
                <a:cubicBezTo>
                  <a:pt x="-1902" y="3714"/>
                  <a:pt x="2164" y="2865"/>
                  <a:pt x="4191" y="4388"/>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Google Shape;26;p3"/>
          <p:cNvSpPr/>
          <p:nvPr/>
        </p:nvSpPr>
        <p:spPr>
          <a:xfrm rot="-2758280" flipH="1">
            <a:off x="5299370" y="2140901"/>
            <a:ext cx="7879925" cy="4088917"/>
          </a:xfrm>
          <a:custGeom>
            <a:avLst/>
            <a:gdLst/>
            <a:ahLst/>
            <a:cxnLst/>
            <a:rect l="l" t="t" r="r" b="b"/>
            <a:pathLst>
              <a:path w="10501" h="5449" extrusionOk="0">
                <a:moveTo>
                  <a:pt x="830" y="1532"/>
                </a:moveTo>
                <a:cubicBezTo>
                  <a:pt x="2237" y="879"/>
                  <a:pt x="3245" y="1563"/>
                  <a:pt x="3781" y="2360"/>
                </a:cubicBezTo>
                <a:cubicBezTo>
                  <a:pt x="4316" y="3156"/>
                  <a:pt x="5275" y="3027"/>
                  <a:pt x="5598" y="2168"/>
                </a:cubicBezTo>
                <a:cubicBezTo>
                  <a:pt x="6045" y="981"/>
                  <a:pt x="7101" y="1242"/>
                  <a:pt x="7819" y="1732"/>
                </a:cubicBezTo>
                <a:cubicBezTo>
                  <a:pt x="8536" y="2223"/>
                  <a:pt x="8946" y="1401"/>
                  <a:pt x="8673" y="928"/>
                </a:cubicBezTo>
                <a:cubicBezTo>
                  <a:pt x="8399" y="455"/>
                  <a:pt x="8722" y="-404"/>
                  <a:pt x="9743" y="219"/>
                </a:cubicBezTo>
                <a:cubicBezTo>
                  <a:pt x="10763" y="841"/>
                  <a:pt x="10955" y="3620"/>
                  <a:pt x="9042" y="4581"/>
                </a:cubicBezTo>
                <a:cubicBezTo>
                  <a:pt x="7127" y="5542"/>
                  <a:pt x="2714" y="5753"/>
                  <a:pt x="1316" y="4974"/>
                </a:cubicBezTo>
                <a:cubicBezTo>
                  <a:pt x="-83" y="4194"/>
                  <a:pt x="-551" y="2174"/>
                  <a:pt x="830" y="153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7"/>
        <p:cNvGrpSpPr/>
        <p:nvPr/>
      </p:nvGrpSpPr>
      <p:grpSpPr>
        <a:xfrm>
          <a:off x="0" y="0"/>
          <a:ext cx="0" cy="0"/>
          <a:chOff x="0" y="0"/>
          <a:chExt cx="0" cy="0"/>
        </a:xfrm>
      </p:grpSpPr>
      <p:sp>
        <p:nvSpPr>
          <p:cNvPr id="28" name="Google Shape;28;p4"/>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9" name="Google Shape;29;p4"/>
          <p:cNvSpPr txBox="1">
            <a:spLocks noGrp="1"/>
          </p:cNvSpPr>
          <p:nvPr>
            <p:ph type="title"/>
          </p:nvPr>
        </p:nvSpPr>
        <p:spPr>
          <a:xfrm>
            <a:off x="1071900" y="736813"/>
            <a:ext cx="3842100" cy="102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4"/>
          <p:cNvSpPr txBox="1">
            <a:spLocks noGrp="1"/>
          </p:cNvSpPr>
          <p:nvPr>
            <p:ph type="body" idx="1"/>
          </p:nvPr>
        </p:nvSpPr>
        <p:spPr>
          <a:xfrm>
            <a:off x="1071900" y="1995888"/>
            <a:ext cx="3842100" cy="2025300"/>
          </a:xfrm>
          <a:prstGeom prst="rect">
            <a:avLst/>
          </a:prstGeom>
        </p:spPr>
        <p:txBody>
          <a:bodyPr spcFirstLastPara="1" wrap="square" lIns="91425" tIns="91425" rIns="91425" bIns="91425" anchor="t" anchorCtr="0">
            <a:noAutofit/>
          </a:bodyPr>
          <a:lstStyle>
            <a:lvl1pPr marL="457200" lvl="0" indent="-323850">
              <a:spcBef>
                <a:spcPts val="0"/>
              </a:spcBef>
              <a:spcAft>
                <a:spcPts val="0"/>
              </a:spcAft>
              <a:buSzPts val="1500"/>
              <a:buFont typeface="Chivo"/>
              <a:buChar char="●"/>
              <a:defRPr sz="1400"/>
            </a:lvl1pPr>
            <a:lvl2pPr marL="914400" lvl="1" indent="-323850">
              <a:spcBef>
                <a:spcPts val="0"/>
              </a:spcBef>
              <a:spcAft>
                <a:spcPts val="0"/>
              </a:spcAft>
              <a:buClr>
                <a:srgbClr val="434343"/>
              </a:buClr>
              <a:buSzPts val="1500"/>
              <a:buFont typeface="Roboto Condensed Light" panose="02000000000000000000"/>
              <a:buChar char="○"/>
              <a:defRPr/>
            </a:lvl2pPr>
            <a:lvl3pPr marL="1371600" lvl="2" indent="-323850">
              <a:spcBef>
                <a:spcPts val="0"/>
              </a:spcBef>
              <a:spcAft>
                <a:spcPts val="0"/>
              </a:spcAft>
              <a:buClr>
                <a:srgbClr val="434343"/>
              </a:buClr>
              <a:buSzPts val="1500"/>
              <a:buFont typeface="Roboto Condensed Light" panose="02000000000000000000"/>
              <a:buChar char="■"/>
              <a:defRPr/>
            </a:lvl3pPr>
            <a:lvl4pPr marL="1828800" lvl="3" indent="-323850">
              <a:spcBef>
                <a:spcPts val="0"/>
              </a:spcBef>
              <a:spcAft>
                <a:spcPts val="0"/>
              </a:spcAft>
              <a:buClr>
                <a:srgbClr val="434343"/>
              </a:buClr>
              <a:buSzPts val="1500"/>
              <a:buFont typeface="Roboto Condensed Light" panose="02000000000000000000"/>
              <a:buChar char="●"/>
              <a:defRPr/>
            </a:lvl4pPr>
            <a:lvl5pPr marL="2286000" lvl="4" indent="-323850">
              <a:spcBef>
                <a:spcPts val="0"/>
              </a:spcBef>
              <a:spcAft>
                <a:spcPts val="0"/>
              </a:spcAft>
              <a:buClr>
                <a:srgbClr val="434343"/>
              </a:buClr>
              <a:buSzPts val="1500"/>
              <a:buFont typeface="Roboto Condensed Light" panose="02000000000000000000"/>
              <a:buChar char="○"/>
              <a:defRPr/>
            </a:lvl5pPr>
            <a:lvl6pPr marL="2743200" lvl="5" indent="-323850">
              <a:spcBef>
                <a:spcPts val="0"/>
              </a:spcBef>
              <a:spcAft>
                <a:spcPts val="0"/>
              </a:spcAft>
              <a:buClr>
                <a:srgbClr val="434343"/>
              </a:buClr>
              <a:buSzPts val="1500"/>
              <a:buFont typeface="Roboto Condensed Light" panose="02000000000000000000"/>
              <a:buChar char="■"/>
              <a:defRPr/>
            </a:lvl6pPr>
            <a:lvl7pPr marL="3200400" lvl="6" indent="-323850">
              <a:spcBef>
                <a:spcPts val="0"/>
              </a:spcBef>
              <a:spcAft>
                <a:spcPts val="0"/>
              </a:spcAft>
              <a:buClr>
                <a:srgbClr val="434343"/>
              </a:buClr>
              <a:buSzPts val="1500"/>
              <a:buFont typeface="Roboto Condensed Light" panose="02000000000000000000"/>
              <a:buChar char="●"/>
              <a:defRPr/>
            </a:lvl7pPr>
            <a:lvl8pPr marL="3657600" lvl="7" indent="-323850">
              <a:spcBef>
                <a:spcPts val="0"/>
              </a:spcBef>
              <a:spcAft>
                <a:spcPts val="0"/>
              </a:spcAft>
              <a:buClr>
                <a:srgbClr val="434343"/>
              </a:buClr>
              <a:buSzPts val="1500"/>
              <a:buFont typeface="Roboto Condensed Light" panose="02000000000000000000"/>
              <a:buChar char="○"/>
              <a:defRPr/>
            </a:lvl8pPr>
            <a:lvl9pPr marL="4114800" lvl="8" indent="-323850">
              <a:spcBef>
                <a:spcPts val="0"/>
              </a:spcBef>
              <a:spcAft>
                <a:spcPts val="0"/>
              </a:spcAft>
              <a:buClr>
                <a:srgbClr val="434343"/>
              </a:buClr>
              <a:buSzPts val="1500"/>
              <a:buFont typeface="Roboto Condensed Light" panose="02000000000000000000"/>
              <a:buChar char="■"/>
              <a:defRPr/>
            </a:lvl9pPr>
          </a:lstStyle>
          <a:p/>
        </p:txBody>
      </p:sp>
      <p:sp>
        <p:nvSpPr>
          <p:cNvPr id="31" name="Google Shape;31;p4"/>
          <p:cNvSpPr/>
          <p:nvPr/>
        </p:nvSpPr>
        <p:spPr>
          <a:xfrm rot="-9033220" flipH="1">
            <a:off x="3209777" y="-1446651"/>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solidFill>
            <a:schemeClr val="dk2"/>
          </a:solidFill>
          <a:ln w="9525" cap="flat" cmpd="sng">
            <a:solidFill>
              <a:srgbClr val="C5D2D8"/>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32" name="Google Shape;32;p4"/>
          <p:cNvSpPr/>
          <p:nvPr/>
        </p:nvSpPr>
        <p:spPr>
          <a:xfrm rot="-9033220" flipH="1">
            <a:off x="3011627" y="-1320076"/>
            <a:ext cx="7511936" cy="3120419"/>
          </a:xfrm>
          <a:custGeom>
            <a:avLst/>
            <a:gdLst/>
            <a:ahLst/>
            <a:cxnLst/>
            <a:rect l="l" t="t" r="r" b="b"/>
            <a:pathLst>
              <a:path w="19438" h="11372" extrusionOk="0">
                <a:moveTo>
                  <a:pt x="4980" y="3012"/>
                </a:moveTo>
                <a:cubicBezTo>
                  <a:pt x="6215" y="4487"/>
                  <a:pt x="7670" y="6937"/>
                  <a:pt x="9207" y="6361"/>
                </a:cubicBezTo>
                <a:cubicBezTo>
                  <a:pt x="10744" y="5785"/>
                  <a:pt x="10310" y="3317"/>
                  <a:pt x="12185" y="2712"/>
                </a:cubicBezTo>
                <a:cubicBezTo>
                  <a:pt x="13774" y="2200"/>
                  <a:pt x="15571" y="3469"/>
                  <a:pt x="16172" y="1477"/>
                </a:cubicBezTo>
                <a:cubicBezTo>
                  <a:pt x="16771" y="-515"/>
                  <a:pt x="19663" y="-830"/>
                  <a:pt x="19424" y="2669"/>
                </a:cubicBezTo>
                <a:cubicBezTo>
                  <a:pt x="19185" y="6169"/>
                  <a:pt x="18356" y="9881"/>
                  <a:pt x="12947" y="10941"/>
                </a:cubicBezTo>
                <a:cubicBezTo>
                  <a:pt x="7538" y="12002"/>
                  <a:pt x="958" y="11281"/>
                  <a:pt x="118" y="6745"/>
                </a:cubicBezTo>
                <a:cubicBezTo>
                  <a:pt x="-723" y="2208"/>
                  <a:pt x="3132" y="805"/>
                  <a:pt x="4980" y="3012"/>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3"/>
        <p:cNvGrpSpPr/>
        <p:nvPr/>
      </p:nvGrpSpPr>
      <p:grpSpPr>
        <a:xfrm>
          <a:off x="0" y="0"/>
          <a:ext cx="0" cy="0"/>
          <a:chOff x="0" y="0"/>
          <a:chExt cx="0" cy="0"/>
        </a:xfrm>
      </p:grpSpPr>
      <p:sp>
        <p:nvSpPr>
          <p:cNvPr id="34" name="Google Shape;34;p5"/>
          <p:cNvSpPr/>
          <p:nvPr/>
        </p:nvSpPr>
        <p:spPr>
          <a:xfrm>
            <a:off x="173550" y="175800"/>
            <a:ext cx="8810400" cy="4791900"/>
          </a:xfrm>
          <a:prstGeom prst="roundRect">
            <a:avLst>
              <a:gd name="adj" fmla="val 12601"/>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35" name="Google Shape;35;p5"/>
          <p:cNvSpPr txBox="1">
            <a:spLocks noGrp="1"/>
          </p:cNvSpPr>
          <p:nvPr>
            <p:ph type="subTitle" idx="1"/>
          </p:nvPr>
        </p:nvSpPr>
        <p:spPr>
          <a:xfrm>
            <a:off x="1062712" y="2208071"/>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6" name="Google Shape;36;p5"/>
          <p:cNvSpPr txBox="1">
            <a:spLocks noGrp="1"/>
          </p:cNvSpPr>
          <p:nvPr>
            <p:ph type="subTitle" idx="2"/>
          </p:nvPr>
        </p:nvSpPr>
        <p:spPr>
          <a:xfrm>
            <a:off x="4825690" y="2208078"/>
            <a:ext cx="3255600" cy="171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7" name="Google Shape;37;p5"/>
          <p:cNvSpPr txBox="1">
            <a:spLocks noGrp="1"/>
          </p:cNvSpPr>
          <p:nvPr>
            <p:ph type="title"/>
          </p:nvPr>
        </p:nvSpPr>
        <p:spPr>
          <a:xfrm>
            <a:off x="1062712"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8" name="Google Shape;38;p5"/>
          <p:cNvSpPr txBox="1">
            <a:spLocks noGrp="1"/>
          </p:cNvSpPr>
          <p:nvPr>
            <p:ph type="title" idx="3"/>
          </p:nvPr>
        </p:nvSpPr>
        <p:spPr>
          <a:xfrm>
            <a:off x="4825691" y="1815775"/>
            <a:ext cx="3255600" cy="39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Fredoka One" panose="02000000000000000000"/>
              <a:buNone/>
              <a:defRPr sz="2000"/>
            </a:lvl1pPr>
            <a:lvl2pPr lvl="1"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2pPr>
            <a:lvl3pPr lvl="2"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3pPr>
            <a:lvl4pPr lvl="3"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4pPr>
            <a:lvl5pPr lvl="4"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5pPr>
            <a:lvl6pPr lvl="5"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6pPr>
            <a:lvl7pPr lvl="6"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7pPr>
            <a:lvl8pPr lvl="7"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8pPr>
            <a:lvl9pPr lvl="8" rtl="0">
              <a:spcBef>
                <a:spcPts val="0"/>
              </a:spcBef>
              <a:spcAft>
                <a:spcPts val="0"/>
              </a:spcAft>
              <a:buClr>
                <a:schemeClr val="dk1"/>
              </a:buClr>
              <a:buSzPts val="3600"/>
              <a:buFont typeface="Fredoka One" panose="02000000000000000000"/>
              <a:buNone/>
              <a:defRPr sz="3600">
                <a:solidFill>
                  <a:schemeClr val="dk1"/>
                </a:solidFill>
                <a:latin typeface="Fredoka One" panose="02000000000000000000"/>
                <a:ea typeface="Fredoka One" panose="02000000000000000000"/>
                <a:cs typeface="Fredoka One" panose="02000000000000000000"/>
                <a:sym typeface="Fredoka One" panose="02000000000000000000"/>
              </a:defRPr>
            </a:lvl9pPr>
          </a:lstStyle>
          <a:p/>
        </p:txBody>
      </p:sp>
      <p:sp>
        <p:nvSpPr>
          <p:cNvPr id="39" name="Google Shape;39;p5"/>
          <p:cNvSpPr txBox="1">
            <a:spLocks noGrp="1"/>
          </p:cNvSpPr>
          <p:nvPr>
            <p:ph type="title" idx="4"/>
          </p:nvPr>
        </p:nvSpPr>
        <p:spPr>
          <a:xfrm>
            <a:off x="713225" y="5517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p:nvPr/>
        </p:nvSpPr>
        <p:spPr>
          <a:xfrm rot="2509519">
            <a:off x="-891922" y="3556176"/>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1" name="Google Shape;41;p5"/>
          <p:cNvSpPr/>
          <p:nvPr/>
        </p:nvSpPr>
        <p:spPr>
          <a:xfrm rot="2509519">
            <a:off x="-845372" y="3400901"/>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2" name="Google Shape;42;p5"/>
          <p:cNvSpPr/>
          <p:nvPr/>
        </p:nvSpPr>
        <p:spPr>
          <a:xfrm rot="2509519">
            <a:off x="5176578" y="-2387424"/>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
        <p:nvSpPr>
          <p:cNvPr id="43" name="Google Shape;43;p5"/>
          <p:cNvSpPr/>
          <p:nvPr/>
        </p:nvSpPr>
        <p:spPr>
          <a:xfrm rot="2509519">
            <a:off x="5286653" y="-2067899"/>
            <a:ext cx="4312435" cy="3252596"/>
          </a:xfrm>
          <a:custGeom>
            <a:avLst/>
            <a:gdLst/>
            <a:ahLst/>
            <a:cxnLst/>
            <a:rect l="l" t="t" r="r" b="b"/>
            <a:pathLst>
              <a:path w="11979" h="9035" extrusionOk="0">
                <a:moveTo>
                  <a:pt x="504" y="4917"/>
                </a:moveTo>
                <a:cubicBezTo>
                  <a:pt x="1447" y="3462"/>
                  <a:pt x="2573" y="3190"/>
                  <a:pt x="3932" y="3734"/>
                </a:cubicBezTo>
                <a:cubicBezTo>
                  <a:pt x="5292" y="4278"/>
                  <a:pt x="6231" y="3168"/>
                  <a:pt x="6326" y="1857"/>
                </a:cubicBezTo>
                <a:cubicBezTo>
                  <a:pt x="6489" y="-393"/>
                  <a:pt x="10148" y="-537"/>
                  <a:pt x="11230" y="1094"/>
                </a:cubicBezTo>
                <a:cubicBezTo>
                  <a:pt x="12312" y="2725"/>
                  <a:pt x="12100" y="4213"/>
                  <a:pt x="11366" y="5085"/>
                </a:cubicBezTo>
                <a:cubicBezTo>
                  <a:pt x="10631" y="5957"/>
                  <a:pt x="8820" y="5106"/>
                  <a:pt x="8040" y="5619"/>
                </a:cubicBezTo>
                <a:cubicBezTo>
                  <a:pt x="7261" y="6133"/>
                  <a:pt x="7155" y="7559"/>
                  <a:pt x="4857" y="7016"/>
                </a:cubicBezTo>
                <a:cubicBezTo>
                  <a:pt x="3384" y="6668"/>
                  <a:pt x="3000" y="9293"/>
                  <a:pt x="1453" y="9014"/>
                </a:cubicBezTo>
                <a:cubicBezTo>
                  <a:pt x="-93" y="8735"/>
                  <a:pt x="-399" y="6312"/>
                  <a:pt x="504" y="4917"/>
                </a:cubicBezTo>
                <a:close/>
              </a:path>
            </a:pathLst>
          </a:custGeom>
          <a:noFill/>
          <a:ln w="19050" cap="flat" cmpd="sng">
            <a:solidFill>
              <a:schemeClr val="accent1"/>
            </a:solidFill>
            <a:prstDash val="dash"/>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5" Type="http://schemas.openxmlformats.org/officeDocument/2006/relationships/theme" Target="../theme/theme2.xml"/><Relationship Id="rId24" Type="http://schemas.openxmlformats.org/officeDocument/2006/relationships/slideLayout" Target="../slideLayouts/slideLayout29.xml"/><Relationship Id="rId23" Type="http://schemas.openxmlformats.org/officeDocument/2006/relationships/slideLayout" Target="../slideLayouts/slideLayout28.xml"/><Relationship Id="rId22" Type="http://schemas.openxmlformats.org/officeDocument/2006/relationships/slideLayout" Target="../slideLayouts/slideLayout27.xml"/><Relationship Id="rId21" Type="http://schemas.openxmlformats.org/officeDocument/2006/relationships/slideLayout" Target="../slideLayouts/slideLayout26.xml"/><Relationship Id="rId20" Type="http://schemas.openxmlformats.org/officeDocument/2006/relationships/slideLayout" Target="../slideLayouts/slideLayout25.xml"/><Relationship Id="rId2" Type="http://schemas.openxmlformats.org/officeDocument/2006/relationships/slideLayout" Target="../slideLayouts/slideLayout7.xml"/><Relationship Id="rId19" Type="http://schemas.openxmlformats.org/officeDocument/2006/relationships/slideLayout" Target="../slideLayouts/slideLayout24.xml"/><Relationship Id="rId18" Type="http://schemas.openxmlformats.org/officeDocument/2006/relationships/slideLayout" Target="../slideLayouts/slideLayout23.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4" Type="http://schemas.openxmlformats.org/officeDocument/2006/relationships/theme" Target="../theme/theme3.xml"/><Relationship Id="rId33" Type="http://schemas.openxmlformats.org/officeDocument/2006/relationships/slideLayout" Target="../slideLayouts/slideLayout62.xml"/><Relationship Id="rId32" Type="http://schemas.openxmlformats.org/officeDocument/2006/relationships/slideLayout" Target="../slideLayouts/slideLayout61.xml"/><Relationship Id="rId31" Type="http://schemas.openxmlformats.org/officeDocument/2006/relationships/slideLayout" Target="../slideLayouts/slideLayout60.xml"/><Relationship Id="rId30" Type="http://schemas.openxmlformats.org/officeDocument/2006/relationships/slideLayout" Target="../slideLayouts/slideLayout59.xml"/><Relationship Id="rId3" Type="http://schemas.openxmlformats.org/officeDocument/2006/relationships/slideLayout" Target="../slideLayouts/slideLayout32.xml"/><Relationship Id="rId29" Type="http://schemas.openxmlformats.org/officeDocument/2006/relationships/slideLayout" Target="../slideLayouts/slideLayout58.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0" Type="http://schemas.openxmlformats.org/officeDocument/2006/relationships/slideLayout" Target="../slideLayouts/slideLayout49.xml"/><Relationship Id="rId2" Type="http://schemas.openxmlformats.org/officeDocument/2006/relationships/slideLayout" Target="../slideLayouts/slideLayout31.xml"/><Relationship Id="rId19" Type="http://schemas.openxmlformats.org/officeDocument/2006/relationships/slideLayout" Target="../slideLayouts/slideLayout4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lvl="1"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lvl="2"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lvl="3"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lvl="4"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lvl="5"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lvl="6"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lvl="7"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lvl="8"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lvl="1"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lvl="2"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lvl="3"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lvl="4"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lvl="5"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lvl="6"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lvl="7"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lvl="8"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lvl="1"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lvl="2"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lvl="3"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lvl="4"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lvl="5"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lvl="6"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lvl="7"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lvl="8" rtl="0">
              <a:spcBef>
                <a:spcPts val="0"/>
              </a:spcBef>
              <a:spcAft>
                <a:spcPts val="0"/>
              </a:spcAft>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1pPr>
            <a:lvl2pPr marL="914400" lvl="1"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2pPr>
            <a:lvl3pPr marL="1371600" lvl="2"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3pPr>
            <a:lvl4pPr marL="1828800" lvl="3"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4pPr>
            <a:lvl5pPr marL="2286000" lvl="4"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5pPr>
            <a:lvl6pPr marL="2743200" lvl="5"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6pPr>
            <a:lvl7pPr marL="3200400" lvl="6"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7pPr>
            <a:lvl8pPr marL="3657600" lvl="7"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8pPr>
            <a:lvl9pPr marL="4114800" lvl="8" indent="-317500">
              <a:lnSpc>
                <a:spcPct val="115000"/>
              </a:lnSpc>
              <a:spcBef>
                <a:spcPts val="0"/>
              </a:spcBef>
              <a:spcAft>
                <a:spcPts val="0"/>
              </a:spcAft>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sym typeface="Lato" panose="020F0502020204030203"/>
              </a:defRPr>
            </a:lvl9pPr>
          </a:lstStyle>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1.vml"/><Relationship Id="rId5" Type="http://schemas.openxmlformats.org/officeDocument/2006/relationships/slideLayout" Target="../slideLayouts/slideLayout8.xml"/><Relationship Id="rId4" Type="http://schemas.openxmlformats.org/officeDocument/2006/relationships/image" Target="../media/image6.png"/><Relationship Id="rId3" Type="http://schemas.openxmlformats.org/officeDocument/2006/relationships/oleObject" Target="../embeddings/oleObject2.bin"/><Relationship Id="rId2" Type="http://schemas.openxmlformats.org/officeDocument/2006/relationships/image" Target="../media/image19.w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7.xml"/><Relationship Id="rId4" Type="http://schemas.openxmlformats.org/officeDocument/2006/relationships/image" Target="../media/image6.png"/><Relationship Id="rId3" Type="http://schemas.openxmlformats.org/officeDocument/2006/relationships/oleObject" Target="../embeddings/oleObject4.bin"/><Relationship Id="rId2" Type="http://schemas.openxmlformats.org/officeDocument/2006/relationships/image" Target="../media/image19.wmf"/><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vmlDrawing" Target="../drawings/vmlDrawing3.vml"/><Relationship Id="rId5" Type="http://schemas.openxmlformats.org/officeDocument/2006/relationships/slideLayout" Target="../slideLayouts/slideLayout24.xml"/><Relationship Id="rId4" Type="http://schemas.openxmlformats.org/officeDocument/2006/relationships/image" Target="../media/image6.png"/><Relationship Id="rId3" Type="http://schemas.openxmlformats.org/officeDocument/2006/relationships/oleObject" Target="../embeddings/oleObject6.bin"/><Relationship Id="rId2" Type="http://schemas.openxmlformats.org/officeDocument/2006/relationships/image" Target="../media/image19.wmf"/><Relationship Id="rId1"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png"/><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3.xml"/><Relationship Id="rId4" Type="http://schemas.openxmlformats.org/officeDocument/2006/relationships/image" Target="../media/image3.png"/><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1.xml"/><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1.xml"/><Relationship Id="rId3" Type="http://schemas.openxmlformats.org/officeDocument/2006/relationships/image" Target="../media/image3.png"/><Relationship Id="rId2" Type="http://schemas.openxmlformats.org/officeDocument/2006/relationships/hyperlink" Target="../Documents%20and%20Settings/Administrator/My%20Documents/truc%20chinh.ckt" TargetMode="Externa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30.png"/><Relationship Id="rId3" Type="http://schemas.microsoft.com/office/2007/relationships/hdphoto" Target="../media/image29.wdp"/><Relationship Id="rId2" Type="http://schemas.openxmlformats.org/officeDocument/2006/relationships/image" Target="../media/image28.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28.xml"/><Relationship Id="rId4" Type="http://schemas.openxmlformats.org/officeDocument/2006/relationships/image" Target="../media/image10.png"/><Relationship Id="rId3" Type="http://schemas.openxmlformats.org/officeDocument/2006/relationships/image" Target="../media/image3.png"/><Relationship Id="rId2" Type="http://schemas.microsoft.com/office/2007/relationships/hdphoto" Target="../media/image29.wdp"/><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8.xml"/><Relationship Id="rId2" Type="http://schemas.openxmlformats.org/officeDocument/2006/relationships/image" Target="../media/image3.png"/><Relationship Id="rId1" Type="http://schemas.openxmlformats.org/officeDocument/2006/relationships/image" Target="../media/image30.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8.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vmlDrawing" Target="../drawings/vmlDrawing4.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vmlDrawing" Target="../drawings/vmlDrawing5.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vmlDrawing" Target="../drawings/vmlDrawing6.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9.bin"/><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0.xml"/><Relationship Id="rId2" Type="http://schemas.openxmlformats.org/officeDocument/2006/relationships/image" Target="../media/image5.png"/><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vmlDrawing" Target="../drawings/vmlDrawing7.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10.bin"/><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1.xml"/><Relationship Id="rId5" Type="http://schemas.openxmlformats.org/officeDocument/2006/relationships/vmlDrawing" Target="../drawings/vmlDrawing8.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11.bin"/><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4.pn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vmlDrawing" Target="../drawings/vmlDrawing9.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3.xml"/><Relationship Id="rId8" Type="http://schemas.openxmlformats.org/officeDocument/2006/relationships/vmlDrawing" Target="../drawings/vmlDrawing10.vml"/><Relationship Id="rId7" Type="http://schemas.openxmlformats.org/officeDocument/2006/relationships/slideLayout" Target="../slideLayouts/slideLayout46.x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image" Target="../media/image19.wmf"/><Relationship Id="rId3" Type="http://schemas.openxmlformats.org/officeDocument/2006/relationships/oleObject" Target="../embeddings/oleObject13.bin"/><Relationship Id="rId2" Type="http://schemas.openxmlformats.org/officeDocument/2006/relationships/image" Target="../media/image33.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vmlDrawing" Target="../drawings/vmlDrawing11.vml"/><Relationship Id="rId5" Type="http://schemas.openxmlformats.org/officeDocument/2006/relationships/slideLayout" Target="../slideLayouts/slideLayout46.xml"/><Relationship Id="rId4" Type="http://schemas.openxmlformats.org/officeDocument/2006/relationships/image" Target="../media/image19.wmf"/><Relationship Id="rId3" Type="http://schemas.openxmlformats.org/officeDocument/2006/relationships/oleObject" Target="../embeddings/oleObject16.bin"/><Relationship Id="rId2" Type="http://schemas.openxmlformats.org/officeDocument/2006/relationships/image" Target="../media/image34.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vmlDrawing" Target="../drawings/vmlDrawing12.vml"/><Relationship Id="rId5" Type="http://schemas.openxmlformats.org/officeDocument/2006/relationships/slideLayout" Target="../slideLayouts/slideLayout46.xml"/><Relationship Id="rId4" Type="http://schemas.openxmlformats.org/officeDocument/2006/relationships/image" Target="../media/image19.wmf"/><Relationship Id="rId3" Type="http://schemas.openxmlformats.org/officeDocument/2006/relationships/oleObject" Target="../embeddings/oleObject17.bin"/><Relationship Id="rId2" Type="http://schemas.openxmlformats.org/officeDocument/2006/relationships/image" Target="../media/image34.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vmlDrawing" Target="../drawings/vmlDrawing13.vml"/><Relationship Id="rId5" Type="http://schemas.openxmlformats.org/officeDocument/2006/relationships/slideLayout" Target="../slideLayouts/slideLayout46.xml"/><Relationship Id="rId4" Type="http://schemas.openxmlformats.org/officeDocument/2006/relationships/image" Target="../media/image34.png"/><Relationship Id="rId3" Type="http://schemas.openxmlformats.org/officeDocument/2006/relationships/image" Target="../media/image19.wmf"/><Relationship Id="rId2" Type="http://schemas.openxmlformats.org/officeDocument/2006/relationships/oleObject" Target="../embeddings/oleObject18.bin"/><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0.xml"/><Relationship Id="rId2" Type="http://schemas.openxmlformats.org/officeDocument/2006/relationships/image" Target="../media/image5.png"/><Relationship Id="rId1" Type="http://schemas.openxmlformats.org/officeDocument/2006/relationships/image" Target="../media/image33.pn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vmlDrawing" Target="../drawings/vmlDrawing14.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19.bin"/><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39.xml"/><Relationship Id="rId5" Type="http://schemas.openxmlformats.org/officeDocument/2006/relationships/vmlDrawing" Target="../drawings/vmlDrawing15.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20.bin"/><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vmlDrawing" Target="../drawings/vmlDrawing16.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21.bin"/><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49.xml"/><Relationship Id="rId2" Type="http://schemas.openxmlformats.org/officeDocument/2006/relationships/image" Target="../media/image5.png"/><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0.xml"/><Relationship Id="rId2" Type="http://schemas.openxmlformats.org/officeDocument/2006/relationships/image" Target="../media/image4.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vmlDrawing" Target="../drawings/vmlDrawing17.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22.bin"/><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6" Type="http://schemas.openxmlformats.org/officeDocument/2006/relationships/notesSlide" Target="../notesSlides/notesSlide43.xml"/><Relationship Id="rId5" Type="http://schemas.openxmlformats.org/officeDocument/2006/relationships/vmlDrawing" Target="../drawings/vmlDrawing18.vml"/><Relationship Id="rId4" Type="http://schemas.openxmlformats.org/officeDocument/2006/relationships/slideLayout" Target="../slideLayouts/slideLayout46.xml"/><Relationship Id="rId3" Type="http://schemas.openxmlformats.org/officeDocument/2006/relationships/image" Target="../media/image19.wmf"/><Relationship Id="rId2" Type="http://schemas.openxmlformats.org/officeDocument/2006/relationships/oleObject" Target="../embeddings/oleObject23.bin"/><Relationship Id="rId1" Type="http://schemas.openxmlformats.org/officeDocument/2006/relationships/image" Target="../media/image5.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46.xml"/><Relationship Id="rId2" Type="http://schemas.openxmlformats.org/officeDocument/2006/relationships/image" Target="../media/image33.png"/><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7" Type="http://schemas.openxmlformats.org/officeDocument/2006/relationships/vmlDrawing" Target="../drawings/vmlDrawing19.vml"/><Relationship Id="rId6" Type="http://schemas.openxmlformats.org/officeDocument/2006/relationships/slideLayout" Target="../slideLayouts/slideLayout45.xml"/><Relationship Id="rId5" Type="http://schemas.openxmlformats.org/officeDocument/2006/relationships/oleObject" Target="../embeddings/oleObject26.bin"/><Relationship Id="rId4" Type="http://schemas.openxmlformats.org/officeDocument/2006/relationships/oleObject" Target="../embeddings/oleObject25.bin"/><Relationship Id="rId3" Type="http://schemas.openxmlformats.org/officeDocument/2006/relationships/image" Target="../media/image19.wmf"/><Relationship Id="rId2" Type="http://schemas.openxmlformats.org/officeDocument/2006/relationships/oleObject" Target="../embeddings/oleObject24.bin"/><Relationship Id="rId1" Type="http://schemas.openxmlformats.org/officeDocument/2006/relationships/image" Target="../media/image5.png"/></Relationships>
</file>

<file path=ppt/slides/_rels/slide54.xml.rels><?xml version="1.0" encoding="UTF-8" standalone="yes"?>
<Relationships xmlns="http://schemas.openxmlformats.org/package/2006/relationships"><Relationship Id="rId7" Type="http://schemas.openxmlformats.org/officeDocument/2006/relationships/vmlDrawing" Target="../drawings/vmlDrawing20.vml"/><Relationship Id="rId6" Type="http://schemas.openxmlformats.org/officeDocument/2006/relationships/slideLayout" Target="../slideLayouts/slideLayout45.xml"/><Relationship Id="rId5" Type="http://schemas.openxmlformats.org/officeDocument/2006/relationships/oleObject" Target="../embeddings/oleObject29.bin"/><Relationship Id="rId4" Type="http://schemas.openxmlformats.org/officeDocument/2006/relationships/oleObject" Target="../embeddings/oleObject28.bin"/><Relationship Id="rId3" Type="http://schemas.openxmlformats.org/officeDocument/2006/relationships/image" Target="../media/image19.wmf"/><Relationship Id="rId2" Type="http://schemas.openxmlformats.org/officeDocument/2006/relationships/oleObject" Target="../embeddings/oleObject27.bin"/><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45.xml"/><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image" Target="../media/image35.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8.xml"/><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8.xml"/><Relationship Id="rId1"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9.xml"/><Relationship Id="rId1"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8.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57.xml"/><Relationship Id="rId2" Type="http://schemas.openxmlformats.org/officeDocument/2006/relationships/image" Target="../media/image38.jpeg"/><Relationship Id="rId1" Type="http://schemas.openxmlformats.org/officeDocument/2006/relationships/image" Target="../media/image5.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18.xml"/><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image" Target="../media/image35.png"/></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58.xml"/><Relationship Id="rId2" Type="http://schemas.openxmlformats.org/officeDocument/2006/relationships/image" Target="../media/image38.jpeg"/><Relationship Id="rId1" Type="http://schemas.openxmlformats.org/officeDocument/2006/relationships/image" Target="../media/image5.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49.xml"/><Relationship Id="rId2" Type="http://schemas.openxmlformats.org/officeDocument/2006/relationships/image" Target="../media/image5.png"/><Relationship Id="rId1"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5.xml"/><Relationship Id="rId2" Type="http://schemas.openxmlformats.org/officeDocument/2006/relationships/image" Target="../media/image4.png"/><Relationship Id="rId1"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1.xml"/><Relationship Id="rId4" Type="http://schemas.openxmlformats.org/officeDocument/2006/relationships/image" Target="../media/image4.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4933545" y="653439"/>
            <a:ext cx="4612461" cy="4612461"/>
          </a:xfrm>
          <a:prstGeom prst="rect">
            <a:avLst/>
          </a:prstGeom>
        </p:spPr>
      </p:pic>
      <p:sp>
        <p:nvSpPr>
          <p:cNvPr id="5" name="Google Shape;346;p46"/>
          <p:cNvSpPr txBox="1"/>
          <p:nvPr/>
        </p:nvSpPr>
        <p:spPr>
          <a:xfrm rot="21599839">
            <a:off x="1364195" y="1711044"/>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panose="00000500000000000000"/>
              <a:buNone/>
              <a:defRPr sz="34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algn="l">
              <a:buSzPts val="1100"/>
              <a:buFont typeface="Arial" panose="020B0604020202020204"/>
              <a:buNone/>
            </a:pPr>
            <a:r>
              <a:rPr lang="en-US" sz="6600" dirty="0">
                <a:solidFill>
                  <a:srgbClr val="EE7214"/>
                </a:solidFill>
              </a:rPr>
              <a:t>THẤU KÍNH</a:t>
            </a:r>
            <a:endParaRPr lang="en-US" sz="6600" dirty="0">
              <a:solidFill>
                <a:srgbClr val="EE7214"/>
              </a:solidFill>
            </a:endParaRPr>
          </a:p>
        </p:txBody>
      </p:sp>
      <p:sp>
        <p:nvSpPr>
          <p:cNvPr id="6" name="Google Shape;347;p46"/>
          <p:cNvSpPr txBox="1">
            <a:spLocks noGrp="1"/>
          </p:cNvSpPr>
          <p:nvPr>
            <p:ph type="subTitle" idx="1"/>
          </p:nvPr>
        </p:nvSpPr>
        <p:spPr>
          <a:xfrm>
            <a:off x="1364144" y="39645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panose="020B0604020202020204"/>
              <a:buNone/>
            </a:pPr>
            <a:r>
              <a:rPr lang="en-GB" dirty="0">
                <a:solidFill>
                  <a:srgbClr val="002060"/>
                </a:solidFill>
              </a:rPr>
              <a:t>Giáo viên: </a:t>
            </a:r>
            <a:endParaRPr dirty="0">
              <a:solidFill>
                <a:srgbClr val="002060"/>
              </a:solidFill>
            </a:endParaRPr>
          </a:p>
        </p:txBody>
      </p:sp>
      <p:sp>
        <p:nvSpPr>
          <p:cNvPr id="7" name="Google Shape;346;p46"/>
          <p:cNvSpPr txBox="1"/>
          <p:nvPr/>
        </p:nvSpPr>
        <p:spPr>
          <a:xfrm rot="21599839">
            <a:off x="1364159" y="1142122"/>
            <a:ext cx="1954513" cy="636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200"/>
              <a:buFont typeface="Barlow" panose="00000500000000000000"/>
              <a:buNone/>
              <a:defRPr sz="52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a:buSzPts val="1100"/>
              <a:buFont typeface="Arial" panose="020B0604020202020204"/>
              <a:buNone/>
            </a:pPr>
            <a:r>
              <a:rPr lang="en-US" sz="4800" dirty="0">
                <a:solidFill>
                  <a:srgbClr val="002060"/>
                </a:solidFill>
              </a:rPr>
              <a:t>BÀI 8:</a:t>
            </a:r>
            <a:endParaRPr lang="en-US" sz="48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356;p47"/>
          <p:cNvSpPr txBox="1"/>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phân</a:t>
            </a:r>
            <a:r>
              <a:rPr lang="en-US" sz="1800" dirty="0">
                <a:solidFill>
                  <a:srgbClr val="2E2723"/>
                </a:solidFill>
              </a:rPr>
              <a:t> </a:t>
            </a:r>
            <a:r>
              <a:rPr lang="en-US" sz="1800" dirty="0" err="1">
                <a:solidFill>
                  <a:srgbClr val="2E2723"/>
                </a:solidFill>
              </a:rPr>
              <a:t>kì</a:t>
            </a:r>
            <a:endParaRPr lang="en-US" sz="1800" dirty="0">
              <a:solidFill>
                <a:srgbClr val="2E2723"/>
              </a:solidFill>
            </a:endParaRPr>
          </a:p>
        </p:txBody>
      </p:sp>
      <p:pic>
        <p:nvPicPr>
          <p:cNvPr id="19"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p:cNvSpPr txBox="1"/>
          <p:nvPr/>
        </p:nvSpPr>
        <p:spPr>
          <a:xfrm>
            <a:off x="1234174" y="1418246"/>
            <a:ext cx="7500124"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phân</a:t>
            </a:r>
            <a:r>
              <a:rPr lang="en-US" sz="1800" dirty="0"/>
              <a:t> </a:t>
            </a:r>
            <a:r>
              <a:rPr lang="en-US" sz="1800" dirty="0" err="1"/>
              <a:t>kì</a:t>
            </a:r>
            <a:r>
              <a:rPr lang="en-US" sz="1800" dirty="0"/>
              <a:t> </a:t>
            </a:r>
            <a:r>
              <a:rPr lang="en-US" sz="1800" dirty="0" err="1"/>
              <a:t>cho</a:t>
            </a:r>
            <a:r>
              <a:rPr lang="en-US" sz="1800" dirty="0"/>
              <a:t> c</a:t>
            </a:r>
            <a:r>
              <a:rPr lang="vi-VN" sz="1800" dirty="0"/>
              <a:t>hùm tia ló </a:t>
            </a:r>
            <a:r>
              <a:rPr lang="en-US" sz="1800" dirty="0" err="1"/>
              <a:t>phân</a:t>
            </a:r>
            <a:r>
              <a:rPr lang="en-US" sz="1800" dirty="0"/>
              <a:t> </a:t>
            </a:r>
            <a:r>
              <a:rPr lang="en-US" sz="1800" dirty="0" err="1"/>
              <a:t>kì</a:t>
            </a:r>
            <a:endParaRPr lang="en-US" sz="1800" dirty="0"/>
          </a:p>
        </p:txBody>
      </p:sp>
      <p:pic>
        <p:nvPicPr>
          <p:cNvPr id="21"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363;p48"/>
          <p:cNvSpPr txBox="1"/>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ó phần rìa </a:t>
            </a:r>
            <a:r>
              <a:rPr lang="en-US" dirty="0" err="1"/>
              <a:t>dày</a:t>
            </a:r>
            <a:r>
              <a:rPr lang="vi-VN" dirty="0"/>
              <a:t> hơn phần ở giữa</a:t>
            </a:r>
            <a:endParaRPr lang="en-US" dirty="0"/>
          </a:p>
        </p:txBody>
      </p:sp>
      <p:pic>
        <p:nvPicPr>
          <p:cNvPr id="23"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363;p48"/>
          <p:cNvSpPr txBox="1"/>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err="1"/>
              <a:t>Kí</a:t>
            </a:r>
            <a:r>
              <a:rPr lang="en-US" dirty="0"/>
              <a:t> </a:t>
            </a:r>
            <a:r>
              <a:rPr lang="en-US" dirty="0" err="1"/>
              <a:t>hiệu</a:t>
            </a:r>
            <a:r>
              <a:rPr lang="en-US" dirty="0"/>
              <a:t>:</a:t>
            </a:r>
            <a:endParaRPr lang="en-US" dirty="0"/>
          </a:p>
        </p:txBody>
      </p:sp>
      <p:pic>
        <p:nvPicPr>
          <p:cNvPr id="26" name="Picture 25"/>
          <p:cNvPicPr>
            <a:picLocks noChangeAspect="1"/>
          </p:cNvPicPr>
          <p:nvPr/>
        </p:nvPicPr>
        <p:blipFill>
          <a:blip r:embed="rId2"/>
          <a:stretch>
            <a:fillRect/>
          </a:stretch>
        </p:blipFill>
        <p:spPr>
          <a:xfrm flipH="1">
            <a:off x="6360991" y="1779337"/>
            <a:ext cx="1795690" cy="3159262"/>
          </a:xfrm>
          <a:prstGeom prst="rect">
            <a:avLst/>
          </a:prstGeom>
        </p:spPr>
      </p:pic>
      <p:pic>
        <p:nvPicPr>
          <p:cNvPr id="27" name="Picture 26"/>
          <p:cNvPicPr>
            <a:picLocks noChangeAspect="1"/>
          </p:cNvPicPr>
          <p:nvPr/>
        </p:nvPicPr>
        <p:blipFill>
          <a:blip r:embed="rId3"/>
          <a:stretch>
            <a:fillRect/>
          </a:stretch>
        </p:blipFill>
        <p:spPr>
          <a:xfrm>
            <a:off x="7834785" y="1846763"/>
            <a:ext cx="1280474" cy="3092303"/>
          </a:xfrm>
          <a:prstGeom prst="rect">
            <a:avLst/>
          </a:prstGeom>
        </p:spPr>
      </p:pic>
      <p:grpSp>
        <p:nvGrpSpPr>
          <p:cNvPr id="44" name="Group 43"/>
          <p:cNvGrpSpPr/>
          <p:nvPr/>
        </p:nvGrpSpPr>
        <p:grpSpPr>
          <a:xfrm>
            <a:off x="3176636" y="2325794"/>
            <a:ext cx="3100578" cy="1496010"/>
            <a:chOff x="2987809" y="2325794"/>
            <a:chExt cx="3100578" cy="1496010"/>
          </a:xfrm>
        </p:grpSpPr>
        <p:sp>
          <p:nvSpPr>
            <p:cNvPr id="8" name="Google Shape;363;p48"/>
            <p:cNvSpPr txBox="1"/>
            <p:nvPr/>
          </p:nvSpPr>
          <p:spPr>
            <a:xfrm>
              <a:off x="2987809" y="3381907"/>
              <a:ext cx="3100578"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p:txBody>
        </p:sp>
        <p:grpSp>
          <p:nvGrpSpPr>
            <p:cNvPr id="43" name="Group 42"/>
            <p:cNvGrpSpPr/>
            <p:nvPr/>
          </p:nvGrpSpPr>
          <p:grpSpPr>
            <a:xfrm>
              <a:off x="3963817" y="2325794"/>
              <a:ext cx="1115671" cy="1092990"/>
              <a:chOff x="1325544" y="2192368"/>
              <a:chExt cx="2197193" cy="2152525"/>
            </a:xfrm>
          </p:grpSpPr>
          <p:grpSp>
            <p:nvGrpSpPr>
              <p:cNvPr id="29" name="Group 54"/>
              <p:cNvGrpSpPr/>
              <p:nvPr/>
            </p:nvGrpSpPr>
            <p:grpSpPr bwMode="auto">
              <a:xfrm flipH="1">
                <a:off x="2215919" y="2198347"/>
                <a:ext cx="481217" cy="2146546"/>
                <a:chOff x="960" y="1008"/>
                <a:chExt cx="288" cy="1008"/>
              </a:xfrm>
            </p:grpSpPr>
            <p:sp>
              <p:nvSpPr>
                <p:cNvPr id="30" name="Freeform 52"/>
                <p:cNvSpPr/>
                <p:nvPr/>
              </p:nvSpPr>
              <p:spPr bwMode="auto">
                <a:xfrm>
                  <a:off x="960" y="1008"/>
                  <a:ext cx="288" cy="1008"/>
                </a:xfrm>
                <a:custGeom>
                  <a:avLst/>
                  <a:gdLst>
                    <a:gd name="T0" fmla="*/ 0 w 288"/>
                    <a:gd name="T1" fmla="*/ 0 h 1008"/>
                    <a:gd name="T2" fmla="*/ 288 w 288"/>
                    <a:gd name="T3" fmla="*/ 0 h 1008"/>
                    <a:gd name="T4" fmla="*/ 288 w 288"/>
                    <a:gd name="T5" fmla="*/ 1008 h 1008"/>
                    <a:gd name="T6" fmla="*/ 0 w 288"/>
                    <a:gd name="T7" fmla="*/ 1008 h 1008"/>
                    <a:gd name="T8" fmla="*/ 0 60000 65536"/>
                    <a:gd name="T9" fmla="*/ 0 60000 65536"/>
                    <a:gd name="T10" fmla="*/ 0 60000 65536"/>
                    <a:gd name="T11" fmla="*/ 0 60000 65536"/>
                    <a:gd name="T12" fmla="*/ 0 w 288"/>
                    <a:gd name="T13" fmla="*/ 0 h 1008"/>
                    <a:gd name="T14" fmla="*/ 288 w 288"/>
                    <a:gd name="T15" fmla="*/ 1008 h 1008"/>
                  </a:gdLst>
                  <a:ahLst/>
                  <a:cxnLst>
                    <a:cxn ang="T8">
                      <a:pos x="T0" y="T1"/>
                    </a:cxn>
                    <a:cxn ang="T9">
                      <a:pos x="T2" y="T3"/>
                    </a:cxn>
                    <a:cxn ang="T10">
                      <a:pos x="T4" y="T5"/>
                    </a:cxn>
                    <a:cxn ang="T11">
                      <a:pos x="T6" y="T7"/>
                    </a:cxn>
                  </a:cxnLst>
                  <a:rect l="T12" t="T13" r="T14" b="T15"/>
                  <a:pathLst>
                    <a:path w="288" h="1008">
                      <a:moveTo>
                        <a:pt x="0" y="0"/>
                      </a:moveTo>
                      <a:lnTo>
                        <a:pt x="288" y="0"/>
                      </a:lnTo>
                      <a:lnTo>
                        <a:pt x="288" y="1008"/>
                      </a:lnTo>
                      <a:lnTo>
                        <a:pt x="0" y="1008"/>
                      </a:ln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1" name="Freeform 53"/>
                <p:cNvSpPr/>
                <p:nvPr/>
              </p:nvSpPr>
              <p:spPr bwMode="auto">
                <a:xfrm>
                  <a:off x="960" y="1008"/>
                  <a:ext cx="192" cy="1008"/>
                </a:xfrm>
                <a:custGeom>
                  <a:avLst/>
                  <a:gdLst>
                    <a:gd name="T0" fmla="*/ 0 w 96"/>
                    <a:gd name="T1" fmla="*/ 0 h 1008"/>
                    <a:gd name="T2" fmla="*/ 153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grpSp>
          <p:grpSp>
            <p:nvGrpSpPr>
              <p:cNvPr id="32" name="Group 61"/>
              <p:cNvGrpSpPr/>
              <p:nvPr/>
            </p:nvGrpSpPr>
            <p:grpSpPr bwMode="auto">
              <a:xfrm flipH="1">
                <a:off x="2962632" y="2192368"/>
                <a:ext cx="560105" cy="2146546"/>
                <a:chOff x="1632" y="1008"/>
                <a:chExt cx="336" cy="1008"/>
              </a:xfrm>
            </p:grpSpPr>
            <p:sp>
              <p:nvSpPr>
                <p:cNvPr id="33" name="Freeform 57"/>
                <p:cNvSpPr/>
                <p:nvPr/>
              </p:nvSpPr>
              <p:spPr bwMode="auto">
                <a:xfrm>
                  <a:off x="1632" y="1008"/>
                  <a:ext cx="288" cy="1008"/>
                </a:xfrm>
                <a:custGeom>
                  <a:avLst/>
                  <a:gdLst>
                    <a:gd name="T0" fmla="*/ 0 w 96"/>
                    <a:gd name="T1" fmla="*/ 0 h 1008"/>
                    <a:gd name="T2" fmla="*/ 777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4" name="Freeform 58"/>
                <p:cNvSpPr/>
                <p:nvPr/>
              </p:nvSpPr>
              <p:spPr bwMode="auto">
                <a:xfrm>
                  <a:off x="1872" y="1008"/>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5" name="Line 59"/>
                <p:cNvSpPr>
                  <a:spLocks noChangeShapeType="1"/>
                </p:cNvSpPr>
                <p:nvPr/>
              </p:nvSpPr>
              <p:spPr bwMode="auto">
                <a:xfrm>
                  <a:off x="1632" y="1008"/>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sp>
              <p:nvSpPr>
                <p:cNvPr id="36" name="Line 60"/>
                <p:cNvSpPr>
                  <a:spLocks noChangeShapeType="1"/>
                </p:cNvSpPr>
                <p:nvPr/>
              </p:nvSpPr>
              <p:spPr bwMode="auto">
                <a:xfrm>
                  <a:off x="1632" y="2016"/>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grpSp>
          <p:grpSp>
            <p:nvGrpSpPr>
              <p:cNvPr id="37" name="Group 67"/>
              <p:cNvGrpSpPr/>
              <p:nvPr/>
            </p:nvGrpSpPr>
            <p:grpSpPr bwMode="auto">
              <a:xfrm>
                <a:off x="1325544" y="2198347"/>
                <a:ext cx="401014" cy="2146546"/>
                <a:chOff x="2496" y="960"/>
                <a:chExt cx="240" cy="1008"/>
              </a:xfrm>
            </p:grpSpPr>
            <p:sp>
              <p:nvSpPr>
                <p:cNvPr id="38" name="Freeform 63"/>
                <p:cNvSpPr/>
                <p:nvPr/>
              </p:nvSpPr>
              <p:spPr bwMode="auto">
                <a:xfrm>
                  <a:off x="2496" y="960"/>
                  <a:ext cx="116" cy="1008"/>
                </a:xfrm>
                <a:custGeom>
                  <a:avLst/>
                  <a:gdLst>
                    <a:gd name="T0" fmla="*/ 0 w 96"/>
                    <a:gd name="T1" fmla="*/ 0 h 1008"/>
                    <a:gd name="T2" fmla="*/ 204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39" name="Freeform 64"/>
                <p:cNvSpPr/>
                <p:nvPr/>
              </p:nvSpPr>
              <p:spPr bwMode="auto">
                <a:xfrm flipH="1">
                  <a:off x="2640" y="960"/>
                  <a:ext cx="96" cy="1008"/>
                </a:xfrm>
                <a:custGeom>
                  <a:avLst/>
                  <a:gdLst>
                    <a:gd name="T0" fmla="*/ 0 w 96"/>
                    <a:gd name="T1" fmla="*/ 0 h 1008"/>
                    <a:gd name="T2" fmla="*/ 96 w 96"/>
                    <a:gd name="T3" fmla="*/ 528 h 1008"/>
                    <a:gd name="T4" fmla="*/ 0 w 96"/>
                    <a:gd name="T5" fmla="*/ 1008 h 1008"/>
                    <a:gd name="T6" fmla="*/ 0 60000 65536"/>
                    <a:gd name="T7" fmla="*/ 0 60000 65536"/>
                    <a:gd name="T8" fmla="*/ 0 60000 65536"/>
                    <a:gd name="T9" fmla="*/ 0 w 96"/>
                    <a:gd name="T10" fmla="*/ 0 h 1008"/>
                    <a:gd name="T11" fmla="*/ 96 w 96"/>
                    <a:gd name="T12" fmla="*/ 1008 h 1008"/>
                  </a:gdLst>
                  <a:ahLst/>
                  <a:cxnLst>
                    <a:cxn ang="T6">
                      <a:pos x="T0" y="T1"/>
                    </a:cxn>
                    <a:cxn ang="T7">
                      <a:pos x="T2" y="T3"/>
                    </a:cxn>
                    <a:cxn ang="T8">
                      <a:pos x="T4" y="T5"/>
                    </a:cxn>
                  </a:cxnLst>
                  <a:rect l="T9" t="T10" r="T11" b="T12"/>
                  <a:pathLst>
                    <a:path w="96" h="1008">
                      <a:moveTo>
                        <a:pt x="0" y="0"/>
                      </a:moveTo>
                      <a:cubicBezTo>
                        <a:pt x="48" y="180"/>
                        <a:pt x="96" y="360"/>
                        <a:pt x="96" y="528"/>
                      </a:cubicBezTo>
                      <a:cubicBezTo>
                        <a:pt x="96" y="696"/>
                        <a:pt x="48" y="852"/>
                        <a:pt x="0" y="1008"/>
                      </a:cubicBezTo>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en-US" sz="1490"/>
                </a:p>
              </p:txBody>
            </p:sp>
            <p:sp>
              <p:nvSpPr>
                <p:cNvPr id="40" name="Line 65"/>
                <p:cNvSpPr>
                  <a:spLocks noChangeShapeType="1"/>
                </p:cNvSpPr>
                <p:nvPr/>
              </p:nvSpPr>
              <p:spPr bwMode="auto">
                <a:xfrm>
                  <a:off x="2496" y="960"/>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sp>
              <p:nvSpPr>
                <p:cNvPr id="41" name="Line 66"/>
                <p:cNvSpPr>
                  <a:spLocks noChangeShapeType="1"/>
                </p:cNvSpPr>
                <p:nvPr/>
              </p:nvSpPr>
              <p:spPr bwMode="auto">
                <a:xfrm>
                  <a:off x="2496" y="1968"/>
                  <a:ext cx="240"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a:p>
              </p:txBody>
            </p:sp>
          </p:grpSp>
        </p:grpSp>
      </p:grpSp>
      <p:grpSp>
        <p:nvGrpSpPr>
          <p:cNvPr id="55" name="Group 110"/>
          <p:cNvGrpSpPr/>
          <p:nvPr/>
        </p:nvGrpSpPr>
        <p:grpSpPr bwMode="auto">
          <a:xfrm rot="10800000" flipV="1">
            <a:off x="2335106" y="3415748"/>
            <a:ext cx="161684" cy="1127220"/>
            <a:chOff x="2733" y="2691"/>
            <a:chExt cx="103" cy="794"/>
          </a:xfrm>
        </p:grpSpPr>
        <p:sp>
          <p:nvSpPr>
            <p:cNvPr id="56" name="Line 111"/>
            <p:cNvSpPr>
              <a:spLocks noChangeShapeType="1"/>
            </p:cNvSpPr>
            <p:nvPr/>
          </p:nvSpPr>
          <p:spPr bwMode="auto">
            <a:xfrm>
              <a:off x="2784" y="2784"/>
              <a:ext cx="0" cy="624"/>
            </a:xfrm>
            <a:prstGeom prst="line">
              <a:avLst/>
            </a:prstGeom>
            <a:noFill/>
            <a:ln w="5715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57" name="Line 112"/>
            <p:cNvSpPr>
              <a:spLocks noChangeShapeType="1"/>
            </p:cNvSpPr>
            <p:nvPr/>
          </p:nvSpPr>
          <p:spPr bwMode="auto">
            <a:xfrm>
              <a:off x="2733" y="2694"/>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58" name="Line 113"/>
            <p:cNvSpPr>
              <a:spLocks noChangeShapeType="1"/>
            </p:cNvSpPr>
            <p:nvPr/>
          </p:nvSpPr>
          <p:spPr bwMode="auto">
            <a:xfrm flipV="1">
              <a:off x="2787" y="2691"/>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63" name="Line 118"/>
            <p:cNvSpPr>
              <a:spLocks noChangeShapeType="1"/>
            </p:cNvSpPr>
            <p:nvPr/>
          </p:nvSpPr>
          <p:spPr bwMode="auto">
            <a:xfrm flipV="1">
              <a:off x="2733" y="3389"/>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65" name="Line 118"/>
            <p:cNvSpPr>
              <a:spLocks noChangeShapeType="1"/>
            </p:cNvSpPr>
            <p:nvPr/>
          </p:nvSpPr>
          <p:spPr bwMode="auto">
            <a:xfrm flipH="1" flipV="1">
              <a:off x="2788" y="3389"/>
              <a:ext cx="48" cy="96"/>
            </a:xfrm>
            <a:prstGeom prst="line">
              <a:avLst/>
            </a:prstGeom>
            <a:noFill/>
            <a:ln w="38100">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4757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par>
                          <p:cTn id="47" fill="hold">
                            <p:stCondLst>
                              <p:cond delay="1000"/>
                            </p:stCondLst>
                            <p:childTnLst>
                              <p:par>
                                <p:cTn id="48" presetID="14" presetClass="entr" presetSubtype="1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randombar(horizontal)">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5167311" y="71242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a:stretch>
            <a:fillRect/>
          </a:stretch>
        </p:blipFill>
        <p:spPr>
          <a:xfrm>
            <a:off x="208792" y="157162"/>
            <a:ext cx="1550194" cy="1550194"/>
          </a:xfrm>
          <a:prstGeom prst="rect">
            <a:avLst/>
          </a:prstGeom>
        </p:spPr>
      </p:pic>
      <p:sp>
        <p:nvSpPr>
          <p:cNvPr id="10" name="TextBox 9"/>
          <p:cNvSpPr txBox="1"/>
          <p:nvPr/>
        </p:nvSpPr>
        <p:spPr>
          <a:xfrm>
            <a:off x="1659395" y="264223"/>
            <a:ext cx="6779005" cy="13360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dirty="0"/>
              <a:t>Ống kính máy ảnh có cấu tạo gồm nhiều thấu kính nhằm mục đích để thu được hình ảnh chất lượng rõ nét. Hình 8.4 mô tả hệ thống gồm các thấu kính ((1), (2), (3), (4)) trong ống kính của một máy ảnh. Hãy chỉ rõ đâu là thấu kính hội tụ và đâu là thấu kính phân kì trong hệ thống này.</a:t>
            </a:r>
            <a:r>
              <a:rPr lang="en-US" dirty="0"/>
              <a:t> </a:t>
            </a:r>
            <a:endParaRPr lang="en-US" dirty="0"/>
          </a:p>
        </p:txBody>
      </p:sp>
      <p:sp>
        <p:nvSpPr>
          <p:cNvPr id="13" name="Rectangle: Rounded Corners 12"/>
          <p:cNvSpPr/>
          <p:nvPr/>
        </p:nvSpPr>
        <p:spPr>
          <a:xfrm>
            <a:off x="2498743" y="2356884"/>
            <a:ext cx="964406" cy="428625"/>
          </a:xfrm>
          <a:prstGeom prst="roundRect">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2000" b="1" dirty="0" err="1">
                <a:solidFill>
                  <a:schemeClr val="tx1"/>
                </a:solidFill>
                <a:latin typeface="Barlow" panose="00000500000000000000"/>
              </a:rPr>
              <a:t>Giải</a:t>
            </a:r>
            <a:endParaRPr lang="en-US" sz="2000" b="1" dirty="0">
              <a:solidFill>
                <a:schemeClr val="tx1"/>
              </a:solidFill>
              <a:latin typeface="Barlow" panose="00000500000000000000"/>
            </a:endParaRPr>
          </a:p>
        </p:txBody>
      </p:sp>
      <p:sp>
        <p:nvSpPr>
          <p:cNvPr id="15" name="TextBox 14"/>
          <p:cNvSpPr txBox="1"/>
          <p:nvPr/>
        </p:nvSpPr>
        <p:spPr>
          <a:xfrm>
            <a:off x="289993" y="2824739"/>
            <a:ext cx="4989238" cy="8661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mỏng</a:t>
            </a:r>
            <a:r>
              <a:rPr lang="en-US" dirty="0"/>
              <a:t>.</a:t>
            </a:r>
            <a:endParaRPr lang="en-US" dirty="0"/>
          </a:p>
          <a:p>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thấu</a:t>
            </a:r>
            <a:r>
              <a:rPr lang="en-US" dirty="0"/>
              <a:t> </a:t>
            </a:r>
            <a:r>
              <a:rPr lang="en-US" dirty="0" err="1"/>
              <a:t>kính</a:t>
            </a:r>
            <a:r>
              <a:rPr lang="en-US" dirty="0"/>
              <a:t> </a:t>
            </a:r>
            <a:r>
              <a:rPr lang="en-US" dirty="0" err="1"/>
              <a:t>có</a:t>
            </a:r>
            <a:r>
              <a:rPr lang="en-US" dirty="0"/>
              <a:t> </a:t>
            </a:r>
            <a:r>
              <a:rPr lang="en-US" dirty="0" err="1"/>
              <a:t>phần</a:t>
            </a:r>
            <a:r>
              <a:rPr lang="en-US" dirty="0"/>
              <a:t> </a:t>
            </a:r>
            <a:r>
              <a:rPr lang="en-US" dirty="0" err="1"/>
              <a:t>rìa</a:t>
            </a:r>
            <a:r>
              <a:rPr lang="en-US" dirty="0"/>
              <a:t> </a:t>
            </a:r>
            <a:r>
              <a:rPr lang="en-US" dirty="0" err="1"/>
              <a:t>dày</a:t>
            </a:r>
            <a:r>
              <a:rPr lang="en-US" dirty="0"/>
              <a:t>.</a:t>
            </a:r>
            <a:endParaRPr lang="en-US" dirty="0"/>
          </a:p>
        </p:txBody>
      </p:sp>
      <p:sp>
        <p:nvSpPr>
          <p:cNvPr id="18" name="Google Shape;363;p48"/>
          <p:cNvSpPr txBox="1"/>
          <p:nvPr/>
        </p:nvSpPr>
        <p:spPr>
          <a:xfrm>
            <a:off x="1852095" y="3690891"/>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hội</a:t>
            </a:r>
            <a:r>
              <a:rPr lang="en-US" sz="1800" dirty="0">
                <a:solidFill>
                  <a:srgbClr val="002060"/>
                </a:solidFill>
              </a:rPr>
              <a:t> </a:t>
            </a:r>
            <a:r>
              <a:rPr lang="en-US" sz="1800" dirty="0" err="1">
                <a:solidFill>
                  <a:srgbClr val="002060"/>
                </a:solidFill>
              </a:rPr>
              <a:t>tụ</a:t>
            </a:r>
            <a:r>
              <a:rPr lang="en-US" sz="1800" dirty="0">
                <a:solidFill>
                  <a:srgbClr val="002060"/>
                </a:solidFill>
              </a:rPr>
              <a:t>: </a:t>
            </a:r>
            <a:r>
              <a:rPr lang="en-US" sz="1800" dirty="0" err="1">
                <a:solidFill>
                  <a:srgbClr val="002060"/>
                </a:solidFill>
              </a:rPr>
              <a:t>kính</a:t>
            </a:r>
            <a:r>
              <a:rPr lang="en-US" sz="1800" dirty="0">
                <a:solidFill>
                  <a:srgbClr val="002060"/>
                </a:solidFill>
              </a:rPr>
              <a:t> 1, 4</a:t>
            </a:r>
            <a:endParaRPr lang="en-US" sz="1800" dirty="0">
              <a:solidFill>
                <a:srgbClr val="002060"/>
              </a:solidFill>
            </a:endParaRPr>
          </a:p>
        </p:txBody>
      </p:sp>
      <p:pic>
        <p:nvPicPr>
          <p:cNvPr id="19" name="Graphic 18" descr="Arrow Slight curve"/>
          <p:cNvPicPr>
            <a:picLocks noChangeAspect="1"/>
          </p:cNvPicPr>
          <p:nvPr/>
        </p:nvPicPr>
        <p:blipFill>
          <a:blip r:embed="rId2"/>
          <a:stretch>
            <a:fillRect/>
          </a:stretch>
        </p:blipFill>
        <p:spPr>
          <a:xfrm>
            <a:off x="885393" y="3649732"/>
            <a:ext cx="658388" cy="560070"/>
          </a:xfrm>
          <a:prstGeom prst="rect">
            <a:avLst/>
          </a:prstGeom>
        </p:spPr>
      </p:pic>
      <p:sp>
        <p:nvSpPr>
          <p:cNvPr id="20" name="Google Shape;363;p48"/>
          <p:cNvSpPr txBox="1"/>
          <p:nvPr/>
        </p:nvSpPr>
        <p:spPr>
          <a:xfrm>
            <a:off x="1852094" y="4130787"/>
            <a:ext cx="3315216"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sz="1800" dirty="0">
                <a:solidFill>
                  <a:srgbClr val="002060"/>
                </a:solidFill>
              </a:rPr>
              <a:t>T</a:t>
            </a:r>
            <a:r>
              <a:rPr lang="vi-VN" sz="1800" dirty="0">
                <a:solidFill>
                  <a:srgbClr val="002060"/>
                </a:solidFill>
              </a:rPr>
              <a:t>hấu kính </a:t>
            </a:r>
            <a:r>
              <a:rPr lang="en-US" sz="1800" dirty="0" err="1">
                <a:solidFill>
                  <a:srgbClr val="002060"/>
                </a:solidFill>
              </a:rPr>
              <a:t>phân</a:t>
            </a:r>
            <a:r>
              <a:rPr lang="en-US" sz="1800" dirty="0">
                <a:solidFill>
                  <a:srgbClr val="002060"/>
                </a:solidFill>
              </a:rPr>
              <a:t> </a:t>
            </a:r>
            <a:r>
              <a:rPr lang="en-US" sz="1800" dirty="0" err="1">
                <a:solidFill>
                  <a:srgbClr val="002060"/>
                </a:solidFill>
              </a:rPr>
              <a:t>kì</a:t>
            </a:r>
            <a:r>
              <a:rPr lang="en-US" sz="1800" dirty="0">
                <a:solidFill>
                  <a:srgbClr val="002060"/>
                </a:solidFill>
              </a:rPr>
              <a:t>: </a:t>
            </a:r>
            <a:r>
              <a:rPr lang="en-US" sz="1800" dirty="0" err="1">
                <a:solidFill>
                  <a:srgbClr val="002060"/>
                </a:solidFill>
              </a:rPr>
              <a:t>kính</a:t>
            </a:r>
            <a:r>
              <a:rPr lang="en-US" sz="1800" dirty="0">
                <a:solidFill>
                  <a:srgbClr val="002060"/>
                </a:solidFill>
              </a:rPr>
              <a:t> 2, 3</a:t>
            </a:r>
            <a:endParaRPr lang="en-US" sz="1800" dirty="0">
              <a:solidFill>
                <a:srgbClr val="002060"/>
              </a:solidFill>
            </a:endParaRPr>
          </a:p>
        </p:txBody>
      </p:sp>
      <p:pic>
        <p:nvPicPr>
          <p:cNvPr id="3" name="Picture 2"/>
          <p:cNvPicPr>
            <a:picLocks noChangeAspect="1"/>
          </p:cNvPicPr>
          <p:nvPr/>
        </p:nvPicPr>
        <p:blipFill>
          <a:blip r:embed="rId3"/>
          <a:stretch>
            <a:fillRect/>
          </a:stretch>
        </p:blipFill>
        <p:spPr>
          <a:xfrm>
            <a:off x="5206770" y="1839215"/>
            <a:ext cx="3688977" cy="259185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847118" y="1647591"/>
            <a:ext cx="3887123" cy="2469762"/>
          </a:xfrm>
          <a:prstGeom prst="rect">
            <a:avLst/>
          </a:prstGeom>
        </p:spPr>
        <p:txBody>
          <a:bodyPr spcFirstLastPara="1" wrap="square" lIns="91425" tIns="91425" rIns="91425" bIns="91425" anchor="ctr" anchorCtr="0">
            <a:noAutofit/>
          </a:bodyPr>
          <a:lstStyle/>
          <a:p>
            <a:pPr algn="l"/>
            <a:r>
              <a:rPr lang="en-US" sz="3600" dirty="0">
                <a:solidFill>
                  <a:schemeClr val="tx1"/>
                </a:solidFill>
              </a:rPr>
              <a:t>II.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Trục</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Quang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Tâm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Điểm</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Chính</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Và</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Tiêu</a:t>
            </a:r>
            <a:r>
              <a:rPr kumimoji="0" lang="en-US" sz="3600" b="1" i="0" u="none" strike="noStrike" kern="0" cap="none" spc="0" normalizeH="0" baseline="0" noProof="0" dirty="0">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3600" b="1" i="0" u="none" strike="noStrike" kern="0" cap="none" spc="0" normalizeH="0" baseline="0" noProof="0" dirty="0" err="1">
                <a:ln>
                  <a:noFill/>
                </a:ln>
                <a:solidFill>
                  <a:schemeClr val="tx1"/>
                </a:solidFill>
                <a:effectLst/>
                <a:uLnTx/>
                <a:uFillTx/>
                <a:latin typeface="Roboto Black" panose="02000000000000000000" pitchFamily="2" charset="0"/>
                <a:ea typeface="Roboto Black" panose="02000000000000000000" pitchFamily="2" charset="0"/>
                <a:sym typeface="Barlow" panose="00000500000000000000"/>
              </a:rPr>
              <a:t>Cự</a:t>
            </a:r>
            <a:endParaRPr lang="en-US" sz="3600" dirty="0">
              <a:solidFill>
                <a:schemeClr val="tx1"/>
              </a:solidFill>
            </a:endParaRPr>
          </a:p>
        </p:txBody>
      </p:sp>
      <p:pic>
        <p:nvPicPr>
          <p:cNvPr id="24" name="Picture 23"/>
          <p:cNvPicPr>
            <a:picLocks noChangeAspect="1"/>
          </p:cNvPicPr>
          <p:nvPr/>
        </p:nvPicPr>
        <p:blipFill>
          <a:blip r:embed="rId1"/>
          <a:stretch>
            <a:fillRect/>
          </a:stretch>
        </p:blipFill>
        <p:spPr>
          <a:xfrm>
            <a:off x="4734241" y="957518"/>
            <a:ext cx="4185982" cy="4185982"/>
          </a:xfrm>
          <a:prstGeom prst="rect">
            <a:avLst/>
          </a:prstGeom>
        </p:spPr>
      </p:pic>
      <p:grpSp>
        <p:nvGrpSpPr>
          <p:cNvPr id="9" name="Group 8"/>
          <p:cNvGrpSpPr/>
          <p:nvPr/>
        </p:nvGrpSpPr>
        <p:grpSpPr>
          <a:xfrm>
            <a:off x="906854" y="539483"/>
            <a:ext cx="1108364" cy="1080655"/>
            <a:chOff x="4625580" y="1511483"/>
            <a:chExt cx="1108364" cy="1080655"/>
          </a:xfrm>
        </p:grpSpPr>
        <p:sp>
          <p:nvSpPr>
            <p:cNvPr id="7" name="Rectangle: Rounded Corners 6"/>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8" name="Picture 2" descr="Placehold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2" name="Group 1"/>
          <p:cNvGrpSpPr/>
          <p:nvPr/>
        </p:nvGrpSpPr>
        <p:grpSpPr>
          <a:xfrm>
            <a:off x="2320953" y="1248870"/>
            <a:ext cx="443586" cy="2127064"/>
            <a:chOff x="2320953" y="1174337"/>
            <a:chExt cx="443586" cy="2127064"/>
          </a:xfrm>
        </p:grpSpPr>
        <p:sp>
          <p:nvSpPr>
            <p:cNvPr id="400" name="Line 34"/>
            <p:cNvSpPr>
              <a:spLocks noChangeShapeType="1"/>
            </p:cNvSpPr>
            <p:nvPr/>
          </p:nvSpPr>
          <p:spPr bwMode="auto">
            <a:xfrm>
              <a:off x="2558462" y="1174337"/>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02" name="Text Box 56"/>
            <p:cNvSpPr txBox="1">
              <a:spLocks noChangeArrowheads="1"/>
            </p:cNvSpPr>
            <p:nvPr/>
          </p:nvSpPr>
          <p:spPr bwMode="auto">
            <a:xfrm>
              <a:off x="2320953" y="2962847"/>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pSp>
      <p:sp>
        <p:nvSpPr>
          <p:cNvPr id="491" name="Rectangle: Rounded Corners 490"/>
          <p:cNvSpPr/>
          <p:nvPr/>
        </p:nvSpPr>
        <p:spPr>
          <a:xfrm>
            <a:off x="5175420" y="195055"/>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3" name="Group 2"/>
          <p:cNvGrpSpPr/>
          <p:nvPr/>
        </p:nvGrpSpPr>
        <p:grpSpPr>
          <a:xfrm>
            <a:off x="7140832" y="1327395"/>
            <a:ext cx="443586" cy="2050095"/>
            <a:chOff x="7140832" y="1252862"/>
            <a:chExt cx="443586" cy="2050095"/>
          </a:xfrm>
        </p:grpSpPr>
        <p:grpSp>
          <p:nvGrpSpPr>
            <p:cNvPr id="478" name="Group 110"/>
            <p:cNvGrpSpPr/>
            <p:nvPr/>
          </p:nvGrpSpPr>
          <p:grpSpPr bwMode="auto">
            <a:xfrm rot="10800000" flipV="1">
              <a:off x="7269812" y="1252862"/>
              <a:ext cx="223270" cy="1677679"/>
              <a:chOff x="2739" y="2701"/>
              <a:chExt cx="94" cy="781"/>
            </a:xfrm>
          </p:grpSpPr>
          <p:sp>
            <p:nvSpPr>
              <p:cNvPr id="479"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0"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1"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2"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sp>
            <p:nvSpPr>
              <p:cNvPr id="483"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a:sym typeface="Arial" panose="020B0604020202020204"/>
                </a:endParaRPr>
              </a:p>
            </p:txBody>
          </p:sp>
        </p:grpSp>
        <p:sp>
          <p:nvSpPr>
            <p:cNvPr id="503" name="Text Box 56"/>
            <p:cNvSpPr txBox="1">
              <a:spLocks noChangeArrowheads="1"/>
            </p:cNvSpPr>
            <p:nvPr/>
          </p:nvSpPr>
          <p:spPr bwMode="auto">
            <a:xfrm>
              <a:off x="7140832" y="2964403"/>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pSp>
      <p:grpSp>
        <p:nvGrpSpPr>
          <p:cNvPr id="433" name="Group 40"/>
          <p:cNvGrpSpPr/>
          <p:nvPr/>
        </p:nvGrpSpPr>
        <p:grpSpPr bwMode="auto">
          <a:xfrm>
            <a:off x="2558614" y="2142377"/>
            <a:ext cx="1704489" cy="0"/>
            <a:chOff x="549" y="2064"/>
            <a:chExt cx="971" cy="0"/>
          </a:xfrm>
        </p:grpSpPr>
        <p:sp>
          <p:nvSpPr>
            <p:cNvPr id="434"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36" name="Group 40"/>
          <p:cNvGrpSpPr/>
          <p:nvPr/>
        </p:nvGrpSpPr>
        <p:grpSpPr bwMode="auto">
          <a:xfrm>
            <a:off x="482892" y="2140300"/>
            <a:ext cx="2087164" cy="0"/>
            <a:chOff x="991" y="2064"/>
            <a:chExt cx="1189" cy="0"/>
          </a:xfrm>
        </p:grpSpPr>
        <p:sp>
          <p:nvSpPr>
            <p:cNvPr id="43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59" name="Group 40"/>
          <p:cNvGrpSpPr/>
          <p:nvPr/>
        </p:nvGrpSpPr>
        <p:grpSpPr bwMode="auto">
          <a:xfrm>
            <a:off x="7383953" y="2158215"/>
            <a:ext cx="1428891" cy="0"/>
            <a:chOff x="549" y="2064"/>
            <a:chExt cx="814" cy="0"/>
          </a:xfrm>
        </p:grpSpPr>
        <p:sp>
          <p:nvSpPr>
            <p:cNvPr id="472"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73"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60" name="Group 40"/>
          <p:cNvGrpSpPr/>
          <p:nvPr/>
        </p:nvGrpSpPr>
        <p:grpSpPr bwMode="auto">
          <a:xfrm>
            <a:off x="5380203" y="2158716"/>
            <a:ext cx="2015193" cy="0"/>
            <a:chOff x="1032" y="2064"/>
            <a:chExt cx="1148" cy="0"/>
          </a:xfrm>
        </p:grpSpPr>
        <p:sp>
          <p:nvSpPr>
            <p:cNvPr id="47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71"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cxnSp>
        <p:nvCxnSpPr>
          <p:cNvPr id="391" name="Straight Connector 390"/>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06" name="Rectangle 51"/>
          <p:cNvSpPr>
            <a:spLocks noChangeArrowheads="1"/>
          </p:cNvSpPr>
          <p:nvPr/>
        </p:nvSpPr>
        <p:spPr bwMode="auto">
          <a:xfrm>
            <a:off x="2178192" y="223616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aphicFrame>
        <p:nvGraphicFramePr>
          <p:cNvPr id="412" name="Object 9"/>
          <p:cNvGraphicFramePr>
            <a:graphicFrameLocks noChangeAspect="1"/>
          </p:cNvGraphicFramePr>
          <p:nvPr/>
        </p:nvGraphicFramePr>
        <p:xfrm>
          <a:off x="186160" y="2157600"/>
          <a:ext cx="462936" cy="293534"/>
        </p:xfrm>
        <a:graphic>
          <a:graphicData uri="http://schemas.openxmlformats.org/presentationml/2006/ole">
            <mc:AlternateContent xmlns:mc="http://schemas.openxmlformats.org/markup-compatibility/2006">
              <mc:Choice xmlns:v="urn:schemas-microsoft-com:vml" Requires="v">
                <p:oleObj spid="_x0000_s0" name="Equation" r:id="rId1" imgW="139700" imgH="165100" progId="Equation.DSMT4">
                  <p:embed/>
                </p:oleObj>
              </mc:Choice>
              <mc:Fallback>
                <p:oleObj name="Equation" r:id="rId1"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60" y="2157600"/>
                        <a:ext cx="462936" cy="293534"/>
                      </a:xfrm>
                      <a:prstGeom prst="rect">
                        <a:avLst/>
                      </a:prstGeom>
                      <a:noFill/>
                      <a:ln>
                        <a:noFill/>
                      </a:ln>
                    </p:spPr>
                  </p:pic>
                </p:oleObj>
              </mc:Fallback>
            </mc:AlternateContent>
          </a:graphicData>
        </a:graphic>
      </p:graphicFrame>
      <p:sp>
        <p:nvSpPr>
          <p:cNvPr id="448" name="Oval 447"/>
          <p:cNvSpPr/>
          <p:nvPr/>
        </p:nvSpPr>
        <p:spPr>
          <a:xfrm>
            <a:off x="2515393" y="210120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455" name="Rectangle 51"/>
          <p:cNvSpPr>
            <a:spLocks noChangeArrowheads="1"/>
          </p:cNvSpPr>
          <p:nvPr/>
        </p:nvSpPr>
        <p:spPr bwMode="auto">
          <a:xfrm>
            <a:off x="7036652" y="2245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sym typeface="Arial" panose="020B0604020202020204"/>
            </a:endParaRPr>
          </a:p>
        </p:txBody>
      </p:sp>
      <p:graphicFrame>
        <p:nvGraphicFramePr>
          <p:cNvPr id="458" name="Object 9"/>
          <p:cNvGraphicFramePr>
            <a:graphicFrameLocks noChangeAspect="1"/>
          </p:cNvGraphicFramePr>
          <p:nvPr/>
        </p:nvGraphicFramePr>
        <p:xfrm>
          <a:off x="5046654" y="2183484"/>
          <a:ext cx="463112" cy="293646"/>
        </p:xfrm>
        <a:graphic>
          <a:graphicData uri="http://schemas.openxmlformats.org/presentationml/2006/ole">
            <mc:AlternateContent xmlns:mc="http://schemas.openxmlformats.org/markup-compatibility/2006">
              <mc:Choice xmlns:v="urn:schemas-microsoft-com:vml" Requires="v">
                <p:oleObj spid="_x0000_s4"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654" y="2183484"/>
                        <a:ext cx="463112" cy="293646"/>
                      </a:xfrm>
                      <a:prstGeom prst="rect">
                        <a:avLst/>
                      </a:prstGeom>
                      <a:noFill/>
                      <a:ln>
                        <a:noFill/>
                      </a:ln>
                    </p:spPr>
                  </p:pic>
                </p:oleObj>
              </mc:Fallback>
            </mc:AlternateContent>
          </a:graphicData>
        </a:graphic>
      </p:graphicFrame>
      <p:sp>
        <p:nvSpPr>
          <p:cNvPr id="464" name="Oval 463"/>
          <p:cNvSpPr/>
          <p:nvPr/>
        </p:nvSpPr>
        <p:spPr>
          <a:xfrm>
            <a:off x="7341809" y="211962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494" name="Google Shape;356;p47"/>
          <p:cNvSpPr txBox="1"/>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T</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hấu kính hội tụ</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và</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thấu</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kính</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phân</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kì</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(b)</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endPar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endParaRPr>
          </a:p>
        </p:txBody>
      </p:sp>
      <p:sp>
        <p:nvSpPr>
          <p:cNvPr id="512" name="Google Shape;363;p48"/>
          <p:cNvSpPr txBox="1"/>
          <p:nvPr/>
        </p:nvSpPr>
        <p:spPr>
          <a:xfrm>
            <a:off x="429365" y="4234556"/>
            <a:ext cx="8602985" cy="513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panose="020F0502020204030203"/>
              <a:buNone/>
              <a:defRPr/>
            </a:pP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Đ</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ường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thẳng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qua O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vuông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góc</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với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a:ln>
                  <a:noFill/>
                </a:ln>
                <a:solidFill>
                  <a:srgbClr val="C00000"/>
                </a:solidFill>
                <a:effectLst/>
                <a:uLnTx/>
                <a:uFillTx/>
                <a:latin typeface="#9Slide03 Arima Madurai Black" panose="00000A00000000000000" pitchFamily="2" charset="-93"/>
                <a:ea typeface="Lato" panose="020F0502020204030203"/>
                <a:cs typeface="#9Slide03 Arima Madurai Black" panose="00000A00000000000000" pitchFamily="2" charset="-93"/>
                <a:sym typeface="Arial" panose="020B0604020202020204"/>
              </a:rPr>
              <a:t>△</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trục</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chính</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của</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516" name="Google Shape;363;p48"/>
          <p:cNvSpPr txBox="1"/>
          <p:nvPr/>
        </p:nvSpPr>
        <p:spPr>
          <a:xfrm>
            <a:off x="429365" y="3410711"/>
            <a:ext cx="8587507" cy="7495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15000"/>
              </a:lnSpc>
              <a:spcBef>
                <a:spcPts val="0"/>
              </a:spcBef>
              <a:spcAft>
                <a:spcPts val="0"/>
              </a:spcAft>
              <a:buClr>
                <a:srgbClr val="9AB5BE"/>
              </a:buClr>
              <a:buSzPts val="1400"/>
              <a:buFont typeface="Lato" panose="020F0502020204030203"/>
              <a:buNone/>
              <a:defRPr/>
            </a:pP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có</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O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mà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mọi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tới</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O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đều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truyền</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thẳng</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là</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chính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giữa</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18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sym typeface="Arial" panose="020B0604020202020204"/>
              </a:rPr>
              <a:t>→ </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O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là</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quang</a:t>
            </a:r>
            <a:r>
              <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baseline="0" noProof="0" dirty="0" err="1">
                <a:ln>
                  <a:noFill/>
                </a:ln>
                <a:solidFill>
                  <a:srgbClr val="C00000"/>
                </a:solidFill>
                <a:effectLst/>
                <a:uLnTx/>
                <a:uFillTx/>
                <a:latin typeface="Lato" panose="020F0502020204030203"/>
                <a:ea typeface="Lato" panose="020F0502020204030203"/>
                <a:cs typeface="Lato" panose="020F0502020204030203"/>
                <a:sym typeface="Arial" panose="020B0604020202020204"/>
              </a:rPr>
              <a:t>tâm</a:t>
            </a:r>
            <a:endParaRPr kumimoji="0" lang="en-US" sz="1800" b="1" i="0" u="none" strike="noStrike" kern="0" cap="none" spc="0" normalizeH="0" baseline="0" noProof="0" dirty="0">
              <a:ln>
                <a:noFill/>
              </a:ln>
              <a:solidFill>
                <a:srgbClr val="C00000"/>
              </a:solidFill>
              <a:effectLst/>
              <a:uLnTx/>
              <a:uFillTx/>
              <a:latin typeface="Lato" panose="020F0502020204030203"/>
              <a:ea typeface="Lato" panose="020F0502020204030203"/>
              <a:cs typeface="Lato" panose="020F0502020204030203"/>
              <a:sym typeface="Arial" panose="020B0604020202020204"/>
            </a:endParaRPr>
          </a:p>
        </p:txBody>
      </p:sp>
      <p:sp>
        <p:nvSpPr>
          <p:cNvPr id="509" name="Line 41"/>
          <p:cNvSpPr>
            <a:spLocks noChangeShapeType="1"/>
          </p:cNvSpPr>
          <p:nvPr/>
        </p:nvSpPr>
        <p:spPr bwMode="auto">
          <a:xfrm flipV="1">
            <a:off x="275757" y="2141441"/>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08" name="Line 41"/>
          <p:cNvSpPr>
            <a:spLocks noChangeShapeType="1"/>
          </p:cNvSpPr>
          <p:nvPr/>
        </p:nvSpPr>
        <p:spPr bwMode="auto">
          <a:xfrm flipV="1">
            <a:off x="5119023" y="2159249"/>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 name="Google Shape;356;p47"/>
          <p:cNvSpPr txBox="1"/>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6" name="Group 5"/>
          <p:cNvGrpSpPr/>
          <p:nvPr/>
        </p:nvGrpSpPr>
        <p:grpSpPr>
          <a:xfrm>
            <a:off x="142677" y="328065"/>
            <a:ext cx="364300" cy="355193"/>
            <a:chOff x="4625580" y="1511483"/>
            <a:chExt cx="1108364" cy="1080655"/>
          </a:xfrm>
        </p:grpSpPr>
        <p:sp>
          <p:nvSpPr>
            <p:cNvPr id="7" name="Rectangle: Rounded Corners 6"/>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8"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anim calcmode="lin" valueType="num">
                                      <p:cBhvr>
                                        <p:cTn id="8" dur="500" fill="hold"/>
                                        <p:tgtEl>
                                          <p:spTgt spid="494"/>
                                        </p:tgtEl>
                                        <p:attrNameLst>
                                          <p:attrName>ppt_x</p:attrName>
                                        </p:attrNameLst>
                                      </p:cBhvr>
                                      <p:tavLst>
                                        <p:tav tm="0">
                                          <p:val>
                                            <p:strVal val="#ppt_x"/>
                                          </p:val>
                                        </p:tav>
                                        <p:tav tm="100000">
                                          <p:val>
                                            <p:strVal val="#ppt_x"/>
                                          </p:val>
                                        </p:tav>
                                      </p:tavLst>
                                    </p:anim>
                                    <p:anim calcmode="lin" valueType="num">
                                      <p:cBhvr>
                                        <p:cTn id="9" dur="500" fill="hold"/>
                                        <p:tgtEl>
                                          <p:spTgt spid="49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6"/>
                                        </p:tgtEl>
                                        <p:attrNameLst>
                                          <p:attrName>style.visibility</p:attrName>
                                        </p:attrNameLst>
                                      </p:cBhvr>
                                      <p:to>
                                        <p:strVal val="visible"/>
                                      </p:to>
                                    </p:set>
                                    <p:animEffect transition="in" filter="wipe(left)">
                                      <p:cBhvr>
                                        <p:cTn id="21" dur="500"/>
                                        <p:tgtEl>
                                          <p:spTgt spid="5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6"/>
                                        </p:tgtEl>
                                        <p:attrNameLst>
                                          <p:attrName>style.visibility</p:attrName>
                                        </p:attrNameLst>
                                      </p:cBhvr>
                                      <p:to>
                                        <p:strVal val="visible"/>
                                      </p:to>
                                    </p:set>
                                    <p:animEffect transition="in" filter="wipe(left)">
                                      <p:cBhvr>
                                        <p:cTn id="26" dur="500"/>
                                        <p:tgtEl>
                                          <p:spTgt spid="4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3"/>
                                        </p:tgtEl>
                                        <p:attrNameLst>
                                          <p:attrName>style.visibility</p:attrName>
                                        </p:attrNameLst>
                                      </p:cBhvr>
                                      <p:to>
                                        <p:strVal val="visible"/>
                                      </p:to>
                                    </p:set>
                                    <p:animEffect transition="in" filter="wipe(left)">
                                      <p:cBhvr>
                                        <p:cTn id="30" dur="500"/>
                                        <p:tgtEl>
                                          <p:spTgt spid="43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0"/>
                                        </p:tgtEl>
                                        <p:attrNameLst>
                                          <p:attrName>style.visibility</p:attrName>
                                        </p:attrNameLst>
                                      </p:cBhvr>
                                      <p:to>
                                        <p:strVal val="visible"/>
                                      </p:to>
                                    </p:set>
                                    <p:animEffect transition="in" filter="wipe(left)">
                                      <p:cBhvr>
                                        <p:cTn id="34" dur="500"/>
                                        <p:tgtEl>
                                          <p:spTgt spid="46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459"/>
                                        </p:tgtEl>
                                        <p:attrNameLst>
                                          <p:attrName>style.visibility</p:attrName>
                                        </p:attrNameLst>
                                      </p:cBhvr>
                                      <p:to>
                                        <p:strVal val="visible"/>
                                      </p:to>
                                    </p:set>
                                    <p:animEffect transition="in" filter="wipe(left)">
                                      <p:cBhvr>
                                        <p:cTn id="38" dur="500"/>
                                        <p:tgtEl>
                                          <p:spTgt spid="45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448"/>
                                        </p:tgtEl>
                                        <p:attrNameLst>
                                          <p:attrName>style.visibility</p:attrName>
                                        </p:attrNameLst>
                                      </p:cBhvr>
                                      <p:to>
                                        <p:strVal val="visible"/>
                                      </p:to>
                                    </p:set>
                                    <p:anim calcmode="lin" valueType="num">
                                      <p:cBhvr>
                                        <p:cTn id="42" dur="500" fill="hold"/>
                                        <p:tgtEl>
                                          <p:spTgt spid="448"/>
                                        </p:tgtEl>
                                        <p:attrNameLst>
                                          <p:attrName>ppt_w</p:attrName>
                                        </p:attrNameLst>
                                      </p:cBhvr>
                                      <p:tavLst>
                                        <p:tav tm="0">
                                          <p:val>
                                            <p:fltVal val="0"/>
                                          </p:val>
                                        </p:tav>
                                        <p:tav tm="100000">
                                          <p:val>
                                            <p:strVal val="#ppt_w"/>
                                          </p:val>
                                        </p:tav>
                                      </p:tavLst>
                                    </p:anim>
                                    <p:anim calcmode="lin" valueType="num">
                                      <p:cBhvr>
                                        <p:cTn id="43" dur="500" fill="hold"/>
                                        <p:tgtEl>
                                          <p:spTgt spid="448"/>
                                        </p:tgtEl>
                                        <p:attrNameLst>
                                          <p:attrName>ppt_h</p:attrName>
                                        </p:attrNameLst>
                                      </p:cBhvr>
                                      <p:tavLst>
                                        <p:tav tm="0">
                                          <p:val>
                                            <p:fltVal val="0"/>
                                          </p:val>
                                        </p:tav>
                                        <p:tav tm="100000">
                                          <p:val>
                                            <p:strVal val="#ppt_h"/>
                                          </p:val>
                                        </p:tav>
                                      </p:tavLst>
                                    </p:anim>
                                    <p:animEffect transition="in" filter="fade">
                                      <p:cBhvr>
                                        <p:cTn id="44" dur="500"/>
                                        <p:tgtEl>
                                          <p:spTgt spid="448"/>
                                        </p:tgtEl>
                                      </p:cBhvr>
                                    </p:animEffect>
                                  </p:childTnLst>
                                </p:cTn>
                              </p:par>
                            </p:childTnLst>
                          </p:cTn>
                        </p:par>
                        <p:par>
                          <p:cTn id="45" fill="hold">
                            <p:stCondLst>
                              <p:cond delay="2500"/>
                            </p:stCondLst>
                            <p:childTnLst>
                              <p:par>
                                <p:cTn id="46" presetID="10" presetClass="entr" presetSubtype="0" fill="hold" grpId="1" nodeType="afterEffect">
                                  <p:stCondLst>
                                    <p:cond delay="0"/>
                                  </p:stCondLst>
                                  <p:childTnLst>
                                    <p:set>
                                      <p:cBhvr>
                                        <p:cTn id="47" dur="1" fill="hold">
                                          <p:stCondLst>
                                            <p:cond delay="0"/>
                                          </p:stCondLst>
                                        </p:cTn>
                                        <p:tgtEl>
                                          <p:spTgt spid="406"/>
                                        </p:tgtEl>
                                        <p:attrNameLst>
                                          <p:attrName>style.visibility</p:attrName>
                                        </p:attrNameLst>
                                      </p:cBhvr>
                                      <p:to>
                                        <p:strVal val="visible"/>
                                      </p:to>
                                    </p:set>
                                    <p:animEffect transition="in" filter="fade">
                                      <p:cBhvr>
                                        <p:cTn id="48" dur="500"/>
                                        <p:tgtEl>
                                          <p:spTgt spid="406"/>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464"/>
                                        </p:tgtEl>
                                        <p:attrNameLst>
                                          <p:attrName>style.visibility</p:attrName>
                                        </p:attrNameLst>
                                      </p:cBhvr>
                                      <p:to>
                                        <p:strVal val="visible"/>
                                      </p:to>
                                    </p:set>
                                    <p:anim calcmode="lin" valueType="num">
                                      <p:cBhvr>
                                        <p:cTn id="52" dur="500" fill="hold"/>
                                        <p:tgtEl>
                                          <p:spTgt spid="464"/>
                                        </p:tgtEl>
                                        <p:attrNameLst>
                                          <p:attrName>ppt_w</p:attrName>
                                        </p:attrNameLst>
                                      </p:cBhvr>
                                      <p:tavLst>
                                        <p:tav tm="0">
                                          <p:val>
                                            <p:fltVal val="0"/>
                                          </p:val>
                                        </p:tav>
                                        <p:tav tm="100000">
                                          <p:val>
                                            <p:strVal val="#ppt_w"/>
                                          </p:val>
                                        </p:tav>
                                      </p:tavLst>
                                    </p:anim>
                                    <p:anim calcmode="lin" valueType="num">
                                      <p:cBhvr>
                                        <p:cTn id="53" dur="500" fill="hold"/>
                                        <p:tgtEl>
                                          <p:spTgt spid="464"/>
                                        </p:tgtEl>
                                        <p:attrNameLst>
                                          <p:attrName>ppt_h</p:attrName>
                                        </p:attrNameLst>
                                      </p:cBhvr>
                                      <p:tavLst>
                                        <p:tav tm="0">
                                          <p:val>
                                            <p:fltVal val="0"/>
                                          </p:val>
                                        </p:tav>
                                        <p:tav tm="100000">
                                          <p:val>
                                            <p:strVal val="#ppt_h"/>
                                          </p:val>
                                        </p:tav>
                                      </p:tavLst>
                                    </p:anim>
                                    <p:animEffect transition="in" filter="fade">
                                      <p:cBhvr>
                                        <p:cTn id="54" dur="500"/>
                                        <p:tgtEl>
                                          <p:spTgt spid="464"/>
                                        </p:tgtEl>
                                      </p:cBhvr>
                                    </p:animEffect>
                                  </p:childTnLst>
                                </p:cTn>
                              </p:par>
                            </p:childTnLst>
                          </p:cTn>
                        </p:par>
                        <p:par>
                          <p:cTn id="55" fill="hold">
                            <p:stCondLst>
                              <p:cond delay="3500"/>
                            </p:stCondLst>
                            <p:childTnLst>
                              <p:par>
                                <p:cTn id="56" presetID="10" presetClass="entr" presetSubtype="0" fill="hold" grpId="1" nodeType="afterEffect">
                                  <p:stCondLst>
                                    <p:cond delay="0"/>
                                  </p:stCondLst>
                                  <p:childTnLst>
                                    <p:set>
                                      <p:cBhvr>
                                        <p:cTn id="57" dur="1" fill="hold">
                                          <p:stCondLst>
                                            <p:cond delay="0"/>
                                          </p:stCondLst>
                                        </p:cTn>
                                        <p:tgtEl>
                                          <p:spTgt spid="455"/>
                                        </p:tgtEl>
                                        <p:attrNameLst>
                                          <p:attrName>style.visibility</p:attrName>
                                        </p:attrNameLst>
                                      </p:cBhvr>
                                      <p:to>
                                        <p:strVal val="visible"/>
                                      </p:to>
                                    </p:set>
                                    <p:animEffect transition="in" filter="fade">
                                      <p:cBhvr>
                                        <p:cTn id="58" dur="500"/>
                                        <p:tgtEl>
                                          <p:spTgt spid="4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12"/>
                                        </p:tgtEl>
                                        <p:attrNameLst>
                                          <p:attrName>style.visibility</p:attrName>
                                        </p:attrNameLst>
                                      </p:cBhvr>
                                      <p:to>
                                        <p:strVal val="visible"/>
                                      </p:to>
                                    </p:set>
                                    <p:animEffect transition="in" filter="wipe(left)">
                                      <p:cBhvr>
                                        <p:cTn id="63" dur="500"/>
                                        <p:tgtEl>
                                          <p:spTgt spid="51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09"/>
                                        </p:tgtEl>
                                        <p:attrNameLst>
                                          <p:attrName>style.visibility</p:attrName>
                                        </p:attrNameLst>
                                      </p:cBhvr>
                                      <p:to>
                                        <p:strVal val="visible"/>
                                      </p:to>
                                    </p:set>
                                    <p:animEffect transition="in" filter="wipe(left)">
                                      <p:cBhvr>
                                        <p:cTn id="67" dur="500"/>
                                        <p:tgtEl>
                                          <p:spTgt spid="50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08"/>
                                        </p:tgtEl>
                                        <p:attrNameLst>
                                          <p:attrName>style.visibility</p:attrName>
                                        </p:attrNameLst>
                                      </p:cBhvr>
                                      <p:to>
                                        <p:strVal val="visible"/>
                                      </p:to>
                                    </p:set>
                                    <p:animEffect transition="in" filter="wipe(left)">
                                      <p:cBhvr>
                                        <p:cTn id="70" dur="500"/>
                                        <p:tgtEl>
                                          <p:spTgt spid="508"/>
                                        </p:tgtEl>
                                      </p:cBhvr>
                                    </p:animEffect>
                                  </p:childTnLst>
                                </p:cTn>
                              </p:par>
                            </p:childTnLst>
                          </p:cTn>
                        </p:par>
                        <p:par>
                          <p:cTn id="71" fill="hold">
                            <p:stCondLst>
                              <p:cond delay="1000"/>
                            </p:stCondLst>
                            <p:childTnLst>
                              <p:par>
                                <p:cTn id="72" presetID="53" presetClass="entr" presetSubtype="16" fill="hold" nodeType="afterEffect">
                                  <p:stCondLst>
                                    <p:cond delay="0"/>
                                  </p:stCondLst>
                                  <p:childTnLst>
                                    <p:set>
                                      <p:cBhvr>
                                        <p:cTn id="73" dur="1" fill="hold">
                                          <p:stCondLst>
                                            <p:cond delay="0"/>
                                          </p:stCondLst>
                                        </p:cTn>
                                        <p:tgtEl>
                                          <p:spTgt spid="412"/>
                                        </p:tgtEl>
                                        <p:attrNameLst>
                                          <p:attrName>style.visibility</p:attrName>
                                        </p:attrNameLst>
                                      </p:cBhvr>
                                      <p:to>
                                        <p:strVal val="visible"/>
                                      </p:to>
                                    </p:set>
                                    <p:anim calcmode="lin" valueType="num">
                                      <p:cBhvr>
                                        <p:cTn id="74" dur="500" fill="hold"/>
                                        <p:tgtEl>
                                          <p:spTgt spid="412"/>
                                        </p:tgtEl>
                                        <p:attrNameLst>
                                          <p:attrName>ppt_w</p:attrName>
                                        </p:attrNameLst>
                                      </p:cBhvr>
                                      <p:tavLst>
                                        <p:tav tm="0">
                                          <p:val>
                                            <p:fltVal val="0"/>
                                          </p:val>
                                        </p:tav>
                                        <p:tav tm="100000">
                                          <p:val>
                                            <p:strVal val="#ppt_w"/>
                                          </p:val>
                                        </p:tav>
                                      </p:tavLst>
                                    </p:anim>
                                    <p:anim calcmode="lin" valueType="num">
                                      <p:cBhvr>
                                        <p:cTn id="75" dur="500" fill="hold"/>
                                        <p:tgtEl>
                                          <p:spTgt spid="412"/>
                                        </p:tgtEl>
                                        <p:attrNameLst>
                                          <p:attrName>ppt_h</p:attrName>
                                        </p:attrNameLst>
                                      </p:cBhvr>
                                      <p:tavLst>
                                        <p:tav tm="0">
                                          <p:val>
                                            <p:fltVal val="0"/>
                                          </p:val>
                                        </p:tav>
                                        <p:tav tm="100000">
                                          <p:val>
                                            <p:strVal val="#ppt_h"/>
                                          </p:val>
                                        </p:tav>
                                      </p:tavLst>
                                    </p:anim>
                                    <p:animEffect transition="in" filter="fade">
                                      <p:cBhvr>
                                        <p:cTn id="76" dur="500"/>
                                        <p:tgtEl>
                                          <p:spTgt spid="412"/>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458"/>
                                        </p:tgtEl>
                                        <p:attrNameLst>
                                          <p:attrName>style.visibility</p:attrName>
                                        </p:attrNameLst>
                                      </p:cBhvr>
                                      <p:to>
                                        <p:strVal val="visible"/>
                                      </p:to>
                                    </p:set>
                                    <p:anim calcmode="lin" valueType="num">
                                      <p:cBhvr>
                                        <p:cTn id="80" dur="500" fill="hold"/>
                                        <p:tgtEl>
                                          <p:spTgt spid="458"/>
                                        </p:tgtEl>
                                        <p:attrNameLst>
                                          <p:attrName>ppt_w</p:attrName>
                                        </p:attrNameLst>
                                      </p:cBhvr>
                                      <p:tavLst>
                                        <p:tav tm="0">
                                          <p:val>
                                            <p:fltVal val="0"/>
                                          </p:val>
                                        </p:tav>
                                        <p:tav tm="100000">
                                          <p:val>
                                            <p:strVal val="#ppt_w"/>
                                          </p:val>
                                        </p:tav>
                                      </p:tavLst>
                                    </p:anim>
                                    <p:anim calcmode="lin" valueType="num">
                                      <p:cBhvr>
                                        <p:cTn id="81" dur="500" fill="hold"/>
                                        <p:tgtEl>
                                          <p:spTgt spid="458"/>
                                        </p:tgtEl>
                                        <p:attrNameLst>
                                          <p:attrName>ppt_h</p:attrName>
                                        </p:attrNameLst>
                                      </p:cBhvr>
                                      <p:tavLst>
                                        <p:tav tm="0">
                                          <p:val>
                                            <p:fltVal val="0"/>
                                          </p:val>
                                        </p:tav>
                                        <p:tav tm="100000">
                                          <p:val>
                                            <p:strVal val="#ppt_h"/>
                                          </p:val>
                                        </p:tav>
                                      </p:tavLst>
                                    </p:anim>
                                    <p:animEffect transition="in" filter="fade">
                                      <p:cBhvr>
                                        <p:cTn id="82"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p:bldP spid="406" grpId="1"/>
      <p:bldP spid="448" grpId="0" animBg="1"/>
      <p:bldP spid="455" grpId="0"/>
      <p:bldP spid="455" grpId="1"/>
      <p:bldP spid="464" grpId="0" animBg="1"/>
      <p:bldP spid="494" grpId="0"/>
      <p:bldP spid="512" grpId="0"/>
      <p:bldP spid="516" grpId="0"/>
      <p:bldP spid="509" grpId="0" animBg="1"/>
      <p:bldP spid="5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275757" y="1174337"/>
            <a:ext cx="4216250" cy="2127064"/>
            <a:chOff x="219897" y="1013916"/>
            <a:chExt cx="4216250" cy="2127064"/>
          </a:xfrm>
        </p:grpSpPr>
        <p:sp>
          <p:nvSpPr>
            <p:cNvPr id="7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 name="Text Box 56"/>
            <p:cNvSpPr txBox="1">
              <a:spLocks noChangeArrowheads="1"/>
            </p:cNvSpPr>
            <p:nvPr/>
          </p:nvSpPr>
          <p:spPr bwMode="auto">
            <a:xfrm>
              <a:off x="2265093" y="2802426"/>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sp>
        <p:nvSpPr>
          <p:cNvPr id="79" name="Rectangle: Rounded Corners 78"/>
          <p:cNvSpPr/>
          <p:nvPr/>
        </p:nvSpPr>
        <p:spPr>
          <a:xfrm>
            <a:off x="5228616" y="189399"/>
            <a:ext cx="3767897" cy="4209615"/>
          </a:xfrm>
          <a:prstGeom prst="roundRect">
            <a:avLst>
              <a:gd name="adj" fmla="val 2109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5119023" y="1252862"/>
            <a:ext cx="4024977" cy="2050095"/>
            <a:chOff x="5063163" y="1092441"/>
            <a:chExt cx="4024977" cy="2050095"/>
          </a:xfrm>
        </p:grpSpPr>
        <p:sp>
          <p:nvSpPr>
            <p:cNvPr id="81"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2" name="Group 110"/>
            <p:cNvGrpSpPr/>
            <p:nvPr/>
          </p:nvGrpSpPr>
          <p:grpSpPr bwMode="auto">
            <a:xfrm rot="10800000" flipV="1">
              <a:off x="7213952" y="1092441"/>
              <a:ext cx="223270" cy="1677679"/>
              <a:chOff x="2739" y="2701"/>
              <a:chExt cx="94" cy="781"/>
            </a:xfrm>
          </p:grpSpPr>
          <p:sp>
            <p:nvSpPr>
              <p:cNvPr id="84"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85"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86"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87"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88"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grpSp>
        <p:sp>
          <p:nvSpPr>
            <p:cNvPr id="83" name="Text Box 56"/>
            <p:cNvSpPr txBox="1">
              <a:spLocks noChangeArrowheads="1"/>
            </p:cNvSpPr>
            <p:nvPr/>
          </p:nvSpPr>
          <p:spPr bwMode="auto">
            <a:xfrm>
              <a:off x="7084972" y="2803982"/>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89" name="Group 40"/>
          <p:cNvGrpSpPr/>
          <p:nvPr/>
        </p:nvGrpSpPr>
        <p:grpSpPr bwMode="auto">
          <a:xfrm>
            <a:off x="482893" y="1614791"/>
            <a:ext cx="2087165" cy="0"/>
            <a:chOff x="991" y="2064"/>
            <a:chExt cx="1189" cy="0"/>
          </a:xfrm>
        </p:grpSpPr>
        <p:sp>
          <p:nvSpPr>
            <p:cNvPr id="9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92" name="Group 91"/>
          <p:cNvGrpSpPr/>
          <p:nvPr/>
        </p:nvGrpSpPr>
        <p:grpSpPr>
          <a:xfrm>
            <a:off x="2539055" y="1720004"/>
            <a:ext cx="1748890" cy="310864"/>
            <a:chOff x="4945749" y="2621206"/>
            <a:chExt cx="2495273" cy="443534"/>
          </a:xfrm>
        </p:grpSpPr>
        <p:sp>
          <p:nvSpPr>
            <p:cNvPr id="93"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5" name="Group 40"/>
          <p:cNvGrpSpPr/>
          <p:nvPr/>
        </p:nvGrpSpPr>
        <p:grpSpPr bwMode="auto">
          <a:xfrm>
            <a:off x="2558614" y="2065265"/>
            <a:ext cx="1704489" cy="0"/>
            <a:chOff x="549" y="2064"/>
            <a:chExt cx="971" cy="0"/>
          </a:xfrm>
        </p:grpSpPr>
        <p:sp>
          <p:nvSpPr>
            <p:cNvPr id="96"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7"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98" name="Group 40"/>
          <p:cNvGrpSpPr/>
          <p:nvPr/>
        </p:nvGrpSpPr>
        <p:grpSpPr bwMode="auto">
          <a:xfrm>
            <a:off x="482892" y="2065767"/>
            <a:ext cx="2087164" cy="0"/>
            <a:chOff x="991" y="2064"/>
            <a:chExt cx="1189" cy="0"/>
          </a:xfrm>
        </p:grpSpPr>
        <p:sp>
          <p:nvSpPr>
            <p:cNvPr id="9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1" name="Group 40"/>
          <p:cNvGrpSpPr/>
          <p:nvPr/>
        </p:nvGrpSpPr>
        <p:grpSpPr bwMode="auto">
          <a:xfrm>
            <a:off x="482893" y="2514537"/>
            <a:ext cx="2087165" cy="0"/>
            <a:chOff x="991" y="2064"/>
            <a:chExt cx="1189" cy="0"/>
          </a:xfrm>
        </p:grpSpPr>
        <p:sp>
          <p:nvSpPr>
            <p:cNvPr id="102"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4" name="Group 103"/>
          <p:cNvGrpSpPr/>
          <p:nvPr/>
        </p:nvGrpSpPr>
        <p:grpSpPr>
          <a:xfrm flipV="1">
            <a:off x="2540734" y="2101467"/>
            <a:ext cx="1758361" cy="312584"/>
            <a:chOff x="4967501" y="2625163"/>
            <a:chExt cx="2508786" cy="445988"/>
          </a:xfrm>
        </p:grpSpPr>
        <p:sp>
          <p:nvSpPr>
            <p:cNvPr id="105"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6"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07" name="Group 40"/>
          <p:cNvGrpSpPr/>
          <p:nvPr/>
        </p:nvGrpSpPr>
        <p:grpSpPr bwMode="auto">
          <a:xfrm>
            <a:off x="5380203" y="1633208"/>
            <a:ext cx="2015193" cy="0"/>
            <a:chOff x="1032" y="2064"/>
            <a:chExt cx="1148" cy="0"/>
          </a:xfrm>
        </p:grpSpPr>
        <p:sp>
          <p:nvSpPr>
            <p:cNvPr id="10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110" name="Group 109"/>
          <p:cNvGrpSpPr/>
          <p:nvPr/>
        </p:nvGrpSpPr>
        <p:grpSpPr>
          <a:xfrm>
            <a:off x="7340731" y="2630837"/>
            <a:ext cx="1465450" cy="259294"/>
            <a:chOff x="4945749" y="2621206"/>
            <a:chExt cx="2090870" cy="369953"/>
          </a:xfrm>
        </p:grpSpPr>
        <p:sp>
          <p:nvSpPr>
            <p:cNvPr id="111"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2"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3" name="Group 40"/>
          <p:cNvGrpSpPr/>
          <p:nvPr/>
        </p:nvGrpSpPr>
        <p:grpSpPr bwMode="auto">
          <a:xfrm>
            <a:off x="7383953" y="2083682"/>
            <a:ext cx="1428891" cy="0"/>
            <a:chOff x="549" y="2064"/>
            <a:chExt cx="814" cy="0"/>
          </a:xfrm>
        </p:grpSpPr>
        <p:sp>
          <p:nvSpPr>
            <p:cNvPr id="114"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5"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6" name="Group 40"/>
          <p:cNvGrpSpPr/>
          <p:nvPr/>
        </p:nvGrpSpPr>
        <p:grpSpPr bwMode="auto">
          <a:xfrm>
            <a:off x="5380203" y="2084183"/>
            <a:ext cx="2015193" cy="0"/>
            <a:chOff x="1032" y="2064"/>
            <a:chExt cx="1148" cy="0"/>
          </a:xfrm>
        </p:grpSpPr>
        <p:sp>
          <p:nvSpPr>
            <p:cNvPr id="117"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9" name="Group 40"/>
          <p:cNvGrpSpPr/>
          <p:nvPr/>
        </p:nvGrpSpPr>
        <p:grpSpPr bwMode="auto">
          <a:xfrm>
            <a:off x="5422332" y="2532954"/>
            <a:ext cx="1973063" cy="0"/>
            <a:chOff x="1056" y="2064"/>
            <a:chExt cx="1124" cy="0"/>
          </a:xfrm>
        </p:grpSpPr>
        <p:sp>
          <p:nvSpPr>
            <p:cNvPr id="1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1"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22" name="Group 121"/>
          <p:cNvGrpSpPr/>
          <p:nvPr/>
        </p:nvGrpSpPr>
        <p:grpSpPr>
          <a:xfrm flipV="1">
            <a:off x="7366200" y="1291980"/>
            <a:ext cx="1331780" cy="234979"/>
            <a:chOff x="4967501" y="2625163"/>
            <a:chExt cx="1900150" cy="335263"/>
          </a:xfrm>
        </p:grpSpPr>
        <p:sp>
          <p:nvSpPr>
            <p:cNvPr id="123"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4"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125" name="Line 49"/>
          <p:cNvSpPr>
            <a:spLocks noChangeShapeType="1"/>
          </p:cNvSpPr>
          <p:nvPr/>
        </p:nvSpPr>
        <p:spPr bwMode="auto">
          <a:xfrm rot="20362776">
            <a:off x="6150641" y="1860086"/>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6" name="Line 49"/>
          <p:cNvSpPr>
            <a:spLocks noChangeShapeType="1"/>
          </p:cNvSpPr>
          <p:nvPr/>
        </p:nvSpPr>
        <p:spPr bwMode="auto">
          <a:xfrm rot="1237224" flipH="1">
            <a:off x="6139432" y="2295676"/>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5" name="Rectangle 51"/>
          <p:cNvSpPr>
            <a:spLocks noChangeArrowheads="1"/>
          </p:cNvSpPr>
          <p:nvPr/>
        </p:nvSpPr>
        <p:spPr bwMode="auto">
          <a:xfrm>
            <a:off x="2178192" y="216162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136" name="Text Box 53"/>
          <p:cNvSpPr txBox="1">
            <a:spLocks noChangeArrowheads="1"/>
          </p:cNvSpPr>
          <p:nvPr/>
        </p:nvSpPr>
        <p:spPr bwMode="auto">
          <a:xfrm>
            <a:off x="3653386" y="2151025"/>
            <a:ext cx="492159"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138" name="Object 9"/>
          <p:cNvGraphicFramePr>
            <a:graphicFrameLocks noChangeAspect="1"/>
          </p:cNvGraphicFramePr>
          <p:nvPr/>
        </p:nvGraphicFramePr>
        <p:xfrm>
          <a:off x="186160" y="2083067"/>
          <a:ext cx="462936" cy="293534"/>
        </p:xfrm>
        <a:graphic>
          <a:graphicData uri="http://schemas.openxmlformats.org/presentationml/2006/ole">
            <mc:AlternateContent xmlns:mc="http://schemas.openxmlformats.org/markup-compatibility/2006">
              <mc:Choice xmlns:v="urn:schemas-microsoft-com:vml" Requires="v">
                <p:oleObj spid="_x0000_s0" name="Equation" r:id="rId1" imgW="139700" imgH="165100" progId="Equation.DSMT4">
                  <p:embed/>
                </p:oleObj>
              </mc:Choice>
              <mc:Fallback>
                <p:oleObj name="Equation" r:id="rId1"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60" y="2083067"/>
                        <a:ext cx="462936" cy="293534"/>
                      </a:xfrm>
                      <a:prstGeom prst="rect">
                        <a:avLst/>
                      </a:prstGeom>
                      <a:noFill/>
                      <a:ln>
                        <a:noFill/>
                      </a:ln>
                    </p:spPr>
                  </p:pic>
                </p:oleObj>
              </mc:Fallback>
            </mc:AlternateContent>
          </a:graphicData>
        </a:graphic>
      </p:graphicFrame>
      <p:sp>
        <p:nvSpPr>
          <p:cNvPr id="139" name="Oval 138"/>
          <p:cNvSpPr/>
          <p:nvPr/>
        </p:nvSpPr>
        <p:spPr>
          <a:xfrm>
            <a:off x="3767957" y="2021505"/>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515393" y="2026675"/>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51"/>
          <p:cNvSpPr>
            <a:spLocks noChangeArrowheads="1"/>
          </p:cNvSpPr>
          <p:nvPr/>
        </p:nvSpPr>
        <p:spPr bwMode="auto">
          <a:xfrm>
            <a:off x="7036652" y="21705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144" name="Text Box 56"/>
          <p:cNvSpPr txBox="1">
            <a:spLocks noChangeArrowheads="1"/>
          </p:cNvSpPr>
          <p:nvPr/>
        </p:nvSpPr>
        <p:spPr bwMode="auto">
          <a:xfrm>
            <a:off x="6085767" y="2175983"/>
            <a:ext cx="443587"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145" name="Object 9"/>
          <p:cNvGraphicFramePr>
            <a:graphicFrameLocks noChangeAspect="1"/>
          </p:cNvGraphicFramePr>
          <p:nvPr/>
        </p:nvGraphicFramePr>
        <p:xfrm>
          <a:off x="5046654" y="2108951"/>
          <a:ext cx="463112" cy="293646"/>
        </p:xfrm>
        <a:graphic>
          <a:graphicData uri="http://schemas.openxmlformats.org/presentationml/2006/ole">
            <mc:AlternateContent xmlns:mc="http://schemas.openxmlformats.org/markup-compatibility/2006">
              <mc:Choice xmlns:v="urn:schemas-microsoft-com:vml" Requires="v">
                <p:oleObj spid="_x0000_s2"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654" y="2108951"/>
                        <a:ext cx="463112" cy="293646"/>
                      </a:xfrm>
                      <a:prstGeom prst="rect">
                        <a:avLst/>
                      </a:prstGeom>
                      <a:noFill/>
                      <a:ln>
                        <a:noFill/>
                      </a:ln>
                    </p:spPr>
                  </p:pic>
                </p:oleObj>
              </mc:Fallback>
            </mc:AlternateContent>
          </a:graphicData>
        </a:graphic>
      </p:graphicFrame>
      <p:sp>
        <p:nvSpPr>
          <p:cNvPr id="147" name="Oval 146"/>
          <p:cNvSpPr/>
          <p:nvPr/>
        </p:nvSpPr>
        <p:spPr>
          <a:xfrm>
            <a:off x="7341809" y="204509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187077" y="2048052"/>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 Box 56"/>
          <p:cNvSpPr txBox="1">
            <a:spLocks noChangeArrowheads="1"/>
          </p:cNvSpPr>
          <p:nvPr/>
        </p:nvSpPr>
        <p:spPr bwMode="auto">
          <a:xfrm>
            <a:off x="3029972" y="1560724"/>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1" name="Straight Arrow Connector 150"/>
          <p:cNvCxnSpPr/>
          <p:nvPr/>
        </p:nvCxnSpPr>
        <p:spPr>
          <a:xfrm>
            <a:off x="6192294" y="1868711"/>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Text Box 56"/>
          <p:cNvSpPr txBox="1">
            <a:spLocks noChangeArrowheads="1"/>
          </p:cNvSpPr>
          <p:nvPr/>
        </p:nvSpPr>
        <p:spPr bwMode="auto">
          <a:xfrm>
            <a:off x="6524085" y="1551970"/>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153" name="Straight Arrow Connector 152"/>
          <p:cNvCxnSpPr/>
          <p:nvPr/>
        </p:nvCxnSpPr>
        <p:spPr>
          <a:xfrm>
            <a:off x="2542746" y="1909721"/>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4" name="Google Shape;363;p48"/>
          <p:cNvSpPr txBox="1"/>
          <p:nvPr/>
        </p:nvSpPr>
        <p:spPr>
          <a:xfrm>
            <a:off x="429365" y="3318625"/>
            <a:ext cx="8245227" cy="749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err="1"/>
              <a:t>Chùm</a:t>
            </a:r>
            <a:r>
              <a:rPr lang="en-US" dirty="0"/>
              <a:t> </a:t>
            </a:r>
            <a:r>
              <a:rPr lang="en-US" dirty="0" err="1"/>
              <a:t>tia</a:t>
            </a:r>
            <a:r>
              <a:rPr lang="en-US" dirty="0"/>
              <a:t> </a:t>
            </a:r>
            <a:r>
              <a:rPr lang="en-US" dirty="0" err="1"/>
              <a:t>ló</a:t>
            </a:r>
            <a:r>
              <a:rPr lang="en-US" dirty="0"/>
              <a:t> qua </a:t>
            </a:r>
            <a:r>
              <a:rPr lang="en-US" dirty="0" err="1"/>
              <a:t>thấu</a:t>
            </a:r>
            <a:r>
              <a:rPr lang="en-US" dirty="0"/>
              <a:t> </a:t>
            </a:r>
            <a:r>
              <a:rPr lang="en-US" dirty="0" err="1"/>
              <a:t>kính</a:t>
            </a:r>
            <a:r>
              <a:rPr lang="en-US" dirty="0"/>
              <a:t> </a:t>
            </a:r>
            <a:r>
              <a:rPr lang="en-US" dirty="0" err="1"/>
              <a:t>hoặc</a:t>
            </a:r>
            <a:r>
              <a:rPr lang="en-US" dirty="0"/>
              <a:t> </a:t>
            </a:r>
            <a:r>
              <a:rPr lang="en-US" dirty="0" err="1"/>
              <a:t>đường</a:t>
            </a:r>
            <a:r>
              <a:rPr lang="en-US" dirty="0"/>
              <a:t> </a:t>
            </a:r>
            <a:r>
              <a:rPr lang="en-US" dirty="0" err="1"/>
              <a:t>kéo</a:t>
            </a:r>
            <a:r>
              <a:rPr lang="en-US" dirty="0"/>
              <a:t> </a:t>
            </a:r>
            <a:r>
              <a:rPr lang="en-US" dirty="0" err="1"/>
              <a:t>dài</a:t>
            </a:r>
            <a:r>
              <a:rPr lang="en-US" dirty="0"/>
              <a:t> </a:t>
            </a:r>
            <a:r>
              <a:rPr lang="en-US" dirty="0" err="1"/>
              <a:t>của</a:t>
            </a:r>
            <a:r>
              <a:rPr lang="en-US" dirty="0"/>
              <a:t> </a:t>
            </a:r>
            <a:r>
              <a:rPr lang="en-US" dirty="0" err="1"/>
              <a:t>chùm</a:t>
            </a:r>
            <a:r>
              <a:rPr lang="en-US" dirty="0"/>
              <a:t> </a:t>
            </a:r>
            <a:r>
              <a:rPr lang="en-US" dirty="0" err="1"/>
              <a:t>tia</a:t>
            </a:r>
            <a:r>
              <a:rPr lang="en-US" dirty="0"/>
              <a:t> </a:t>
            </a:r>
            <a:r>
              <a:rPr lang="en-US" dirty="0" err="1"/>
              <a:t>ló</a:t>
            </a:r>
            <a:r>
              <a:rPr lang="en-US" dirty="0"/>
              <a:t> </a:t>
            </a:r>
            <a:r>
              <a:rPr lang="en-US" dirty="0" err="1"/>
              <a:t>cắt</a:t>
            </a:r>
            <a:r>
              <a:rPr lang="en-US" dirty="0"/>
              <a:t> </a:t>
            </a:r>
            <a:r>
              <a:rPr lang="en-US" dirty="0" err="1"/>
              <a:t>nhau</a:t>
            </a:r>
            <a:r>
              <a:rPr lang="en-US" dirty="0"/>
              <a:t> </a:t>
            </a:r>
            <a:r>
              <a:rPr lang="en-US" dirty="0" err="1"/>
              <a:t>tại</a:t>
            </a:r>
            <a:r>
              <a:rPr lang="en-US" dirty="0"/>
              <a:t> </a:t>
            </a:r>
            <a:r>
              <a:rPr lang="en-US" dirty="0" err="1"/>
              <a:t>điểm</a:t>
            </a:r>
            <a:r>
              <a:rPr lang="en-US" dirty="0"/>
              <a:t> </a:t>
            </a:r>
            <a:r>
              <a:rPr lang="en-US" b="1" dirty="0">
                <a:solidFill>
                  <a:srgbClr val="C00000"/>
                </a:solidFill>
              </a:rPr>
              <a:t>F</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a:latin typeface="#9Slide03 Arima Madurai Black" panose="00000A00000000000000" pitchFamily="2" charset="-93"/>
                <a:cs typeface="#9Slide03 Arima Madurai Black" panose="00000A00000000000000" pitchFamily="2" charset="-93"/>
              </a:rPr>
              <a:t>→ </a:t>
            </a:r>
            <a:r>
              <a:rPr lang="en-US" b="1" dirty="0">
                <a:solidFill>
                  <a:srgbClr val="C00000"/>
                </a:solidFill>
              </a:rPr>
              <a:t>F </a:t>
            </a:r>
            <a:r>
              <a:rPr lang="en-US" b="1" dirty="0" err="1">
                <a:solidFill>
                  <a:srgbClr val="C00000"/>
                </a:solidFill>
              </a:rPr>
              <a:t>là</a:t>
            </a:r>
            <a:r>
              <a:rPr lang="en-US" b="1" dirty="0">
                <a:solidFill>
                  <a:srgbClr val="C00000"/>
                </a:solidFill>
              </a:rPr>
              <a:t> </a:t>
            </a:r>
            <a:r>
              <a:rPr lang="en-US" b="1" dirty="0" err="1">
                <a:solidFill>
                  <a:srgbClr val="C00000"/>
                </a:solidFill>
              </a:rPr>
              <a:t>tiêu</a:t>
            </a:r>
            <a:r>
              <a:rPr lang="en-US" b="1" dirty="0">
                <a:solidFill>
                  <a:srgbClr val="C00000"/>
                </a:solidFill>
              </a:rPr>
              <a:t> </a:t>
            </a:r>
            <a:r>
              <a:rPr lang="en-US" b="1" dirty="0" err="1">
                <a:solidFill>
                  <a:srgbClr val="C00000"/>
                </a:solidFill>
              </a:rPr>
              <a:t>điểm</a:t>
            </a:r>
            <a:r>
              <a:rPr lang="en-US" b="1" dirty="0">
                <a:solidFill>
                  <a:srgbClr val="C00000"/>
                </a:solidFill>
              </a:rPr>
              <a:t> </a:t>
            </a:r>
            <a:r>
              <a:rPr lang="en-US" b="1" dirty="0" err="1">
                <a:solidFill>
                  <a:srgbClr val="C00000"/>
                </a:solidFill>
              </a:rPr>
              <a:t>chính</a:t>
            </a:r>
            <a:r>
              <a:rPr lang="en-US" b="1" dirty="0">
                <a:solidFill>
                  <a:srgbClr val="C00000"/>
                </a:solidFill>
              </a:rPr>
              <a:t> </a:t>
            </a:r>
            <a:endParaRPr lang="en-US" dirty="0"/>
          </a:p>
        </p:txBody>
      </p:sp>
      <p:sp>
        <p:nvSpPr>
          <p:cNvPr id="155" name="Google Shape;363;p48"/>
          <p:cNvSpPr txBox="1"/>
          <p:nvPr/>
        </p:nvSpPr>
        <p:spPr>
          <a:xfrm>
            <a:off x="429365" y="4153369"/>
            <a:ext cx="8587507" cy="5026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dirty="0"/>
              <a:t>Khoảng cách từ quang tâm đến tiêu điểm chính</a:t>
            </a:r>
            <a:r>
              <a:rPr lang="en-US" dirty="0"/>
              <a:t> </a:t>
            </a:r>
            <a:r>
              <a:rPr lang="en-US" b="1" dirty="0">
                <a:solidFill>
                  <a:srgbClr val="C00000"/>
                </a:solidFill>
              </a:rPr>
              <a:t>OF = f </a:t>
            </a:r>
            <a:r>
              <a:rPr lang="en-US" dirty="0" err="1"/>
              <a:t>gọi</a:t>
            </a:r>
            <a:r>
              <a:rPr lang="en-US" dirty="0"/>
              <a:t> </a:t>
            </a:r>
            <a:r>
              <a:rPr lang="en-US" dirty="0" err="1"/>
              <a:t>là</a:t>
            </a:r>
            <a:r>
              <a:rPr lang="en-US" dirty="0"/>
              <a:t> </a:t>
            </a:r>
            <a:r>
              <a:rPr lang="en-US" b="1" dirty="0" err="1">
                <a:solidFill>
                  <a:srgbClr val="C00000"/>
                </a:solidFill>
              </a:rPr>
              <a:t>tiêu</a:t>
            </a:r>
            <a:r>
              <a:rPr lang="en-US" b="1" dirty="0">
                <a:solidFill>
                  <a:srgbClr val="C00000"/>
                </a:solidFill>
              </a:rPr>
              <a:t> </a:t>
            </a:r>
            <a:r>
              <a:rPr lang="en-US" b="1" dirty="0" err="1">
                <a:solidFill>
                  <a:srgbClr val="C00000"/>
                </a:solidFill>
              </a:rPr>
              <a:t>cự</a:t>
            </a:r>
            <a:endParaRPr lang="en-US" b="1" dirty="0">
              <a:solidFill>
                <a:srgbClr val="C00000"/>
              </a:solidFill>
            </a:endParaRPr>
          </a:p>
        </p:txBody>
      </p:sp>
      <p:cxnSp>
        <p:nvCxnSpPr>
          <p:cNvPr id="7" name="Straight Connector 6"/>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p:cNvSpPr txBox="1"/>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T</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hấu kính hội tụ</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và</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thấu</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kính</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phân</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kì</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(b)</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endPar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endParaRPr>
          </a:p>
        </p:txBody>
      </p:sp>
      <p:sp>
        <p:nvSpPr>
          <p:cNvPr id="9" name="Google Shape;356;p47"/>
          <p:cNvSpPr txBox="1"/>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p:cNvGrpSpPr/>
          <p:nvPr/>
        </p:nvGrpSpPr>
        <p:grpSpPr>
          <a:xfrm>
            <a:off x="142677" y="328065"/>
            <a:ext cx="364300" cy="355193"/>
            <a:chOff x="4625580" y="1511483"/>
            <a:chExt cx="1108364" cy="1080655"/>
          </a:xfrm>
        </p:grpSpPr>
        <p:sp>
          <p:nvSpPr>
            <p:cNvPr id="11" name="Rectangle: Rounded Corners 10"/>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2"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left)">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par>
                                <p:cTn id="13" presetID="22" presetClass="entr" presetSubtype="8"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wipe(left)">
                                      <p:cBhvr>
                                        <p:cTn id="15" dur="500"/>
                                        <p:tgtEl>
                                          <p:spTgt spid="10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up)">
                                      <p:cBhvr>
                                        <p:cTn id="19" dur="500"/>
                                        <p:tgtEl>
                                          <p:spTgt spid="92"/>
                                        </p:tgtEl>
                                      </p:cBhvr>
                                    </p:animEffect>
                                  </p:childTnLst>
                                </p:cTn>
                              </p:par>
                              <p:par>
                                <p:cTn id="20" presetID="22" presetClass="entr" presetSubtype="4"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down)">
                                      <p:cBhvr>
                                        <p:cTn id="22" dur="500"/>
                                        <p:tgtEl>
                                          <p:spTgt spid="10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par>
                          <p:cTn id="27" fill="hold">
                            <p:stCondLst>
                              <p:cond delay="1500"/>
                            </p:stCondLst>
                            <p:childTnLst>
                              <p:par>
                                <p:cTn id="28" presetID="10" presetClass="entr" presetSubtype="0" fill="hold" grpId="1" nodeType="after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wipe(left)">
                                      <p:cBhvr>
                                        <p:cTn id="34" dur="500"/>
                                        <p:tgtEl>
                                          <p:spTgt spid="107"/>
                                        </p:tgtEl>
                                      </p:cBhvr>
                                    </p:animEffect>
                                  </p:childTnLst>
                                </p:cTn>
                              </p:par>
                              <p:par>
                                <p:cTn id="35" presetID="22" presetClass="entr" presetSubtype="8" fill="hold" nodeType="with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left)">
                                      <p:cBhvr>
                                        <p:cTn id="37" dur="500"/>
                                        <p:tgtEl>
                                          <p:spTgt spid="119"/>
                                        </p:tgtEl>
                                      </p:cBhvr>
                                    </p:animEffect>
                                  </p:childTnLst>
                                </p:cTn>
                              </p:par>
                            </p:childTnLst>
                          </p:cTn>
                        </p:par>
                        <p:par>
                          <p:cTn id="38" fill="hold">
                            <p:stCondLst>
                              <p:cond delay="2500"/>
                            </p:stCondLst>
                            <p:childTnLst>
                              <p:par>
                                <p:cTn id="39" presetID="22" presetClass="entr" presetSubtype="4" fill="hold" nodeType="afterEffect">
                                  <p:stCondLst>
                                    <p:cond delay="0"/>
                                  </p:stCondLst>
                                  <p:childTnLst>
                                    <p:set>
                                      <p:cBhvr>
                                        <p:cTn id="40" dur="1" fill="hold">
                                          <p:stCondLst>
                                            <p:cond delay="0"/>
                                          </p:stCondLst>
                                        </p:cTn>
                                        <p:tgtEl>
                                          <p:spTgt spid="122"/>
                                        </p:tgtEl>
                                        <p:attrNameLst>
                                          <p:attrName>style.visibility</p:attrName>
                                        </p:attrNameLst>
                                      </p:cBhvr>
                                      <p:to>
                                        <p:strVal val="visible"/>
                                      </p:to>
                                    </p:set>
                                    <p:animEffect transition="in" filter="wipe(down)">
                                      <p:cBhvr>
                                        <p:cTn id="41" dur="500"/>
                                        <p:tgtEl>
                                          <p:spTgt spid="122"/>
                                        </p:tgtEl>
                                      </p:cBhvr>
                                    </p:animEffect>
                                  </p:childTnLst>
                                </p:cTn>
                              </p:par>
                              <p:par>
                                <p:cTn id="42" presetID="22" presetClass="entr" presetSubtype="1" fill="hold" nodeType="with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wipe(u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5"/>
                                        </p:tgtEl>
                                        <p:attrNameLst>
                                          <p:attrName>style.visibility</p:attrName>
                                        </p:attrNameLst>
                                      </p:cBhvr>
                                      <p:to>
                                        <p:strVal val="visible"/>
                                      </p:to>
                                    </p:set>
                                    <p:animEffect transition="in" filter="wipe(left)">
                                      <p:cBhvr>
                                        <p:cTn id="49" dur="500"/>
                                        <p:tgtEl>
                                          <p:spTgt spid="15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barn(outVertical)">
                                      <p:cBhvr>
                                        <p:cTn id="54" dur="500"/>
                                        <p:tgtEl>
                                          <p:spTgt spid="153"/>
                                        </p:tgtEl>
                                      </p:cBhvr>
                                    </p:animEffect>
                                  </p:childTnLst>
                                </p:cTn>
                              </p:par>
                            </p:childTnLst>
                          </p:cTn>
                        </p:par>
                        <p:par>
                          <p:cTn id="55" fill="hold">
                            <p:stCondLst>
                              <p:cond delay="500"/>
                            </p:stCondLst>
                            <p:childTnLst>
                              <p:par>
                                <p:cTn id="56" presetID="10" presetClass="entr" presetSubtype="0" fill="hold" grpId="1" nodeType="afterEffect">
                                  <p:stCondLst>
                                    <p:cond delay="0"/>
                                  </p:stCondLst>
                                  <p:childTnLst>
                                    <p:set>
                                      <p:cBhvr>
                                        <p:cTn id="57" dur="1" fill="hold">
                                          <p:stCondLst>
                                            <p:cond delay="0"/>
                                          </p:stCondLst>
                                        </p:cTn>
                                        <p:tgtEl>
                                          <p:spTgt spid="150"/>
                                        </p:tgtEl>
                                        <p:attrNameLst>
                                          <p:attrName>style.visibility</p:attrName>
                                        </p:attrNameLst>
                                      </p:cBhvr>
                                      <p:to>
                                        <p:strVal val="visible"/>
                                      </p:to>
                                    </p:set>
                                    <p:animEffect transition="in" filter="fade">
                                      <p:cBhvr>
                                        <p:cTn id="58" dur="500"/>
                                        <p:tgtEl>
                                          <p:spTgt spid="150"/>
                                        </p:tgtEl>
                                      </p:cBhvr>
                                    </p:animEffect>
                                  </p:childTnLst>
                                </p:cTn>
                              </p:par>
                            </p:childTnLst>
                          </p:cTn>
                        </p:par>
                        <p:par>
                          <p:cTn id="59" fill="hold">
                            <p:stCondLst>
                              <p:cond delay="1000"/>
                            </p:stCondLst>
                            <p:childTnLst>
                              <p:par>
                                <p:cTn id="60" presetID="16" presetClass="entr" presetSubtype="37" fill="hold"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outVertical)">
                                      <p:cBhvr>
                                        <p:cTn id="62" dur="500"/>
                                        <p:tgtEl>
                                          <p:spTgt spid="151"/>
                                        </p:tgtEl>
                                      </p:cBhvr>
                                    </p:animEffect>
                                  </p:childTnLst>
                                </p:cTn>
                              </p:par>
                            </p:childTnLst>
                          </p:cTn>
                        </p:par>
                        <p:par>
                          <p:cTn id="63" fill="hold">
                            <p:stCondLst>
                              <p:cond delay="1500"/>
                            </p:stCondLst>
                            <p:childTnLst>
                              <p:par>
                                <p:cTn id="64" presetID="10" presetClass="entr" presetSubtype="0" fill="hold" grpId="1" nodeType="afterEffect">
                                  <p:stCondLst>
                                    <p:cond delay="0"/>
                                  </p:stCondLst>
                                  <p:childTnLst>
                                    <p:set>
                                      <p:cBhvr>
                                        <p:cTn id="65" dur="1" fill="hold">
                                          <p:stCondLst>
                                            <p:cond delay="0"/>
                                          </p:stCondLst>
                                        </p:cTn>
                                        <p:tgtEl>
                                          <p:spTgt spid="152"/>
                                        </p:tgtEl>
                                        <p:attrNameLst>
                                          <p:attrName>style.visibility</p:attrName>
                                        </p:attrNameLst>
                                      </p:cBhvr>
                                      <p:to>
                                        <p:strVal val="visible"/>
                                      </p:to>
                                    </p:set>
                                    <p:animEffect transition="in" filter="fade">
                                      <p:cBhvr>
                                        <p:cTn id="6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6" grpId="1"/>
      <p:bldP spid="139" grpId="0" animBg="1"/>
      <p:bldP spid="142" grpId="0"/>
      <p:bldP spid="144" grpId="0"/>
      <p:bldP spid="150" grpId="0"/>
      <p:bldP spid="150" grpId="1"/>
      <p:bldP spid="152" grpId="0"/>
      <p:bldP spid="152" grpId="1"/>
      <p:bldP spid="154" grpId="0"/>
      <p:bldP spid="1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pSp>
        <p:nvGrpSpPr>
          <p:cNvPr id="495" name="Group 494"/>
          <p:cNvGrpSpPr/>
          <p:nvPr/>
        </p:nvGrpSpPr>
        <p:grpSpPr>
          <a:xfrm>
            <a:off x="201317" y="1531743"/>
            <a:ext cx="4216250" cy="2127064"/>
            <a:chOff x="219897" y="1013916"/>
            <a:chExt cx="4216250" cy="2127064"/>
          </a:xfrm>
        </p:grpSpPr>
        <p:sp>
          <p:nvSpPr>
            <p:cNvPr id="496" name="Line 41"/>
            <p:cNvSpPr>
              <a:spLocks noChangeShapeType="1"/>
            </p:cNvSpPr>
            <p:nvPr/>
          </p:nvSpPr>
          <p:spPr bwMode="auto">
            <a:xfrm flipV="1">
              <a:off x="219897" y="1906487"/>
              <a:ext cx="421625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7" name="Line 34"/>
            <p:cNvSpPr>
              <a:spLocks noChangeShapeType="1"/>
            </p:cNvSpPr>
            <p:nvPr/>
          </p:nvSpPr>
          <p:spPr bwMode="auto">
            <a:xfrm>
              <a:off x="2502602" y="1013916"/>
              <a:ext cx="0" cy="1763552"/>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0" name="Text Box 56"/>
            <p:cNvSpPr txBox="1">
              <a:spLocks noChangeArrowheads="1"/>
            </p:cNvSpPr>
            <p:nvPr/>
          </p:nvSpPr>
          <p:spPr bwMode="auto">
            <a:xfrm>
              <a:off x="2265093" y="2802426"/>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01" name="Group 500"/>
          <p:cNvGrpSpPr/>
          <p:nvPr/>
        </p:nvGrpSpPr>
        <p:grpSpPr>
          <a:xfrm>
            <a:off x="5044583" y="1610268"/>
            <a:ext cx="4024977" cy="2050095"/>
            <a:chOff x="5063163" y="1092441"/>
            <a:chExt cx="4024977" cy="2050095"/>
          </a:xfrm>
        </p:grpSpPr>
        <p:sp>
          <p:nvSpPr>
            <p:cNvPr id="502" name="Line 41"/>
            <p:cNvSpPr>
              <a:spLocks noChangeShapeType="1"/>
            </p:cNvSpPr>
            <p:nvPr/>
          </p:nvSpPr>
          <p:spPr bwMode="auto">
            <a:xfrm flipV="1">
              <a:off x="5063163" y="1924295"/>
              <a:ext cx="4024977"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03" name="Group 110"/>
            <p:cNvGrpSpPr/>
            <p:nvPr/>
          </p:nvGrpSpPr>
          <p:grpSpPr bwMode="auto">
            <a:xfrm rot="10800000" flipV="1">
              <a:off x="7213952" y="1092441"/>
              <a:ext cx="223270" cy="1677679"/>
              <a:chOff x="2739" y="2701"/>
              <a:chExt cx="94" cy="781"/>
            </a:xfrm>
          </p:grpSpPr>
          <p:sp>
            <p:nvSpPr>
              <p:cNvPr id="505" name="Line 111"/>
              <p:cNvSpPr>
                <a:spLocks noChangeShapeType="1"/>
              </p:cNvSpPr>
              <p:nvPr/>
            </p:nvSpPr>
            <p:spPr bwMode="auto">
              <a:xfrm>
                <a:off x="2784" y="2784"/>
                <a:ext cx="0" cy="624"/>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a:ln>
                    <a:noFill/>
                  </a:ln>
                  <a:solidFill>
                    <a:sysClr val="windowText" lastClr="000000"/>
                  </a:solidFill>
                  <a:effectLst/>
                  <a:uLnTx/>
                  <a:uFillTx/>
                  <a:ea typeface="+mn-ea"/>
                  <a:cs typeface="+mn-cs"/>
                </a:endParaRPr>
              </a:p>
            </p:txBody>
          </p:sp>
          <p:sp>
            <p:nvSpPr>
              <p:cNvPr id="506" name="Line 112"/>
              <p:cNvSpPr>
                <a:spLocks noChangeShapeType="1"/>
              </p:cNvSpPr>
              <p:nvPr/>
            </p:nvSpPr>
            <p:spPr bwMode="auto">
              <a:xfrm>
                <a:off x="2739"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507" name="Line 113"/>
              <p:cNvSpPr>
                <a:spLocks noChangeShapeType="1"/>
              </p:cNvSpPr>
              <p:nvPr/>
            </p:nvSpPr>
            <p:spPr bwMode="auto">
              <a:xfrm flipV="1">
                <a:off x="2785" y="2701"/>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508" name="Line 118"/>
              <p:cNvSpPr>
                <a:spLocks noChangeShapeType="1"/>
              </p:cNvSpPr>
              <p:nvPr/>
            </p:nvSpPr>
            <p:spPr bwMode="auto">
              <a:xfrm flipV="1">
                <a:off x="2739" y="3380"/>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sp>
            <p:nvSpPr>
              <p:cNvPr id="509" name="Line 118"/>
              <p:cNvSpPr>
                <a:spLocks noChangeShapeType="1"/>
              </p:cNvSpPr>
              <p:nvPr/>
            </p:nvSpPr>
            <p:spPr bwMode="auto">
              <a:xfrm flipH="1" flipV="1">
                <a:off x="2785" y="3386"/>
                <a:ext cx="48" cy="96"/>
              </a:xfrm>
              <a:prstGeom prst="line">
                <a:avLst/>
              </a:prstGeom>
              <a:noFill/>
              <a:ln w="28575">
                <a:solidFill>
                  <a:srgbClr val="00206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490" b="0" i="0" u="none" strike="noStrike" kern="1200" cap="none" spc="0" normalizeH="0" baseline="0" noProof="0" dirty="0">
                  <a:ln>
                    <a:noFill/>
                  </a:ln>
                  <a:solidFill>
                    <a:sysClr val="windowText" lastClr="000000"/>
                  </a:solidFill>
                  <a:effectLst/>
                  <a:uLnTx/>
                  <a:uFillTx/>
                  <a:ea typeface="+mn-ea"/>
                  <a:cs typeface="+mn-cs"/>
                </a:endParaRPr>
              </a:p>
            </p:txBody>
          </p:sp>
        </p:grpSp>
        <p:sp>
          <p:nvSpPr>
            <p:cNvPr id="504" name="Text Box 56"/>
            <p:cNvSpPr txBox="1">
              <a:spLocks noChangeArrowheads="1"/>
            </p:cNvSpPr>
            <p:nvPr/>
          </p:nvSpPr>
          <p:spPr bwMode="auto">
            <a:xfrm>
              <a:off x="7084972" y="2803982"/>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noProof="0" dirty="0">
                  <a:solidFill>
                    <a:srgbClr val="0000FF"/>
                  </a:solidFill>
                  <a:latin typeface="Barlow" panose="00000500000000000000" pitchFamily="2" charset="-93"/>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pSp>
      <p:grpSp>
        <p:nvGrpSpPr>
          <p:cNvPr id="510" name="Group 40"/>
          <p:cNvGrpSpPr/>
          <p:nvPr/>
        </p:nvGrpSpPr>
        <p:grpSpPr bwMode="auto">
          <a:xfrm>
            <a:off x="408453" y="1972197"/>
            <a:ext cx="2087165" cy="0"/>
            <a:chOff x="991" y="2064"/>
            <a:chExt cx="1189" cy="0"/>
          </a:xfrm>
        </p:grpSpPr>
        <p:sp>
          <p:nvSpPr>
            <p:cNvPr id="511"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2"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13" name="Group 512"/>
          <p:cNvGrpSpPr/>
          <p:nvPr/>
        </p:nvGrpSpPr>
        <p:grpSpPr>
          <a:xfrm>
            <a:off x="2464615" y="2077410"/>
            <a:ext cx="1748890" cy="310864"/>
            <a:chOff x="4945749" y="2621206"/>
            <a:chExt cx="2495273" cy="443534"/>
          </a:xfrm>
        </p:grpSpPr>
        <p:sp>
          <p:nvSpPr>
            <p:cNvPr id="514" name="Line 49"/>
            <p:cNvSpPr>
              <a:spLocks noChangeShapeType="1"/>
            </p:cNvSpPr>
            <p:nvPr/>
          </p:nvSpPr>
          <p:spPr bwMode="auto">
            <a:xfrm rot="1237224" flipV="1">
              <a:off x="5722989" y="3041036"/>
              <a:ext cx="1718033" cy="23704"/>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5"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6" name="Group 40"/>
          <p:cNvGrpSpPr/>
          <p:nvPr/>
        </p:nvGrpSpPr>
        <p:grpSpPr bwMode="auto">
          <a:xfrm>
            <a:off x="2484174" y="2422671"/>
            <a:ext cx="1704489" cy="0"/>
            <a:chOff x="549" y="2064"/>
            <a:chExt cx="971" cy="0"/>
          </a:xfrm>
        </p:grpSpPr>
        <p:sp>
          <p:nvSpPr>
            <p:cNvPr id="517" name="Line 41"/>
            <p:cNvSpPr>
              <a:spLocks noChangeShapeType="1"/>
            </p:cNvSpPr>
            <p:nvPr/>
          </p:nvSpPr>
          <p:spPr bwMode="auto">
            <a:xfrm flipV="1">
              <a:off x="861" y="2064"/>
              <a:ext cx="65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18"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19" name="Group 40"/>
          <p:cNvGrpSpPr/>
          <p:nvPr/>
        </p:nvGrpSpPr>
        <p:grpSpPr bwMode="auto">
          <a:xfrm>
            <a:off x="408452" y="2423173"/>
            <a:ext cx="2087164" cy="0"/>
            <a:chOff x="991" y="2064"/>
            <a:chExt cx="1189" cy="0"/>
          </a:xfrm>
        </p:grpSpPr>
        <p:sp>
          <p:nvSpPr>
            <p:cNvPr id="520"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1"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2" name="Group 40"/>
          <p:cNvGrpSpPr/>
          <p:nvPr/>
        </p:nvGrpSpPr>
        <p:grpSpPr bwMode="auto">
          <a:xfrm>
            <a:off x="408453" y="2871943"/>
            <a:ext cx="2087165" cy="0"/>
            <a:chOff x="991" y="2064"/>
            <a:chExt cx="1189" cy="0"/>
          </a:xfrm>
        </p:grpSpPr>
        <p:sp>
          <p:nvSpPr>
            <p:cNvPr id="523"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24"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5" name="Group 524"/>
          <p:cNvGrpSpPr/>
          <p:nvPr/>
        </p:nvGrpSpPr>
        <p:grpSpPr>
          <a:xfrm flipV="1">
            <a:off x="2466294" y="2458873"/>
            <a:ext cx="1758361" cy="312584"/>
            <a:chOff x="4967501" y="2625163"/>
            <a:chExt cx="2508786" cy="445988"/>
          </a:xfrm>
        </p:grpSpPr>
        <p:sp>
          <p:nvSpPr>
            <p:cNvPr id="526" name="Line 49"/>
            <p:cNvSpPr>
              <a:spLocks noChangeShapeType="1"/>
            </p:cNvSpPr>
            <p:nvPr/>
          </p:nvSpPr>
          <p:spPr bwMode="auto">
            <a:xfrm rot="1237224" flipV="1">
              <a:off x="5721914" y="3046944"/>
              <a:ext cx="1754373" cy="24207"/>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27"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28" name="Group 40"/>
          <p:cNvGrpSpPr/>
          <p:nvPr/>
        </p:nvGrpSpPr>
        <p:grpSpPr bwMode="auto">
          <a:xfrm>
            <a:off x="5305763" y="1990614"/>
            <a:ext cx="2015193" cy="0"/>
            <a:chOff x="1032" y="2064"/>
            <a:chExt cx="1148" cy="0"/>
          </a:xfrm>
        </p:grpSpPr>
        <p:sp>
          <p:nvSpPr>
            <p:cNvPr id="529"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0"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531" name="Group 530"/>
          <p:cNvGrpSpPr/>
          <p:nvPr/>
        </p:nvGrpSpPr>
        <p:grpSpPr>
          <a:xfrm>
            <a:off x="7266291" y="2988243"/>
            <a:ext cx="1465450" cy="259294"/>
            <a:chOff x="4945749" y="2621206"/>
            <a:chExt cx="2090870" cy="369953"/>
          </a:xfrm>
        </p:grpSpPr>
        <p:sp>
          <p:nvSpPr>
            <p:cNvPr id="532" name="Line 49"/>
            <p:cNvSpPr>
              <a:spLocks noChangeShapeType="1"/>
            </p:cNvSpPr>
            <p:nvPr/>
          </p:nvSpPr>
          <p:spPr bwMode="auto">
            <a:xfrm rot="1237224" flipV="1">
              <a:off x="5735329" y="2973204"/>
              <a:ext cx="1301290" cy="17955"/>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3" name="Line 50"/>
            <p:cNvSpPr>
              <a:spLocks noChangeShapeType="1"/>
            </p:cNvSpPr>
            <p:nvPr/>
          </p:nvSpPr>
          <p:spPr bwMode="auto">
            <a:xfrm rot="1237224" flipV="1">
              <a:off x="4945749" y="2621206"/>
              <a:ext cx="929752" cy="11877"/>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4" name="Group 40"/>
          <p:cNvGrpSpPr/>
          <p:nvPr/>
        </p:nvGrpSpPr>
        <p:grpSpPr bwMode="auto">
          <a:xfrm>
            <a:off x="7309513" y="2441088"/>
            <a:ext cx="1428891" cy="0"/>
            <a:chOff x="549" y="2064"/>
            <a:chExt cx="814" cy="0"/>
          </a:xfrm>
        </p:grpSpPr>
        <p:sp>
          <p:nvSpPr>
            <p:cNvPr id="535" name="Line 41"/>
            <p:cNvSpPr>
              <a:spLocks noChangeShapeType="1"/>
            </p:cNvSpPr>
            <p:nvPr/>
          </p:nvSpPr>
          <p:spPr bwMode="auto">
            <a:xfrm flipV="1">
              <a:off x="861" y="2064"/>
              <a:ext cx="50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6" name="Line 42"/>
            <p:cNvSpPr>
              <a:spLocks noChangeShapeType="1"/>
            </p:cNvSpPr>
            <p:nvPr/>
          </p:nvSpPr>
          <p:spPr bwMode="auto">
            <a:xfrm>
              <a:off x="549" y="2064"/>
              <a:ext cx="34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37" name="Group 40"/>
          <p:cNvGrpSpPr/>
          <p:nvPr/>
        </p:nvGrpSpPr>
        <p:grpSpPr bwMode="auto">
          <a:xfrm>
            <a:off x="5305763" y="2441589"/>
            <a:ext cx="2015193" cy="0"/>
            <a:chOff x="1032" y="2064"/>
            <a:chExt cx="1148" cy="0"/>
          </a:xfrm>
        </p:grpSpPr>
        <p:sp>
          <p:nvSpPr>
            <p:cNvPr id="538"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39" name="Line 42"/>
            <p:cNvSpPr>
              <a:spLocks noChangeShapeType="1"/>
            </p:cNvSpPr>
            <p:nvPr/>
          </p:nvSpPr>
          <p:spPr bwMode="auto">
            <a:xfrm>
              <a:off x="1032" y="2064"/>
              <a:ext cx="253"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0" name="Group 40"/>
          <p:cNvGrpSpPr/>
          <p:nvPr/>
        </p:nvGrpSpPr>
        <p:grpSpPr bwMode="auto">
          <a:xfrm>
            <a:off x="5347892" y="2890360"/>
            <a:ext cx="1973063" cy="0"/>
            <a:chOff x="1056" y="2064"/>
            <a:chExt cx="1124" cy="0"/>
          </a:xfrm>
        </p:grpSpPr>
        <p:sp>
          <p:nvSpPr>
            <p:cNvPr id="541" name="Line 41"/>
            <p:cNvSpPr>
              <a:spLocks noChangeShapeType="1"/>
            </p:cNvSpPr>
            <p:nvPr/>
          </p:nvSpPr>
          <p:spPr bwMode="auto">
            <a:xfrm flipV="1">
              <a:off x="1253" y="2064"/>
              <a:ext cx="92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 name="Line 42"/>
            <p:cNvSpPr>
              <a:spLocks noChangeShapeType="1"/>
            </p:cNvSpPr>
            <p:nvPr/>
          </p:nvSpPr>
          <p:spPr bwMode="auto">
            <a:xfrm>
              <a:off x="1056" y="2064"/>
              <a:ext cx="229"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543" name="Group 542"/>
          <p:cNvGrpSpPr/>
          <p:nvPr/>
        </p:nvGrpSpPr>
        <p:grpSpPr>
          <a:xfrm flipV="1">
            <a:off x="7291760" y="1649386"/>
            <a:ext cx="1331780" cy="234979"/>
            <a:chOff x="4967501" y="2625163"/>
            <a:chExt cx="1900150" cy="335263"/>
          </a:xfrm>
        </p:grpSpPr>
        <p:sp>
          <p:nvSpPr>
            <p:cNvPr id="544" name="Line 49"/>
            <p:cNvSpPr>
              <a:spLocks noChangeShapeType="1"/>
            </p:cNvSpPr>
            <p:nvPr/>
          </p:nvSpPr>
          <p:spPr bwMode="auto">
            <a:xfrm rot="1237224" flipV="1">
              <a:off x="5740475" y="2944874"/>
              <a:ext cx="1127176" cy="15552"/>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5" name="Line 50"/>
            <p:cNvSpPr>
              <a:spLocks noChangeShapeType="1"/>
            </p:cNvSpPr>
            <p:nvPr/>
          </p:nvSpPr>
          <p:spPr bwMode="auto">
            <a:xfrm rot="1237224" flipV="1">
              <a:off x="4967501" y="2625163"/>
              <a:ext cx="907331" cy="11591"/>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546" name="Line 49"/>
          <p:cNvSpPr>
            <a:spLocks noChangeShapeType="1"/>
          </p:cNvSpPr>
          <p:nvPr/>
        </p:nvSpPr>
        <p:spPr bwMode="auto">
          <a:xfrm rot="20362776">
            <a:off x="6076201" y="2217492"/>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7" name="Line 49"/>
          <p:cNvSpPr>
            <a:spLocks noChangeShapeType="1"/>
          </p:cNvSpPr>
          <p:nvPr/>
        </p:nvSpPr>
        <p:spPr bwMode="auto">
          <a:xfrm rot="1237224" flipH="1">
            <a:off x="6064992" y="2653082"/>
            <a:ext cx="1300349" cy="0"/>
          </a:xfrm>
          <a:prstGeom prst="line">
            <a:avLst/>
          </a:prstGeom>
          <a:noFill/>
          <a:ln w="28575">
            <a:solidFill>
              <a:srgbClr val="0B539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48" name="Rectangle 51"/>
          <p:cNvSpPr>
            <a:spLocks noChangeArrowheads="1"/>
          </p:cNvSpPr>
          <p:nvPr/>
        </p:nvSpPr>
        <p:spPr bwMode="auto">
          <a:xfrm>
            <a:off x="2103752" y="251903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549" name="Text Box 53"/>
          <p:cNvSpPr txBox="1">
            <a:spLocks noChangeArrowheads="1"/>
          </p:cNvSpPr>
          <p:nvPr/>
        </p:nvSpPr>
        <p:spPr bwMode="auto">
          <a:xfrm>
            <a:off x="3578946" y="2508431"/>
            <a:ext cx="492159"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550" name="Object 9"/>
          <p:cNvGraphicFramePr>
            <a:graphicFrameLocks noChangeAspect="1"/>
          </p:cNvGraphicFramePr>
          <p:nvPr/>
        </p:nvGraphicFramePr>
        <p:xfrm>
          <a:off x="111720" y="2440473"/>
          <a:ext cx="462936" cy="293534"/>
        </p:xfrm>
        <a:graphic>
          <a:graphicData uri="http://schemas.openxmlformats.org/presentationml/2006/ole">
            <mc:AlternateContent xmlns:mc="http://schemas.openxmlformats.org/markup-compatibility/2006">
              <mc:Choice xmlns:v="urn:schemas-microsoft-com:vml" Requires="v">
                <p:oleObj spid="_x0000_s0" name="Equation" r:id="rId1" imgW="139700" imgH="165100" progId="Equation.DSMT4">
                  <p:embed/>
                </p:oleObj>
              </mc:Choice>
              <mc:Fallback>
                <p:oleObj name="Equation" r:id="rId1"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20" y="2440473"/>
                        <a:ext cx="462936" cy="293534"/>
                      </a:xfrm>
                      <a:prstGeom prst="rect">
                        <a:avLst/>
                      </a:prstGeom>
                      <a:noFill/>
                      <a:ln>
                        <a:noFill/>
                      </a:ln>
                    </p:spPr>
                  </p:pic>
                </p:oleObj>
              </mc:Fallback>
            </mc:AlternateContent>
          </a:graphicData>
        </a:graphic>
      </p:graphicFrame>
      <p:sp>
        <p:nvSpPr>
          <p:cNvPr id="551" name="Oval 550"/>
          <p:cNvSpPr/>
          <p:nvPr/>
        </p:nvSpPr>
        <p:spPr>
          <a:xfrm>
            <a:off x="3693517" y="2378911"/>
            <a:ext cx="86290" cy="86290"/>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2440953" y="2384081"/>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1"/>
          <p:cNvSpPr>
            <a:spLocks noChangeArrowheads="1"/>
          </p:cNvSpPr>
          <p:nvPr/>
        </p:nvSpPr>
        <p:spPr bwMode="auto">
          <a:xfrm>
            <a:off x="6962212" y="252790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sp>
        <p:nvSpPr>
          <p:cNvPr id="554" name="Text Box 56"/>
          <p:cNvSpPr txBox="1">
            <a:spLocks noChangeArrowheads="1"/>
          </p:cNvSpPr>
          <p:nvPr/>
        </p:nvSpPr>
        <p:spPr bwMode="auto">
          <a:xfrm>
            <a:off x="6011327" y="2533389"/>
            <a:ext cx="443587"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graphicFrame>
        <p:nvGraphicFramePr>
          <p:cNvPr id="555" name="Object 9"/>
          <p:cNvGraphicFramePr>
            <a:graphicFrameLocks noChangeAspect="1"/>
          </p:cNvGraphicFramePr>
          <p:nvPr/>
        </p:nvGraphicFramePr>
        <p:xfrm>
          <a:off x="4972214" y="2466357"/>
          <a:ext cx="463112" cy="293646"/>
        </p:xfrm>
        <a:graphic>
          <a:graphicData uri="http://schemas.openxmlformats.org/presentationml/2006/ole">
            <mc:AlternateContent xmlns:mc="http://schemas.openxmlformats.org/markup-compatibility/2006">
              <mc:Choice xmlns:v="urn:schemas-microsoft-com:vml" Requires="v">
                <p:oleObj spid="_x0000_s2"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214" y="2466357"/>
                        <a:ext cx="463112" cy="293646"/>
                      </a:xfrm>
                      <a:prstGeom prst="rect">
                        <a:avLst/>
                      </a:prstGeom>
                      <a:noFill/>
                      <a:ln>
                        <a:noFill/>
                      </a:ln>
                    </p:spPr>
                  </p:pic>
                </p:oleObj>
              </mc:Fallback>
            </mc:AlternateContent>
          </a:graphicData>
        </a:graphic>
      </p:graphicFrame>
      <p:sp>
        <p:nvSpPr>
          <p:cNvPr id="556" name="Oval 555"/>
          <p:cNvSpPr/>
          <p:nvPr/>
        </p:nvSpPr>
        <p:spPr>
          <a:xfrm>
            <a:off x="7267369" y="240249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6112637" y="2405458"/>
            <a:ext cx="86291" cy="86291"/>
          </a:xfrm>
          <a:prstGeom prst="ellipse">
            <a:avLst/>
          </a:prstGeom>
          <a:solidFill>
            <a:srgbClr val="00206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Text Box 56"/>
          <p:cNvSpPr txBox="1">
            <a:spLocks noChangeArrowheads="1"/>
          </p:cNvSpPr>
          <p:nvPr/>
        </p:nvSpPr>
        <p:spPr bwMode="auto">
          <a:xfrm>
            <a:off x="2955532" y="1918130"/>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0" name="Straight Arrow Connector 559"/>
          <p:cNvCxnSpPr/>
          <p:nvPr/>
        </p:nvCxnSpPr>
        <p:spPr>
          <a:xfrm>
            <a:off x="6117854" y="2226117"/>
            <a:ext cx="1187305"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1" name="Text Box 56"/>
          <p:cNvSpPr txBox="1">
            <a:spLocks noChangeArrowheads="1"/>
          </p:cNvSpPr>
          <p:nvPr/>
        </p:nvSpPr>
        <p:spPr bwMode="auto">
          <a:xfrm>
            <a:off x="6449645" y="1909376"/>
            <a:ext cx="443586" cy="338554"/>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lang="en-US" altLang="en-US" sz="1600" b="1" kern="1200" dirty="0">
                <a:solidFill>
                  <a:srgbClr val="0000FF"/>
                </a:solidFill>
                <a:latin typeface="Barlow" panose="00000500000000000000" pitchFamily="2" charset="-93"/>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Barlow" panose="00000500000000000000" pitchFamily="2" charset="-93"/>
              <a:ea typeface="+mn-ea"/>
              <a:cs typeface="Times New Roman" panose="02020603050405020304" pitchFamily="18" charset="0"/>
            </a:endParaRPr>
          </a:p>
        </p:txBody>
      </p:sp>
      <p:cxnSp>
        <p:nvCxnSpPr>
          <p:cNvPr id="562" name="Straight Arrow Connector 561"/>
          <p:cNvCxnSpPr/>
          <p:nvPr/>
        </p:nvCxnSpPr>
        <p:spPr>
          <a:xfrm>
            <a:off x="2468306" y="2267127"/>
            <a:ext cx="1259550" cy="0"/>
          </a:xfrm>
          <a:prstGeom prst="straightConnector1">
            <a:avLst/>
          </a:prstGeom>
          <a:ln w="19050">
            <a:solidFill>
              <a:schemeClr val="bg1">
                <a:lumMod val="1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3" name="Google Shape;363;p48"/>
          <p:cNvSpPr txBox="1"/>
          <p:nvPr/>
        </p:nvSpPr>
        <p:spPr>
          <a:xfrm>
            <a:off x="1351091" y="3679702"/>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a:t>
            </a:r>
            <a:r>
              <a:rPr lang="en-US" b="1" dirty="0">
                <a:solidFill>
                  <a:srgbClr val="002060"/>
                </a:solidFill>
              </a:rPr>
              <a:t>:  </a:t>
            </a:r>
            <a:r>
              <a:rPr lang="en-US" b="1" dirty="0" err="1">
                <a:solidFill>
                  <a:srgbClr val="002060"/>
                </a:solidFill>
              </a:rPr>
              <a:t>trục</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5" name="Google Shape;363;p48"/>
          <p:cNvSpPr txBox="1"/>
          <p:nvPr/>
        </p:nvSpPr>
        <p:spPr>
          <a:xfrm>
            <a:off x="1351091" y="4153185"/>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b="1">
                <a:solidFill>
                  <a:srgbClr val="002060"/>
                </a:solidFill>
                <a:latin typeface="#9Slide03 Arima Madurai Black" panose="00000A00000000000000" pitchFamily="2" charset="-93"/>
                <a:ea typeface="Lato" panose="020F0502020204030203"/>
                <a:cs typeface="#9Slide03 Arima Madurai Black" panose="00000A00000000000000" pitchFamily="2" charset="-9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latin typeface="Lato" panose="020F0502020204030203"/>
                <a:cs typeface="Lato" panose="020F0502020204030203"/>
              </a:rPr>
              <a:t>O:  </a:t>
            </a:r>
            <a:r>
              <a:rPr lang="en-US" dirty="0" err="1">
                <a:latin typeface="Lato" panose="020F0502020204030203"/>
                <a:cs typeface="Lato" panose="020F0502020204030203"/>
              </a:rPr>
              <a:t>quang</a:t>
            </a:r>
            <a:r>
              <a:rPr lang="en-US" dirty="0">
                <a:latin typeface="Lato" panose="020F0502020204030203"/>
                <a:cs typeface="Lato" panose="020F0502020204030203"/>
              </a:rPr>
              <a:t> </a:t>
            </a:r>
            <a:r>
              <a:rPr lang="en-US" dirty="0" err="1">
                <a:latin typeface="Lato" panose="020F0502020204030203"/>
                <a:cs typeface="Lato" panose="020F0502020204030203"/>
              </a:rPr>
              <a:t>tâm</a:t>
            </a:r>
            <a:endParaRPr lang="en-US" dirty="0">
              <a:latin typeface="Lato" panose="020F0502020204030203"/>
              <a:cs typeface="Lato" panose="020F0502020204030203"/>
            </a:endParaRPr>
          </a:p>
        </p:txBody>
      </p:sp>
      <p:sp>
        <p:nvSpPr>
          <p:cNvPr id="26" name="Google Shape;363;p48"/>
          <p:cNvSpPr txBox="1"/>
          <p:nvPr/>
        </p:nvSpPr>
        <p:spPr>
          <a:xfrm>
            <a:off x="4925347" y="3659897"/>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a:solidFill>
                  <a:srgbClr val="002060"/>
                </a:solidFill>
                <a:latin typeface="#9Slide03 Arima Madurai Black" panose="00000A00000000000000" pitchFamily="2" charset="-93"/>
                <a:cs typeface="#9Slide03 Arima Madurai Black" panose="00000A00000000000000" pitchFamily="2" charset="-93"/>
              </a:rPr>
              <a:t>F</a:t>
            </a:r>
            <a:r>
              <a:rPr lang="en-US" b="1" dirty="0">
                <a:solidFill>
                  <a:srgbClr val="002060"/>
                </a:solidFill>
              </a:rPr>
              <a:t>:  </a:t>
            </a:r>
            <a:r>
              <a:rPr lang="en-US" b="1" dirty="0" err="1">
                <a:solidFill>
                  <a:srgbClr val="002060"/>
                </a:solidFill>
              </a:rPr>
              <a:t>tiêu</a:t>
            </a:r>
            <a:r>
              <a:rPr lang="en-US" b="1" dirty="0">
                <a:solidFill>
                  <a:srgbClr val="002060"/>
                </a:solidFill>
              </a:rPr>
              <a:t> </a:t>
            </a:r>
            <a:r>
              <a:rPr lang="en-US" b="1" dirty="0" err="1">
                <a:solidFill>
                  <a:srgbClr val="002060"/>
                </a:solidFill>
              </a:rPr>
              <a:t>điểm</a:t>
            </a:r>
            <a:r>
              <a:rPr lang="en-US" b="1" dirty="0">
                <a:solidFill>
                  <a:srgbClr val="002060"/>
                </a:solidFill>
              </a:rPr>
              <a:t> </a:t>
            </a:r>
            <a:r>
              <a:rPr lang="en-US" b="1" dirty="0" err="1">
                <a:solidFill>
                  <a:srgbClr val="002060"/>
                </a:solidFill>
              </a:rPr>
              <a:t>chính</a:t>
            </a:r>
            <a:endParaRPr lang="en-US" b="1" dirty="0">
              <a:solidFill>
                <a:srgbClr val="002060"/>
              </a:solidFill>
            </a:endParaRPr>
          </a:p>
        </p:txBody>
      </p:sp>
      <p:sp>
        <p:nvSpPr>
          <p:cNvPr id="27" name="Google Shape;363;p48"/>
          <p:cNvSpPr txBox="1"/>
          <p:nvPr/>
        </p:nvSpPr>
        <p:spPr>
          <a:xfrm>
            <a:off x="4925347" y="4133380"/>
            <a:ext cx="2696042" cy="4489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a:solidFill>
                  <a:srgbClr val="002060"/>
                </a:solidFill>
              </a:rPr>
              <a:t>OF = f:  </a:t>
            </a:r>
            <a:r>
              <a:rPr lang="en-US" b="1" dirty="0" err="1">
                <a:solidFill>
                  <a:srgbClr val="002060"/>
                </a:solidFill>
              </a:rPr>
              <a:t>tiêu</a:t>
            </a:r>
            <a:r>
              <a:rPr lang="en-US" b="1" dirty="0">
                <a:solidFill>
                  <a:srgbClr val="002060"/>
                </a:solidFill>
              </a:rPr>
              <a:t> </a:t>
            </a:r>
            <a:r>
              <a:rPr lang="en-US" b="1" dirty="0" err="1">
                <a:solidFill>
                  <a:srgbClr val="002060"/>
                </a:solidFill>
              </a:rPr>
              <a:t>cự</a:t>
            </a:r>
            <a:endParaRPr lang="en-US" b="1" dirty="0">
              <a:solidFill>
                <a:srgbClr val="002060"/>
              </a:solidFill>
            </a:endParaRPr>
          </a:p>
        </p:txBody>
      </p:sp>
      <p:cxnSp>
        <p:nvCxnSpPr>
          <p:cNvPr id="7" name="Straight Connector 6"/>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Google Shape;356;p47"/>
          <p:cNvSpPr txBox="1"/>
          <p:nvPr/>
        </p:nvSpPr>
        <p:spPr>
          <a:xfrm>
            <a:off x="268220" y="813976"/>
            <a:ext cx="8476191" cy="2652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buClr>
                <a:schemeClr val="dk1"/>
              </a:buClr>
              <a:buSzPts val="3000"/>
              <a:buFont typeface="Barlow" panose="00000500000000000000"/>
              <a:buNone/>
              <a:defRPr sz="1600" b="1">
                <a:solidFill>
                  <a:srgbClr val="2E2723"/>
                </a:solidFill>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T</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hấu kính hội tụ</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và</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thấu</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kính</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phân</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r>
              <a:rPr kumimoji="0" lang="en-US" sz="1600" b="1" i="0" u="none" strike="noStrike" kern="0" cap="none" spc="0" normalizeH="0" baseline="0" noProof="0" dirty="0" err="1">
                <a:ln>
                  <a:noFill/>
                </a:ln>
                <a:solidFill>
                  <a:srgbClr val="002060"/>
                </a:solidFill>
                <a:effectLst/>
                <a:uLnTx/>
                <a:uFillTx/>
                <a:latin typeface="Barlow" panose="00000500000000000000"/>
                <a:sym typeface="Arial" panose="020B0604020202020204"/>
              </a:rPr>
              <a:t>kì</a:t>
            </a:r>
            <a:r>
              <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rPr>
              <a:t> (b)</a:t>
            </a:r>
            <a:r>
              <a:rPr kumimoji="0" lang="vi-VN" sz="1600" b="1" i="0" u="none" strike="noStrike" kern="0" cap="none" spc="0" normalizeH="0" baseline="0" noProof="0" dirty="0">
                <a:ln>
                  <a:noFill/>
                </a:ln>
                <a:solidFill>
                  <a:srgbClr val="002060"/>
                </a:solidFill>
                <a:effectLst/>
                <a:uLnTx/>
                <a:uFillTx/>
                <a:latin typeface="Barlow" panose="00000500000000000000"/>
                <a:sym typeface="Arial" panose="020B0604020202020204"/>
              </a:rPr>
              <a:t> </a:t>
            </a:r>
            <a:endParaRPr kumimoji="0" lang="en-US" sz="1600" b="1" i="0" u="none" strike="noStrike" kern="0" cap="none" spc="0" normalizeH="0" baseline="0" noProof="0" dirty="0">
              <a:ln>
                <a:noFill/>
              </a:ln>
              <a:solidFill>
                <a:srgbClr val="002060"/>
              </a:solidFill>
              <a:effectLst/>
              <a:uLnTx/>
              <a:uFillTx/>
              <a:latin typeface="Barlow" panose="00000500000000000000"/>
              <a:sym typeface="Arial" panose="020B0604020202020204"/>
            </a:endParaRPr>
          </a:p>
        </p:txBody>
      </p:sp>
      <p:sp>
        <p:nvSpPr>
          <p:cNvPr id="9" name="Google Shape;356;p47"/>
          <p:cNvSpPr txBox="1"/>
          <p:nvPr/>
        </p:nvSpPr>
        <p:spPr>
          <a:xfrm>
            <a:off x="453038" y="357177"/>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0" name="Group 9"/>
          <p:cNvGrpSpPr/>
          <p:nvPr/>
        </p:nvGrpSpPr>
        <p:grpSpPr>
          <a:xfrm>
            <a:off x="142677" y="328065"/>
            <a:ext cx="364300" cy="355193"/>
            <a:chOff x="4625580" y="1511483"/>
            <a:chExt cx="1108364" cy="1080655"/>
          </a:xfrm>
        </p:grpSpPr>
        <p:sp>
          <p:nvSpPr>
            <p:cNvPr id="11" name="Rectangle: Rounded Corners 10"/>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2"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randombar(horizontal)">
                                      <p:cBhvr>
                                        <p:cTn id="7" dur="500"/>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p:bldP spid="549" grpId="0"/>
      <p:bldP spid="553" grpId="0"/>
      <p:bldP spid="554" grpId="0"/>
      <p:bldP spid="559" grpId="0"/>
      <p:bldP spid="561" grpId="0"/>
      <p:bldP spid="563"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17" name="Rectangle: Rounded Corners 16"/>
          <p:cNvSpPr/>
          <p:nvPr/>
        </p:nvSpPr>
        <p:spPr>
          <a:xfrm>
            <a:off x="705599" y="659897"/>
            <a:ext cx="7336801" cy="1115999"/>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7218039" y="313767"/>
            <a:ext cx="1645162" cy="1645162"/>
          </a:xfrm>
          <a:prstGeom prst="rect">
            <a:avLst/>
          </a:prstGeom>
        </p:spPr>
      </p:pic>
      <p:sp>
        <p:nvSpPr>
          <p:cNvPr id="12" name="Google Shape;363;p48"/>
          <p:cNvSpPr txBox="1"/>
          <p:nvPr/>
        </p:nvSpPr>
        <p:spPr>
          <a:xfrm>
            <a:off x="983954" y="659896"/>
            <a:ext cx="6340112" cy="10353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en-US" sz="2000" b="1" dirty="0" err="1">
                <a:solidFill>
                  <a:srgbClr val="2E2723"/>
                </a:solidFill>
              </a:rPr>
              <a:t>Hãy</a:t>
            </a:r>
            <a:r>
              <a:rPr lang="en-US" sz="2000" b="1" dirty="0">
                <a:solidFill>
                  <a:srgbClr val="2E2723"/>
                </a:solidFill>
              </a:rPr>
              <a:t> </a:t>
            </a:r>
            <a:r>
              <a:rPr lang="en-US" sz="2000" b="1" dirty="0" err="1">
                <a:solidFill>
                  <a:srgbClr val="2E2723"/>
                </a:solidFill>
              </a:rPr>
              <a:t>chỉ</a:t>
            </a:r>
            <a:r>
              <a:rPr lang="en-US" sz="2000" b="1" dirty="0">
                <a:solidFill>
                  <a:srgbClr val="2E2723"/>
                </a:solidFill>
              </a:rPr>
              <a:t> </a:t>
            </a:r>
            <a:r>
              <a:rPr lang="en-US" sz="2000" b="1" dirty="0" err="1">
                <a:solidFill>
                  <a:srgbClr val="2E2723"/>
                </a:solidFill>
              </a:rPr>
              <a:t>ra</a:t>
            </a:r>
            <a:r>
              <a:rPr lang="en-US" sz="2000" b="1" dirty="0">
                <a:solidFill>
                  <a:srgbClr val="2E2723"/>
                </a:solidFill>
              </a:rPr>
              <a:t> </a:t>
            </a:r>
            <a:r>
              <a:rPr lang="en-US" sz="2000" b="1" dirty="0" err="1">
                <a:solidFill>
                  <a:srgbClr val="2E2723"/>
                </a:solidFill>
              </a:rPr>
              <a:t>đâu</a:t>
            </a:r>
            <a:r>
              <a:rPr lang="en-US" sz="2000" b="1" dirty="0">
                <a:solidFill>
                  <a:srgbClr val="2E2723"/>
                </a:solidFill>
              </a:rPr>
              <a:t> </a:t>
            </a:r>
            <a:r>
              <a:rPr lang="en-US" sz="2000" b="1" dirty="0" err="1">
                <a:solidFill>
                  <a:srgbClr val="2E2723"/>
                </a:solidFill>
              </a:rPr>
              <a:t>là</a:t>
            </a:r>
            <a:r>
              <a:rPr lang="en-US" sz="2000" b="1" dirty="0">
                <a:solidFill>
                  <a:srgbClr val="2E2723"/>
                </a:solidFill>
              </a:rPr>
              <a:t> </a:t>
            </a:r>
            <a:r>
              <a:rPr lang="en-US" sz="2000" b="1" dirty="0" err="1">
                <a:solidFill>
                  <a:srgbClr val="2E2723"/>
                </a:solidFill>
              </a:rPr>
              <a:t>trục</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quang</a:t>
            </a:r>
            <a:r>
              <a:rPr lang="en-US" sz="2000" b="1" dirty="0">
                <a:solidFill>
                  <a:srgbClr val="2E2723"/>
                </a:solidFill>
              </a:rPr>
              <a:t> </a:t>
            </a:r>
            <a:r>
              <a:rPr lang="en-US" sz="2000" b="1" dirty="0" err="1">
                <a:solidFill>
                  <a:srgbClr val="2E2723"/>
                </a:solidFill>
              </a:rPr>
              <a:t>tâm</a:t>
            </a:r>
            <a:r>
              <a:rPr lang="en-US" sz="2000" b="1" dirty="0">
                <a:solidFill>
                  <a:srgbClr val="2E2723"/>
                </a:solidFill>
              </a:rPr>
              <a:t>, </a:t>
            </a:r>
            <a:r>
              <a:rPr lang="en-US" sz="2000" b="1" dirty="0" err="1">
                <a:solidFill>
                  <a:srgbClr val="2E2723"/>
                </a:solidFill>
              </a:rPr>
              <a:t>tiêu</a:t>
            </a:r>
            <a:r>
              <a:rPr lang="en-US" sz="2000" b="1" dirty="0">
                <a:solidFill>
                  <a:srgbClr val="2E2723"/>
                </a:solidFill>
              </a:rPr>
              <a:t> </a:t>
            </a:r>
            <a:r>
              <a:rPr lang="en-US" sz="2000" b="1" dirty="0" err="1">
                <a:solidFill>
                  <a:srgbClr val="2E2723"/>
                </a:solidFill>
              </a:rPr>
              <a:t>điểm</a:t>
            </a:r>
            <a:r>
              <a:rPr lang="en-US" sz="2000" b="1" dirty="0">
                <a:solidFill>
                  <a:srgbClr val="2E2723"/>
                </a:solidFill>
              </a:rPr>
              <a:t> </a:t>
            </a:r>
            <a:r>
              <a:rPr lang="en-US" sz="2000" b="1" dirty="0" err="1">
                <a:solidFill>
                  <a:srgbClr val="2E2723"/>
                </a:solidFill>
              </a:rPr>
              <a:t>chính</a:t>
            </a:r>
            <a:r>
              <a:rPr lang="en-US" sz="2000" b="1" dirty="0">
                <a:solidFill>
                  <a:srgbClr val="2E2723"/>
                </a:solidFill>
              </a:rPr>
              <a:t> </a:t>
            </a:r>
            <a:r>
              <a:rPr lang="en-US" sz="2000" b="1" dirty="0" err="1">
                <a:solidFill>
                  <a:srgbClr val="2E2723"/>
                </a:solidFill>
              </a:rPr>
              <a:t>của</a:t>
            </a:r>
            <a:r>
              <a:rPr lang="en-US" sz="2000" b="1" dirty="0">
                <a:solidFill>
                  <a:srgbClr val="2E2723"/>
                </a:solidFill>
              </a:rPr>
              <a:t> </a:t>
            </a:r>
            <a:r>
              <a:rPr lang="en-US" sz="2000" b="1" dirty="0" err="1">
                <a:solidFill>
                  <a:srgbClr val="2E2723"/>
                </a:solidFill>
              </a:rPr>
              <a:t>các</a:t>
            </a:r>
            <a:r>
              <a:rPr lang="en-US" sz="2000" b="1" dirty="0">
                <a:solidFill>
                  <a:srgbClr val="2E2723"/>
                </a:solidFill>
              </a:rPr>
              <a:t> </a:t>
            </a: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trong</a:t>
            </a:r>
            <a:r>
              <a:rPr lang="en-US" sz="2000" b="1" dirty="0">
                <a:solidFill>
                  <a:srgbClr val="2E2723"/>
                </a:solidFill>
              </a:rPr>
              <a:t> </a:t>
            </a:r>
            <a:r>
              <a:rPr lang="en-US" sz="2000" b="1" dirty="0" err="1">
                <a:solidFill>
                  <a:srgbClr val="2E2723"/>
                </a:solidFill>
              </a:rPr>
              <a:t>Hình</a:t>
            </a:r>
            <a:r>
              <a:rPr lang="en-US" sz="2000" b="1" dirty="0">
                <a:solidFill>
                  <a:srgbClr val="2E2723"/>
                </a:solidFill>
              </a:rPr>
              <a:t> 8.3. </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cxnSp>
        <p:nvCxnSpPr>
          <p:cNvPr id="2" name="Straight Connector 1"/>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p:cNvSpPr txBox="1"/>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a:t>
            </a:r>
            <a:r>
              <a:rPr lang="en-US" sz="1800" dirty="0">
                <a:solidFill>
                  <a:srgbClr val="2E2723"/>
                </a:solidFill>
              </a:rPr>
              <a:t>ấ</a:t>
            </a:r>
            <a:r>
              <a:rPr lang="vi-VN" sz="1800" dirty="0">
                <a:solidFill>
                  <a:srgbClr val="2E2723"/>
                </a:solidFill>
              </a:rPr>
              <a:t>u kính</a:t>
            </a:r>
            <a:endParaRPr lang="en-US" sz="1800" dirty="0">
              <a:solidFill>
                <a:srgbClr val="2E2723"/>
              </a:solidFill>
            </a:endParaRPr>
          </a:p>
        </p:txBody>
      </p:sp>
      <p:grpSp>
        <p:nvGrpSpPr>
          <p:cNvPr id="14" name="Group 13"/>
          <p:cNvGrpSpPr/>
          <p:nvPr/>
        </p:nvGrpSpPr>
        <p:grpSpPr>
          <a:xfrm>
            <a:off x="142677" y="128717"/>
            <a:ext cx="364300" cy="355193"/>
            <a:chOff x="4625580" y="1511483"/>
            <a:chExt cx="1108364" cy="1080655"/>
          </a:xfrm>
        </p:grpSpPr>
        <p:sp>
          <p:nvSpPr>
            <p:cNvPr id="15" name="Rectangle: Rounded Corners 14"/>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6" name="Picture 2" descr="Placehold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06977" y="1887872"/>
            <a:ext cx="7715423" cy="2108128"/>
            <a:chOff x="506977" y="1887872"/>
            <a:chExt cx="7715423" cy="2108128"/>
          </a:xfrm>
        </p:grpSpPr>
        <p:sp>
          <p:nvSpPr>
            <p:cNvPr id="18"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b="1" dirty="0" err="1"/>
                <a:t>Hình</a:t>
              </a:r>
              <a:r>
                <a:rPr lang="en-US" b="1" dirty="0"/>
                <a:t> 8.3</a:t>
              </a:r>
              <a:endParaRPr lang="en-US" b="1" dirty="0"/>
            </a:p>
          </p:txBody>
        </p:sp>
        <p:pic>
          <p:nvPicPr>
            <p:cNvPr id="19" name="Picture 18"/>
            <p:cNvPicPr>
              <a:picLocks noChangeAspect="1"/>
            </p:cNvPicPr>
            <p:nvPr/>
          </p:nvPicPr>
          <p:blipFill>
            <a:blip r:embed="rId3"/>
            <a:stretch>
              <a:fillRect/>
            </a:stretch>
          </p:blipFill>
          <p:spPr>
            <a:xfrm>
              <a:off x="506977" y="1887872"/>
              <a:ext cx="3975406" cy="1648673"/>
            </a:xfrm>
            <a:prstGeom prst="rect">
              <a:avLst/>
            </a:prstGeom>
          </p:spPr>
        </p:pic>
        <p:pic>
          <p:nvPicPr>
            <p:cNvPr id="20" name="Picture 19"/>
            <p:cNvPicPr>
              <a:picLocks noChangeAspect="1"/>
            </p:cNvPicPr>
            <p:nvPr/>
          </p:nvPicPr>
          <p:blipFill>
            <a:blip r:embed="rId4"/>
            <a:stretch>
              <a:fillRect/>
            </a:stretch>
          </p:blipFill>
          <p:spPr>
            <a:xfrm>
              <a:off x="4620607" y="1887872"/>
              <a:ext cx="3601793" cy="166581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0528" y="1997310"/>
            <a:ext cx="8442623" cy="2306825"/>
            <a:chOff x="506977" y="1887872"/>
            <a:chExt cx="7715423" cy="2108128"/>
          </a:xfrm>
        </p:grpSpPr>
        <p:sp>
          <p:nvSpPr>
            <p:cNvPr id="4" name="Google Shape;363;p48"/>
            <p:cNvSpPr txBox="1"/>
            <p:nvPr/>
          </p:nvSpPr>
          <p:spPr>
            <a:xfrm>
              <a:off x="3693117" y="3536545"/>
              <a:ext cx="1578531" cy="459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en-US" b="1" dirty="0" err="1"/>
                <a:t>Hình</a:t>
              </a:r>
              <a:r>
                <a:rPr lang="en-US" b="1" dirty="0"/>
                <a:t> 8.3</a:t>
              </a:r>
              <a:endParaRPr lang="en-US" b="1" dirty="0"/>
            </a:p>
          </p:txBody>
        </p:sp>
        <p:pic>
          <p:nvPicPr>
            <p:cNvPr id="5" name="Picture 4"/>
            <p:cNvPicPr>
              <a:picLocks noChangeAspect="1"/>
            </p:cNvPicPr>
            <p:nvPr/>
          </p:nvPicPr>
          <p:blipFill>
            <a:blip r:embed="rId1"/>
            <a:stretch>
              <a:fillRect/>
            </a:stretch>
          </p:blipFill>
          <p:spPr>
            <a:xfrm>
              <a:off x="506977" y="1887872"/>
              <a:ext cx="3975406" cy="1648673"/>
            </a:xfrm>
            <a:prstGeom prst="rect">
              <a:avLst/>
            </a:prstGeom>
          </p:spPr>
        </p:pic>
        <p:pic>
          <p:nvPicPr>
            <p:cNvPr id="6" name="Picture 5"/>
            <p:cNvPicPr>
              <a:picLocks noChangeAspect="1"/>
            </p:cNvPicPr>
            <p:nvPr/>
          </p:nvPicPr>
          <p:blipFill>
            <a:blip r:embed="rId2"/>
            <a:stretch>
              <a:fillRect/>
            </a:stretch>
          </p:blipFill>
          <p:spPr>
            <a:xfrm>
              <a:off x="4620607" y="1887872"/>
              <a:ext cx="3601793" cy="1665819"/>
            </a:xfrm>
            <a:prstGeom prst="rect">
              <a:avLst/>
            </a:prstGeom>
          </p:spPr>
        </p:pic>
      </p:grpSp>
      <p:sp>
        <p:nvSpPr>
          <p:cNvPr id="7" name="Google Shape;387;p50"/>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9" name="Picture 8"/>
          <p:cNvPicPr>
            <a:picLocks noChangeAspect="1"/>
          </p:cNvPicPr>
          <p:nvPr/>
        </p:nvPicPr>
        <p:blipFill>
          <a:blip r:embed="rId3"/>
          <a:stretch>
            <a:fillRect/>
          </a:stretch>
        </p:blipFill>
        <p:spPr>
          <a:xfrm>
            <a:off x="173881" y="483910"/>
            <a:ext cx="1196940" cy="1196940"/>
          </a:xfrm>
          <a:prstGeom prst="rect">
            <a:avLst/>
          </a:prstGeom>
        </p:spPr>
      </p:pic>
      <p:sp>
        <p:nvSpPr>
          <p:cNvPr id="10" name="Google Shape;363;p48"/>
          <p:cNvSpPr txBox="1"/>
          <p:nvPr/>
        </p:nvSpPr>
        <p:spPr>
          <a:xfrm>
            <a:off x="1098597" y="329228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Trục</a:t>
            </a:r>
            <a:r>
              <a:rPr kumimoji="0" lang="en-US" sz="1800" b="1" i="0" u="none" strike="noStrike" kern="0" cap="none" spc="0" normalizeH="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chính</a:t>
            </a:r>
            <a:endParaRPr kumimoji="0" lang="en-US" sz="1800" b="1" i="0" u="none" strike="noStrike" kern="0" cap="none" spc="0" normalizeH="0" baseline="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endParaRPr>
          </a:p>
        </p:txBody>
      </p:sp>
      <p:cxnSp>
        <p:nvCxnSpPr>
          <p:cNvPr id="11" name="Straight Connector 10"/>
          <p:cNvCxnSpPr/>
          <p:nvPr/>
        </p:nvCxnSpPr>
        <p:spPr>
          <a:xfrm>
            <a:off x="55860" y="31376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453038" y="157829"/>
            <a:ext cx="6871028"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II. T</a:t>
            </a:r>
            <a:r>
              <a:rPr lang="vi-VN" sz="1800" dirty="0">
                <a:solidFill>
                  <a:srgbClr val="2E2723"/>
                </a:solidFill>
              </a:rPr>
              <a:t>rục chính, quang tâm, tiêu điểm chính và tiêu cự của thâu kính</a:t>
            </a:r>
            <a:endParaRPr lang="en-US" sz="1800" dirty="0">
              <a:solidFill>
                <a:srgbClr val="2E2723"/>
              </a:solidFill>
            </a:endParaRPr>
          </a:p>
        </p:txBody>
      </p:sp>
      <p:grpSp>
        <p:nvGrpSpPr>
          <p:cNvPr id="13" name="Group 12"/>
          <p:cNvGrpSpPr/>
          <p:nvPr/>
        </p:nvGrpSpPr>
        <p:grpSpPr>
          <a:xfrm>
            <a:off x="142677" y="128717"/>
            <a:ext cx="364300" cy="355193"/>
            <a:chOff x="4625580" y="1511483"/>
            <a:chExt cx="1108364" cy="1080655"/>
          </a:xfrm>
        </p:grpSpPr>
        <p:sp>
          <p:nvSpPr>
            <p:cNvPr id="14" name="Rectangle: Rounded Corners 13"/>
            <p:cNvSpPr/>
            <p:nvPr/>
          </p:nvSpPr>
          <p:spPr>
            <a:xfrm>
              <a:off x="4625580"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012" y="1692157"/>
              <a:ext cx="746760" cy="74676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Graphic 16" descr="Line arrow Counter clockwise curv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9685" y="2817955"/>
            <a:ext cx="648968" cy="648968"/>
          </a:xfrm>
          <a:prstGeom prst="rect">
            <a:avLst/>
          </a:prstGeom>
        </p:spPr>
      </p:pic>
      <p:sp>
        <p:nvSpPr>
          <p:cNvPr id="20" name="Google Shape;363;p48"/>
          <p:cNvSpPr txBox="1"/>
          <p:nvPr/>
        </p:nvSpPr>
        <p:spPr>
          <a:xfrm>
            <a:off x="5243706" y="3334167"/>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Trục</a:t>
            </a:r>
            <a:r>
              <a:rPr kumimoji="0" lang="en-US" sz="1800" b="1" i="0" u="none" strike="noStrike" kern="0" cap="none" spc="0" normalizeH="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tx2"/>
                </a:solidFill>
                <a:effectLst/>
                <a:uLnTx/>
                <a:uFillTx/>
                <a:latin typeface="Lato" panose="020F0502020204030203"/>
                <a:ea typeface="Lato" panose="020F0502020204030203"/>
                <a:cs typeface="Lato" panose="020F0502020204030203"/>
                <a:sym typeface="Arial" panose="020B0604020202020204"/>
              </a:rPr>
              <a:t>chính</a:t>
            </a:r>
            <a:endParaRPr kumimoji="0" lang="en-US" sz="1800" b="1" i="0" u="none" strike="noStrike" kern="0" cap="none" spc="0" normalizeH="0" baseline="0" noProof="0" dirty="0">
              <a:ln>
                <a:noFill/>
              </a:ln>
              <a:solidFill>
                <a:schemeClr val="tx2"/>
              </a:solidFill>
              <a:effectLst/>
              <a:uLnTx/>
              <a:uFillTx/>
              <a:latin typeface="Lato" panose="020F0502020204030203"/>
              <a:ea typeface="Lato" panose="020F0502020204030203"/>
              <a:cs typeface="Lato" panose="020F0502020204030203"/>
              <a:sym typeface="Arial" panose="020B0604020202020204"/>
            </a:endParaRPr>
          </a:p>
        </p:txBody>
      </p:sp>
      <p:pic>
        <p:nvPicPr>
          <p:cNvPr id="21" name="Graphic 20" descr="Line arrow Counter clockwise curv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4707" y="2924622"/>
            <a:ext cx="648968" cy="648968"/>
          </a:xfrm>
          <a:prstGeom prst="rect">
            <a:avLst/>
          </a:prstGeom>
        </p:spPr>
      </p:pic>
      <p:sp>
        <p:nvSpPr>
          <p:cNvPr id="22" name="Google Shape;363;p48"/>
          <p:cNvSpPr txBox="1"/>
          <p:nvPr/>
        </p:nvSpPr>
        <p:spPr>
          <a:xfrm>
            <a:off x="3890929" y="1289778"/>
            <a:ext cx="1439497"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Quang </a:t>
            </a:r>
            <a:r>
              <a:rPr kumimoji="0" lang="en-US" sz="1800" b="1" i="0" u="none" strike="noStrike" kern="0" cap="none" spc="0" normalizeH="0" baseline="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tâm</a:t>
            </a:r>
            <a:endParaRPr kumimoji="0" lang="en-US" sz="1800" b="1" i="0" u="none" strike="noStrike" kern="0" cap="none" spc="0" normalizeH="0" baseline="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endParaRPr>
          </a:p>
        </p:txBody>
      </p:sp>
      <p:cxnSp>
        <p:nvCxnSpPr>
          <p:cNvPr id="24" name="Straight Arrow Connector 23"/>
          <p:cNvCxnSpPr>
            <a:stCxn id="22" idx="1"/>
          </p:cNvCxnSpPr>
          <p:nvPr/>
        </p:nvCxnSpPr>
        <p:spPr>
          <a:xfrm flipH="1">
            <a:off x="2613720" y="1541158"/>
            <a:ext cx="1277209" cy="1308025"/>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3"/>
          </p:cNvCxnSpPr>
          <p:nvPr/>
        </p:nvCxnSpPr>
        <p:spPr>
          <a:xfrm>
            <a:off x="5330426" y="1541158"/>
            <a:ext cx="1433249" cy="1383464"/>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p:cNvSpPr txBox="1"/>
          <p:nvPr/>
        </p:nvSpPr>
        <p:spPr>
          <a:xfrm>
            <a:off x="3696971" y="4304135"/>
            <a:ext cx="1921270" cy="502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Tiêu</a:t>
            </a:r>
            <a:r>
              <a:rPr kumimoji="0" lang="en-US" sz="1800" b="1" i="0" u="none" strike="noStrike" kern="0" cap="none" spc="0" normalizeH="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điểm</a:t>
            </a:r>
            <a:r>
              <a:rPr kumimoji="0" lang="en-US" sz="1800" b="1" i="0" u="none" strike="noStrike" kern="0" cap="none" spc="0" normalizeH="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 </a:t>
            </a:r>
            <a:r>
              <a:rPr kumimoji="0" lang="en-US" sz="1800" b="1" i="0" u="none" strike="noStrike" kern="0" cap="none" spc="0" normalizeH="0" noProof="0" dirty="0" err="1">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rPr>
              <a:t>chính</a:t>
            </a:r>
            <a:endParaRPr kumimoji="0" lang="en-US" sz="1800" b="1" i="0" u="none" strike="noStrike" kern="0" cap="none" spc="0" normalizeH="0" baseline="0" noProof="0" dirty="0">
              <a:ln>
                <a:noFill/>
              </a:ln>
              <a:solidFill>
                <a:schemeClr val="bg1">
                  <a:lumMod val="10000"/>
                </a:schemeClr>
              </a:solidFill>
              <a:effectLst/>
              <a:uLnTx/>
              <a:uFillTx/>
              <a:latin typeface="Lato" panose="020F0502020204030203"/>
              <a:ea typeface="Lato" panose="020F0502020204030203"/>
              <a:cs typeface="Lato" panose="020F0502020204030203"/>
              <a:sym typeface="Arial" panose="020B0604020202020204"/>
            </a:endParaRPr>
          </a:p>
        </p:txBody>
      </p:sp>
      <p:cxnSp>
        <p:nvCxnSpPr>
          <p:cNvPr id="29" name="Straight Arrow Connector 28"/>
          <p:cNvCxnSpPr>
            <a:stCxn id="28" idx="1"/>
          </p:cNvCxnSpPr>
          <p:nvPr/>
        </p:nvCxnSpPr>
        <p:spPr>
          <a:xfrm flipV="1">
            <a:off x="3696971" y="2817955"/>
            <a:ext cx="335029" cy="1737560"/>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 idx="3"/>
          </p:cNvCxnSpPr>
          <p:nvPr/>
        </p:nvCxnSpPr>
        <p:spPr>
          <a:xfrm flipV="1">
            <a:off x="5618241" y="2924622"/>
            <a:ext cx="618547" cy="1630893"/>
          </a:xfrm>
          <a:prstGeom prst="straightConnector1">
            <a:avLst/>
          </a:prstGeom>
          <a:ln w="38100">
            <a:solidFill>
              <a:srgbClr val="FFCD2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4400" dirty="0"/>
              <a:t>III. </a:t>
            </a:r>
            <a:r>
              <a:rPr lang="en-US" sz="4400" dirty="0" err="1"/>
              <a:t>Đường</a:t>
            </a:r>
            <a:r>
              <a:rPr lang="en-US" sz="4400" dirty="0"/>
              <a:t> </a:t>
            </a:r>
            <a:r>
              <a:rPr lang="en-US" sz="4400" dirty="0" err="1"/>
              <a:t>Truyền</a:t>
            </a:r>
            <a:r>
              <a:rPr lang="en-US" sz="4400" dirty="0"/>
              <a:t> </a:t>
            </a:r>
            <a:r>
              <a:rPr lang="en-US" sz="4400" dirty="0" err="1"/>
              <a:t>Của</a:t>
            </a:r>
            <a:r>
              <a:rPr lang="en-US" sz="4400" dirty="0"/>
              <a:t> Tia </a:t>
            </a:r>
            <a:r>
              <a:rPr lang="en-US" sz="4400" dirty="0" err="1"/>
              <a:t>Sáng</a:t>
            </a:r>
            <a:r>
              <a:rPr lang="en-US" sz="4400" dirty="0"/>
              <a:t> Qua </a:t>
            </a:r>
            <a:r>
              <a:rPr lang="en-US" sz="4400" dirty="0" err="1"/>
              <a:t>Thấu</a:t>
            </a:r>
            <a:r>
              <a:rPr lang="en-US" sz="4400" dirty="0"/>
              <a:t> </a:t>
            </a:r>
            <a:r>
              <a:rPr lang="en-US" sz="4400" dirty="0" err="1"/>
              <a:t>Kính</a:t>
            </a:r>
            <a:endParaRPr lang="en-US" sz="4400" dirty="0"/>
          </a:p>
        </p:txBody>
      </p:sp>
      <p:pic>
        <p:nvPicPr>
          <p:cNvPr id="24" name="Picture 23"/>
          <p:cNvPicPr>
            <a:picLocks noChangeAspect="1"/>
          </p:cNvPicPr>
          <p:nvPr/>
        </p:nvPicPr>
        <p:blipFill>
          <a:blip r:embed="rId1"/>
          <a:stretch>
            <a:fillRect/>
          </a:stretch>
        </p:blipFill>
        <p:spPr>
          <a:xfrm>
            <a:off x="263235" y="481445"/>
            <a:ext cx="4662055" cy="4662055"/>
          </a:xfrm>
          <a:prstGeom prst="rect">
            <a:avLst/>
          </a:prstGeom>
        </p:spPr>
      </p:pic>
      <p:grpSp>
        <p:nvGrpSpPr>
          <p:cNvPr id="6" name="Group 5"/>
          <p:cNvGrpSpPr/>
          <p:nvPr/>
        </p:nvGrpSpPr>
        <p:grpSpPr>
          <a:xfrm>
            <a:off x="7406855" y="648327"/>
            <a:ext cx="995545" cy="970656"/>
            <a:chOff x="333639" y="3170462"/>
            <a:chExt cx="1108364" cy="1080655"/>
          </a:xfrm>
        </p:grpSpPr>
        <p:sp>
          <p:nvSpPr>
            <p:cNvPr id="3" name="Rectangle: Rounded Corners 2"/>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cxnSp>
        <p:nvCxnSpPr>
          <p:cNvPr id="22" name="Straight Connector 2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sp>
        <p:nvSpPr>
          <p:cNvPr id="30" name="Rectangle: Rounded Corners 29"/>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1 – TK </a:t>
            </a:r>
            <a:r>
              <a:rPr lang="en-US" sz="1800" b="1" dirty="0" err="1">
                <a:solidFill>
                  <a:schemeClr val="tx1"/>
                </a:solidFill>
                <a:latin typeface="Barlow" panose="00000500000000000000"/>
              </a:rPr>
              <a:t>hội</a:t>
            </a:r>
            <a:r>
              <a:rPr lang="en-US" sz="1800" b="1" dirty="0">
                <a:solidFill>
                  <a:schemeClr val="tx1"/>
                </a:solidFill>
                <a:latin typeface="Barlow" panose="00000500000000000000"/>
              </a:rPr>
              <a:t> </a:t>
            </a:r>
            <a:r>
              <a:rPr lang="en-US" sz="1800" b="1" dirty="0" err="1">
                <a:solidFill>
                  <a:schemeClr val="tx1"/>
                </a:solidFill>
                <a:latin typeface="Barlow" panose="00000500000000000000"/>
              </a:rPr>
              <a:t>tụ</a:t>
            </a:r>
            <a:endParaRPr lang="en-US" sz="1800" b="1" dirty="0">
              <a:solidFill>
                <a:schemeClr val="tx1"/>
              </a:solidFill>
              <a:latin typeface="Barlow" panose="00000500000000000000"/>
            </a:endParaRPr>
          </a:p>
        </p:txBody>
      </p:sp>
      <p:sp>
        <p:nvSpPr>
          <p:cNvPr id="31" name="Rectangle: Rounded Corners 30"/>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2 – TK </a:t>
            </a:r>
            <a:r>
              <a:rPr lang="en-US" sz="1800" b="1" dirty="0" err="1">
                <a:solidFill>
                  <a:schemeClr val="tx1"/>
                </a:solidFill>
                <a:latin typeface="Barlow" panose="00000500000000000000"/>
              </a:rPr>
              <a:t>phân</a:t>
            </a:r>
            <a:r>
              <a:rPr lang="en-US" sz="1800" b="1" dirty="0">
                <a:solidFill>
                  <a:schemeClr val="tx1"/>
                </a:solidFill>
                <a:latin typeface="Barlow" panose="00000500000000000000"/>
              </a:rPr>
              <a:t> </a:t>
            </a:r>
            <a:r>
              <a:rPr lang="en-US" sz="1800" b="1" dirty="0" err="1">
                <a:solidFill>
                  <a:schemeClr val="tx1"/>
                </a:solidFill>
                <a:latin typeface="Barlow" panose="00000500000000000000"/>
              </a:rPr>
              <a:t>kì</a:t>
            </a:r>
            <a:endParaRPr lang="en-US" sz="1800" b="1" dirty="0">
              <a:solidFill>
                <a:schemeClr val="tx1"/>
              </a:solidFill>
              <a:latin typeface="Barlow" panose="00000500000000000000"/>
            </a:endParaRPr>
          </a:p>
        </p:txBody>
      </p:sp>
      <p:pic>
        <p:nvPicPr>
          <p:cNvPr id="513" name="Picture 512"/>
          <p:cNvPicPr>
            <a:picLocks noChangeAspect="1"/>
          </p:cNvPicPr>
          <p:nvPr/>
        </p:nvPicPr>
        <p:blipFill>
          <a:blip r:embed="rId1"/>
          <a:stretch>
            <a:fillRect/>
          </a:stretch>
        </p:blipFill>
        <p:spPr>
          <a:xfrm>
            <a:off x="791869" y="1291255"/>
            <a:ext cx="3482175" cy="1846939"/>
          </a:xfrm>
          <a:prstGeom prst="rect">
            <a:avLst/>
          </a:prstGeom>
        </p:spPr>
      </p:pic>
      <p:sp>
        <p:nvSpPr>
          <p:cNvPr id="534" name="Google Shape;363;p48"/>
          <p:cNvSpPr txBox="1"/>
          <p:nvPr/>
        </p:nvSpPr>
        <p:spPr>
          <a:xfrm>
            <a:off x="432042" y="329925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1: </a:t>
            </a:r>
            <a:r>
              <a:rPr lang="en-US" dirty="0" err="1"/>
              <a:t>Vẽ</a:t>
            </a:r>
            <a:r>
              <a:rPr lang="en-US" dirty="0"/>
              <a:t> </a:t>
            </a:r>
            <a:r>
              <a:rPr lang="en-US" dirty="0" err="1"/>
              <a:t>đường</a:t>
            </a:r>
            <a:r>
              <a:rPr lang="en-US" dirty="0"/>
              <a:t> </a:t>
            </a:r>
            <a:r>
              <a:rPr lang="en-US" dirty="0" err="1"/>
              <a:t>thẳng</a:t>
            </a:r>
            <a:r>
              <a:rPr lang="en-US" dirty="0"/>
              <a:t> </a:t>
            </a:r>
            <a:r>
              <a:rPr lang="en-US" dirty="0" err="1"/>
              <a:t>lên</a:t>
            </a:r>
            <a:r>
              <a:rPr lang="en-US" dirty="0"/>
              <a:t> </a:t>
            </a:r>
            <a:r>
              <a:rPr lang="en-US" dirty="0" err="1"/>
              <a:t>giấy</a:t>
            </a:r>
            <a:r>
              <a:rPr lang="en-US" dirty="0"/>
              <a:t>, </a:t>
            </a:r>
            <a:r>
              <a:rPr lang="en-US" dirty="0" err="1"/>
              <a:t>đánh</a:t>
            </a:r>
            <a:r>
              <a:rPr lang="en-US" dirty="0"/>
              <a:t> </a:t>
            </a:r>
            <a:r>
              <a:rPr lang="en-US" dirty="0" err="1"/>
              <a:t>dấu</a:t>
            </a:r>
            <a:r>
              <a:rPr lang="en-US" dirty="0"/>
              <a:t> </a:t>
            </a:r>
            <a:r>
              <a:rPr lang="en-US" dirty="0" err="1"/>
              <a:t>điểm</a:t>
            </a:r>
            <a:r>
              <a:rPr lang="en-US" dirty="0"/>
              <a:t> O</a:t>
            </a:r>
            <a:endParaRPr lang="en-US" dirty="0"/>
          </a:p>
        </p:txBody>
      </p:sp>
      <p:sp>
        <p:nvSpPr>
          <p:cNvPr id="535" name="Google Shape;363;p48"/>
          <p:cNvSpPr txBox="1"/>
          <p:nvPr/>
        </p:nvSpPr>
        <p:spPr>
          <a:xfrm>
            <a:off x="427888" y="3846398"/>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2: </a:t>
            </a:r>
            <a:r>
              <a:rPr lang="vi-VN" dirty="0"/>
              <a:t>Đặt thấu kính hội tụ lên tờ giấy sao cho đường thẳng này trùng với trục chính </a:t>
            </a:r>
            <a:r>
              <a:rPr lang="vi-VN" dirty="0">
                <a:latin typeface="#9Slide03 Arima Madurai Black" panose="00000A00000000000000" pitchFamily="2" charset="-93"/>
                <a:cs typeface="#9Slide03 Arima Madurai Black" panose="00000A00000000000000" pitchFamily="2" charset="-93"/>
              </a:rPr>
              <a:t>△</a:t>
            </a:r>
            <a:r>
              <a:rPr lang="vi-VN" dirty="0"/>
              <a:t> và điểm </a:t>
            </a:r>
            <a:r>
              <a:rPr lang="en-US" dirty="0"/>
              <a:t>O</a:t>
            </a:r>
            <a:r>
              <a:rPr lang="vi-VN" dirty="0"/>
              <a:t> trùng với quang tâm</a:t>
            </a:r>
            <a:endParaRPr lang="en-US" dirty="0"/>
          </a:p>
        </p:txBody>
      </p:sp>
      <p:grpSp>
        <p:nvGrpSpPr>
          <p:cNvPr id="539" name="Group 538"/>
          <p:cNvGrpSpPr/>
          <p:nvPr/>
        </p:nvGrpSpPr>
        <p:grpSpPr>
          <a:xfrm>
            <a:off x="4866881" y="1291253"/>
            <a:ext cx="3482175" cy="1846939"/>
            <a:chOff x="5080368" y="1291255"/>
            <a:chExt cx="3055201" cy="1620473"/>
          </a:xfrm>
        </p:grpSpPr>
        <p:pic>
          <p:nvPicPr>
            <p:cNvPr id="533" name="Picture 532"/>
            <p:cNvPicPr>
              <a:picLocks noChangeAspect="1"/>
            </p:cNvPicPr>
            <p:nvPr/>
          </p:nvPicPr>
          <p:blipFill>
            <a:blip r:embed="rId1"/>
            <a:stretch>
              <a:fillRect/>
            </a:stretch>
          </p:blipFill>
          <p:spPr>
            <a:xfrm>
              <a:off x="5080368" y="1291255"/>
              <a:ext cx="3055201" cy="1620473"/>
            </a:xfrm>
            <a:prstGeom prst="rect">
              <a:avLst/>
            </a:prstGeom>
          </p:spPr>
        </p:pic>
        <p:pic>
          <p:nvPicPr>
            <p:cNvPr id="537" name="Picture 536"/>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rcRect l="26016" t="30464" r="69345" b="28893"/>
            <a:stretch>
              <a:fillRect/>
            </a:stretch>
          </p:blipFill>
          <p:spPr>
            <a:xfrm>
              <a:off x="6744845" y="1678780"/>
              <a:ext cx="341755" cy="807245"/>
            </a:xfrm>
            <a:prstGeom prst="rect">
              <a:avLst/>
            </a:prstGeom>
          </p:spPr>
        </p:pic>
      </p:grpSp>
      <p:grpSp>
        <p:nvGrpSpPr>
          <p:cNvPr id="2" name="Group 1"/>
          <p:cNvGrpSpPr/>
          <p:nvPr/>
        </p:nvGrpSpPr>
        <p:grpSpPr>
          <a:xfrm>
            <a:off x="127127" y="158988"/>
            <a:ext cx="388800" cy="379080"/>
            <a:chOff x="333639" y="3170462"/>
            <a:chExt cx="1108364" cy="1080655"/>
          </a:xfrm>
        </p:grpSpPr>
        <p:sp>
          <p:nvSpPr>
            <p:cNvPr id="3" name="Rectangle: Rounded Corners 2"/>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4"/>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anim calcmode="lin" valueType="num">
                                      <p:cBhvr>
                                        <p:cTn id="12" dur="500" fill="hold"/>
                                        <p:tgtEl>
                                          <p:spTgt spid="30"/>
                                        </p:tgtEl>
                                        <p:attrNameLst>
                                          <p:attrName>ppt_x</p:attrName>
                                        </p:attrNameLst>
                                      </p:cBhvr>
                                      <p:tavLst>
                                        <p:tav tm="0">
                                          <p:val>
                                            <p:strVal val="#ppt_x"/>
                                          </p:val>
                                        </p:tav>
                                        <p:tav tm="100000">
                                          <p:val>
                                            <p:strVal val="#ppt_x"/>
                                          </p:val>
                                        </p:tav>
                                      </p:tavLst>
                                    </p:anim>
                                    <p:anim calcmode="lin" valueType="num">
                                      <p:cBhvr>
                                        <p:cTn id="13" dur="5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anim calcmode="lin" valueType="num">
                                      <p:cBhvr>
                                        <p:cTn id="17" dur="500" fill="hold"/>
                                        <p:tgtEl>
                                          <p:spTgt spid="31"/>
                                        </p:tgtEl>
                                        <p:attrNameLst>
                                          <p:attrName>ppt_x</p:attrName>
                                        </p:attrNameLst>
                                      </p:cBhvr>
                                      <p:tavLst>
                                        <p:tav tm="0">
                                          <p:val>
                                            <p:strVal val="#ppt_x"/>
                                          </p:val>
                                        </p:tav>
                                        <p:tav tm="100000">
                                          <p:val>
                                            <p:strVal val="#ppt_x"/>
                                          </p:val>
                                        </p:tav>
                                      </p:tavLst>
                                    </p:anim>
                                    <p:anim calcmode="lin" valueType="num">
                                      <p:cBhvr>
                                        <p:cTn id="18" dur="5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513"/>
                                        </p:tgtEl>
                                        <p:attrNameLst>
                                          <p:attrName>style.visibility</p:attrName>
                                        </p:attrNameLst>
                                      </p:cBhvr>
                                      <p:to>
                                        <p:strVal val="visible"/>
                                      </p:to>
                                    </p:set>
                                    <p:animEffect transition="in" filter="randombar(horizontal)">
                                      <p:cBhvr>
                                        <p:cTn id="22" dur="500"/>
                                        <p:tgtEl>
                                          <p:spTgt spid="513"/>
                                        </p:tgtEl>
                                      </p:cBhvr>
                                    </p:animEffect>
                                  </p:childTnLst>
                                </p:cTn>
                              </p:par>
                              <p:par>
                                <p:cTn id="23" presetID="14" presetClass="entr" presetSubtype="10" fill="hold" nodeType="withEffect">
                                  <p:stCondLst>
                                    <p:cond delay="0"/>
                                  </p:stCondLst>
                                  <p:childTnLst>
                                    <p:set>
                                      <p:cBhvr>
                                        <p:cTn id="24" dur="1" fill="hold">
                                          <p:stCondLst>
                                            <p:cond delay="0"/>
                                          </p:stCondLst>
                                        </p:cTn>
                                        <p:tgtEl>
                                          <p:spTgt spid="539"/>
                                        </p:tgtEl>
                                        <p:attrNameLst>
                                          <p:attrName>style.visibility</p:attrName>
                                        </p:attrNameLst>
                                      </p:cBhvr>
                                      <p:to>
                                        <p:strVal val="visible"/>
                                      </p:to>
                                    </p:set>
                                    <p:animEffect transition="in" filter="randombar(horizontal)">
                                      <p:cBhvr>
                                        <p:cTn id="25" dur="500"/>
                                        <p:tgtEl>
                                          <p:spTgt spid="5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34"/>
                                        </p:tgtEl>
                                        <p:attrNameLst>
                                          <p:attrName>style.visibility</p:attrName>
                                        </p:attrNameLst>
                                      </p:cBhvr>
                                      <p:to>
                                        <p:strVal val="visible"/>
                                      </p:to>
                                    </p:set>
                                    <p:animEffect transition="in" filter="wipe(left)">
                                      <p:cBhvr>
                                        <p:cTn id="30" dur="500"/>
                                        <p:tgtEl>
                                          <p:spTgt spid="5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5"/>
                                        </p:tgtEl>
                                        <p:attrNameLst>
                                          <p:attrName>style.visibility</p:attrName>
                                        </p:attrNameLst>
                                      </p:cBhvr>
                                      <p:to>
                                        <p:strVal val="visible"/>
                                      </p:to>
                                    </p:set>
                                    <p:animEffect transition="in" filter="wipe(left)">
                                      <p:cBhvr>
                                        <p:cTn id="35"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34" grpId="0"/>
      <p:bldP spid="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6;p47"/>
          <p:cNvSpPr txBox="1"/>
          <p:nvPr/>
        </p:nvSpPr>
        <p:spPr>
          <a:xfrm>
            <a:off x="5364187" y="1589649"/>
            <a:ext cx="3619792" cy="2907243"/>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nSpc>
                <a:spcPct val="120000"/>
              </a:lnSpc>
            </a:pPr>
            <a:r>
              <a:rPr lang="vi-VN" sz="2400" dirty="0">
                <a:solidFill>
                  <a:srgbClr val="002060"/>
                </a:solidFill>
              </a:rPr>
              <a:t>Thấu kính có trong các dụng cụ quen thuộc như ống nhòm, kính lúp, kính hiển vi hay trong chính mắt của chúng ta.Ánh sáng truyền qua thấu kính có thể tạo thành ảnh của các vật như thế nào</a:t>
            </a:r>
            <a:r>
              <a:rPr lang="en-US" sz="2400" dirty="0">
                <a:solidFill>
                  <a:srgbClr val="002060"/>
                </a:solidFill>
              </a:rPr>
              <a:t>?</a:t>
            </a:r>
            <a:endParaRPr lang="en-US" sz="2400" dirty="0">
              <a:solidFill>
                <a:srgbClr val="002060"/>
              </a:solidFill>
            </a:endParaRPr>
          </a:p>
        </p:txBody>
      </p:sp>
      <p:pic>
        <p:nvPicPr>
          <p:cNvPr id="4" name="Picture 3"/>
          <p:cNvPicPr>
            <a:picLocks noChangeAspect="1"/>
          </p:cNvPicPr>
          <p:nvPr/>
        </p:nvPicPr>
        <p:blipFill>
          <a:blip r:embed="rId1"/>
          <a:stretch>
            <a:fillRect/>
          </a:stretch>
        </p:blipFill>
        <p:spPr>
          <a:xfrm>
            <a:off x="220687" y="260252"/>
            <a:ext cx="51435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cxnSp>
        <p:nvCxnSpPr>
          <p:cNvPr id="8" name="Straight Connector 7"/>
          <p:cNvCxnSpPr/>
          <p:nvPr/>
        </p:nvCxnSpPr>
        <p:spPr>
          <a:xfrm>
            <a:off x="55860" y="384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9" name="Google Shape;363;p48"/>
          <p:cNvSpPr txBox="1"/>
          <p:nvPr/>
        </p:nvSpPr>
        <p:spPr>
          <a:xfrm>
            <a:off x="269804" y="1117813"/>
            <a:ext cx="7703528" cy="5032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3: </a:t>
            </a:r>
            <a:r>
              <a:rPr lang="en-US" dirty="0" err="1"/>
              <a:t>Chiếu</a:t>
            </a:r>
            <a:r>
              <a:rPr lang="en-US" dirty="0"/>
              <a:t> </a:t>
            </a:r>
            <a:r>
              <a:rPr lang="en-US" dirty="0" err="1"/>
              <a:t>tia</a:t>
            </a:r>
            <a:r>
              <a:rPr lang="en-US" dirty="0"/>
              <a:t> </a:t>
            </a:r>
            <a:r>
              <a:rPr lang="en-US" dirty="0" err="1"/>
              <a:t>tới</a:t>
            </a:r>
            <a:r>
              <a:rPr lang="en-US" dirty="0"/>
              <a:t> </a:t>
            </a:r>
            <a:r>
              <a:rPr lang="en-US" dirty="0" err="1"/>
              <a:t>theo</a:t>
            </a:r>
            <a:r>
              <a:rPr lang="en-US" dirty="0"/>
              <a:t> </a:t>
            </a:r>
            <a:r>
              <a:rPr lang="en-US" dirty="0" err="1"/>
              <a:t>phương</a:t>
            </a:r>
            <a:r>
              <a:rPr lang="en-US" dirty="0"/>
              <a:t> </a:t>
            </a:r>
            <a:r>
              <a:rPr lang="en-US" dirty="0" err="1"/>
              <a:t>xiên</a:t>
            </a:r>
            <a:r>
              <a:rPr lang="en-US" dirty="0"/>
              <a:t> </a:t>
            </a:r>
            <a:r>
              <a:rPr lang="en-US" dirty="0" err="1"/>
              <a:t>khác</a:t>
            </a:r>
            <a:r>
              <a:rPr lang="en-US" dirty="0"/>
              <a:t> </a:t>
            </a:r>
            <a:r>
              <a:rPr lang="en-US" dirty="0" err="1"/>
              <a:t>nhau</a:t>
            </a:r>
            <a:r>
              <a:rPr lang="en-US" dirty="0"/>
              <a:t> qua </a:t>
            </a:r>
            <a:r>
              <a:rPr lang="en-US" dirty="0" err="1"/>
              <a:t>quang</a:t>
            </a:r>
            <a:r>
              <a:rPr lang="en-US" dirty="0"/>
              <a:t> </a:t>
            </a:r>
            <a:r>
              <a:rPr lang="en-US" dirty="0" err="1"/>
              <a:t>tâm</a:t>
            </a:r>
            <a:r>
              <a:rPr lang="en-US" dirty="0"/>
              <a:t> </a:t>
            </a:r>
            <a:endParaRPr lang="en-US" dirty="0"/>
          </a:p>
        </p:txBody>
      </p:sp>
      <p:sp>
        <p:nvSpPr>
          <p:cNvPr id="20" name="Google Shape;363;p48"/>
          <p:cNvSpPr txBox="1"/>
          <p:nvPr/>
        </p:nvSpPr>
        <p:spPr>
          <a:xfrm>
            <a:off x="427888" y="3522407"/>
            <a:ext cx="8001737" cy="78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b="1" dirty="0" err="1"/>
              <a:t>Bước</a:t>
            </a:r>
            <a:r>
              <a:rPr lang="en-US" b="1" dirty="0"/>
              <a:t> 4: </a:t>
            </a:r>
            <a:r>
              <a:rPr lang="en-US" dirty="0" err="1"/>
              <a:t>Chiếu</a:t>
            </a:r>
            <a:r>
              <a:rPr lang="en-US" dirty="0"/>
              <a:t> </a:t>
            </a:r>
            <a:r>
              <a:rPr lang="en-US" dirty="0" err="1"/>
              <a:t>các</a:t>
            </a:r>
            <a:r>
              <a:rPr lang="en-US" dirty="0"/>
              <a:t> </a:t>
            </a:r>
            <a:r>
              <a:rPr lang="en-US" dirty="0" err="1"/>
              <a:t>tia</a:t>
            </a:r>
            <a:r>
              <a:rPr lang="en-US" dirty="0"/>
              <a:t> </a:t>
            </a:r>
            <a:r>
              <a:rPr lang="en-US" dirty="0" err="1"/>
              <a:t>sáng</a:t>
            </a:r>
            <a:r>
              <a:rPr lang="en-US" dirty="0"/>
              <a:t> // </a:t>
            </a:r>
            <a:r>
              <a:rPr lang="en-US" dirty="0" err="1"/>
              <a:t>trục</a:t>
            </a:r>
            <a:r>
              <a:rPr lang="en-US" dirty="0"/>
              <a:t> </a:t>
            </a:r>
            <a:r>
              <a:rPr lang="en-US" dirty="0" err="1"/>
              <a:t>chính</a:t>
            </a:r>
            <a:r>
              <a:rPr lang="en-US" dirty="0"/>
              <a:t>. Quan </a:t>
            </a:r>
            <a:r>
              <a:rPr lang="en-US" dirty="0" err="1"/>
              <a:t>sát</a:t>
            </a:r>
            <a:r>
              <a:rPr lang="en-US" dirty="0"/>
              <a:t> </a:t>
            </a:r>
            <a:r>
              <a:rPr lang="en-US" dirty="0" err="1"/>
              <a:t>tia</a:t>
            </a:r>
            <a:r>
              <a:rPr lang="en-US" dirty="0"/>
              <a:t> </a:t>
            </a:r>
            <a:r>
              <a:rPr lang="en-US" dirty="0" err="1"/>
              <a:t>ló</a:t>
            </a:r>
            <a:r>
              <a:rPr lang="en-US" dirty="0"/>
              <a:t> </a:t>
            </a:r>
            <a:r>
              <a:rPr lang="en-US" dirty="0" err="1"/>
              <a:t>mỗi</a:t>
            </a:r>
            <a:r>
              <a:rPr lang="en-US" dirty="0"/>
              <a:t> </a:t>
            </a:r>
            <a:r>
              <a:rPr lang="en-US" dirty="0" err="1"/>
              <a:t>trường</a:t>
            </a:r>
            <a:r>
              <a:rPr lang="en-US" dirty="0"/>
              <a:t> </a:t>
            </a:r>
            <a:r>
              <a:rPr lang="en-US" dirty="0" err="1"/>
              <a:t>hợp</a:t>
            </a:r>
            <a:endParaRPr lang="en-US" dirty="0"/>
          </a:p>
        </p:txBody>
      </p:sp>
      <p:pic>
        <p:nvPicPr>
          <p:cNvPr id="25" name="Picture 24"/>
          <p:cNvPicPr>
            <a:picLocks noChangeAspect="1"/>
          </p:cNvPicPr>
          <p:nvPr/>
        </p:nvPicPr>
        <p:blipFill rotWithShape="1">
          <a:blip r:embed="rId1"/>
          <a:srcRect r="50765"/>
          <a:stretch>
            <a:fillRect/>
          </a:stretch>
        </p:blipFill>
        <p:spPr>
          <a:xfrm>
            <a:off x="987302" y="1621094"/>
            <a:ext cx="2960070" cy="1610505"/>
          </a:xfrm>
          <a:prstGeom prst="rect">
            <a:avLst/>
          </a:prstGeom>
        </p:spPr>
      </p:pic>
      <p:pic>
        <p:nvPicPr>
          <p:cNvPr id="27" name="Picture 26"/>
          <p:cNvPicPr>
            <a:picLocks noChangeAspect="1"/>
          </p:cNvPicPr>
          <p:nvPr/>
        </p:nvPicPr>
        <p:blipFill rotWithShape="1">
          <a:blip r:embed="rId2"/>
          <a:srcRect r="50765"/>
          <a:stretch>
            <a:fillRect/>
          </a:stretch>
        </p:blipFill>
        <p:spPr>
          <a:xfrm>
            <a:off x="5260101" y="1610450"/>
            <a:ext cx="2960070" cy="1621149"/>
          </a:xfrm>
          <a:prstGeom prst="rect">
            <a:avLst/>
          </a:prstGeom>
        </p:spPr>
      </p:pic>
      <p:sp>
        <p:nvSpPr>
          <p:cNvPr id="28" name="Rectangle: Rounded Corners 27"/>
          <p:cNvSpPr/>
          <p:nvPr/>
        </p:nvSpPr>
        <p:spPr>
          <a:xfrm>
            <a:off x="1017326" y="733410"/>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1 – TK </a:t>
            </a:r>
            <a:r>
              <a:rPr lang="en-US" sz="1800" b="1" dirty="0" err="1">
                <a:solidFill>
                  <a:schemeClr val="tx1"/>
                </a:solidFill>
                <a:latin typeface="Barlow" panose="00000500000000000000"/>
              </a:rPr>
              <a:t>hội</a:t>
            </a:r>
            <a:r>
              <a:rPr lang="en-US" sz="1800" b="1" dirty="0">
                <a:solidFill>
                  <a:schemeClr val="tx1"/>
                </a:solidFill>
                <a:latin typeface="Barlow" panose="00000500000000000000"/>
              </a:rPr>
              <a:t> </a:t>
            </a:r>
            <a:r>
              <a:rPr lang="en-US" sz="1800" b="1" dirty="0" err="1">
                <a:solidFill>
                  <a:schemeClr val="tx1"/>
                </a:solidFill>
                <a:latin typeface="Barlow" panose="00000500000000000000"/>
              </a:rPr>
              <a:t>tụ</a:t>
            </a:r>
            <a:endParaRPr lang="en-US" sz="1800" b="1" dirty="0">
              <a:solidFill>
                <a:schemeClr val="tx1"/>
              </a:solidFill>
              <a:latin typeface="Barlow" panose="00000500000000000000"/>
            </a:endParaRPr>
          </a:p>
        </p:txBody>
      </p:sp>
      <p:sp>
        <p:nvSpPr>
          <p:cNvPr id="29" name="Rectangle: Rounded Corners 28"/>
          <p:cNvSpPr/>
          <p:nvPr/>
        </p:nvSpPr>
        <p:spPr>
          <a:xfrm>
            <a:off x="5240600" y="733409"/>
            <a:ext cx="2886074"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2 – TK </a:t>
            </a:r>
            <a:r>
              <a:rPr lang="en-US" sz="1800" b="1" dirty="0" err="1">
                <a:solidFill>
                  <a:schemeClr val="tx1"/>
                </a:solidFill>
                <a:latin typeface="Barlow" panose="00000500000000000000"/>
              </a:rPr>
              <a:t>phân</a:t>
            </a:r>
            <a:r>
              <a:rPr lang="en-US" sz="1800" b="1" dirty="0">
                <a:solidFill>
                  <a:schemeClr val="tx1"/>
                </a:solidFill>
                <a:latin typeface="Barlow" panose="00000500000000000000"/>
              </a:rPr>
              <a:t> </a:t>
            </a:r>
            <a:r>
              <a:rPr lang="en-US" sz="1800" b="1" dirty="0" err="1">
                <a:solidFill>
                  <a:schemeClr val="tx1"/>
                </a:solidFill>
                <a:latin typeface="Barlow" panose="00000500000000000000"/>
              </a:rPr>
              <a:t>kì</a:t>
            </a:r>
            <a:endParaRPr lang="en-US" sz="1800" b="1" dirty="0">
              <a:solidFill>
                <a:schemeClr val="tx1"/>
              </a:solidFill>
              <a:latin typeface="Barlow" panose="00000500000000000000"/>
            </a:endParaRPr>
          </a:p>
        </p:txBody>
      </p:sp>
      <p:sp>
        <p:nvSpPr>
          <p:cNvPr id="2" name="Google Shape;356;p47"/>
          <p:cNvSpPr txBox="1"/>
          <p:nvPr/>
        </p:nvSpPr>
        <p:spPr>
          <a:xfrm>
            <a:off x="269804" y="228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3" name="Group 2"/>
          <p:cNvGrpSpPr/>
          <p:nvPr/>
        </p:nvGrpSpPr>
        <p:grpSpPr>
          <a:xfrm>
            <a:off x="127127" y="194988"/>
            <a:ext cx="388800" cy="379080"/>
            <a:chOff x="333639" y="3170462"/>
            <a:chExt cx="1108364" cy="1080655"/>
          </a:xfrm>
        </p:grpSpPr>
        <p:sp>
          <p:nvSpPr>
            <p:cNvPr id="4" name="Rectangle: Rounded Corners 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5" name="Picture 4"/>
            <p:cNvPicPr>
              <a:picLocks noChangeAspect="1"/>
            </p:cNvPicPr>
            <p:nvPr/>
          </p:nvPicPr>
          <p:blipFill>
            <a:blip r:embed="rId3"/>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par>
                                <p:cTn id="12" presetID="14" presetClass="entr" presetSubtype="1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5358653" y="1311088"/>
            <a:ext cx="3785347" cy="3785347"/>
          </a:xfrm>
          <a:prstGeom prst="rect">
            <a:avLst/>
          </a:prstGeom>
        </p:spPr>
      </p:pic>
      <p:sp>
        <p:nvSpPr>
          <p:cNvPr id="12" name="Google Shape;363;p48"/>
          <p:cNvSpPr txBox="1"/>
          <p:nvPr/>
        </p:nvSpPr>
        <p:spPr>
          <a:xfrm>
            <a:off x="435088" y="1311087"/>
            <a:ext cx="5412792" cy="31385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sz="2000" b="1" dirty="0" err="1"/>
              <a:t>Tiến</a:t>
            </a:r>
            <a:r>
              <a:rPr lang="en-US" sz="2000" b="1" dirty="0"/>
              <a:t> </a:t>
            </a:r>
            <a:r>
              <a:rPr lang="en-US" sz="2000" b="1" dirty="0" err="1"/>
              <a:t>hành</a:t>
            </a:r>
            <a:r>
              <a:rPr lang="en-US" sz="2000" b="1" dirty="0"/>
              <a:t> </a:t>
            </a:r>
            <a:r>
              <a:rPr lang="en-US" sz="2000" b="1" dirty="0" err="1"/>
              <a:t>thí</a:t>
            </a:r>
            <a:r>
              <a:rPr lang="en-US" sz="2000" b="1" dirty="0"/>
              <a:t> </a:t>
            </a:r>
            <a:r>
              <a:rPr lang="en-US" sz="2000" b="1" dirty="0" err="1"/>
              <a:t>nghiệm</a:t>
            </a:r>
            <a:r>
              <a:rPr lang="en-US" sz="2000" b="1" dirty="0"/>
              <a:t> </a:t>
            </a:r>
            <a:r>
              <a:rPr lang="en-US" sz="2000" b="1" dirty="0" err="1"/>
              <a:t>và</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câu</a:t>
            </a:r>
            <a:r>
              <a:rPr lang="en-US" sz="2000" b="1" dirty="0"/>
              <a:t> </a:t>
            </a:r>
            <a:r>
              <a:rPr lang="en-US" sz="2000" b="1" dirty="0" err="1"/>
              <a:t>hỏi</a:t>
            </a:r>
            <a:r>
              <a:rPr lang="en-US" sz="2000" b="1" dirty="0"/>
              <a:t>:</a:t>
            </a:r>
            <a:endParaRPr lang="en-US" sz="2000" b="1" dirty="0"/>
          </a:p>
          <a:p>
            <a:pPr>
              <a:lnSpc>
                <a:spcPct val="150000"/>
              </a:lnSpc>
            </a:pPr>
            <a:r>
              <a:rPr lang="en-US" sz="2000" b="1" dirty="0" err="1"/>
              <a:t>Câu</a:t>
            </a:r>
            <a:r>
              <a:rPr lang="en-US" sz="2000" b="1" dirty="0"/>
              <a:t> 1. </a:t>
            </a:r>
            <a:r>
              <a:rPr lang="vi-VN" sz="2000" dirty="0"/>
              <a:t>Biểu diễn đường đi của tia sáng qua thấu kính bằng hình vẽ</a:t>
            </a:r>
            <a:r>
              <a:rPr lang="en-US" sz="2000" dirty="0"/>
              <a:t> </a:t>
            </a:r>
            <a:endParaRPr lang="en-US" sz="2000" dirty="0"/>
          </a:p>
          <a:p>
            <a:pPr>
              <a:lnSpc>
                <a:spcPct val="150000"/>
              </a:lnSpc>
            </a:pPr>
            <a:r>
              <a:rPr lang="en-US" sz="2000" b="1" dirty="0" err="1"/>
              <a:t>Câu</a:t>
            </a:r>
            <a:r>
              <a:rPr lang="en-US" sz="2000" b="1" dirty="0"/>
              <a:t> 2. </a:t>
            </a:r>
            <a:r>
              <a:rPr lang="vi-VN" sz="2000" dirty="0"/>
              <a:t>Đường đi của các tia sáng tới quang tâm và tia sáng song song với trục chính của thấu kính có đặc điểm gì</a:t>
            </a:r>
            <a:r>
              <a:rPr lang="en-US" sz="2000" dirty="0"/>
              <a:t>?</a:t>
            </a:r>
            <a:endParaRPr lang="en-US" sz="2000" dirty="0"/>
          </a:p>
        </p:txBody>
      </p:sp>
      <p:cxnSp>
        <p:nvCxnSpPr>
          <p:cNvPr id="2" name="Straight Connector 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4" name="Group 13"/>
          <p:cNvGrpSpPr/>
          <p:nvPr/>
        </p:nvGrpSpPr>
        <p:grpSpPr>
          <a:xfrm>
            <a:off x="127127" y="158988"/>
            <a:ext cx="388800" cy="379080"/>
            <a:chOff x="333639" y="3170462"/>
            <a:chExt cx="1108364" cy="1080655"/>
          </a:xfrm>
        </p:grpSpPr>
        <p:sp>
          <p:nvSpPr>
            <p:cNvPr id="15" name="Rectangle: Rounded Corners 14"/>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6" name="Picture 15"/>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7" name="Google Shape;387;p50"/>
          <p:cNvSpPr/>
          <p:nvPr/>
        </p:nvSpPr>
        <p:spPr>
          <a:xfrm>
            <a:off x="2613720" y="3795047"/>
            <a:ext cx="378275" cy="378229"/>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88" name="Google Shape;388;p50"/>
          <p:cNvSpPr/>
          <p:nvPr/>
        </p:nvSpPr>
        <p:spPr>
          <a:xfrm>
            <a:off x="1778903" y="2985649"/>
            <a:ext cx="617575" cy="617500"/>
          </a:xfrm>
          <a:custGeom>
            <a:avLst/>
            <a:gdLst/>
            <a:ahLst/>
            <a:cxnLst/>
            <a:rect l="l" t="t" r="r" b="b"/>
            <a:pathLst>
              <a:path w="417" h="417" extrusionOk="0">
                <a:moveTo>
                  <a:pt x="0" y="209"/>
                </a:moveTo>
                <a:cubicBezTo>
                  <a:pt x="0" y="324"/>
                  <a:pt x="94" y="417"/>
                  <a:pt x="209" y="417"/>
                </a:cubicBezTo>
                <a:cubicBezTo>
                  <a:pt x="324" y="417"/>
                  <a:pt x="417" y="324"/>
                  <a:pt x="417" y="209"/>
                </a:cubicBezTo>
                <a:cubicBezTo>
                  <a:pt x="417" y="94"/>
                  <a:pt x="324" y="0"/>
                  <a:pt x="209" y="0"/>
                </a:cubicBezTo>
                <a:cubicBezTo>
                  <a:pt x="94" y="0"/>
                  <a:pt x="0" y="94"/>
                  <a:pt x="0" y="209"/>
                </a:cubicBezTo>
                <a:close/>
              </a:path>
            </a:pathLst>
          </a:custGeom>
          <a:noFill/>
          <a:ln w="19050" cap="flat" cmpd="sng">
            <a:solidFill>
              <a:schemeClr val="lt2"/>
            </a:solidFill>
            <a:prstDash val="dash"/>
            <a:bevel/>
            <a:headEnd type="none" w="sm" len="sm"/>
            <a:tailEnd type="none" w="sm" len="sm"/>
          </a:ln>
        </p:spPr>
        <p:txBody>
          <a:bodyPr spcFirstLastPara="1" wrap="square" lIns="94675" tIns="49675" rIns="94675" bIns="496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3" name="Picture 2"/>
          <p:cNvPicPr>
            <a:picLocks noChangeAspect="1"/>
          </p:cNvPicPr>
          <p:nvPr/>
        </p:nvPicPr>
        <p:blipFill>
          <a:blip r:embed="rId1"/>
          <a:stretch>
            <a:fillRect/>
          </a:stretch>
        </p:blipFill>
        <p:spPr>
          <a:xfrm>
            <a:off x="137504" y="1771019"/>
            <a:ext cx="3217587" cy="3217587"/>
          </a:xfrm>
          <a:prstGeom prst="rect">
            <a:avLst/>
          </a:prstGeom>
        </p:spPr>
      </p:pic>
      <p:sp>
        <p:nvSpPr>
          <p:cNvPr id="8" name="Rectangle: Rounded Corners 7"/>
          <p:cNvSpPr/>
          <p:nvPr/>
        </p:nvSpPr>
        <p:spPr>
          <a:xfrm>
            <a:off x="4344664" y="705217"/>
            <a:ext cx="2783133"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1 – TK </a:t>
            </a:r>
            <a:r>
              <a:rPr lang="en-US" sz="1800" b="1" dirty="0" err="1">
                <a:solidFill>
                  <a:schemeClr val="tx1"/>
                </a:solidFill>
                <a:latin typeface="Barlow" panose="00000500000000000000"/>
              </a:rPr>
              <a:t>hội</a:t>
            </a:r>
            <a:r>
              <a:rPr lang="en-US" sz="1800" b="1" dirty="0">
                <a:solidFill>
                  <a:schemeClr val="tx1"/>
                </a:solidFill>
                <a:latin typeface="Barlow" panose="00000500000000000000"/>
              </a:rPr>
              <a:t> </a:t>
            </a:r>
            <a:r>
              <a:rPr lang="en-US" sz="1800" b="1" dirty="0" err="1">
                <a:solidFill>
                  <a:schemeClr val="tx1"/>
                </a:solidFill>
                <a:latin typeface="Barlow" panose="00000500000000000000"/>
              </a:rPr>
              <a:t>tụ</a:t>
            </a:r>
            <a:endParaRPr lang="en-US" sz="1800" b="1" dirty="0">
              <a:solidFill>
                <a:schemeClr val="tx1"/>
              </a:solidFill>
              <a:latin typeface="Barlow" panose="00000500000000000000"/>
            </a:endParaRPr>
          </a:p>
        </p:txBody>
      </p:sp>
      <p:sp>
        <p:nvSpPr>
          <p:cNvPr id="9" name="Google Shape;363;p48"/>
          <p:cNvSpPr txBox="1"/>
          <p:nvPr/>
        </p:nvSpPr>
        <p:spPr>
          <a:xfrm>
            <a:off x="2980185" y="1348453"/>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vi-VN" dirty="0"/>
              <a:t>Tia tới đi qua quang tâm =&gt; tia ló cùng phương với tia tới</a:t>
            </a:r>
            <a:endParaRPr lang="vi-VN" dirty="0"/>
          </a:p>
          <a:p>
            <a:pPr>
              <a:lnSpc>
                <a:spcPct val="150000"/>
              </a:lnSpc>
            </a:pPr>
            <a:r>
              <a:rPr lang="vi-VN" dirty="0"/>
              <a:t>Tia tới song song với trục chính =&gt; tia ló hội tụ tại một điểm phía sau thấu kính, gọi là tiêu điểm chính</a:t>
            </a:r>
            <a:endParaRPr lang="vi-VN" dirty="0"/>
          </a:p>
          <a:p>
            <a:pPr>
              <a:lnSpc>
                <a:spcPct val="150000"/>
              </a:lnSpc>
            </a:pPr>
            <a:endParaRPr lang="en-US" dirty="0"/>
          </a:p>
        </p:txBody>
      </p:sp>
      <p:sp>
        <p:nvSpPr>
          <p:cNvPr id="11" name="Google Shape;363;p48"/>
          <p:cNvSpPr txBox="1"/>
          <p:nvPr/>
        </p:nvSpPr>
        <p:spPr>
          <a:xfrm>
            <a:off x="2980184" y="2704549"/>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err="1"/>
              <a:t>Độ</a:t>
            </a:r>
            <a:r>
              <a:rPr lang="en-US" dirty="0"/>
              <a:t> </a:t>
            </a:r>
            <a:r>
              <a:rPr lang="en-US" dirty="0" err="1"/>
              <a:t>lớn</a:t>
            </a:r>
            <a:r>
              <a:rPr lang="en-US" dirty="0"/>
              <a:t> </a:t>
            </a:r>
            <a:r>
              <a:rPr lang="en-US" dirty="0" err="1"/>
              <a:t>tiêu</a:t>
            </a:r>
            <a:r>
              <a:rPr lang="en-US" dirty="0"/>
              <a:t> </a:t>
            </a:r>
            <a:r>
              <a:rPr lang="en-US" dirty="0" err="1"/>
              <a:t>cự</a:t>
            </a:r>
            <a:r>
              <a:rPr lang="en-US" dirty="0"/>
              <a:t> </a:t>
            </a:r>
            <a:r>
              <a:rPr lang="en-US" dirty="0" err="1"/>
              <a:t>của</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là</a:t>
            </a:r>
            <a:r>
              <a:rPr lang="en-US" dirty="0"/>
              <a:t> </a:t>
            </a:r>
            <a:r>
              <a:rPr lang="en-US" dirty="0" err="1"/>
              <a:t>khoảng</a:t>
            </a:r>
            <a:r>
              <a:rPr lang="en-US" dirty="0"/>
              <a:t> </a:t>
            </a:r>
            <a:r>
              <a:rPr lang="en-US" dirty="0" err="1"/>
              <a:t>cách</a:t>
            </a:r>
            <a:r>
              <a:rPr lang="en-US" dirty="0"/>
              <a:t> </a:t>
            </a:r>
            <a:r>
              <a:rPr lang="en-US" dirty="0" err="1"/>
              <a:t>từ</a:t>
            </a:r>
            <a:r>
              <a:rPr lang="en-US" dirty="0"/>
              <a:t> </a:t>
            </a:r>
            <a:r>
              <a:rPr lang="en-US" dirty="0" err="1"/>
              <a:t>quang</a:t>
            </a:r>
            <a:r>
              <a:rPr lang="en-US" dirty="0"/>
              <a:t> </a:t>
            </a:r>
            <a:r>
              <a:rPr lang="en-US" dirty="0" err="1"/>
              <a:t>tâm</a:t>
            </a:r>
            <a:r>
              <a:rPr lang="en-US" dirty="0"/>
              <a:t> O </a:t>
            </a:r>
            <a:r>
              <a:rPr lang="en-US" dirty="0" err="1"/>
              <a:t>tới</a:t>
            </a:r>
            <a:r>
              <a:rPr lang="en-US" dirty="0"/>
              <a:t> </a:t>
            </a:r>
            <a:r>
              <a:rPr lang="en-US" dirty="0" err="1"/>
              <a:t>điểm</a:t>
            </a:r>
            <a:r>
              <a:rPr lang="en-US" dirty="0"/>
              <a:t> </a:t>
            </a:r>
            <a:r>
              <a:rPr lang="en-US" dirty="0" err="1"/>
              <a:t>mà</a:t>
            </a:r>
            <a:r>
              <a:rPr lang="en-US" dirty="0"/>
              <a:t> </a:t>
            </a:r>
            <a:r>
              <a:rPr lang="en-US" dirty="0" err="1"/>
              <a:t>tia</a:t>
            </a:r>
            <a:r>
              <a:rPr lang="en-US" dirty="0"/>
              <a:t> </a:t>
            </a:r>
            <a:r>
              <a:rPr lang="en-US" dirty="0" err="1"/>
              <a:t>ló</a:t>
            </a:r>
            <a:r>
              <a:rPr lang="en-US" dirty="0"/>
              <a:t> </a:t>
            </a:r>
            <a:r>
              <a:rPr lang="en-US" dirty="0" err="1"/>
              <a:t>đi</a:t>
            </a:r>
            <a:r>
              <a:rPr lang="en-US" dirty="0"/>
              <a:t> qua, </a:t>
            </a:r>
            <a:r>
              <a:rPr lang="en-US" dirty="0" err="1"/>
              <a:t>hội</a:t>
            </a:r>
            <a:r>
              <a:rPr lang="en-US" dirty="0"/>
              <a:t> </a:t>
            </a:r>
            <a:r>
              <a:rPr lang="en-US" dirty="0" err="1"/>
              <a:t>tụ</a:t>
            </a:r>
            <a:r>
              <a:rPr lang="en-US" dirty="0"/>
              <a:t> </a:t>
            </a:r>
            <a:r>
              <a:rPr lang="en-US" dirty="0" err="1"/>
              <a:t>với</a:t>
            </a:r>
            <a:r>
              <a:rPr lang="en-US" dirty="0"/>
              <a:t> </a:t>
            </a:r>
            <a:r>
              <a:rPr lang="en-US" dirty="0" err="1"/>
              <a:t>nhau</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flipH="1">
            <a:off x="5335146" y="1541549"/>
            <a:ext cx="3488682" cy="3488682"/>
          </a:xfrm>
          <a:prstGeom prst="rect">
            <a:avLst/>
          </a:prstGeom>
        </p:spPr>
      </p:pic>
      <p:sp>
        <p:nvSpPr>
          <p:cNvPr id="4" name="Rectangle: Rounded Corners 3"/>
          <p:cNvSpPr/>
          <p:nvPr/>
        </p:nvSpPr>
        <p:spPr>
          <a:xfrm>
            <a:off x="1945222" y="718009"/>
            <a:ext cx="2901785" cy="370025"/>
          </a:xfrm>
          <a:prstGeom prst="roundRect">
            <a:avLst>
              <a:gd name="adj" fmla="val 35973"/>
            </a:avLst>
          </a:prstGeom>
          <a:solidFill>
            <a:srgbClr val="FFC727"/>
          </a:solidFill>
          <a:ln>
            <a:noFill/>
          </a:ln>
        </p:spPr>
        <p:txBody>
          <a:bodyPr spcFirstLastPara="1" wrap="square" lIns="91425" tIns="91425" rIns="91425" bIns="91425" anchor="ctr" anchorCtr="0">
            <a:noAutofit/>
          </a:bodyPr>
          <a:lstStyle/>
          <a:p>
            <a:pPr algn="ctr">
              <a:buClr>
                <a:schemeClr val="dk1"/>
              </a:buClr>
              <a:buSzPts val="3000"/>
            </a:pPr>
            <a:r>
              <a:rPr lang="en-US" sz="1800" b="1" dirty="0" err="1">
                <a:solidFill>
                  <a:schemeClr val="tx1"/>
                </a:solidFill>
                <a:latin typeface="Barlow" panose="00000500000000000000"/>
              </a:rPr>
              <a:t>Thí</a:t>
            </a:r>
            <a:r>
              <a:rPr lang="en-US" sz="1800" b="1" dirty="0">
                <a:solidFill>
                  <a:schemeClr val="tx1"/>
                </a:solidFill>
                <a:latin typeface="Barlow" panose="00000500000000000000"/>
              </a:rPr>
              <a:t> </a:t>
            </a:r>
            <a:r>
              <a:rPr lang="en-US" sz="1800" b="1" dirty="0" err="1">
                <a:solidFill>
                  <a:schemeClr val="tx1"/>
                </a:solidFill>
                <a:latin typeface="Barlow" panose="00000500000000000000"/>
              </a:rPr>
              <a:t>nghiệm</a:t>
            </a:r>
            <a:r>
              <a:rPr lang="en-US" sz="1800" b="1" dirty="0">
                <a:solidFill>
                  <a:schemeClr val="tx1"/>
                </a:solidFill>
                <a:latin typeface="Barlow" panose="00000500000000000000"/>
              </a:rPr>
              <a:t> 2 – TK </a:t>
            </a:r>
            <a:r>
              <a:rPr lang="en-US" sz="1800" b="1" dirty="0" err="1">
                <a:solidFill>
                  <a:schemeClr val="tx1"/>
                </a:solidFill>
                <a:latin typeface="Barlow" panose="00000500000000000000"/>
              </a:rPr>
              <a:t>phân</a:t>
            </a:r>
            <a:r>
              <a:rPr lang="en-US" sz="1800" b="1" dirty="0">
                <a:solidFill>
                  <a:schemeClr val="tx1"/>
                </a:solidFill>
                <a:latin typeface="Barlow" panose="00000500000000000000"/>
              </a:rPr>
              <a:t> </a:t>
            </a:r>
            <a:r>
              <a:rPr lang="en-US" sz="1800" b="1" dirty="0" err="1">
                <a:solidFill>
                  <a:schemeClr val="tx1"/>
                </a:solidFill>
                <a:latin typeface="Barlow" panose="00000500000000000000"/>
              </a:rPr>
              <a:t>kì</a:t>
            </a:r>
            <a:endParaRPr lang="en-US" sz="1800" b="1" dirty="0">
              <a:solidFill>
                <a:schemeClr val="tx1"/>
              </a:solidFill>
              <a:latin typeface="Barlow" panose="00000500000000000000"/>
            </a:endParaRPr>
          </a:p>
        </p:txBody>
      </p:sp>
      <p:sp>
        <p:nvSpPr>
          <p:cNvPr id="5" name="Google Shape;363;p48"/>
          <p:cNvSpPr txBox="1"/>
          <p:nvPr/>
        </p:nvSpPr>
        <p:spPr>
          <a:xfrm>
            <a:off x="431542" y="1392051"/>
            <a:ext cx="6026311"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vi-VN" dirty="0"/>
              <a:t>Tia tới đi qua quang tâm =&gt; tia ló cùng phương với tia tới</a:t>
            </a:r>
            <a:endParaRPr lang="vi-VN" dirty="0"/>
          </a:p>
          <a:p>
            <a:pPr>
              <a:lnSpc>
                <a:spcPct val="150000"/>
              </a:lnSpc>
            </a:pPr>
            <a:r>
              <a:rPr lang="vi-VN" dirty="0"/>
              <a:t>Tia tới song song với trục chính =&gt; tia ló kéo dài sẽ hội tụ tại một điểm phía trước thấu kính </a:t>
            </a:r>
            <a:endParaRPr lang="vi-VN" dirty="0"/>
          </a:p>
          <a:p>
            <a:pPr>
              <a:lnSpc>
                <a:spcPct val="150000"/>
              </a:lnSpc>
            </a:pPr>
            <a:endParaRPr lang="en-US" dirty="0"/>
          </a:p>
        </p:txBody>
      </p:sp>
      <p:sp>
        <p:nvSpPr>
          <p:cNvPr id="6" name="Google Shape;363;p48"/>
          <p:cNvSpPr txBox="1"/>
          <p:nvPr/>
        </p:nvSpPr>
        <p:spPr>
          <a:xfrm>
            <a:off x="431543" y="2809760"/>
            <a:ext cx="5240488" cy="11796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Đ</a:t>
            </a:r>
            <a:r>
              <a:rPr lang="vi-VN" dirty="0"/>
              <a:t>ộ lớn tiêu cự của thấu kính phân kì là khoảng cách từ quang tâm O tới điểm ở phía trước thấu kính mà đường kéo dài của tia ló đi qua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7" name="Google Shape;812;p82"/>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1026"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352023" y="76077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p:cNvSpPr txBox="1"/>
          <p:nvPr/>
        </p:nvSpPr>
        <p:spPr>
          <a:xfrm>
            <a:off x="708273" y="696145"/>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defTabSz="914400" eaLnBrk="1" fontAlgn="auto" latinLnBrk="0" hangingPunct="1">
              <a:lnSpc>
                <a:spcPct val="115000"/>
              </a:lnSpc>
              <a:buClr>
                <a:srgbClr val="9AB5BE"/>
              </a:buClr>
              <a:buSzPts val="1400"/>
              <a:buFont typeface="Lato" panose="020F0502020204030203"/>
              <a:buNone/>
              <a:defRPr kumimoji="0" sz="1800" kern="0" spc="0" normalizeH="0" baseline="0">
                <a:ln>
                  <a:noFill/>
                </a:ln>
                <a:solidFill>
                  <a:srgbClr val="2E2723"/>
                </a:solidFill>
                <a:effectLst/>
                <a:uLnTx/>
                <a:uFillTx/>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vi-VN" dirty="0"/>
              <a:t>Tia tới quang tâm của th</a:t>
            </a:r>
            <a:r>
              <a:rPr lang="en-US" dirty="0"/>
              <a:t>ấ</a:t>
            </a:r>
            <a:r>
              <a:rPr lang="vi-VN" dirty="0"/>
              <a:t>u kính thì truyền thẳng.</a:t>
            </a:r>
            <a:endParaRPr lang="en-US" dirty="0"/>
          </a:p>
        </p:txBody>
      </p:sp>
      <p:pic>
        <p:nvPicPr>
          <p:cNvPr id="19"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443266" y="2563821"/>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p:cNvSpPr txBox="1"/>
          <p:nvPr/>
        </p:nvSpPr>
        <p:spPr>
          <a:xfrm>
            <a:off x="799516" y="2499190"/>
            <a:ext cx="7031902" cy="1038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r>
              <a:rPr lang="vi-VN" dirty="0"/>
              <a:t>Tia tới song song với trục chính thì tia ló</a:t>
            </a:r>
            <a:r>
              <a:rPr lang="en-US" dirty="0"/>
              <a:t> (TK </a:t>
            </a:r>
            <a:r>
              <a:rPr lang="en-US" dirty="0" err="1"/>
              <a:t>hội</a:t>
            </a:r>
            <a:r>
              <a:rPr lang="en-US" dirty="0"/>
              <a:t> </a:t>
            </a:r>
            <a:r>
              <a:rPr lang="en-US" dirty="0" err="1"/>
              <a:t>tụ</a:t>
            </a:r>
            <a:r>
              <a:rPr lang="en-US" dirty="0"/>
              <a:t>)</a:t>
            </a:r>
            <a:r>
              <a:rPr lang="vi-VN" dirty="0"/>
              <a:t> hoặc đường kéo dài của tia ló</a:t>
            </a:r>
            <a:r>
              <a:rPr lang="en-US" dirty="0"/>
              <a:t> (TK </a:t>
            </a:r>
            <a:r>
              <a:rPr lang="en-US" dirty="0" err="1"/>
              <a:t>phân</a:t>
            </a:r>
            <a:r>
              <a:rPr lang="en-US" dirty="0"/>
              <a:t> </a:t>
            </a:r>
            <a:r>
              <a:rPr lang="en-US" dirty="0" err="1"/>
              <a:t>kì</a:t>
            </a:r>
            <a:r>
              <a:rPr lang="en-US" dirty="0"/>
              <a:t>) </a:t>
            </a:r>
            <a:r>
              <a:rPr lang="vi-VN" dirty="0"/>
              <a:t>đi qua tiêu điểm chính của thấu kính.</a:t>
            </a:r>
            <a:endParaRPr lang="en-US" dirty="0"/>
          </a:p>
        </p:txBody>
      </p:sp>
      <p:grpSp>
        <p:nvGrpSpPr>
          <p:cNvPr id="1027" name="Group 1026"/>
          <p:cNvGrpSpPr/>
          <p:nvPr/>
        </p:nvGrpSpPr>
        <p:grpSpPr>
          <a:xfrm>
            <a:off x="877924" y="1332263"/>
            <a:ext cx="3603933" cy="1066798"/>
            <a:chOff x="4259263" y="2276476"/>
            <a:chExt cx="4037012" cy="1066798"/>
          </a:xfrm>
        </p:grpSpPr>
        <p:cxnSp>
          <p:nvCxnSpPr>
            <p:cNvPr id="1028" name="Straight Connector 1027"/>
            <p:cNvCxnSpPr>
              <a:cxnSpLocks noChangeShapeType="1"/>
            </p:cNvCxnSpPr>
            <p:nvPr/>
          </p:nvCxnSpPr>
          <p:spPr bwMode="auto">
            <a:xfrm rot="16200000" flipH="1">
              <a:off x="6645275" y="2466975"/>
              <a:ext cx="476250" cy="112395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grpSp>
          <p:nvGrpSpPr>
            <p:cNvPr id="1029" name="Group 109"/>
            <p:cNvGrpSpPr/>
            <p:nvPr/>
          </p:nvGrpSpPr>
          <p:grpSpPr bwMode="auto">
            <a:xfrm>
              <a:off x="4259263" y="2276476"/>
              <a:ext cx="4037012" cy="1066798"/>
              <a:chOff x="4878388" y="2171701"/>
              <a:chExt cx="4037012" cy="1066798"/>
            </a:xfrm>
          </p:grpSpPr>
          <p:cxnSp>
            <p:nvCxnSpPr>
              <p:cNvPr id="1033" name="Straight Connector 40"/>
              <p:cNvCxnSpPr>
                <a:cxnSpLocks noChangeShapeType="1"/>
              </p:cNvCxnSpPr>
              <p:nvPr/>
            </p:nvCxnSpPr>
            <p:spPr bwMode="auto">
              <a:xfrm>
                <a:off x="4892675" y="2705100"/>
                <a:ext cx="4022725"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sp>
            <p:nvSpPr>
              <p:cNvPr id="1034" name="TextBox 1"/>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1035" name="Straight Arrow Connector 44"/>
              <p:cNvCxnSpPr>
                <a:cxnSpLocks noChangeShapeType="1"/>
              </p:cNvCxnSpPr>
              <p:nvPr/>
            </p:nvCxnSpPr>
            <p:spPr bwMode="auto">
              <a:xfrm>
                <a:off x="6967538" y="2171701"/>
                <a:ext cx="0" cy="1066798"/>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1036" name="Group 27"/>
              <p:cNvGrpSpPr/>
              <p:nvPr/>
            </p:nvGrpSpPr>
            <p:grpSpPr bwMode="auto">
              <a:xfrm>
                <a:off x="6888480" y="2363788"/>
                <a:ext cx="463233" cy="446468"/>
                <a:chOff x="7248083" y="1501304"/>
                <a:chExt cx="463842" cy="446468"/>
              </a:xfrm>
            </p:grpSpPr>
            <p:sp>
              <p:nvSpPr>
                <p:cNvPr id="1041" name="TextBox 32">
                  <a:hlinkClick r:id="rId2" action="ppaction://hlinkfile"/>
                </p:cNvPr>
                <p:cNvSpPr txBox="1">
                  <a:spLocks noChangeArrowheads="1"/>
                </p:cNvSpPr>
                <p:nvPr/>
              </p:nvSpPr>
              <p:spPr bwMode="auto">
                <a:xfrm>
                  <a:off x="7330424" y="1501304"/>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42" name="Oval 1041"/>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1039" name="Straight Connector 1038"/>
              <p:cNvCxnSpPr/>
              <p:nvPr/>
            </p:nvCxnSpPr>
            <p:spPr>
              <a:xfrm flipV="1">
                <a:off x="7821613" y="2657475"/>
                <a:ext cx="0" cy="92075"/>
              </a:xfrm>
              <a:prstGeom prst="line">
                <a:avLst/>
              </a:prstGeom>
              <a:noFill/>
              <a:ln w="28575" cap="flat" cmpd="sng" algn="ctr">
                <a:solidFill>
                  <a:srgbClr val="000000"/>
                </a:solidFill>
                <a:prstDash val="solid"/>
              </a:ln>
              <a:effectLst/>
            </p:spPr>
          </p:cxnSp>
          <p:sp>
            <p:nvSpPr>
              <p:cNvPr id="1040" name="TextBox 58"/>
              <p:cNvSpPr txBox="1">
                <a:spLocks noChangeArrowheads="1"/>
              </p:cNvSpPr>
              <p:nvPr/>
            </p:nvSpPr>
            <p:spPr bwMode="auto">
              <a:xfrm>
                <a:off x="7635875" y="2692400"/>
                <a:ext cx="3648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1030" name="Straight Connector 1029"/>
            <p:cNvCxnSpPr>
              <a:cxnSpLocks noChangeShapeType="1"/>
            </p:cNvCxnSpPr>
            <p:nvPr/>
          </p:nvCxnSpPr>
          <p:spPr bwMode="auto">
            <a:xfrm rot="60000">
              <a:off x="5187950" y="2336800"/>
              <a:ext cx="1143000" cy="45720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cxnSp>
          <p:nvCxnSpPr>
            <p:cNvPr id="1031" name="Straight Arrow Connector 1030"/>
            <p:cNvCxnSpPr>
              <a:cxnSpLocks noChangeShapeType="1"/>
            </p:cNvCxnSpPr>
            <p:nvPr/>
          </p:nvCxnSpPr>
          <p:spPr bwMode="auto">
            <a:xfrm rot="12120000" flipH="1">
              <a:off x="5543551" y="2490788"/>
              <a:ext cx="92075" cy="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1032" name="Straight Arrow Connector 1031"/>
            <p:cNvCxnSpPr>
              <a:cxnSpLocks noChangeShapeType="1"/>
            </p:cNvCxnSpPr>
            <p:nvPr/>
          </p:nvCxnSpPr>
          <p:spPr bwMode="auto">
            <a:xfrm>
              <a:off x="6792914" y="2997200"/>
              <a:ext cx="92075" cy="1588"/>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grpSp>
      <p:grpSp>
        <p:nvGrpSpPr>
          <p:cNvPr id="356" name="Group 355"/>
          <p:cNvGrpSpPr/>
          <p:nvPr/>
        </p:nvGrpSpPr>
        <p:grpSpPr>
          <a:xfrm>
            <a:off x="830473" y="3381719"/>
            <a:ext cx="3590228" cy="1139147"/>
            <a:chOff x="4448176" y="3855028"/>
            <a:chExt cx="4037013" cy="1139147"/>
          </a:xfrm>
        </p:grpSpPr>
        <p:cxnSp>
          <p:nvCxnSpPr>
            <p:cNvPr id="357" name="Straight Connector 356"/>
            <p:cNvCxnSpPr>
              <a:cxnSpLocks noChangeShapeType="1"/>
            </p:cNvCxnSpPr>
            <p:nvPr/>
          </p:nvCxnSpPr>
          <p:spPr bwMode="auto">
            <a:xfrm rot="10800000">
              <a:off x="4799013" y="4156075"/>
              <a:ext cx="1720850"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cxnSp>
          <p:nvCxnSpPr>
            <p:cNvPr id="358" name="Straight Connector 357"/>
            <p:cNvCxnSpPr>
              <a:cxnSpLocks noChangeShapeType="1"/>
            </p:cNvCxnSpPr>
            <p:nvPr/>
          </p:nvCxnSpPr>
          <p:spPr bwMode="auto">
            <a:xfrm rot="10800000">
              <a:off x="6510339" y="4148138"/>
              <a:ext cx="1311275" cy="449262"/>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grpSp>
          <p:nvGrpSpPr>
            <p:cNvPr id="359" name="Group 110"/>
            <p:cNvGrpSpPr/>
            <p:nvPr/>
          </p:nvGrpSpPr>
          <p:grpSpPr bwMode="auto">
            <a:xfrm>
              <a:off x="4448176" y="3855028"/>
              <a:ext cx="4037013" cy="1139147"/>
              <a:chOff x="4878388" y="2107190"/>
              <a:chExt cx="4037012" cy="1139147"/>
            </a:xfrm>
          </p:grpSpPr>
          <p:cxnSp>
            <p:nvCxnSpPr>
              <p:cNvPr id="362" name="Straight Connector 111"/>
              <p:cNvCxnSpPr>
                <a:cxnSpLocks noChangeShapeType="1"/>
              </p:cNvCxnSpPr>
              <p:nvPr/>
            </p:nvCxnSpPr>
            <p:spPr bwMode="auto">
              <a:xfrm>
                <a:off x="4892676" y="2705100"/>
                <a:ext cx="4022724" cy="0"/>
              </a:xfrm>
              <a:prstGeom prst="line">
                <a:avLst/>
              </a:prstGeom>
              <a:noFill/>
              <a:ln w="28575" algn="ctr">
                <a:solidFill>
                  <a:srgbClr val="000000"/>
                </a:solidFill>
                <a:round/>
              </a:ln>
              <a:extLst>
                <a:ext uri="{909E8E84-426E-40DD-AFC4-6F175D3DCCD1}">
                  <a14:hiddenFill xmlns:a14="http://schemas.microsoft.com/office/drawing/2010/main">
                    <a:noFill/>
                  </a14:hiddenFill>
                </a:ext>
              </a:extLst>
            </p:spPr>
          </p:cxnSp>
          <p:sp>
            <p:nvSpPr>
              <p:cNvPr id="363" name="TextBox 1"/>
              <p:cNvSpPr txBox="1">
                <a:spLocks noChangeArrowheads="1"/>
              </p:cNvSpPr>
              <p:nvPr/>
            </p:nvSpPr>
            <p:spPr bwMode="auto">
              <a:xfrm>
                <a:off x="4878388" y="23241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a:t>
                </a: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364" name="Straight Arrow Connector 113"/>
              <p:cNvCxnSpPr>
                <a:cxnSpLocks noChangeShapeType="1"/>
              </p:cNvCxnSpPr>
              <p:nvPr/>
            </p:nvCxnSpPr>
            <p:spPr bwMode="auto">
              <a:xfrm>
                <a:off x="6967537" y="2107190"/>
                <a:ext cx="0" cy="1139147"/>
              </a:xfrm>
              <a:prstGeom prst="straightConnector1">
                <a:avLst/>
              </a:prstGeom>
              <a:noFill/>
              <a:ln w="28575" algn="ctr">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nvGrpSpPr>
              <p:cNvPr id="365" name="Group 27"/>
              <p:cNvGrpSpPr/>
              <p:nvPr/>
            </p:nvGrpSpPr>
            <p:grpSpPr bwMode="auto">
              <a:xfrm>
                <a:off x="6907205" y="2381250"/>
                <a:ext cx="381000" cy="366712"/>
                <a:chOff x="7266833" y="1518766"/>
                <a:chExt cx="381501" cy="366712"/>
              </a:xfrm>
            </p:grpSpPr>
            <p:sp>
              <p:nvSpPr>
                <p:cNvPr id="370" name="TextBox 32">
                  <a:hlinkClick r:id="rId2" action="ppaction://hlinkfile"/>
                </p:cNvPr>
                <p:cNvSpPr txBox="1">
                  <a:spLocks noChangeArrowheads="1"/>
                </p:cNvSpPr>
                <p:nvPr/>
              </p:nvSpPr>
              <p:spPr bwMode="auto">
                <a:xfrm>
                  <a:off x="7266833" y="1518766"/>
                  <a:ext cx="3815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a:t>
                  </a:r>
                  <a:endPar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71" name="Oval 370"/>
                <p:cNvSpPr/>
                <p:nvPr/>
              </p:nvSpPr>
              <p:spPr>
                <a:xfrm>
                  <a:off x="7304991" y="1814280"/>
                  <a:ext cx="54864" cy="54864"/>
                </a:xfrm>
                <a:prstGeom prst="ellipse">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368" name="Straight Connector 367"/>
              <p:cNvCxnSpPr/>
              <p:nvPr/>
            </p:nvCxnSpPr>
            <p:spPr>
              <a:xfrm flipV="1">
                <a:off x="7821612" y="2657475"/>
                <a:ext cx="0" cy="92075"/>
              </a:xfrm>
              <a:prstGeom prst="line">
                <a:avLst/>
              </a:prstGeom>
              <a:noFill/>
              <a:ln w="28575" cap="flat" cmpd="sng" algn="ctr">
                <a:solidFill>
                  <a:srgbClr val="000000"/>
                </a:solidFill>
                <a:prstDash val="solid"/>
              </a:ln>
              <a:effectLst/>
            </p:spPr>
          </p:cxnSp>
          <p:sp>
            <p:nvSpPr>
              <p:cNvPr id="369" name="TextBox 58"/>
              <p:cNvSpPr txBox="1">
                <a:spLocks noChangeArrowheads="1"/>
              </p:cNvSpPr>
              <p:nvPr/>
            </p:nvSpPr>
            <p:spPr bwMode="auto">
              <a:xfrm>
                <a:off x="7635876" y="2692400"/>
                <a:ext cx="366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F</a:t>
                </a:r>
                <a:endParaRPr kumimoji="0" lang="en-US" alt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cxnSp>
          <p:nvCxnSpPr>
            <p:cNvPr id="360" name="Straight Arrow Connector 359"/>
            <p:cNvCxnSpPr>
              <a:cxnSpLocks noChangeShapeType="1"/>
            </p:cNvCxnSpPr>
            <p:nvPr/>
          </p:nvCxnSpPr>
          <p:spPr bwMode="auto">
            <a:xfrm rot="21480000">
              <a:off x="5522914" y="4154488"/>
              <a:ext cx="365125" cy="1905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361" name="Straight Arrow Connector 360"/>
            <p:cNvCxnSpPr>
              <a:cxnSpLocks noChangeShapeType="1"/>
            </p:cNvCxnSpPr>
            <p:nvPr/>
          </p:nvCxnSpPr>
          <p:spPr bwMode="auto">
            <a:xfrm rot="1500000">
              <a:off x="6869114" y="4297363"/>
              <a:ext cx="111125" cy="0"/>
            </a:xfrm>
            <a:prstGeom prst="straightConnector1">
              <a:avLst/>
            </a:prstGeom>
            <a:noFill/>
            <a:ln w="28575" algn="ctr">
              <a:solidFill>
                <a:srgbClr val="000000"/>
              </a:solidFill>
              <a:round/>
              <a:tailEnd type="arrow" w="med" len="med"/>
            </a:ln>
            <a:extLst>
              <a:ext uri="{909E8E84-426E-40DD-AFC4-6F175D3DCCD1}">
                <a14:hiddenFill xmlns:a14="http://schemas.microsoft.com/office/drawing/2010/main">
                  <a:noFill/>
                </a14:hiddenFill>
              </a:ext>
            </a:extLst>
          </p:spPr>
        </p:cxnSp>
      </p:grpSp>
      <p:grpSp>
        <p:nvGrpSpPr>
          <p:cNvPr id="1078" name="Group 1077"/>
          <p:cNvGrpSpPr/>
          <p:nvPr/>
        </p:nvGrpSpPr>
        <p:grpSpPr>
          <a:xfrm>
            <a:off x="4801989" y="1211988"/>
            <a:ext cx="3795205" cy="1139147"/>
            <a:chOff x="3318733" y="3962810"/>
            <a:chExt cx="5359682" cy="1466003"/>
          </a:xfrm>
        </p:grpSpPr>
        <p:grpSp>
          <p:nvGrpSpPr>
            <p:cNvPr id="1079" name="Group 4"/>
            <p:cNvGrpSpPr/>
            <p:nvPr/>
          </p:nvGrpSpPr>
          <p:grpSpPr bwMode="auto">
            <a:xfrm>
              <a:off x="5871827" y="3962810"/>
              <a:ext cx="320811" cy="1466003"/>
              <a:chOff x="2592" y="2592"/>
              <a:chExt cx="192" cy="1230"/>
            </a:xfrm>
          </p:grpSpPr>
          <p:sp>
            <p:nvSpPr>
              <p:cNvPr id="150529" name="Line 5"/>
              <p:cNvSpPr>
                <a:spLocks noChangeShapeType="1"/>
              </p:cNvSpPr>
              <p:nvPr/>
            </p:nvSpPr>
            <p:spPr bwMode="auto">
              <a:xfrm>
                <a:off x="2688" y="2736"/>
                <a:ext cx="0" cy="96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30" name="Group 6"/>
              <p:cNvGrpSpPr/>
              <p:nvPr/>
            </p:nvGrpSpPr>
            <p:grpSpPr bwMode="auto">
              <a:xfrm>
                <a:off x="2592" y="3672"/>
                <a:ext cx="192" cy="150"/>
                <a:chOff x="2592" y="3672"/>
                <a:chExt cx="192" cy="150"/>
              </a:xfrm>
            </p:grpSpPr>
            <p:sp>
              <p:nvSpPr>
                <p:cNvPr id="150534" name="Line 7"/>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5" name="Line 8"/>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1" name="Group 9"/>
              <p:cNvGrpSpPr/>
              <p:nvPr/>
            </p:nvGrpSpPr>
            <p:grpSpPr bwMode="auto">
              <a:xfrm flipV="1">
                <a:off x="2592" y="2592"/>
                <a:ext cx="192" cy="150"/>
                <a:chOff x="2592" y="3672"/>
                <a:chExt cx="192" cy="150"/>
              </a:xfrm>
            </p:grpSpPr>
            <p:sp>
              <p:nvSpPr>
                <p:cNvPr id="150532" name="Line 10"/>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3" name="Line 11"/>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080" name="Line 13"/>
            <p:cNvSpPr>
              <a:spLocks noChangeShapeType="1"/>
            </p:cNvSpPr>
            <p:nvPr/>
          </p:nvSpPr>
          <p:spPr bwMode="auto">
            <a:xfrm>
              <a:off x="3648360" y="4725311"/>
              <a:ext cx="503005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1" name="Text Box 14"/>
            <p:cNvSpPr txBox="1">
              <a:spLocks noChangeArrowheads="1"/>
            </p:cNvSpPr>
            <p:nvPr/>
          </p:nvSpPr>
          <p:spPr bwMode="auto">
            <a:xfrm>
              <a:off x="3318733" y="4256331"/>
              <a:ext cx="641069" cy="514914"/>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82" name="Text Box 17"/>
            <p:cNvSpPr txBox="1">
              <a:spLocks noChangeArrowheads="1"/>
            </p:cNvSpPr>
            <p:nvPr/>
          </p:nvSpPr>
          <p:spPr bwMode="auto">
            <a:xfrm>
              <a:off x="5551016" y="4682006"/>
              <a:ext cx="561420"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endPar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83" name="Oval 20"/>
            <p:cNvSpPr>
              <a:spLocks noChangeArrowheads="1"/>
            </p:cNvSpPr>
            <p:nvPr/>
          </p:nvSpPr>
          <p:spPr bwMode="auto">
            <a:xfrm>
              <a:off x="4790404" y="4664913"/>
              <a:ext cx="80202" cy="114388"/>
            </a:xfrm>
            <a:prstGeom prst="ellipse">
              <a:avLst/>
            </a:prstGeom>
            <a:solidFill>
              <a:srgbClr val="FF0000"/>
            </a:solidFill>
            <a:ln w="28575">
              <a:solidFill>
                <a:srgbClr val="000000"/>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4" name="Text Box 22"/>
            <p:cNvSpPr txBox="1">
              <a:spLocks noChangeArrowheads="1"/>
            </p:cNvSpPr>
            <p:nvPr/>
          </p:nvSpPr>
          <p:spPr bwMode="auto">
            <a:xfrm>
              <a:off x="4589238" y="4800932"/>
              <a:ext cx="641623"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endPar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085" name="Line 31"/>
            <p:cNvSpPr>
              <a:spLocks noChangeShapeType="1"/>
            </p:cNvSpPr>
            <p:nvPr/>
          </p:nvSpPr>
          <p:spPr bwMode="auto">
            <a:xfrm>
              <a:off x="3979474" y="4142005"/>
              <a:ext cx="2054073" cy="57681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6" name="Line 32"/>
            <p:cNvSpPr>
              <a:spLocks noChangeShapeType="1"/>
            </p:cNvSpPr>
            <p:nvPr/>
          </p:nvSpPr>
          <p:spPr bwMode="auto">
            <a:xfrm>
              <a:off x="4830505" y="4375657"/>
              <a:ext cx="561419" cy="170924"/>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087" name="Line 33"/>
            <p:cNvSpPr>
              <a:spLocks noChangeShapeType="1"/>
            </p:cNvSpPr>
            <p:nvPr/>
          </p:nvSpPr>
          <p:spPr bwMode="auto">
            <a:xfrm>
              <a:off x="6033548" y="4718820"/>
              <a:ext cx="2131646" cy="59889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28" name="Line 34"/>
            <p:cNvSpPr>
              <a:spLocks noChangeShapeType="1"/>
            </p:cNvSpPr>
            <p:nvPr/>
          </p:nvSpPr>
          <p:spPr bwMode="auto">
            <a:xfrm>
              <a:off x="6353044" y="4806911"/>
              <a:ext cx="561419" cy="170924"/>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36" name="Group 150535"/>
          <p:cNvGrpSpPr/>
          <p:nvPr/>
        </p:nvGrpSpPr>
        <p:grpSpPr>
          <a:xfrm>
            <a:off x="4908194" y="3217399"/>
            <a:ext cx="3795205" cy="1303467"/>
            <a:chOff x="3318733" y="3751342"/>
            <a:chExt cx="5359682" cy="1677471"/>
          </a:xfrm>
        </p:grpSpPr>
        <p:grpSp>
          <p:nvGrpSpPr>
            <p:cNvPr id="150537" name="Group 4"/>
            <p:cNvGrpSpPr/>
            <p:nvPr/>
          </p:nvGrpSpPr>
          <p:grpSpPr bwMode="auto">
            <a:xfrm>
              <a:off x="5871827" y="3962810"/>
              <a:ext cx="320811" cy="1466003"/>
              <a:chOff x="2592" y="2592"/>
              <a:chExt cx="192" cy="1230"/>
            </a:xfrm>
          </p:grpSpPr>
          <p:sp>
            <p:nvSpPr>
              <p:cNvPr id="150547" name="Line 5"/>
              <p:cNvSpPr>
                <a:spLocks noChangeShapeType="1"/>
              </p:cNvSpPr>
              <p:nvPr/>
            </p:nvSpPr>
            <p:spPr bwMode="auto">
              <a:xfrm>
                <a:off x="2688" y="2736"/>
                <a:ext cx="0" cy="96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nvGrpSpPr>
              <p:cNvPr id="150548" name="Group 6"/>
              <p:cNvGrpSpPr/>
              <p:nvPr/>
            </p:nvGrpSpPr>
            <p:grpSpPr bwMode="auto">
              <a:xfrm>
                <a:off x="2592" y="3672"/>
                <a:ext cx="192" cy="150"/>
                <a:chOff x="2592" y="3672"/>
                <a:chExt cx="192" cy="150"/>
              </a:xfrm>
            </p:grpSpPr>
            <p:sp>
              <p:nvSpPr>
                <p:cNvPr id="150552" name="Line 7"/>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3" name="Line 8"/>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nvGrpSpPr>
              <p:cNvPr id="150549" name="Group 9"/>
              <p:cNvGrpSpPr/>
              <p:nvPr/>
            </p:nvGrpSpPr>
            <p:grpSpPr bwMode="auto">
              <a:xfrm flipV="1">
                <a:off x="2592" y="2592"/>
                <a:ext cx="192" cy="150"/>
                <a:chOff x="2592" y="3672"/>
                <a:chExt cx="192" cy="150"/>
              </a:xfrm>
            </p:grpSpPr>
            <p:sp>
              <p:nvSpPr>
                <p:cNvPr id="150550" name="Line 10"/>
                <p:cNvSpPr>
                  <a:spLocks noChangeShapeType="1"/>
                </p:cNvSpPr>
                <p:nvPr/>
              </p:nvSpPr>
              <p:spPr bwMode="auto">
                <a:xfrm>
                  <a:off x="2688" y="3678"/>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1" name="Line 11"/>
                <p:cNvSpPr>
                  <a:spLocks noChangeShapeType="1"/>
                </p:cNvSpPr>
                <p:nvPr/>
              </p:nvSpPr>
              <p:spPr bwMode="auto">
                <a:xfrm flipH="1">
                  <a:off x="2592" y="3672"/>
                  <a:ext cx="96"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0538" name="Line 13"/>
            <p:cNvSpPr>
              <a:spLocks noChangeShapeType="1"/>
            </p:cNvSpPr>
            <p:nvPr/>
          </p:nvSpPr>
          <p:spPr bwMode="auto">
            <a:xfrm>
              <a:off x="3648360" y="4725311"/>
              <a:ext cx="5030055" cy="0"/>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39" name="Text Box 14"/>
            <p:cNvSpPr txBox="1">
              <a:spLocks noChangeArrowheads="1"/>
            </p:cNvSpPr>
            <p:nvPr/>
          </p:nvSpPr>
          <p:spPr bwMode="auto">
            <a:xfrm>
              <a:off x="3318733" y="4256331"/>
              <a:ext cx="641069" cy="514914"/>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50540" name="Text Box 17"/>
            <p:cNvSpPr txBox="1">
              <a:spLocks noChangeArrowheads="1"/>
            </p:cNvSpPr>
            <p:nvPr/>
          </p:nvSpPr>
          <p:spPr bwMode="auto">
            <a:xfrm>
              <a:off x="5551016" y="4682006"/>
              <a:ext cx="561420"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a:t>
              </a:r>
              <a:endPar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0541" name="Oval 20"/>
            <p:cNvSpPr>
              <a:spLocks noChangeArrowheads="1"/>
            </p:cNvSpPr>
            <p:nvPr/>
          </p:nvSpPr>
          <p:spPr bwMode="auto">
            <a:xfrm>
              <a:off x="4790404" y="4664913"/>
              <a:ext cx="80202" cy="114388"/>
            </a:xfrm>
            <a:prstGeom prst="ellipse">
              <a:avLst/>
            </a:prstGeom>
            <a:solidFill>
              <a:srgbClr val="FF0000"/>
            </a:solidFill>
            <a:ln w="28575">
              <a:solidFill>
                <a:srgbClr val="000000"/>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en-US" altLang="en-US" sz="11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542" name="Text Box 22"/>
            <p:cNvSpPr txBox="1">
              <a:spLocks noChangeArrowheads="1"/>
            </p:cNvSpPr>
            <p:nvPr/>
          </p:nvSpPr>
          <p:spPr bwMode="auto">
            <a:xfrm>
              <a:off x="4589238" y="4800932"/>
              <a:ext cx="641623" cy="426475"/>
            </a:xfrm>
            <a:prstGeom prst="rect">
              <a:avLst/>
            </a:prstGeom>
            <a:noFill/>
            <a:ln w="28575">
              <a:noFill/>
              <a:miter lim="800000"/>
            </a:ln>
            <a:extLst>
              <a:ext uri="{909E8E84-426E-40DD-AFC4-6F175D3DCCD1}">
                <a14:hiddenFill xmlns:a14="http://schemas.microsoft.com/office/drawing/2010/main">
                  <a:solidFill>
                    <a:srgbClr val="FFFFFF"/>
                  </a:solidFill>
                </a14:hiddenFill>
              </a:ext>
            </a:extLst>
          </p:spPr>
          <p:txBody>
            <a:bodyPr lIns="84344" tIns="42172" rIns="84344" bIns="42172">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F</a:t>
              </a:r>
              <a:endPar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50543" name="Line 31"/>
            <p:cNvSpPr>
              <a:spLocks noChangeShapeType="1"/>
            </p:cNvSpPr>
            <p:nvPr/>
          </p:nvSpPr>
          <p:spPr bwMode="auto">
            <a:xfrm flipV="1">
              <a:off x="4221029" y="4340110"/>
              <a:ext cx="1809892" cy="13896"/>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4" name="Line 32"/>
            <p:cNvSpPr>
              <a:spLocks noChangeShapeType="1"/>
            </p:cNvSpPr>
            <p:nvPr/>
          </p:nvSpPr>
          <p:spPr bwMode="auto">
            <a:xfrm>
              <a:off x="4812788" y="4348068"/>
              <a:ext cx="570512" cy="4340"/>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cs typeface="+mn-cs"/>
              </a:endParaRPr>
            </a:p>
          </p:txBody>
        </p:sp>
        <p:sp>
          <p:nvSpPr>
            <p:cNvPr id="150545" name="Line 33"/>
            <p:cNvSpPr>
              <a:spLocks noChangeShapeType="1"/>
            </p:cNvSpPr>
            <p:nvPr/>
          </p:nvSpPr>
          <p:spPr bwMode="auto">
            <a:xfrm flipV="1">
              <a:off x="6013402" y="3751342"/>
              <a:ext cx="2019251" cy="59889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46" name="Line 34"/>
            <p:cNvSpPr>
              <a:spLocks noChangeShapeType="1"/>
            </p:cNvSpPr>
            <p:nvPr/>
          </p:nvSpPr>
          <p:spPr bwMode="auto">
            <a:xfrm flipV="1">
              <a:off x="6621785" y="4003865"/>
              <a:ext cx="560763" cy="157220"/>
            </a:xfrm>
            <a:prstGeom prst="line">
              <a:avLst/>
            </a:prstGeom>
            <a:noFill/>
            <a:ln w="28575">
              <a:solidFill>
                <a:srgbClr val="000000"/>
              </a:solidFill>
              <a:round/>
              <a:tailEnd type="stealth" w="lg" len="lg"/>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sp>
          <p:nvSpPr>
            <p:cNvPr id="150554" name="Line 33"/>
            <p:cNvSpPr>
              <a:spLocks noChangeShapeType="1"/>
            </p:cNvSpPr>
            <p:nvPr/>
          </p:nvSpPr>
          <p:spPr bwMode="auto">
            <a:xfrm flipV="1">
              <a:off x="4796716" y="4340910"/>
              <a:ext cx="1282530" cy="373586"/>
            </a:xfrm>
            <a:prstGeom prst="line">
              <a:avLst/>
            </a:prstGeom>
            <a:noFill/>
            <a:ln w="28575">
              <a:solidFill>
                <a:srgbClr val="000000"/>
              </a:solidFill>
              <a:prstDash val="sysDot"/>
              <a:round/>
            </a:ln>
            <a:extLst>
              <a:ext uri="{909E8E84-426E-40DD-AFC4-6F175D3DCCD1}">
                <a14:hiddenFill xmlns:a14="http://schemas.microsoft.com/office/drawing/2010/main">
                  <a:noFill/>
                </a14:hiddenFill>
              </a:ext>
            </a:extLst>
          </p:spPr>
          <p:txBody>
            <a:bodyPr lIns="84344" tIns="42172" rIns="84344" bIns="42172"/>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cs typeface="+mn-cs"/>
              </a:endParaRPr>
            </a:p>
          </p:txBody>
        </p:sp>
      </p:grpSp>
      <p:cxnSp>
        <p:nvCxnSpPr>
          <p:cNvPr id="2" name="Straight Connector 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4" name="Group 3"/>
          <p:cNvGrpSpPr/>
          <p:nvPr/>
        </p:nvGrpSpPr>
        <p:grpSpPr>
          <a:xfrm>
            <a:off x="127127" y="158988"/>
            <a:ext cx="388800" cy="379080"/>
            <a:chOff x="333639" y="3170462"/>
            <a:chExt cx="1108364" cy="1080655"/>
          </a:xfrm>
        </p:grpSpPr>
        <p:sp>
          <p:nvSpPr>
            <p:cNvPr id="5" name="Rectangle: Rounded Corners 4"/>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6" name="Picture 5"/>
            <p:cNvPicPr>
              <a:picLocks noChangeAspect="1"/>
            </p:cNvPicPr>
            <p:nvPr/>
          </p:nvPicPr>
          <p:blipFill>
            <a:blip r:embed="rId3"/>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randombar(horizontal)">
                                      <p:cBhvr>
                                        <p:cTn id="17" dur="500"/>
                                        <p:tgtEl>
                                          <p:spTgt spid="102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78"/>
                                        </p:tgtEl>
                                        <p:attrNameLst>
                                          <p:attrName>style.visibility</p:attrName>
                                        </p:attrNameLst>
                                      </p:cBhvr>
                                      <p:to>
                                        <p:strVal val="visible"/>
                                      </p:to>
                                    </p:set>
                                    <p:animEffect transition="in" filter="randombar(horizontal)">
                                      <p:cBhvr>
                                        <p:cTn id="21" dur="500"/>
                                        <p:tgtEl>
                                          <p:spTgt spid="107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14" presetClass="entr" presetSubtype="10" fill="hold" nodeType="afterEffect">
                                  <p:stCondLst>
                                    <p:cond delay="0"/>
                                  </p:stCondLst>
                                  <p:childTnLst>
                                    <p:set>
                                      <p:cBhvr>
                                        <p:cTn id="35" dur="1" fill="hold">
                                          <p:stCondLst>
                                            <p:cond delay="0"/>
                                          </p:stCondLst>
                                        </p:cTn>
                                        <p:tgtEl>
                                          <p:spTgt spid="356"/>
                                        </p:tgtEl>
                                        <p:attrNameLst>
                                          <p:attrName>style.visibility</p:attrName>
                                        </p:attrNameLst>
                                      </p:cBhvr>
                                      <p:to>
                                        <p:strVal val="visible"/>
                                      </p:to>
                                    </p:set>
                                    <p:animEffect transition="in" filter="randombar(horizontal)">
                                      <p:cBhvr>
                                        <p:cTn id="36" dur="500"/>
                                        <p:tgtEl>
                                          <p:spTgt spid="356"/>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150536"/>
                                        </p:tgtEl>
                                        <p:attrNameLst>
                                          <p:attrName>style.visibility</p:attrName>
                                        </p:attrNameLst>
                                      </p:cBhvr>
                                      <p:to>
                                        <p:strVal val="visible"/>
                                      </p:to>
                                    </p:set>
                                    <p:animEffect transition="in" filter="randombar(horizontal)">
                                      <p:cBhvr>
                                        <p:cTn id="40" dur="500"/>
                                        <p:tgtEl>
                                          <p:spTgt spid="150536"/>
                                        </p:tgtEl>
                                      </p:cBhvr>
                                    </p:animEffec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7" name="Group 6"/>
          <p:cNvGrpSpPr/>
          <p:nvPr/>
        </p:nvGrpSpPr>
        <p:grpSpPr>
          <a:xfrm>
            <a:off x="204576" y="538067"/>
            <a:ext cx="4482623" cy="386885"/>
            <a:chOff x="2863742" y="1097155"/>
            <a:chExt cx="3467785" cy="484015"/>
          </a:xfrm>
          <a:solidFill>
            <a:schemeClr val="accent2"/>
          </a:solidFill>
        </p:grpSpPr>
        <p:sp>
          <p:nvSpPr>
            <p:cNvPr id="8" name="Rectangle: Rounded Corners 7"/>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2. </a:t>
              </a:r>
              <a:r>
                <a:rPr lang="en-US" sz="1600" dirty="0" err="1">
                  <a:solidFill>
                    <a:srgbClr val="2E2723"/>
                  </a:solidFill>
                </a:rPr>
                <a:t>Giải</a:t>
              </a:r>
              <a:r>
                <a:rPr lang="en-US" sz="1600" dirty="0">
                  <a:solidFill>
                    <a:srgbClr val="2E2723"/>
                  </a:solidFill>
                </a:rPr>
                <a:t> </a:t>
              </a:r>
              <a:r>
                <a:rPr lang="en-US" sz="1600" dirty="0" err="1">
                  <a:solidFill>
                    <a:srgbClr val="2E2723"/>
                  </a:solidFill>
                </a:rPr>
                <a:t>thích</a:t>
              </a:r>
              <a:r>
                <a:rPr lang="en-US" sz="1600" dirty="0">
                  <a:solidFill>
                    <a:srgbClr val="2E2723"/>
                  </a:solidFill>
                </a:rPr>
                <a:t>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endParaRPr lang="en-US" sz="1600" dirty="0">
                <a:solidFill>
                  <a:srgbClr val="2E2723"/>
                </a:solidFill>
              </a:endParaRPr>
            </a:p>
          </p:txBody>
        </p:sp>
      </p:grpSp>
      <p:sp>
        <p:nvSpPr>
          <p:cNvPr id="14" name="Google Shape;363;p48"/>
          <p:cNvSpPr txBox="1"/>
          <p:nvPr/>
        </p:nvSpPr>
        <p:spPr>
          <a:xfrm>
            <a:off x="269804" y="1029090"/>
            <a:ext cx="8097345" cy="560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Ta </a:t>
            </a:r>
            <a:r>
              <a:rPr lang="en-US" dirty="0" err="1"/>
              <a:t>có</a:t>
            </a:r>
            <a:r>
              <a:rPr lang="en-US" dirty="0"/>
              <a:t> </a:t>
            </a:r>
            <a:r>
              <a:rPr lang="en-US" dirty="0" err="1"/>
              <a:t>thể</a:t>
            </a:r>
            <a:r>
              <a:rPr lang="en-US" dirty="0"/>
              <a:t> </a:t>
            </a:r>
            <a:r>
              <a:rPr lang="en-US" dirty="0" err="1"/>
              <a:t>xem</a:t>
            </a:r>
            <a:r>
              <a:rPr lang="en-US" dirty="0"/>
              <a:t> </a:t>
            </a:r>
            <a:r>
              <a:rPr lang="en-US" dirty="0" err="1"/>
              <a:t>thấu</a:t>
            </a:r>
            <a:r>
              <a:rPr lang="en-US" dirty="0"/>
              <a:t> </a:t>
            </a:r>
            <a:r>
              <a:rPr lang="en-US" dirty="0" err="1"/>
              <a:t>kính</a:t>
            </a:r>
            <a:r>
              <a:rPr lang="en-US" dirty="0"/>
              <a:t> </a:t>
            </a:r>
            <a:r>
              <a:rPr lang="en-US" dirty="0" err="1"/>
              <a:t>là</a:t>
            </a:r>
            <a:r>
              <a:rPr lang="en-US" dirty="0"/>
              <a:t> </a:t>
            </a:r>
            <a:r>
              <a:rPr lang="en-US" dirty="0" err="1"/>
              <a:t>tập</a:t>
            </a:r>
            <a:r>
              <a:rPr lang="en-US" dirty="0"/>
              <a:t> </a:t>
            </a:r>
            <a:r>
              <a:rPr lang="en-US" dirty="0" err="1"/>
              <a:t>hợp</a:t>
            </a:r>
            <a:r>
              <a:rPr lang="en-US" dirty="0"/>
              <a:t> </a:t>
            </a:r>
            <a:r>
              <a:rPr lang="en-US" dirty="0" err="1"/>
              <a:t>lăng</a:t>
            </a:r>
            <a:r>
              <a:rPr lang="en-US" dirty="0"/>
              <a:t> </a:t>
            </a:r>
            <a:r>
              <a:rPr lang="en-US" dirty="0" err="1"/>
              <a:t>kính</a:t>
            </a:r>
            <a:r>
              <a:rPr lang="en-US" dirty="0"/>
              <a:t> </a:t>
            </a:r>
            <a:r>
              <a:rPr lang="en-US" dirty="0" err="1"/>
              <a:t>nhỏ</a:t>
            </a:r>
            <a:r>
              <a:rPr lang="en-US" dirty="0"/>
              <a:t> </a:t>
            </a:r>
            <a:r>
              <a:rPr lang="en-US" dirty="0" err="1"/>
              <a:t>được</a:t>
            </a:r>
            <a:r>
              <a:rPr lang="en-US" dirty="0"/>
              <a:t> </a:t>
            </a:r>
            <a:r>
              <a:rPr lang="en-US" dirty="0" err="1"/>
              <a:t>ghép</a:t>
            </a:r>
            <a:r>
              <a:rPr lang="en-US" dirty="0"/>
              <a:t> </a:t>
            </a:r>
            <a:r>
              <a:rPr lang="en-US" dirty="0" err="1"/>
              <a:t>sát</a:t>
            </a:r>
            <a:r>
              <a:rPr lang="en-US" dirty="0"/>
              <a:t> </a:t>
            </a:r>
            <a:r>
              <a:rPr lang="en-US" dirty="0" err="1"/>
              <a:t>nhau</a:t>
            </a:r>
            <a:endParaRPr lang="en-US" dirty="0"/>
          </a:p>
        </p:txBody>
      </p:sp>
      <p:sp>
        <p:nvSpPr>
          <p:cNvPr id="18" name="Google Shape;363;p48"/>
          <p:cNvSpPr txBox="1"/>
          <p:nvPr/>
        </p:nvSpPr>
        <p:spPr>
          <a:xfrm>
            <a:off x="2812463" y="3967685"/>
            <a:ext cx="5788397" cy="9152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b="1" dirty="0" err="1"/>
              <a:t>Hãy</a:t>
            </a:r>
            <a:r>
              <a:rPr lang="en-US" b="1" dirty="0"/>
              <a:t> </a:t>
            </a:r>
            <a:r>
              <a:rPr lang="en-US" b="1" dirty="0" err="1"/>
              <a:t>giải</a:t>
            </a:r>
            <a:r>
              <a:rPr lang="en-US" b="1" dirty="0"/>
              <a:t> </a:t>
            </a:r>
            <a:r>
              <a:rPr lang="en-US" b="1" dirty="0" err="1"/>
              <a:t>thích</a:t>
            </a:r>
            <a:r>
              <a:rPr lang="en-US" b="1" dirty="0"/>
              <a:t> </a:t>
            </a:r>
            <a:r>
              <a:rPr lang="en-US" b="1" dirty="0" err="1"/>
              <a:t>vì</a:t>
            </a:r>
            <a:r>
              <a:rPr lang="en-US" b="1" dirty="0"/>
              <a:t> </a:t>
            </a:r>
            <a:r>
              <a:rPr lang="en-US" b="1" dirty="0" err="1"/>
              <a:t>sao</a:t>
            </a:r>
            <a:r>
              <a:rPr lang="en-US" b="1" dirty="0"/>
              <a:t> </a:t>
            </a:r>
            <a:r>
              <a:rPr lang="en-US" b="1" dirty="0" err="1"/>
              <a:t>các</a:t>
            </a:r>
            <a:r>
              <a:rPr lang="en-US" b="1" dirty="0"/>
              <a:t> </a:t>
            </a:r>
            <a:r>
              <a:rPr lang="en-US" b="1" dirty="0" err="1"/>
              <a:t>tia</a:t>
            </a:r>
            <a:r>
              <a:rPr lang="en-US" b="1" dirty="0"/>
              <a:t> </a:t>
            </a:r>
            <a:r>
              <a:rPr lang="en-US" b="1" dirty="0" err="1"/>
              <a:t>sáng</a:t>
            </a:r>
            <a:r>
              <a:rPr lang="en-US" b="1" dirty="0"/>
              <a:t> </a:t>
            </a:r>
            <a:r>
              <a:rPr lang="en-US" b="1" dirty="0" err="1"/>
              <a:t>truyền</a:t>
            </a:r>
            <a:r>
              <a:rPr lang="en-US" b="1" dirty="0"/>
              <a:t> qua </a:t>
            </a:r>
            <a:r>
              <a:rPr lang="en-US" b="1" dirty="0" err="1"/>
              <a:t>thấu</a:t>
            </a:r>
            <a:r>
              <a:rPr lang="en-US" b="1" dirty="0"/>
              <a:t> </a:t>
            </a:r>
            <a:r>
              <a:rPr lang="en-US" b="1" dirty="0" err="1"/>
              <a:t>kính</a:t>
            </a:r>
            <a:r>
              <a:rPr lang="en-US" b="1" dirty="0"/>
              <a:t> </a:t>
            </a:r>
            <a:r>
              <a:rPr lang="en-US" b="1" dirty="0" err="1"/>
              <a:t>có</a:t>
            </a:r>
            <a:r>
              <a:rPr lang="en-US" b="1" dirty="0"/>
              <a:t> </a:t>
            </a:r>
            <a:r>
              <a:rPr lang="en-US" b="1" dirty="0" err="1"/>
              <a:t>thể</a:t>
            </a:r>
            <a:r>
              <a:rPr lang="en-US" b="1" dirty="0"/>
              <a:t> </a:t>
            </a:r>
            <a:r>
              <a:rPr lang="en-US" b="1" dirty="0" err="1"/>
              <a:t>tạo</a:t>
            </a:r>
            <a:r>
              <a:rPr lang="en-US" b="1" dirty="0"/>
              <a:t> </a:t>
            </a:r>
            <a:r>
              <a:rPr lang="en-US" b="1" dirty="0" err="1"/>
              <a:t>nên</a:t>
            </a:r>
            <a:r>
              <a:rPr lang="en-US" b="1" dirty="0"/>
              <a:t> </a:t>
            </a:r>
            <a:r>
              <a:rPr lang="en-US" b="1" dirty="0" err="1"/>
              <a:t>chùm</a:t>
            </a:r>
            <a:r>
              <a:rPr lang="en-US" b="1" dirty="0"/>
              <a:t> </a:t>
            </a:r>
            <a:r>
              <a:rPr lang="en-US" b="1" dirty="0" err="1"/>
              <a:t>tia</a:t>
            </a:r>
            <a:r>
              <a:rPr lang="en-US" b="1" dirty="0"/>
              <a:t> </a:t>
            </a:r>
            <a:r>
              <a:rPr lang="en-US" b="1" dirty="0" err="1"/>
              <a:t>sáng</a:t>
            </a:r>
            <a:r>
              <a:rPr lang="en-US" b="1" dirty="0"/>
              <a:t> </a:t>
            </a:r>
            <a:r>
              <a:rPr lang="en-US" b="1" dirty="0" err="1"/>
              <a:t>hội</a:t>
            </a:r>
            <a:r>
              <a:rPr lang="en-US" b="1" dirty="0"/>
              <a:t> </a:t>
            </a:r>
            <a:r>
              <a:rPr lang="en-US" b="1" dirty="0" err="1"/>
              <a:t>tụ</a:t>
            </a:r>
            <a:r>
              <a:rPr lang="en-US" b="1" dirty="0"/>
              <a:t> </a:t>
            </a:r>
            <a:r>
              <a:rPr lang="en-US" b="1" dirty="0" err="1"/>
              <a:t>hoặc</a:t>
            </a:r>
            <a:r>
              <a:rPr lang="en-US" b="1" dirty="0"/>
              <a:t> </a:t>
            </a:r>
            <a:r>
              <a:rPr lang="en-US" b="1" dirty="0" err="1"/>
              <a:t>phân</a:t>
            </a:r>
            <a:r>
              <a:rPr lang="en-US" b="1" dirty="0"/>
              <a:t> </a:t>
            </a:r>
            <a:r>
              <a:rPr lang="en-US" b="1" dirty="0" err="1"/>
              <a:t>kì</a:t>
            </a:r>
            <a:r>
              <a:rPr lang="en-US" b="1" dirty="0"/>
              <a:t>?</a:t>
            </a:r>
            <a:endParaRPr lang="en-US" b="1" dirty="0"/>
          </a:p>
        </p:txBody>
      </p:sp>
      <p:cxnSp>
        <p:nvCxnSpPr>
          <p:cNvPr id="19" name="Straight Connector 18"/>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0"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21" name="Group 20"/>
          <p:cNvGrpSpPr/>
          <p:nvPr/>
        </p:nvGrpSpPr>
        <p:grpSpPr>
          <a:xfrm>
            <a:off x="127127" y="158988"/>
            <a:ext cx="388800" cy="379080"/>
            <a:chOff x="333639" y="3170462"/>
            <a:chExt cx="1108364" cy="1080655"/>
          </a:xfrm>
        </p:grpSpPr>
        <p:sp>
          <p:nvSpPr>
            <p:cNvPr id="22" name="Rectangle: Rounded Corners 21"/>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23" name="Picture 22"/>
            <p:cNvPicPr>
              <a:picLocks noChangeAspect="1"/>
            </p:cNvPicPr>
            <p:nvPr/>
          </p:nvPicPr>
          <p:blipFill>
            <a:blip r:embed="rId1"/>
            <a:stretch>
              <a:fillRect/>
            </a:stretch>
          </p:blipFill>
          <p:spPr>
            <a:xfrm>
              <a:off x="403824" y="3226793"/>
              <a:ext cx="967992" cy="967991"/>
            </a:xfrm>
            <a:prstGeom prst="rect">
              <a:avLst/>
            </a:prstGeom>
          </p:spPr>
        </p:pic>
      </p:grpSp>
      <p:grpSp>
        <p:nvGrpSpPr>
          <p:cNvPr id="28" name="Group 27"/>
          <p:cNvGrpSpPr/>
          <p:nvPr/>
        </p:nvGrpSpPr>
        <p:grpSpPr>
          <a:xfrm>
            <a:off x="1364168" y="1763996"/>
            <a:ext cx="7351664" cy="1939060"/>
            <a:chOff x="715652" y="224174"/>
            <a:chExt cx="8009445" cy="2112555"/>
          </a:xfrm>
        </p:grpSpPr>
        <p:pic>
          <p:nvPicPr>
            <p:cNvPr id="25" name="Picture 24"/>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715652" y="224174"/>
              <a:ext cx="3799323" cy="2112555"/>
            </a:xfrm>
            <a:prstGeom prst="rect">
              <a:avLst/>
            </a:prstGeom>
          </p:spPr>
        </p:pic>
        <p:pic>
          <p:nvPicPr>
            <p:cNvPr id="27" name="Picture 26"/>
            <p:cNvPicPr>
              <a:picLocks noChangeAspect="1"/>
            </p:cNvPicPr>
            <p:nvPr/>
          </p:nvPicPr>
          <p:blipFill>
            <a:blip r:embed="rId4"/>
            <a:stretch>
              <a:fillRect/>
            </a:stretch>
          </p:blipFill>
          <p:spPr>
            <a:xfrm>
              <a:off x="4626174" y="224174"/>
              <a:ext cx="4098923" cy="2104666"/>
            </a:xfrm>
            <a:prstGeom prst="rect">
              <a:avLst/>
            </a:prstGeom>
          </p:spPr>
        </p:pic>
      </p:grpSp>
      <p:pic>
        <p:nvPicPr>
          <p:cNvPr id="17" name="Picture 16"/>
          <p:cNvPicPr>
            <a:picLocks noChangeAspect="1"/>
          </p:cNvPicPr>
          <p:nvPr/>
        </p:nvPicPr>
        <p:blipFill>
          <a:blip r:embed="rId5"/>
          <a:stretch>
            <a:fillRect/>
          </a:stretch>
        </p:blipFill>
        <p:spPr>
          <a:xfrm flipH="1">
            <a:off x="-135869" y="2879846"/>
            <a:ext cx="2104666" cy="21046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colorTemperature colorTemp="7200"/>
                    </a14:imgEffect>
                    <a14:imgEffect>
                      <a14:saturation sat="200000"/>
                    </a14:imgEffect>
                  </a14:imgLayer>
                </a14:imgProps>
              </a:ext>
            </a:extLst>
          </a:blip>
          <a:stretch>
            <a:fillRect/>
          </a:stretch>
        </p:blipFill>
        <p:spPr>
          <a:xfrm>
            <a:off x="2573731" y="804496"/>
            <a:ext cx="4420352" cy="2457869"/>
          </a:xfrm>
          <a:prstGeom prst="rect">
            <a:avLst/>
          </a:prstGeom>
        </p:spPr>
      </p:pic>
      <p:grpSp>
        <p:nvGrpSpPr>
          <p:cNvPr id="8" name="Group 7"/>
          <p:cNvGrpSpPr/>
          <p:nvPr/>
        </p:nvGrpSpPr>
        <p:grpSpPr>
          <a:xfrm>
            <a:off x="746920" y="539235"/>
            <a:ext cx="4482623"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a.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hội</a:t>
              </a:r>
              <a:r>
                <a:rPr lang="en-US" sz="1600" dirty="0">
                  <a:solidFill>
                    <a:srgbClr val="2E2723"/>
                  </a:solidFill>
                </a:rPr>
                <a:t> </a:t>
              </a:r>
              <a:r>
                <a:rPr lang="en-US" sz="1600" dirty="0" err="1">
                  <a:solidFill>
                    <a:srgbClr val="2E2723"/>
                  </a:solidFill>
                </a:rPr>
                <a:t>tụ</a:t>
              </a:r>
              <a:endParaRPr lang="en-US" sz="1600" dirty="0">
                <a:solidFill>
                  <a:srgbClr val="2E2723"/>
                </a:solidFill>
              </a:endParaRPr>
            </a:p>
          </p:txBody>
        </p:sp>
      </p:grpSp>
      <p:cxnSp>
        <p:nvCxnSpPr>
          <p:cNvPr id="11" name="Straight Connector 10"/>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p:cNvGrpSpPr/>
          <p:nvPr/>
        </p:nvGrpSpPr>
        <p:grpSpPr>
          <a:xfrm>
            <a:off x="127127" y="144588"/>
            <a:ext cx="388800" cy="379080"/>
            <a:chOff x="333639" y="3170462"/>
            <a:chExt cx="1108364" cy="1080655"/>
          </a:xfrm>
        </p:grpSpPr>
        <p:sp>
          <p:nvSpPr>
            <p:cNvPr id="14" name="Rectangle: Rounded Corners 1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14"/>
            <p:cNvPicPr>
              <a:picLocks noChangeAspect="1"/>
            </p:cNvPicPr>
            <p:nvPr/>
          </p:nvPicPr>
          <p:blipFill>
            <a:blip r:embed="rId3"/>
            <a:stretch>
              <a:fillRect/>
            </a:stretch>
          </p:blipFill>
          <p:spPr>
            <a:xfrm>
              <a:off x="403824" y="3226793"/>
              <a:ext cx="967992" cy="967991"/>
            </a:xfrm>
            <a:prstGeom prst="rect">
              <a:avLst/>
            </a:prstGeom>
          </p:spPr>
        </p:pic>
      </p:grpSp>
      <p:sp>
        <p:nvSpPr>
          <p:cNvPr id="16" name="Google Shape;363;p48"/>
          <p:cNvSpPr txBox="1"/>
          <p:nvPr/>
        </p:nvSpPr>
        <p:spPr>
          <a:xfrm>
            <a:off x="752679" y="2962488"/>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17" name="Google Shape;363;p48"/>
          <p:cNvSpPr txBox="1"/>
          <p:nvPr/>
        </p:nvSpPr>
        <p:spPr>
          <a:xfrm>
            <a:off x="746920" y="3473542"/>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về</a:t>
            </a:r>
            <a:r>
              <a:rPr lang="en-US" dirty="0"/>
              <a:t> </a:t>
            </a:r>
            <a:r>
              <a:rPr lang="en-US" dirty="0" err="1"/>
              <a:t>phía</a:t>
            </a:r>
            <a:r>
              <a:rPr lang="en-US" dirty="0"/>
              <a:t> </a:t>
            </a:r>
            <a:r>
              <a:rPr lang="en-US" dirty="0" err="1"/>
              <a:t>trục</a:t>
            </a:r>
            <a:r>
              <a:rPr lang="en-US" dirty="0"/>
              <a:t> </a:t>
            </a:r>
            <a:r>
              <a:rPr lang="en-US" dirty="0" err="1"/>
              <a:t>chính</a:t>
            </a:r>
            <a:endParaRPr lang="en-US" dirty="0"/>
          </a:p>
        </p:txBody>
      </p:sp>
      <p:sp>
        <p:nvSpPr>
          <p:cNvPr id="18" name="Google Shape;363;p48"/>
          <p:cNvSpPr txBox="1"/>
          <p:nvPr/>
        </p:nvSpPr>
        <p:spPr>
          <a:xfrm>
            <a:off x="746920" y="3911717"/>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19" name="Google Shape;363;p48"/>
          <p:cNvSpPr txBox="1"/>
          <p:nvPr/>
        </p:nvSpPr>
        <p:spPr>
          <a:xfrm>
            <a:off x="915008" y="4343826"/>
            <a:ext cx="8205512"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panose="020F0502020204030203"/>
              <a:buNone/>
              <a:defRPr sz="2000" b="1">
                <a:solidFill>
                  <a:srgbClr val="002060"/>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hùm sáng song song qua thấu kính hội tụ trở thành chùm sáng hội tụ</a:t>
            </a:r>
            <a:endParaRPr lang="en-US" dirty="0"/>
          </a:p>
        </p:txBody>
      </p:sp>
      <p:pic>
        <p:nvPicPr>
          <p:cNvPr id="20" name="Graphic 19" descr="Arrow Slight curve"/>
          <p:cNvPicPr>
            <a:picLocks noChangeAspect="1"/>
          </p:cNvPicPr>
          <p:nvPr/>
        </p:nvPicPr>
        <p:blipFill>
          <a:blip r:embed="rId4"/>
          <a:stretch>
            <a:fillRect/>
          </a:stretch>
        </p:blipFill>
        <p:spPr>
          <a:xfrm>
            <a:off x="245877" y="4336197"/>
            <a:ext cx="658388" cy="560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690852" y="1118764"/>
            <a:ext cx="3762296" cy="1931819"/>
          </a:xfrm>
          <a:prstGeom prst="rect">
            <a:avLst/>
          </a:prstGeom>
        </p:spPr>
      </p:pic>
      <p:grpSp>
        <p:nvGrpSpPr>
          <p:cNvPr id="8" name="Group 7"/>
          <p:cNvGrpSpPr/>
          <p:nvPr/>
        </p:nvGrpSpPr>
        <p:grpSpPr>
          <a:xfrm>
            <a:off x="207533" y="653652"/>
            <a:ext cx="4482623"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p:cNvGrpSpPr/>
          <p:nvPr/>
        </p:nvGrpSpPr>
        <p:grpSpPr>
          <a:xfrm>
            <a:off x="127127" y="144588"/>
            <a:ext cx="388800" cy="379080"/>
            <a:chOff x="333639" y="3170462"/>
            <a:chExt cx="1108364" cy="1080655"/>
          </a:xfrm>
        </p:grpSpPr>
        <p:sp>
          <p:nvSpPr>
            <p:cNvPr id="14" name="Rectangle: Rounded Corners 1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14"/>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 name="Rectangle: Rounded Corners 3"/>
          <p:cNvSpPr/>
          <p:nvPr/>
        </p:nvSpPr>
        <p:spPr>
          <a:xfrm>
            <a:off x="741600" y="1526400"/>
            <a:ext cx="6811200" cy="285840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5358653" y="915088"/>
            <a:ext cx="3785347" cy="3785347"/>
          </a:xfrm>
          <a:prstGeom prst="rect">
            <a:avLst/>
          </a:prstGeom>
        </p:spPr>
      </p:pic>
      <p:sp>
        <p:nvSpPr>
          <p:cNvPr id="12" name="Google Shape;363;p48"/>
          <p:cNvSpPr txBox="1"/>
          <p:nvPr/>
        </p:nvSpPr>
        <p:spPr>
          <a:xfrm>
            <a:off x="910288" y="1687448"/>
            <a:ext cx="5245712" cy="13457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pPr>
            <a:r>
              <a:rPr lang="vi-VN" sz="3200" b="1" dirty="0">
                <a:solidFill>
                  <a:srgbClr val="2E2723"/>
                </a:solidFill>
              </a:rPr>
              <a:t>Hãy phân tích tương tự và giải thích sự truyền ánh sáng qua thấu kính phân kì</a:t>
            </a:r>
            <a:endParaRPr kumimoji="0" lang="en-US" sz="3200" b="0" i="0" u="none" strike="noStrike" kern="0" cap="none" spc="0" normalizeH="0" baseline="0" noProof="0" dirty="0">
              <a:ln>
                <a:noFill/>
              </a:ln>
              <a:solidFill>
                <a:srgbClr val="2E2723"/>
              </a:solidFill>
              <a:effectLst/>
              <a:uLnTx/>
              <a:uFillTx/>
              <a:sym typeface="Arial" panose="020B0604020202020204"/>
            </a:endParaRPr>
          </a:p>
        </p:txBody>
      </p:sp>
      <p:cxnSp>
        <p:nvCxnSpPr>
          <p:cNvPr id="2" name="Straight Connector 1"/>
          <p:cNvCxnSpPr/>
          <p:nvPr/>
        </p:nvCxnSpPr>
        <p:spPr>
          <a:xfrm>
            <a:off x="55860" y="3485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Google Shape;356;p47"/>
          <p:cNvSpPr txBox="1"/>
          <p:nvPr/>
        </p:nvSpPr>
        <p:spPr>
          <a:xfrm>
            <a:off x="269804" y="1925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III.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Đường</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Truyền</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Tia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Sáng</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4" name="Group 13"/>
          <p:cNvGrpSpPr/>
          <p:nvPr/>
        </p:nvGrpSpPr>
        <p:grpSpPr>
          <a:xfrm>
            <a:off x="127127" y="158988"/>
            <a:ext cx="388800" cy="379080"/>
            <a:chOff x="333639" y="3170462"/>
            <a:chExt cx="1108364" cy="1080655"/>
          </a:xfrm>
        </p:grpSpPr>
        <p:sp>
          <p:nvSpPr>
            <p:cNvPr id="15" name="Rectangle: Rounded Corners 14"/>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6" name="Picture 15"/>
            <p:cNvPicPr>
              <a:picLocks noChangeAspect="1"/>
            </p:cNvPicPr>
            <p:nvPr/>
          </p:nvPicPr>
          <p:blipFill>
            <a:blip r:embed="rId2"/>
            <a:stretch>
              <a:fillRect/>
            </a:stretch>
          </p:blipFill>
          <p:spPr>
            <a:xfrm>
              <a:off x="403824" y="3226793"/>
              <a:ext cx="967992" cy="96799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690852" y="1118764"/>
            <a:ext cx="3762296" cy="1931819"/>
          </a:xfrm>
          <a:prstGeom prst="rect">
            <a:avLst/>
          </a:prstGeom>
        </p:spPr>
      </p:pic>
      <p:grpSp>
        <p:nvGrpSpPr>
          <p:cNvPr id="8" name="Group 7"/>
          <p:cNvGrpSpPr/>
          <p:nvPr/>
        </p:nvGrpSpPr>
        <p:grpSpPr>
          <a:xfrm>
            <a:off x="207533" y="653652"/>
            <a:ext cx="4482623"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solidFill>
                    <a:srgbClr val="2E2723"/>
                  </a:solidFill>
                </a:rPr>
                <a:t>b. </a:t>
              </a:r>
              <a:r>
                <a:rPr lang="en-US" sz="1600" dirty="0" err="1">
                  <a:solidFill>
                    <a:srgbClr val="2E2723"/>
                  </a:solidFill>
                </a:rPr>
                <a:t>Sự</a:t>
              </a:r>
              <a:r>
                <a:rPr lang="en-US" sz="1600" dirty="0">
                  <a:solidFill>
                    <a:srgbClr val="2E2723"/>
                  </a:solidFill>
                </a:rPr>
                <a:t> </a:t>
              </a:r>
              <a:r>
                <a:rPr lang="en-US" sz="1600" dirty="0" err="1">
                  <a:solidFill>
                    <a:srgbClr val="2E2723"/>
                  </a:solidFill>
                </a:rPr>
                <a:t>truyền</a:t>
              </a:r>
              <a:r>
                <a:rPr lang="en-US" sz="1600" dirty="0">
                  <a:solidFill>
                    <a:srgbClr val="2E2723"/>
                  </a:solidFill>
                </a:rPr>
                <a:t> </a:t>
              </a:r>
              <a:r>
                <a:rPr lang="en-US" sz="1600" dirty="0" err="1">
                  <a:solidFill>
                    <a:srgbClr val="2E2723"/>
                  </a:solidFill>
                </a:rPr>
                <a:t>ánh</a:t>
              </a:r>
              <a:r>
                <a:rPr lang="en-US" sz="1600" dirty="0">
                  <a:solidFill>
                    <a:srgbClr val="2E2723"/>
                  </a:solidFill>
                </a:rPr>
                <a:t> </a:t>
              </a:r>
              <a:r>
                <a:rPr lang="en-US" sz="1600" dirty="0" err="1">
                  <a:solidFill>
                    <a:srgbClr val="2E2723"/>
                  </a:solidFill>
                </a:rPr>
                <a:t>sáng</a:t>
              </a:r>
              <a:r>
                <a:rPr lang="en-US" sz="1600" dirty="0">
                  <a:solidFill>
                    <a:srgbClr val="2E2723"/>
                  </a:solidFill>
                </a:rPr>
                <a:t> qua </a:t>
              </a:r>
              <a:r>
                <a:rPr lang="en-US" sz="1600" dirty="0" err="1">
                  <a:solidFill>
                    <a:srgbClr val="2E2723"/>
                  </a:solidFill>
                </a:rPr>
                <a:t>thấu</a:t>
              </a:r>
              <a:r>
                <a:rPr lang="en-US" sz="1600" dirty="0">
                  <a:solidFill>
                    <a:srgbClr val="2E2723"/>
                  </a:solidFill>
                </a:rPr>
                <a:t> </a:t>
              </a:r>
              <a:r>
                <a:rPr lang="en-US" sz="1600" dirty="0" err="1">
                  <a:solidFill>
                    <a:srgbClr val="2E2723"/>
                  </a:solidFill>
                </a:rPr>
                <a:t>kính</a:t>
              </a:r>
              <a:r>
                <a:rPr lang="en-US" sz="1600" dirty="0">
                  <a:solidFill>
                    <a:srgbClr val="2E2723"/>
                  </a:solidFill>
                </a:rPr>
                <a:t> </a:t>
              </a:r>
              <a:r>
                <a:rPr lang="en-US" sz="1600" dirty="0" err="1">
                  <a:solidFill>
                    <a:srgbClr val="2E2723"/>
                  </a:solidFill>
                </a:rPr>
                <a:t>phân</a:t>
              </a:r>
              <a:r>
                <a:rPr lang="en-US" sz="1600" dirty="0">
                  <a:solidFill>
                    <a:srgbClr val="2E2723"/>
                  </a:solidFill>
                </a:rPr>
                <a:t> </a:t>
              </a:r>
              <a:r>
                <a:rPr lang="en-US" sz="1600" dirty="0" err="1">
                  <a:solidFill>
                    <a:srgbClr val="2E2723"/>
                  </a:solidFill>
                </a:rPr>
                <a:t>kì</a:t>
              </a:r>
              <a:endParaRPr lang="en-US" sz="1600" dirty="0">
                <a:solidFill>
                  <a:srgbClr val="2E2723"/>
                </a:solidFill>
              </a:endParaRPr>
            </a:p>
          </p:txBody>
        </p:sp>
      </p:grpSp>
      <p:cxnSp>
        <p:nvCxnSpPr>
          <p:cNvPr id="11" name="Straight Connector 10"/>
          <p:cNvCxnSpPr/>
          <p:nvPr/>
        </p:nvCxnSpPr>
        <p:spPr>
          <a:xfrm>
            <a:off x="55860" y="334128"/>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Google Shape;356;p47"/>
          <p:cNvSpPr txBox="1"/>
          <p:nvPr/>
        </p:nvSpPr>
        <p:spPr>
          <a:xfrm>
            <a:off x="269804" y="178159"/>
            <a:ext cx="47701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600" dirty="0"/>
              <a:t>III. </a:t>
            </a:r>
            <a:r>
              <a:rPr lang="en-US" sz="1600" dirty="0" err="1"/>
              <a:t>Đường</a:t>
            </a:r>
            <a:r>
              <a:rPr lang="en-US" sz="1600" dirty="0"/>
              <a:t> </a:t>
            </a:r>
            <a:r>
              <a:rPr lang="en-US" sz="1600" dirty="0" err="1"/>
              <a:t>Truyền</a:t>
            </a:r>
            <a:r>
              <a:rPr lang="en-US" sz="1600" dirty="0"/>
              <a:t> </a:t>
            </a:r>
            <a:r>
              <a:rPr lang="en-US" sz="1600" dirty="0" err="1"/>
              <a:t>Của</a:t>
            </a:r>
            <a:r>
              <a:rPr lang="en-US" sz="1600" dirty="0"/>
              <a:t> Tia </a:t>
            </a:r>
            <a:r>
              <a:rPr lang="en-US" sz="1600" dirty="0" err="1"/>
              <a:t>Sáng</a:t>
            </a:r>
            <a:r>
              <a:rPr lang="en-US" sz="1600" dirty="0"/>
              <a:t> Qua </a:t>
            </a:r>
            <a:r>
              <a:rPr lang="en-US" sz="1600" dirty="0" err="1"/>
              <a:t>Thấu</a:t>
            </a:r>
            <a:r>
              <a:rPr lang="en-US" sz="1600" dirty="0"/>
              <a:t> </a:t>
            </a:r>
            <a:r>
              <a:rPr lang="en-US" sz="1600" dirty="0" err="1"/>
              <a:t>Kính</a:t>
            </a:r>
            <a:endParaRPr lang="en-US" sz="1600" dirty="0">
              <a:solidFill>
                <a:srgbClr val="2E2723"/>
              </a:solidFill>
            </a:endParaRPr>
          </a:p>
        </p:txBody>
      </p:sp>
      <p:grpSp>
        <p:nvGrpSpPr>
          <p:cNvPr id="13" name="Group 12"/>
          <p:cNvGrpSpPr/>
          <p:nvPr/>
        </p:nvGrpSpPr>
        <p:grpSpPr>
          <a:xfrm>
            <a:off x="127127" y="144588"/>
            <a:ext cx="388800" cy="379080"/>
            <a:chOff x="333639" y="3170462"/>
            <a:chExt cx="1108364" cy="1080655"/>
          </a:xfrm>
        </p:grpSpPr>
        <p:sp>
          <p:nvSpPr>
            <p:cNvPr id="14" name="Rectangle: Rounded Corners 13"/>
            <p:cNvSpPr/>
            <p:nvPr/>
          </p:nvSpPr>
          <p:spPr>
            <a:xfrm>
              <a:off x="333639" y="3170462"/>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pic>
          <p:nvPicPr>
            <p:cNvPr id="15" name="Picture 14"/>
            <p:cNvPicPr>
              <a:picLocks noChangeAspect="1"/>
            </p:cNvPicPr>
            <p:nvPr/>
          </p:nvPicPr>
          <p:blipFill>
            <a:blip r:embed="rId2"/>
            <a:stretch>
              <a:fillRect/>
            </a:stretch>
          </p:blipFill>
          <p:spPr>
            <a:xfrm>
              <a:off x="403824" y="3226793"/>
              <a:ext cx="967992" cy="967991"/>
            </a:xfrm>
            <a:prstGeom prst="rect">
              <a:avLst/>
            </a:prstGeom>
          </p:spPr>
        </p:pic>
      </p:grpSp>
      <p:sp>
        <p:nvSpPr>
          <p:cNvPr id="3" name="Google Shape;363;p48"/>
          <p:cNvSpPr txBox="1"/>
          <p:nvPr/>
        </p:nvSpPr>
        <p:spPr>
          <a:xfrm>
            <a:off x="762463" y="2967865"/>
            <a:ext cx="8333525" cy="565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50000"/>
              </a:lnSpc>
            </a:pPr>
            <a:r>
              <a:rPr lang="en-US" dirty="0"/>
              <a:t>H</a:t>
            </a:r>
            <a:r>
              <a:rPr lang="vi-VN" dirty="0"/>
              <a:t>ình dung thấu kính được tạo thành bởi các lăng kính nhỏ ghép liền nhau</a:t>
            </a:r>
            <a:endParaRPr lang="en-US" dirty="0"/>
          </a:p>
        </p:txBody>
      </p:sp>
      <p:sp>
        <p:nvSpPr>
          <p:cNvPr id="4" name="Google Shape;363;p48"/>
          <p:cNvSpPr txBox="1"/>
          <p:nvPr/>
        </p:nvSpPr>
        <p:spPr>
          <a:xfrm>
            <a:off x="756704" y="3478919"/>
            <a:ext cx="8333525" cy="4825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lăng</a:t>
            </a:r>
            <a:r>
              <a:rPr lang="en-US" dirty="0"/>
              <a:t> </a:t>
            </a:r>
            <a:r>
              <a:rPr lang="en-US" dirty="0" err="1"/>
              <a:t>kính</a:t>
            </a:r>
            <a:r>
              <a:rPr lang="en-US" dirty="0"/>
              <a:t> </a:t>
            </a:r>
            <a:r>
              <a:rPr lang="en-US" dirty="0" err="1"/>
              <a:t>có</a:t>
            </a:r>
            <a:r>
              <a:rPr lang="en-US" dirty="0"/>
              <a:t> </a:t>
            </a:r>
            <a:r>
              <a:rPr lang="en-US" dirty="0" err="1"/>
              <a:t>đáy</a:t>
            </a:r>
            <a:r>
              <a:rPr lang="en-US" dirty="0"/>
              <a:t> </a:t>
            </a:r>
            <a:r>
              <a:rPr lang="en-US" dirty="0" err="1"/>
              <a:t>hướng</a:t>
            </a:r>
            <a:r>
              <a:rPr lang="en-US" dirty="0"/>
              <a:t> </a:t>
            </a:r>
            <a:r>
              <a:rPr lang="en-US" dirty="0" err="1"/>
              <a:t>ra</a:t>
            </a:r>
            <a:r>
              <a:rPr lang="en-US" dirty="0"/>
              <a:t> xa </a:t>
            </a:r>
            <a:r>
              <a:rPr lang="en-US" dirty="0" err="1"/>
              <a:t>trục</a:t>
            </a:r>
            <a:r>
              <a:rPr lang="en-US" dirty="0"/>
              <a:t> </a:t>
            </a:r>
            <a:r>
              <a:rPr lang="en-US" dirty="0" err="1"/>
              <a:t>chính</a:t>
            </a:r>
            <a:endParaRPr lang="en-US" dirty="0"/>
          </a:p>
        </p:txBody>
      </p:sp>
      <p:sp>
        <p:nvSpPr>
          <p:cNvPr id="5" name="Google Shape;363;p48"/>
          <p:cNvSpPr txBox="1"/>
          <p:nvPr/>
        </p:nvSpPr>
        <p:spPr>
          <a:xfrm>
            <a:off x="756704" y="3917094"/>
            <a:ext cx="8333525" cy="5110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00000"/>
              </a:lnSpc>
            </a:pPr>
            <a:r>
              <a:rPr lang="en-US" dirty="0" err="1"/>
              <a:t>Các</a:t>
            </a:r>
            <a:r>
              <a:rPr lang="en-US" dirty="0"/>
              <a:t> </a:t>
            </a:r>
            <a:r>
              <a:rPr lang="en-US" dirty="0" err="1"/>
              <a:t>tia</a:t>
            </a:r>
            <a:r>
              <a:rPr lang="en-US" dirty="0"/>
              <a:t> </a:t>
            </a:r>
            <a:r>
              <a:rPr lang="en-US" dirty="0" err="1"/>
              <a:t>sáng</a:t>
            </a:r>
            <a:r>
              <a:rPr lang="en-US" dirty="0"/>
              <a:t> </a:t>
            </a:r>
            <a:r>
              <a:rPr lang="en-US" dirty="0" err="1"/>
              <a:t>bị</a:t>
            </a:r>
            <a:r>
              <a:rPr lang="en-US" dirty="0"/>
              <a:t> </a:t>
            </a:r>
            <a:r>
              <a:rPr lang="en-US" dirty="0" err="1"/>
              <a:t>lệch</a:t>
            </a:r>
            <a:r>
              <a:rPr lang="en-US" dirty="0"/>
              <a:t> </a:t>
            </a:r>
            <a:r>
              <a:rPr lang="en-US" dirty="0" err="1"/>
              <a:t>về</a:t>
            </a:r>
            <a:r>
              <a:rPr lang="en-US" dirty="0"/>
              <a:t> </a:t>
            </a:r>
            <a:r>
              <a:rPr lang="en-US" dirty="0" err="1"/>
              <a:t>phía</a:t>
            </a:r>
            <a:r>
              <a:rPr lang="en-US" dirty="0"/>
              <a:t> </a:t>
            </a:r>
            <a:r>
              <a:rPr lang="en-US" dirty="0" err="1"/>
              <a:t>đáy</a:t>
            </a:r>
            <a:r>
              <a:rPr lang="en-US" dirty="0"/>
              <a:t>, </a:t>
            </a:r>
            <a:r>
              <a:rPr lang="en-US" dirty="0" err="1"/>
              <a:t>tia</a:t>
            </a:r>
            <a:r>
              <a:rPr lang="en-US" dirty="0"/>
              <a:t> </a:t>
            </a:r>
            <a:r>
              <a:rPr lang="en-US" dirty="0" err="1"/>
              <a:t>chính</a:t>
            </a:r>
            <a:r>
              <a:rPr lang="en-US" dirty="0"/>
              <a:t> </a:t>
            </a:r>
            <a:r>
              <a:rPr lang="en-US" dirty="0" err="1"/>
              <a:t>giữa</a:t>
            </a:r>
            <a:r>
              <a:rPr lang="en-US" dirty="0"/>
              <a:t> </a:t>
            </a:r>
            <a:r>
              <a:rPr lang="en-US" dirty="0" err="1"/>
              <a:t>thì</a:t>
            </a:r>
            <a:r>
              <a:rPr lang="en-US" dirty="0"/>
              <a:t> </a:t>
            </a:r>
            <a:r>
              <a:rPr lang="en-US" dirty="0" err="1"/>
              <a:t>truyền</a:t>
            </a:r>
            <a:r>
              <a:rPr lang="en-US" dirty="0"/>
              <a:t> </a:t>
            </a:r>
            <a:r>
              <a:rPr lang="en-US" dirty="0" err="1"/>
              <a:t>thẳng</a:t>
            </a:r>
            <a:endParaRPr lang="en-US" dirty="0"/>
          </a:p>
        </p:txBody>
      </p:sp>
      <p:sp>
        <p:nvSpPr>
          <p:cNvPr id="6" name="Google Shape;363;p48"/>
          <p:cNvSpPr txBox="1"/>
          <p:nvPr/>
        </p:nvSpPr>
        <p:spPr>
          <a:xfrm>
            <a:off x="722902" y="4349203"/>
            <a:ext cx="8514408"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buClr>
                <a:schemeClr val="accent1"/>
              </a:buClr>
              <a:buSzPts val="1400"/>
              <a:buFont typeface="Lato" panose="020F0502020204030203"/>
              <a:buNone/>
              <a:defRPr sz="2000" b="1">
                <a:solidFill>
                  <a:srgbClr val="002060"/>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hùm sáng song song qua thấu kính </a:t>
            </a:r>
            <a:r>
              <a:rPr lang="en-US" dirty="0" err="1"/>
              <a:t>phân</a:t>
            </a:r>
            <a:r>
              <a:rPr lang="en-US" dirty="0"/>
              <a:t> </a:t>
            </a:r>
            <a:r>
              <a:rPr lang="en-US" dirty="0" err="1"/>
              <a:t>kì</a:t>
            </a:r>
            <a:r>
              <a:rPr lang="en-US" dirty="0"/>
              <a:t> </a:t>
            </a:r>
            <a:r>
              <a:rPr lang="vi-VN" dirty="0"/>
              <a:t>trở thành chùm sáng </a:t>
            </a:r>
            <a:r>
              <a:rPr lang="en-US" dirty="0" err="1"/>
              <a:t>phân</a:t>
            </a:r>
            <a:r>
              <a:rPr lang="en-US" dirty="0"/>
              <a:t> </a:t>
            </a:r>
            <a:r>
              <a:rPr lang="en-US" dirty="0" err="1"/>
              <a:t>kì</a:t>
            </a:r>
            <a:endParaRPr lang="en-US" dirty="0"/>
          </a:p>
        </p:txBody>
      </p:sp>
      <p:pic>
        <p:nvPicPr>
          <p:cNvPr id="7" name="Graphic 6" descr="Arrow Slight curve"/>
          <p:cNvPicPr>
            <a:picLocks noChangeAspect="1"/>
          </p:cNvPicPr>
          <p:nvPr/>
        </p:nvPicPr>
        <p:blipFill>
          <a:blip r:embed="rId3"/>
          <a:stretch>
            <a:fillRect/>
          </a:stretch>
        </p:blipFill>
        <p:spPr>
          <a:xfrm>
            <a:off x="53771" y="4341574"/>
            <a:ext cx="658388" cy="560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46"/>
          <p:cNvSpPr txBox="1"/>
          <p:nvPr/>
        </p:nvSpPr>
        <p:spPr>
          <a:xfrm rot="21599839">
            <a:off x="2109243" y="367411"/>
            <a:ext cx="4925513" cy="9629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panose="00000500000000000000"/>
              <a:buNone/>
              <a:defRPr sz="34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a:buSzPts val="1100"/>
              <a:buFont typeface="Arial" panose="020B0604020202020204"/>
              <a:buNone/>
            </a:pPr>
            <a:r>
              <a:rPr lang="en-US" sz="4400" dirty="0">
                <a:solidFill>
                  <a:srgbClr val="EE7214"/>
                </a:solidFill>
              </a:rPr>
              <a:t>NỘI DUNG BÀI HỌC</a:t>
            </a:r>
            <a:endParaRPr lang="en-US" sz="4400" dirty="0">
              <a:solidFill>
                <a:srgbClr val="EE7214"/>
              </a:solidFill>
            </a:endParaRPr>
          </a:p>
        </p:txBody>
      </p:sp>
      <p:grpSp>
        <p:nvGrpSpPr>
          <p:cNvPr id="1024" name="Group 1023"/>
          <p:cNvGrpSpPr/>
          <p:nvPr/>
        </p:nvGrpSpPr>
        <p:grpSpPr>
          <a:xfrm>
            <a:off x="333639" y="3170462"/>
            <a:ext cx="1108364" cy="1080655"/>
            <a:chOff x="1015539" y="3117273"/>
            <a:chExt cx="536171" cy="522767"/>
          </a:xfrm>
        </p:grpSpPr>
        <p:sp>
          <p:nvSpPr>
            <p:cNvPr id="1025" name="Rectangle: Rounded Corners 1024"/>
            <p:cNvSpPr/>
            <p:nvPr/>
          </p:nvSpPr>
          <p:spPr>
            <a:xfrm>
              <a:off x="1015539" y="3117273"/>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27" name="Picture 1026"/>
            <p:cNvPicPr>
              <a:picLocks noChangeAspect="1"/>
            </p:cNvPicPr>
            <p:nvPr/>
          </p:nvPicPr>
          <p:blipFill>
            <a:blip r:embed="rId1"/>
            <a:stretch>
              <a:fillRect/>
            </a:stretch>
          </p:blipFill>
          <p:spPr>
            <a:xfrm>
              <a:off x="1049491" y="3144523"/>
              <a:ext cx="468266" cy="468266"/>
            </a:xfrm>
            <a:prstGeom prst="rect">
              <a:avLst/>
            </a:prstGeom>
          </p:spPr>
        </p:pic>
      </p:grpSp>
      <p:sp>
        <p:nvSpPr>
          <p:cNvPr id="1029" name="Google Shape;356;p47"/>
          <p:cNvSpPr txBox="1"/>
          <p:nvPr/>
        </p:nvSpPr>
        <p:spPr>
          <a:xfrm>
            <a:off x="1598774" y="3282200"/>
            <a:ext cx="2771626"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Đường</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Truyền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Của</a:t>
            </a:r>
            <a:r>
              <a:rPr lang="en-US" sz="2000" dirty="0">
                <a:solidFill>
                  <a:srgbClr val="882E06"/>
                </a:solidFill>
                <a:latin typeface="Roboto Black" panose="02000000000000000000" pitchFamily="2" charset="0"/>
                <a:ea typeface="Roboto Black" panose="02000000000000000000" pitchFamily="2" charset="0"/>
              </a:rPr>
              <a:t> Tia </a:t>
            </a:r>
            <a:r>
              <a:rPr lang="en-US" sz="2000" dirty="0" err="1">
                <a:solidFill>
                  <a:srgbClr val="882E06"/>
                </a:solidFill>
                <a:latin typeface="Roboto Black" panose="02000000000000000000" pitchFamily="2" charset="0"/>
                <a:ea typeface="Roboto Black" panose="02000000000000000000" pitchFamily="2" charset="0"/>
              </a:rPr>
              <a:t>Sáng</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1" name="Google Shape;356;p47"/>
          <p:cNvSpPr txBox="1"/>
          <p:nvPr/>
        </p:nvSpPr>
        <p:spPr>
          <a:xfrm>
            <a:off x="1470776" y="1674213"/>
            <a:ext cx="2309224"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Cấu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Phân</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Loại</a:t>
            </a:r>
            <a:endParaRPr lang="en-US" sz="2000" dirty="0">
              <a:solidFill>
                <a:srgbClr val="882E06"/>
              </a:solidFill>
              <a:latin typeface="Roboto Black" panose="02000000000000000000" pitchFamily="2" charset="0"/>
              <a:ea typeface="Roboto Black" panose="02000000000000000000" pitchFamily="2" charset="0"/>
            </a:endParaRPr>
          </a:p>
        </p:txBody>
      </p:sp>
      <p:sp>
        <p:nvSpPr>
          <p:cNvPr id="1032" name="Google Shape;356;p47"/>
          <p:cNvSpPr txBox="1"/>
          <p:nvPr/>
        </p:nvSpPr>
        <p:spPr>
          <a:xfrm>
            <a:off x="5818711" y="3233805"/>
            <a:ext cx="29272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Sự</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tạo</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ảnh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một</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vật</a:t>
            </a:r>
            <a:r>
              <a:rPr lang="en-US" sz="2000" dirty="0">
                <a:solidFill>
                  <a:srgbClr val="882E06"/>
                </a:solidFill>
                <a:latin typeface="Roboto Black" panose="02000000000000000000" pitchFamily="2" charset="0"/>
                <a:ea typeface="Roboto Black" panose="02000000000000000000" pitchFamily="2" charset="0"/>
              </a:rPr>
              <a:t> qua </a:t>
            </a:r>
            <a:r>
              <a:rPr lang="en-US" sz="2000" dirty="0" err="1">
                <a:solidFill>
                  <a:srgbClr val="882E06"/>
                </a:solidFill>
                <a:latin typeface="Roboto Black" panose="02000000000000000000" pitchFamily="2" charset="0"/>
                <a:ea typeface="Roboto Black" panose="02000000000000000000" pitchFamily="2" charset="0"/>
              </a:rPr>
              <a:t>thấu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kính</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33" name="Group 1032"/>
          <p:cNvGrpSpPr/>
          <p:nvPr/>
        </p:nvGrpSpPr>
        <p:grpSpPr>
          <a:xfrm>
            <a:off x="297585" y="1511483"/>
            <a:ext cx="1108364" cy="1080655"/>
            <a:chOff x="1604116" y="2999098"/>
            <a:chExt cx="536171" cy="522767"/>
          </a:xfrm>
        </p:grpSpPr>
        <p:sp>
          <p:nvSpPr>
            <p:cNvPr id="1034" name="Rectangle: Rounded Corners 1033"/>
            <p:cNvSpPr/>
            <p:nvPr/>
          </p:nvSpPr>
          <p:spPr>
            <a:xfrm>
              <a:off x="1604116" y="2999098"/>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5"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543" y="3026476"/>
              <a:ext cx="442677" cy="4426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6" name="Group 1035"/>
          <p:cNvGrpSpPr/>
          <p:nvPr/>
        </p:nvGrpSpPr>
        <p:grpSpPr>
          <a:xfrm>
            <a:off x="4572000" y="3114129"/>
            <a:ext cx="1108364" cy="1080655"/>
            <a:chOff x="1033993" y="2215906"/>
            <a:chExt cx="536171" cy="522767"/>
          </a:xfrm>
        </p:grpSpPr>
        <p:sp>
          <p:nvSpPr>
            <p:cNvPr id="1037" name="Rectangle: Rounded Corners 1036"/>
            <p:cNvSpPr/>
            <p:nvPr/>
          </p:nvSpPr>
          <p:spPr>
            <a:xfrm>
              <a:off x="1033993" y="2215906"/>
              <a:ext cx="536171" cy="522767"/>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3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187" y="2276398"/>
              <a:ext cx="401782" cy="401782"/>
            </a:xfrm>
            <a:prstGeom prst="rect">
              <a:avLst/>
            </a:prstGeom>
            <a:noFill/>
            <a:extLst>
              <a:ext uri="{909E8E84-426E-40DD-AFC4-6F175D3DCCD1}">
                <a14:hiddenFill xmlns:a14="http://schemas.microsoft.com/office/drawing/2010/main">
                  <a:solidFill>
                    <a:srgbClr val="FFFFFF"/>
                  </a:solidFill>
                </a14:hiddenFill>
              </a:ext>
            </a:extLst>
          </p:spPr>
        </p:pic>
      </p:grpSp>
      <p:sp>
        <p:nvSpPr>
          <p:cNvPr id="1039" name="Google Shape;356;p47"/>
          <p:cNvSpPr txBox="1"/>
          <p:nvPr/>
        </p:nvSpPr>
        <p:spPr>
          <a:xfrm>
            <a:off x="5818711" y="1631159"/>
            <a:ext cx="3271710" cy="548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2000" dirty="0" err="1">
                <a:solidFill>
                  <a:srgbClr val="882E06"/>
                </a:solidFill>
                <a:latin typeface="Roboto Black" panose="02000000000000000000" pitchFamily="2" charset="0"/>
                <a:ea typeface="Roboto Black" panose="02000000000000000000" pitchFamily="2" charset="0"/>
              </a:rPr>
              <a:t>Trục</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Quang </a:t>
            </a:r>
            <a:r>
              <a:rPr lang="en-US" sz="2000" dirty="0" err="1">
                <a:solidFill>
                  <a:srgbClr val="882E06"/>
                </a:solidFill>
                <a:latin typeface="Roboto Black" panose="02000000000000000000" pitchFamily="2" charset="0"/>
                <a:ea typeface="Roboto Black" panose="02000000000000000000" pitchFamily="2" charset="0"/>
              </a:rPr>
              <a:t>Tâm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Điểm</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Chính</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Và</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Tiêu</a:t>
            </a:r>
            <a:r>
              <a:rPr lang="en-US" sz="2000" dirty="0">
                <a:solidFill>
                  <a:srgbClr val="882E06"/>
                </a:solidFill>
                <a:latin typeface="Roboto Black" panose="02000000000000000000" pitchFamily="2" charset="0"/>
                <a:ea typeface="Roboto Black" panose="02000000000000000000" pitchFamily="2" charset="0"/>
              </a:rPr>
              <a:t> </a:t>
            </a:r>
            <a:r>
              <a:rPr lang="en-US" sz="2000" dirty="0" err="1">
                <a:solidFill>
                  <a:srgbClr val="882E06"/>
                </a:solidFill>
                <a:latin typeface="Roboto Black" panose="02000000000000000000" pitchFamily="2" charset="0"/>
                <a:ea typeface="Roboto Black" panose="02000000000000000000" pitchFamily="2" charset="0"/>
              </a:rPr>
              <a:t>Cự</a:t>
            </a:r>
            <a:endParaRPr lang="en-US" sz="2000" dirty="0">
              <a:solidFill>
                <a:srgbClr val="882E06"/>
              </a:solidFill>
              <a:latin typeface="Roboto Black" panose="02000000000000000000" pitchFamily="2" charset="0"/>
              <a:ea typeface="Roboto Black" panose="02000000000000000000" pitchFamily="2" charset="0"/>
            </a:endParaRPr>
          </a:p>
        </p:txBody>
      </p:sp>
      <p:grpSp>
        <p:nvGrpSpPr>
          <p:cNvPr id="1040" name="Group 1039"/>
          <p:cNvGrpSpPr/>
          <p:nvPr/>
        </p:nvGrpSpPr>
        <p:grpSpPr>
          <a:xfrm>
            <a:off x="4625580" y="1511483"/>
            <a:ext cx="1108364" cy="1080655"/>
            <a:chOff x="4827180" y="1461083"/>
            <a:chExt cx="1108364" cy="1080655"/>
          </a:xfrm>
        </p:grpSpPr>
        <p:sp>
          <p:nvSpPr>
            <p:cNvPr id="1041" name="Rectangle: Rounded Corners 1040"/>
            <p:cNvSpPr/>
            <p:nvPr/>
          </p:nvSpPr>
          <p:spPr>
            <a:xfrm>
              <a:off x="4827180" y="14610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42" name="Picture 2" descr="Placehold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612" y="1641757"/>
              <a:ext cx="746760" cy="746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1033"/>
                                        </p:tgtEl>
                                        <p:attrNameLst>
                                          <p:attrName>style.visibility</p:attrName>
                                        </p:attrNameLst>
                                      </p:cBhvr>
                                      <p:to>
                                        <p:strVal val="visible"/>
                                      </p:to>
                                    </p:set>
                                    <p:animEffect transition="in" filter="wheel(8)">
                                      <p:cBhvr>
                                        <p:cTn id="14" dur="500"/>
                                        <p:tgtEl>
                                          <p:spTgt spid="103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1031"/>
                                        </p:tgtEl>
                                        <p:attrNameLst>
                                          <p:attrName>style.visibility</p:attrName>
                                        </p:attrNameLst>
                                      </p:cBhvr>
                                      <p:to>
                                        <p:strVal val="visible"/>
                                      </p:to>
                                    </p:set>
                                    <p:animEffect transition="in" filter="randombar(horizontal)">
                                      <p:cBhvr>
                                        <p:cTn id="18" dur="500"/>
                                        <p:tgtEl>
                                          <p:spTgt spid="103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animEffect transition="in" filter="wheel(8)">
                                      <p:cBhvr>
                                        <p:cTn id="23" dur="500"/>
                                        <p:tgtEl>
                                          <p:spTgt spid="104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1039"/>
                                        </p:tgtEl>
                                        <p:attrNameLst>
                                          <p:attrName>style.visibility</p:attrName>
                                        </p:attrNameLst>
                                      </p:cBhvr>
                                      <p:to>
                                        <p:strVal val="visible"/>
                                      </p:to>
                                    </p:set>
                                    <p:animEffect transition="in" filter="randombar(horizontal)">
                                      <p:cBhvr>
                                        <p:cTn id="27" dur="500"/>
                                        <p:tgtEl>
                                          <p:spTgt spid="103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heel(8)">
                                      <p:cBhvr>
                                        <p:cTn id="32" dur="500"/>
                                        <p:tgtEl>
                                          <p:spTgt spid="1024"/>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randombar(horizontal)">
                                      <p:cBhvr>
                                        <p:cTn id="36" dur="500"/>
                                        <p:tgtEl>
                                          <p:spTgt spid="102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Effect transition="in" filter="wheel(8)">
                                      <p:cBhvr>
                                        <p:cTn id="41" dur="500"/>
                                        <p:tgtEl>
                                          <p:spTgt spid="1036"/>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randombar(horizontal)">
                                      <p:cBhvr>
                                        <p:cTn id="4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9" grpId="0"/>
      <p:bldP spid="1031" grpId="0"/>
      <p:bldP spid="1032" grpId="0"/>
      <p:bldP spid="103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54028"/>
            <a:ext cx="4100777" cy="2328372"/>
          </a:xfrm>
          <a:prstGeom prst="rect">
            <a:avLst/>
          </a:prstGeom>
        </p:spPr>
        <p:txBody>
          <a:bodyPr spcFirstLastPara="1" wrap="square" lIns="91425" tIns="91425" rIns="91425" bIns="91425" anchor="ctr" anchorCtr="0">
            <a:noAutofit/>
          </a:bodyPr>
          <a:lstStyle/>
          <a:p>
            <a:pPr algn="l"/>
            <a:r>
              <a:rPr lang="en-US" sz="4400" dirty="0">
                <a:solidFill>
                  <a:schemeClr val="bg1">
                    <a:lumMod val="10000"/>
                  </a:schemeClr>
                </a:solidFill>
              </a:rPr>
              <a:t>IV. </a:t>
            </a:r>
            <a:r>
              <a:rPr lang="en-US" sz="4400" dirty="0" err="1">
                <a:solidFill>
                  <a:schemeClr val="bg1">
                    <a:lumMod val="10000"/>
                  </a:schemeClr>
                </a:solidFill>
                <a:latin typeface="Roboto Black" panose="02000000000000000000" pitchFamily="2" charset="0"/>
                <a:ea typeface="Roboto Black" panose="02000000000000000000" pitchFamily="2" charset="0"/>
              </a:rPr>
              <a:t>Sự</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Tạo</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Ảnh</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Một</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Vật</a:t>
            </a:r>
            <a:r>
              <a:rPr lang="en-US" sz="4400" dirty="0">
                <a:solidFill>
                  <a:schemeClr val="bg1">
                    <a:lumMod val="10000"/>
                  </a:schemeClr>
                </a:solidFill>
                <a:latin typeface="Roboto Black" panose="02000000000000000000" pitchFamily="2" charset="0"/>
                <a:ea typeface="Roboto Black" panose="02000000000000000000" pitchFamily="2" charset="0"/>
              </a:rPr>
              <a:t> Qua </a:t>
            </a:r>
            <a:r>
              <a:rPr lang="en-US" sz="4400" dirty="0" err="1">
                <a:solidFill>
                  <a:schemeClr val="bg1">
                    <a:lumMod val="10000"/>
                  </a:schemeClr>
                </a:solidFill>
                <a:latin typeface="Roboto Black" panose="02000000000000000000" pitchFamily="2" charset="0"/>
                <a:ea typeface="Roboto Black" panose="02000000000000000000" pitchFamily="2" charset="0"/>
              </a:rPr>
              <a:t>Thấu</a:t>
            </a:r>
            <a:r>
              <a:rPr lang="en-US" sz="4400" dirty="0">
                <a:solidFill>
                  <a:schemeClr val="bg1">
                    <a:lumMod val="10000"/>
                  </a:schemeClr>
                </a:solidFill>
                <a:latin typeface="Roboto Black" panose="02000000000000000000" pitchFamily="2" charset="0"/>
                <a:ea typeface="Roboto Black" panose="02000000000000000000" pitchFamily="2" charset="0"/>
              </a:rPr>
              <a:t> </a:t>
            </a:r>
            <a:r>
              <a:rPr lang="en-US" sz="4400" dirty="0" err="1">
                <a:solidFill>
                  <a:schemeClr val="bg1">
                    <a:lumMod val="10000"/>
                  </a:schemeClr>
                </a:solidFill>
                <a:latin typeface="Roboto Black" panose="02000000000000000000" pitchFamily="2" charset="0"/>
                <a:ea typeface="Roboto Black" panose="02000000000000000000" pitchFamily="2" charset="0"/>
              </a:rPr>
              <a:t>Kính</a:t>
            </a:r>
            <a:endParaRPr lang="en-US" sz="4400" dirty="0">
              <a:solidFill>
                <a:schemeClr val="bg1">
                  <a:lumMod val="10000"/>
                </a:schemeClr>
              </a:solidFill>
            </a:endParaRPr>
          </a:p>
        </p:txBody>
      </p:sp>
      <p:pic>
        <p:nvPicPr>
          <p:cNvPr id="24" name="Picture 23"/>
          <p:cNvPicPr>
            <a:picLocks noChangeAspect="1"/>
          </p:cNvPicPr>
          <p:nvPr/>
        </p:nvPicPr>
        <p:blipFill>
          <a:blip r:embed="rId1"/>
          <a:stretch>
            <a:fillRect/>
          </a:stretch>
        </p:blipFill>
        <p:spPr>
          <a:xfrm>
            <a:off x="477939" y="707572"/>
            <a:ext cx="4024610" cy="4024610"/>
          </a:xfrm>
          <a:prstGeom prst="rect">
            <a:avLst/>
          </a:prstGeom>
        </p:spPr>
      </p:pic>
      <p:sp>
        <p:nvSpPr>
          <p:cNvPr id="4" name="Rectangle: Rounded Corners 3"/>
          <p:cNvSpPr/>
          <p:nvPr/>
        </p:nvSpPr>
        <p:spPr>
          <a:xfrm>
            <a:off x="7424748" y="520773"/>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650" y="645821"/>
            <a:ext cx="830557" cy="8305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4227456" y="1200603"/>
            <a:ext cx="4782217" cy="3762900"/>
          </a:xfrm>
          <a:prstGeom prst="roundRect">
            <a:avLst>
              <a:gd name="adj" fmla="val 15519"/>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p:cNvSpPr txBox="1"/>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p:cNvGrpSpPr/>
          <p:nvPr/>
        </p:nvGrpSpPr>
        <p:grpSpPr>
          <a:xfrm>
            <a:off x="85528" y="314827"/>
            <a:ext cx="368551" cy="359337"/>
            <a:chOff x="7453548" y="316155"/>
            <a:chExt cx="1108364" cy="1080655"/>
          </a:xfrm>
        </p:grpSpPr>
        <p:sp>
          <p:nvSpPr>
            <p:cNvPr id="14" name="Rectangle: Rounded Corners 13"/>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320202" y="21715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có vị trí của thấu kính cho ảnh của vật rõ nét trên màn và ngược chiều với vật</a:t>
            </a:r>
            <a:endParaRPr lang="en-US" dirty="0">
              <a:solidFill>
                <a:schemeClr val="bg1">
                  <a:lumMod val="10000"/>
                </a:schemeClr>
              </a:solidFill>
            </a:endParaRPr>
          </a:p>
        </p:txBody>
      </p:sp>
      <p:sp>
        <p:nvSpPr>
          <p:cNvPr id="25" name="TextBox 24"/>
          <p:cNvSpPr txBox="1"/>
          <p:nvPr/>
        </p:nvSpPr>
        <p:spPr>
          <a:xfrm>
            <a:off x="269802" y="1384562"/>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t>Khi dịch chuyên một thấu kính hội tụ trong khoảng giữa vật và màn</a:t>
            </a:r>
            <a:endParaRPr lang="en-US" dirty="0">
              <a:solidFill>
                <a:schemeClr val="bg1">
                  <a:lumMod val="10000"/>
                </a:schemeClr>
              </a:solidFill>
            </a:endParaRPr>
          </a:p>
        </p:txBody>
      </p:sp>
      <p:sp>
        <p:nvSpPr>
          <p:cNvPr id="6" name="TextBox 5"/>
          <p:cNvSpPr txBox="1"/>
          <p:nvPr/>
        </p:nvSpPr>
        <p:spPr>
          <a:xfrm>
            <a:off x="269802" y="32623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a:t>D</a:t>
            </a:r>
            <a:r>
              <a:rPr lang="vi-VN" dirty="0"/>
              <a:t>ịch thấu kính khỏi vị trí cho ảnh rõ nét</a:t>
            </a:r>
            <a:endParaRPr lang="en-US" dirty="0">
              <a:solidFill>
                <a:schemeClr val="bg1">
                  <a:lumMod val="10000"/>
                </a:schemeClr>
              </a:solidFill>
            </a:endParaRPr>
          </a:p>
        </p:txBody>
      </p:sp>
      <p:sp>
        <p:nvSpPr>
          <p:cNvPr id="7" name="TextBox 6"/>
          <p:cNvSpPr txBox="1"/>
          <p:nvPr/>
        </p:nvSpPr>
        <p:spPr>
          <a:xfrm>
            <a:off x="269802" y="392159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trên bị nhoè hoặc không xuất hiện trên màn nữa</a:t>
            </a:r>
            <a:endParaRPr lang="en-US" dirty="0">
              <a:solidFill>
                <a:schemeClr val="bg1">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9" name="Rectangle: Rounded Corners 8"/>
          <p:cNvSpPr/>
          <p:nvPr/>
        </p:nvSpPr>
        <p:spPr>
          <a:xfrm>
            <a:off x="5630400" y="1296000"/>
            <a:ext cx="3370299" cy="3694762"/>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
          <a:stretch>
            <a:fillRect/>
          </a:stretch>
        </p:blipFill>
        <p:spPr>
          <a:xfrm>
            <a:off x="170096" y="1218337"/>
            <a:ext cx="4887007" cy="3772426"/>
          </a:xfrm>
          <a:prstGeom prst="roundRect">
            <a:avLst>
              <a:gd name="adj" fmla="val 13610"/>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p:cNvSpPr txBox="1"/>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p:cNvGrpSpPr/>
          <p:nvPr/>
        </p:nvGrpSpPr>
        <p:grpSpPr>
          <a:xfrm>
            <a:off x="85528" y="314827"/>
            <a:ext cx="368551" cy="359337"/>
            <a:chOff x="7453548" y="316155"/>
            <a:chExt cx="1108364" cy="1080655"/>
          </a:xfrm>
        </p:grpSpPr>
        <p:sp>
          <p:nvSpPr>
            <p:cNvPr id="14" name="Rectangle: Rounded Corners 13"/>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5187402" y="2200378"/>
            <a:ext cx="3682998" cy="8686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không quan sát được có vị trí nào của thấu kính cho ảnh của vật rõ nét trên màn</a:t>
            </a:r>
            <a:endParaRPr lang="en-US" dirty="0">
              <a:solidFill>
                <a:schemeClr val="bg1">
                  <a:lumMod val="10000"/>
                </a:schemeClr>
              </a:solidFill>
            </a:endParaRPr>
          </a:p>
        </p:txBody>
      </p:sp>
      <p:sp>
        <p:nvSpPr>
          <p:cNvPr id="25" name="TextBox 24"/>
          <p:cNvSpPr txBox="1"/>
          <p:nvPr/>
        </p:nvSpPr>
        <p:spPr>
          <a:xfrm>
            <a:off x="5137002" y="1413362"/>
            <a:ext cx="3836902"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t>Khi dịch chuy</a:t>
            </a:r>
            <a:r>
              <a:rPr lang="en-US" dirty="0"/>
              <a:t>ể</a:t>
            </a:r>
            <a:r>
              <a:rPr lang="vi-VN" dirty="0"/>
              <a:t>n một thấu kính </a:t>
            </a:r>
            <a:r>
              <a:rPr lang="en-US" dirty="0" err="1"/>
              <a:t>phân</a:t>
            </a:r>
            <a:r>
              <a:rPr lang="en-US" dirty="0"/>
              <a:t> </a:t>
            </a:r>
            <a:r>
              <a:rPr lang="en-US" dirty="0" err="1"/>
              <a:t>kì</a:t>
            </a:r>
            <a:r>
              <a:rPr lang="en-US" dirty="0"/>
              <a:t> </a:t>
            </a:r>
            <a:r>
              <a:rPr lang="vi-VN" dirty="0"/>
              <a:t>trong khoảng giữa vật và màn</a:t>
            </a:r>
            <a:endParaRPr lang="en-US" dirty="0">
              <a:solidFill>
                <a:schemeClr val="bg1">
                  <a:lumMod val="10000"/>
                </a:schemeClr>
              </a:solidFill>
            </a:endParaRPr>
          </a:p>
        </p:txBody>
      </p:sp>
      <p:sp>
        <p:nvSpPr>
          <p:cNvPr id="6" name="TextBox 5"/>
          <p:cNvSpPr txBox="1"/>
          <p:nvPr/>
        </p:nvSpPr>
        <p:spPr>
          <a:xfrm>
            <a:off x="5137002" y="3291114"/>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a:t>Khi </a:t>
            </a:r>
            <a:r>
              <a:rPr lang="vi-VN" dirty="0"/>
              <a:t>đặt mắt nhìn qua thấu kính</a:t>
            </a:r>
            <a:endParaRPr lang="en-US" dirty="0">
              <a:solidFill>
                <a:schemeClr val="bg1">
                  <a:lumMod val="10000"/>
                </a:schemeClr>
              </a:solidFill>
            </a:endParaRPr>
          </a:p>
        </p:txBody>
      </p:sp>
      <p:sp>
        <p:nvSpPr>
          <p:cNvPr id="7" name="TextBox 6"/>
          <p:cNvSpPr txBox="1"/>
          <p:nvPr/>
        </p:nvSpPr>
        <p:spPr>
          <a:xfrm>
            <a:off x="5137002" y="3950398"/>
            <a:ext cx="3682998" cy="748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vi-VN" dirty="0">
                <a:latin typeface="#9Slide03 Arima Madurai Black" panose="00000A00000000000000" pitchFamily="2" charset="-93"/>
                <a:cs typeface="#9Slide03 Arima Madurai Black" panose="00000A00000000000000" pitchFamily="2" charset="-93"/>
              </a:rPr>
              <a:t>→</a:t>
            </a:r>
            <a:r>
              <a:rPr lang="en-US" dirty="0">
                <a:latin typeface="#9Slide03 Arima Madurai Black" panose="00000A00000000000000" pitchFamily="2" charset="-93"/>
                <a:cs typeface="#9Slide03 Arima Madurai Black" panose="00000A00000000000000" pitchFamily="2" charset="-93"/>
              </a:rPr>
              <a:t> </a:t>
            </a:r>
            <a:r>
              <a:rPr lang="vi-VN" dirty="0"/>
              <a:t>ảnh của vật cùng chiều và nhỏ hơn vật</a:t>
            </a:r>
            <a:endParaRPr lang="en-US" dirty="0">
              <a:solidFill>
                <a:schemeClr val="bg1">
                  <a:lumMod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anim calcmode="lin" valueType="num">
                                      <p:cBhvr>
                                        <p:cTn id="15" dur="500" fill="hold"/>
                                        <p:tgtEl>
                                          <p:spTgt spid="25"/>
                                        </p:tgtEl>
                                        <p:attrNameLst>
                                          <p:attrName>ppt_x</p:attrName>
                                        </p:attrNameLst>
                                      </p:cBhvr>
                                      <p:tavLst>
                                        <p:tav tm="0">
                                          <p:val>
                                            <p:strVal val="#ppt_x"/>
                                          </p:val>
                                        </p:tav>
                                        <p:tav tm="100000">
                                          <p:val>
                                            <p:strVal val="#ppt_x"/>
                                          </p:val>
                                        </p:tav>
                                      </p:tavLst>
                                    </p:anim>
                                    <p:anim calcmode="lin" valueType="num">
                                      <p:cBhvr>
                                        <p:cTn id="16"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Google Shape;356;p47"/>
          <p:cNvSpPr txBox="1"/>
          <p:nvPr/>
        </p:nvSpPr>
        <p:spPr>
          <a:xfrm>
            <a:off x="269804" y="357146"/>
            <a:ext cx="422299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13" name="Group 12"/>
          <p:cNvGrpSpPr/>
          <p:nvPr/>
        </p:nvGrpSpPr>
        <p:grpSpPr>
          <a:xfrm>
            <a:off x="85528" y="314827"/>
            <a:ext cx="368551" cy="359337"/>
            <a:chOff x="7453548" y="316155"/>
            <a:chExt cx="1108364" cy="1080655"/>
          </a:xfrm>
        </p:grpSpPr>
        <p:sp>
          <p:nvSpPr>
            <p:cNvPr id="14" name="Rectangle: Rounded Corners 13"/>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5083000" y="1433937"/>
            <a:ext cx="3311337" cy="5501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20000"/>
              </a:lnSpc>
            </a:pPr>
            <a:r>
              <a:rPr lang="en-US" dirty="0"/>
              <a:t>Ả</a:t>
            </a:r>
            <a:r>
              <a:rPr lang="vi-VN" dirty="0"/>
              <a:t>nh ảo </a:t>
            </a:r>
            <a:r>
              <a:rPr lang="en-US" dirty="0"/>
              <a:t>qua </a:t>
            </a:r>
            <a:r>
              <a:rPr lang="en-US" dirty="0" err="1"/>
              <a:t>thấu</a:t>
            </a:r>
            <a:r>
              <a:rPr lang="en-US" dirty="0"/>
              <a:t> </a:t>
            </a:r>
            <a:r>
              <a:rPr lang="en-US" dirty="0" err="1"/>
              <a:t>kính</a:t>
            </a:r>
            <a:r>
              <a:rPr lang="en-US" dirty="0"/>
              <a:t> </a:t>
            </a:r>
            <a:r>
              <a:rPr lang="en-US" dirty="0" err="1"/>
              <a:t>phân</a:t>
            </a:r>
            <a:r>
              <a:rPr lang="en-US" dirty="0"/>
              <a:t> </a:t>
            </a:r>
            <a:r>
              <a:rPr lang="en-US" dirty="0" err="1"/>
              <a:t>kì</a:t>
            </a:r>
            <a:endParaRPr lang="en-US" dirty="0"/>
          </a:p>
        </p:txBody>
      </p:sp>
      <p:sp>
        <p:nvSpPr>
          <p:cNvPr id="25" name="TextBox 24"/>
          <p:cNvSpPr txBox="1"/>
          <p:nvPr/>
        </p:nvSpPr>
        <p:spPr>
          <a:xfrm>
            <a:off x="603342" y="4450874"/>
            <a:ext cx="3204406"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20000"/>
              </a:lnSpc>
            </a:pPr>
            <a:r>
              <a:rPr lang="vi-VN" dirty="0"/>
              <a:t>Ảnh thật</a:t>
            </a:r>
            <a:r>
              <a:rPr lang="en-US" dirty="0"/>
              <a:t> qua </a:t>
            </a:r>
            <a:r>
              <a:rPr lang="en-US" dirty="0" err="1"/>
              <a:t>thấu</a:t>
            </a:r>
            <a:r>
              <a:rPr lang="en-US" dirty="0"/>
              <a:t> </a:t>
            </a:r>
            <a:r>
              <a:rPr lang="en-US" dirty="0" err="1"/>
              <a:t>kính</a:t>
            </a:r>
            <a:r>
              <a:rPr lang="en-US" dirty="0"/>
              <a:t> </a:t>
            </a:r>
            <a:r>
              <a:rPr lang="en-US" dirty="0" err="1"/>
              <a:t>hội</a:t>
            </a:r>
            <a:r>
              <a:rPr lang="en-US" dirty="0"/>
              <a:t> </a:t>
            </a:r>
            <a:r>
              <a:rPr lang="en-US" dirty="0" err="1"/>
              <a:t>tụ</a:t>
            </a:r>
            <a:endParaRPr lang="en-US" dirty="0"/>
          </a:p>
        </p:txBody>
      </p:sp>
      <p:sp>
        <p:nvSpPr>
          <p:cNvPr id="3" name="Rectangle: Rounded Corners 2"/>
          <p:cNvSpPr/>
          <p:nvPr/>
        </p:nvSpPr>
        <p:spPr>
          <a:xfrm>
            <a:off x="2781109" y="789793"/>
            <a:ext cx="3791935" cy="481091"/>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363;p48"/>
          <p:cNvSpPr txBox="1"/>
          <p:nvPr/>
        </p:nvSpPr>
        <p:spPr>
          <a:xfrm>
            <a:off x="2781109" y="655103"/>
            <a:ext cx="3791935" cy="4810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ctr"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lang="en-US" sz="2000" b="1" noProof="0" dirty="0" err="1">
                <a:solidFill>
                  <a:schemeClr val="tx1"/>
                </a:solidFill>
              </a:rPr>
              <a:t>Tương</a:t>
            </a:r>
            <a:r>
              <a:rPr lang="en-US" sz="2000" b="1" noProof="0" dirty="0">
                <a:solidFill>
                  <a:schemeClr val="tx1"/>
                </a:solidFill>
              </a:rPr>
              <a:t> </a:t>
            </a:r>
            <a:r>
              <a:rPr lang="en-US" sz="2000" b="1" noProof="0" dirty="0" err="1">
                <a:solidFill>
                  <a:schemeClr val="tx1"/>
                </a:solidFill>
              </a:rPr>
              <a:t>tự</a:t>
            </a:r>
            <a:r>
              <a:rPr lang="en-US" sz="2000" b="1" noProof="0" dirty="0">
                <a:solidFill>
                  <a:schemeClr val="tx1"/>
                </a:solidFill>
              </a:rPr>
              <a:t> </a:t>
            </a:r>
            <a:r>
              <a:rPr lang="en-US" sz="2000" b="1" noProof="0" dirty="0" err="1">
                <a:solidFill>
                  <a:schemeClr val="tx1"/>
                </a:solidFill>
              </a:rPr>
              <a:t>với</a:t>
            </a:r>
            <a:r>
              <a:rPr lang="en-US" sz="2000" b="1" noProof="0" dirty="0">
                <a:solidFill>
                  <a:schemeClr val="tx1"/>
                </a:solidFill>
              </a:rPr>
              <a:t> </a:t>
            </a:r>
            <a:r>
              <a:rPr lang="en-US" sz="2000" b="1" noProof="0" dirty="0" err="1">
                <a:solidFill>
                  <a:schemeClr val="tx1"/>
                </a:solidFill>
              </a:rPr>
              <a:t>thấu</a:t>
            </a:r>
            <a:r>
              <a:rPr lang="en-US" sz="2000" b="1" noProof="0" dirty="0">
                <a:solidFill>
                  <a:schemeClr val="tx1"/>
                </a:solidFill>
              </a:rPr>
              <a:t> </a:t>
            </a:r>
            <a:r>
              <a:rPr lang="en-US" sz="2000" b="1" noProof="0" dirty="0" err="1">
                <a:solidFill>
                  <a:schemeClr val="tx1"/>
                </a:solidFill>
              </a:rPr>
              <a:t>kính</a:t>
            </a:r>
            <a:endParaRPr kumimoji="0" lang="en-US" sz="2000" b="1" i="0" u="none" strike="noStrike" kern="0" cap="none" spc="0" normalizeH="0" baseline="0" noProof="0" dirty="0">
              <a:ln>
                <a:noFill/>
              </a:ln>
              <a:solidFill>
                <a:schemeClr val="tx1"/>
              </a:solidFill>
              <a:effectLst/>
              <a:uLnTx/>
              <a:uFillTx/>
              <a:sym typeface="Arial" panose="020B0604020202020204"/>
            </a:endParaRPr>
          </a:p>
        </p:txBody>
      </p:sp>
      <p:pic>
        <p:nvPicPr>
          <p:cNvPr id="6" name="Picture 5"/>
          <p:cNvPicPr>
            <a:picLocks noChangeAspect="1"/>
          </p:cNvPicPr>
          <p:nvPr/>
        </p:nvPicPr>
        <p:blipFill>
          <a:blip r:embed="rId2"/>
          <a:stretch>
            <a:fillRect/>
          </a:stretch>
        </p:blipFill>
        <p:spPr>
          <a:xfrm>
            <a:off x="361887" y="1587023"/>
            <a:ext cx="3687316" cy="2901374"/>
          </a:xfrm>
          <a:prstGeom prst="roundRect">
            <a:avLst>
              <a:gd name="adj" fmla="val 15519"/>
            </a:avLst>
          </a:prstGeom>
        </p:spPr>
      </p:pic>
      <p:pic>
        <p:nvPicPr>
          <p:cNvPr id="7" name="Picture 6"/>
          <p:cNvPicPr>
            <a:picLocks noChangeAspect="1"/>
          </p:cNvPicPr>
          <p:nvPr/>
        </p:nvPicPr>
        <p:blipFill>
          <a:blip r:embed="rId3"/>
          <a:stretch>
            <a:fillRect/>
          </a:stretch>
        </p:blipFill>
        <p:spPr>
          <a:xfrm>
            <a:off x="4897250" y="1984042"/>
            <a:ext cx="3758601" cy="2901375"/>
          </a:xfrm>
          <a:prstGeom prst="roundRect">
            <a:avLst>
              <a:gd name="adj" fmla="val 13610"/>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 name="Google Shape;363;p48"/>
          <p:cNvSpPr txBox="1"/>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 name="Google Shape;363;p48"/>
          <p:cNvSpPr txBox="1"/>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tới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qua O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grpSp>
        <p:nvGrpSpPr>
          <p:cNvPr id="5" name="Group 40"/>
          <p:cNvGrpSpPr/>
          <p:nvPr/>
        </p:nvGrpSpPr>
        <p:grpSpPr bwMode="auto">
          <a:xfrm rot="818164" flipV="1">
            <a:off x="1032561" y="1813929"/>
            <a:ext cx="4084772" cy="1"/>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40"/>
          <p:cNvGrpSpPr/>
          <p:nvPr/>
        </p:nvGrpSpPr>
        <p:grpSpPr bwMode="auto">
          <a:xfrm rot="818164" flipV="1">
            <a:off x="4989808" y="2632324"/>
            <a:ext cx="2910706" cy="1"/>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11" name="Group 40"/>
          <p:cNvGrpSpPr/>
          <p:nvPr/>
        </p:nvGrpSpPr>
        <p:grpSpPr bwMode="auto">
          <a:xfrm>
            <a:off x="1109657" y="1332428"/>
            <a:ext cx="3950853"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14" name="Group 13"/>
          <p:cNvGrpSpPr/>
          <p:nvPr/>
        </p:nvGrpSpPr>
        <p:grpSpPr>
          <a:xfrm rot="959730">
            <a:off x="4837404" y="1942122"/>
            <a:ext cx="3198825" cy="575628"/>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9" name="Group 28"/>
          <p:cNvGrpSpPr/>
          <p:nvPr/>
        </p:nvGrpSpPr>
        <p:grpSpPr>
          <a:xfrm>
            <a:off x="407890" y="773941"/>
            <a:ext cx="8142141" cy="3026425"/>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34" name="Oval 33"/>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36" name="Oval 35"/>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38" name="Oval 37"/>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D9D9D9"/>
                </a:solidFill>
                <a:effectLst/>
                <a:uLnTx/>
                <a:uFillTx/>
                <a:latin typeface="Arial" panose="020B060402020202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5" name="Rectangle: Rounded Corners 24"/>
          <p:cNvSpPr/>
          <p:nvPr/>
        </p:nvSpPr>
        <p:spPr>
          <a:xfrm>
            <a:off x="475127" y="39247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6" name="Google Shape;363;p48"/>
          <p:cNvSpPr txBox="1"/>
          <p:nvPr/>
        </p:nvSpPr>
        <p:spPr>
          <a:xfrm>
            <a:off x="486678" y="38826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27" name="Google Shape;363;p48"/>
          <p:cNvSpPr txBox="1"/>
          <p:nvPr/>
        </p:nvSpPr>
        <p:spPr>
          <a:xfrm>
            <a:off x="1515221" y="38903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ló</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tương</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ứng</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28" name="Group 40"/>
          <p:cNvGrpSpPr/>
          <p:nvPr/>
        </p:nvGrpSpPr>
        <p:grpSpPr bwMode="auto">
          <a:xfrm rot="818164" flipV="1">
            <a:off x="963981" y="1865691"/>
            <a:ext cx="4084772" cy="1"/>
            <a:chOff x="991" y="2064"/>
            <a:chExt cx="1002" cy="1"/>
          </a:xfrm>
        </p:grpSpPr>
        <p:sp>
          <p:nvSpPr>
            <p:cNvPr id="39"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0"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1" name="Group 40"/>
          <p:cNvGrpSpPr/>
          <p:nvPr/>
        </p:nvGrpSpPr>
        <p:grpSpPr bwMode="auto">
          <a:xfrm rot="818164" flipV="1">
            <a:off x="4921228" y="2684086"/>
            <a:ext cx="2910706" cy="1"/>
            <a:chOff x="991" y="2064"/>
            <a:chExt cx="714" cy="1"/>
          </a:xfrm>
        </p:grpSpPr>
        <p:sp>
          <p:nvSpPr>
            <p:cNvPr id="42"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4" name="Group 40"/>
          <p:cNvGrpSpPr/>
          <p:nvPr/>
        </p:nvGrpSpPr>
        <p:grpSpPr bwMode="auto">
          <a:xfrm>
            <a:off x="1041077" y="1384190"/>
            <a:ext cx="3950853" cy="0"/>
            <a:chOff x="991" y="2064"/>
            <a:chExt cx="1198" cy="0"/>
          </a:xfrm>
        </p:grpSpPr>
        <p:sp>
          <p:nvSpPr>
            <p:cNvPr id="4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7" name="Group 46"/>
          <p:cNvGrpSpPr/>
          <p:nvPr/>
        </p:nvGrpSpPr>
        <p:grpSpPr>
          <a:xfrm rot="959730">
            <a:off x="4768824" y="1993884"/>
            <a:ext cx="3198825" cy="575628"/>
            <a:chOff x="4921901" y="2752304"/>
            <a:chExt cx="4564008" cy="821288"/>
          </a:xfrm>
        </p:grpSpPr>
        <p:sp>
          <p:nvSpPr>
            <p:cNvPr id="48"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9"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50" name="Group 49"/>
          <p:cNvGrpSpPr/>
          <p:nvPr/>
        </p:nvGrpSpPr>
        <p:grpSpPr>
          <a:xfrm>
            <a:off x="339310" y="825703"/>
            <a:ext cx="8142141" cy="3026425"/>
            <a:chOff x="339310" y="976419"/>
            <a:chExt cx="8142141" cy="3026425"/>
          </a:xfrm>
        </p:grpSpPr>
        <p:sp>
          <p:nvSpPr>
            <p:cNvPr id="51"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52"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4"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5" name="Oval 54"/>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6"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7" name="Oval 56"/>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8"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9" name="Oval 58"/>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475127" y="39751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3" name="Google Shape;363;p48"/>
          <p:cNvSpPr txBox="1"/>
          <p:nvPr/>
        </p:nvSpPr>
        <p:spPr>
          <a:xfrm>
            <a:off x="486678" y="3933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3:</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4" name="Google Shape;363;p48"/>
          <p:cNvSpPr txBox="1"/>
          <p:nvPr/>
        </p:nvSpPr>
        <p:spPr>
          <a:xfrm>
            <a:off x="1515221" y="3940786"/>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lang="en-US" sz="2000" dirty="0" err="1">
                <a:solidFill>
                  <a:srgbClr val="2E2723"/>
                </a:solidFill>
              </a:rPr>
              <a:t>Xác</a:t>
            </a:r>
            <a:r>
              <a:rPr lang="en-US" sz="2000" dirty="0">
                <a:solidFill>
                  <a:srgbClr val="2E2723"/>
                </a:solidFill>
              </a:rPr>
              <a:t> </a:t>
            </a:r>
            <a:r>
              <a:rPr lang="en-US" sz="2000" dirty="0" err="1">
                <a:solidFill>
                  <a:srgbClr val="2E2723"/>
                </a:solidFill>
              </a:rPr>
              <a:t>định</a:t>
            </a:r>
            <a:r>
              <a:rPr lang="en-US" sz="2000" dirty="0">
                <a:solidFill>
                  <a:srgbClr val="2E2723"/>
                </a:solidFill>
              </a:rPr>
              <a:t> </a:t>
            </a:r>
            <a:r>
              <a:rPr lang="en-US" sz="2000" dirty="0" err="1">
                <a:solidFill>
                  <a:srgbClr val="2E2723"/>
                </a:solidFill>
              </a:rPr>
              <a:t>điểm</a:t>
            </a:r>
            <a:r>
              <a:rPr lang="en-US" sz="2000" dirty="0">
                <a:solidFill>
                  <a:srgbClr val="2E2723"/>
                </a:solidFill>
              </a:rPr>
              <a:t> </a:t>
            </a:r>
            <a:r>
              <a:rPr lang="en-US" sz="2000" dirty="0" err="1">
                <a:solidFill>
                  <a:srgbClr val="2E2723"/>
                </a:solidFill>
              </a:rPr>
              <a:t>cắt</a:t>
            </a:r>
            <a:r>
              <a:rPr lang="en-US" sz="2000" dirty="0">
                <a:solidFill>
                  <a:srgbClr val="2E2723"/>
                </a:solidFill>
              </a:rPr>
              <a:t> </a:t>
            </a:r>
            <a:r>
              <a:rPr lang="en-US" sz="2000" dirty="0" err="1">
                <a:solidFill>
                  <a:srgbClr val="2E2723"/>
                </a:solidFill>
              </a:rPr>
              <a:t>nhau</a:t>
            </a:r>
            <a:r>
              <a:rPr lang="en-US" sz="2000" dirty="0">
                <a:solidFill>
                  <a:srgbClr val="2E2723"/>
                </a:solidFill>
              </a:rPr>
              <a:t> S’ </a:t>
            </a:r>
            <a:r>
              <a:rPr lang="en-US" sz="2000" dirty="0" err="1">
                <a:solidFill>
                  <a:srgbClr val="2E2723"/>
                </a:solidFill>
              </a:rPr>
              <a:t>của</a:t>
            </a:r>
            <a:r>
              <a:rPr lang="en-US" sz="2000" dirty="0">
                <a:solidFill>
                  <a:srgbClr val="2E2723"/>
                </a:solidFill>
              </a:rPr>
              <a:t> 2 </a:t>
            </a:r>
            <a:r>
              <a:rPr lang="en-US" sz="2000" dirty="0" err="1">
                <a:solidFill>
                  <a:srgbClr val="2E2723"/>
                </a:solidFill>
              </a:rPr>
              <a:t>tia</a:t>
            </a:r>
            <a:r>
              <a:rPr lang="en-US" sz="2000" dirty="0">
                <a:solidFill>
                  <a:srgbClr val="2E2723"/>
                </a:solidFill>
              </a:rPr>
              <a:t> </a:t>
            </a:r>
            <a:r>
              <a:rPr lang="en-US" sz="2000" dirty="0" err="1">
                <a:solidFill>
                  <a:srgbClr val="2E2723"/>
                </a:solidFill>
              </a:rPr>
              <a:t>ló</a:t>
            </a:r>
            <a:r>
              <a:rPr lang="en-US" sz="2000" dirty="0">
                <a:solidFill>
                  <a:srgbClr val="2E2723"/>
                </a:solidFill>
              </a:rPr>
              <a:t>. S’ </a:t>
            </a:r>
            <a:r>
              <a:rPr lang="en-US" sz="2000" dirty="0" err="1">
                <a:solidFill>
                  <a:srgbClr val="2E2723"/>
                </a:solidFill>
              </a:rPr>
              <a:t>là</a:t>
            </a:r>
            <a:r>
              <a:rPr lang="en-US" sz="2000" dirty="0">
                <a:solidFill>
                  <a:srgbClr val="2E2723"/>
                </a:solidFill>
              </a:rPr>
              <a:t> </a:t>
            </a:r>
            <a:r>
              <a:rPr lang="en-US" sz="2000" dirty="0" err="1">
                <a:solidFill>
                  <a:srgbClr val="2E2723"/>
                </a:solidFill>
              </a:rPr>
              <a:t>ảnh</a:t>
            </a:r>
            <a:r>
              <a:rPr lang="en-US" sz="2000" dirty="0">
                <a:solidFill>
                  <a:srgbClr val="2E2723"/>
                </a:solidFill>
              </a:rPr>
              <a:t> </a:t>
            </a:r>
            <a:r>
              <a:rPr lang="en-US" sz="2000" dirty="0" err="1">
                <a:solidFill>
                  <a:srgbClr val="2E2723"/>
                </a:solidFill>
              </a:rPr>
              <a:t>của</a:t>
            </a:r>
            <a:r>
              <a:rPr lang="en-US" sz="2000" dirty="0">
                <a:solidFill>
                  <a:srgbClr val="2E2723"/>
                </a:solidFill>
              </a:rPr>
              <a:t> S qua TK</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5" name="Group 40"/>
          <p:cNvGrpSpPr/>
          <p:nvPr/>
        </p:nvGrpSpPr>
        <p:grpSpPr bwMode="auto">
          <a:xfrm rot="818164" flipV="1">
            <a:off x="963981" y="1916091"/>
            <a:ext cx="4084772" cy="1"/>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8" name="Group 40"/>
          <p:cNvGrpSpPr/>
          <p:nvPr/>
        </p:nvGrpSpPr>
        <p:grpSpPr bwMode="auto">
          <a:xfrm rot="818164" flipV="1">
            <a:off x="4921228" y="2734486"/>
            <a:ext cx="2910706" cy="1"/>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1" name="Group 40"/>
          <p:cNvGrpSpPr/>
          <p:nvPr/>
        </p:nvGrpSpPr>
        <p:grpSpPr bwMode="auto">
          <a:xfrm>
            <a:off x="1041077" y="1434590"/>
            <a:ext cx="3950853"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4" name="Group 13"/>
          <p:cNvGrpSpPr/>
          <p:nvPr/>
        </p:nvGrpSpPr>
        <p:grpSpPr>
          <a:xfrm rot="959730">
            <a:off x="4768824" y="2044284"/>
            <a:ext cx="3198825" cy="575628"/>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29" name="Group 28"/>
          <p:cNvGrpSpPr/>
          <p:nvPr/>
        </p:nvGrpSpPr>
        <p:grpSpPr>
          <a:xfrm>
            <a:off x="339310" y="876103"/>
            <a:ext cx="8142141" cy="3026425"/>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4" name="Oval 33"/>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6" name="Oval 35"/>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8" name="Oval 37"/>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
        <p:nvSpPr>
          <p:cNvPr id="60" name="Rectangle 51"/>
          <p:cNvSpPr>
            <a:spLocks noChangeArrowheads="1"/>
          </p:cNvSpPr>
          <p:nvPr/>
        </p:nvSpPr>
        <p:spPr bwMode="auto">
          <a:xfrm>
            <a:off x="6764446" y="309921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61" name="Oval 60"/>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randombar(horizontal)">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0" grpId="0"/>
      <p:bldP spid="60" grpId="1"/>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510540" y="994077"/>
            <a:ext cx="3352800" cy="3352800"/>
          </a:xfrm>
          <a:prstGeom prst="rect">
            <a:avLst/>
          </a:prstGeom>
        </p:spPr>
      </p:pic>
      <p:sp>
        <p:nvSpPr>
          <p:cNvPr id="24" name="Google Shape;247;p23"/>
          <p:cNvSpPr txBox="1"/>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S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endParaRPr lang="en-US" sz="2800" dirty="0"/>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5" name="Rectangle: Rounded Corners 24"/>
          <p:cNvSpPr/>
          <p:nvPr/>
        </p:nvSpPr>
        <p:spPr>
          <a:xfrm>
            <a:off x="454079" y="38959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6" name="Google Shape;363;p48"/>
          <p:cNvSpPr txBox="1"/>
          <p:nvPr/>
        </p:nvSpPr>
        <p:spPr>
          <a:xfrm>
            <a:off x="465630" y="38538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27" name="Google Shape;363;p48"/>
          <p:cNvSpPr txBox="1"/>
          <p:nvPr/>
        </p:nvSpPr>
        <p:spPr>
          <a:xfrm>
            <a:off x="1494173" y="38615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50000"/>
              </a:lnSpc>
              <a:buClr>
                <a:srgbClr val="9AB5BE"/>
              </a:buClr>
              <a:defRPr/>
            </a:pP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Từ</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S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tới</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qua O </a:t>
            </a:r>
            <a:r>
              <a:rPr kumimoji="0" lang="en-US" sz="200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 </a:t>
            </a:r>
            <a:r>
              <a:rPr kumimoji="0" lang="en-US" sz="2000" i="0" u="none" strike="noStrike" kern="0" cap="none" spc="0" normalizeH="0" noProof="0" dirty="0">
                <a:ln>
                  <a:noFill/>
                </a:ln>
                <a:solidFill>
                  <a:srgbClr val="2E2723"/>
                </a:solidFill>
                <a:effectLst/>
                <a:uLnTx/>
                <a:uFillTx/>
                <a:latin typeface="#9Slide03 Arima Madurai Black" panose="00000A00000000000000" pitchFamily="2" charset="-93"/>
                <a:cs typeface="#9Slide03 Arima Madurai Black" panose="00000A00000000000000" pitchFamily="2" charset="-93"/>
                <a:sym typeface="Arial" panose="020B0604020202020204"/>
              </a:rPr>
              <a:t>∆</a:t>
            </a:r>
            <a:r>
              <a:rPr kumimoji="0" lang="en-US" sz="200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a:t>
            </a:r>
            <a:endParaRPr kumimoji="0" lang="en-US" sz="200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28" name="Group 40"/>
          <p:cNvGrpSpPr/>
          <p:nvPr/>
        </p:nvGrpSpPr>
        <p:grpSpPr bwMode="auto">
          <a:xfrm rot="1320000" flipV="1">
            <a:off x="2916385" y="1878027"/>
            <a:ext cx="3069702" cy="766"/>
            <a:chOff x="997" y="70725"/>
            <a:chExt cx="753" cy="766"/>
          </a:xfrm>
        </p:grpSpPr>
        <p:sp>
          <p:nvSpPr>
            <p:cNvPr id="39"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41" name="Group 40"/>
          <p:cNvGrpSpPr/>
          <p:nvPr/>
        </p:nvGrpSpPr>
        <p:grpSpPr bwMode="auto">
          <a:xfrm flipV="1">
            <a:off x="3016994" y="1295760"/>
            <a:ext cx="2856706" cy="0"/>
            <a:chOff x="991" y="2064"/>
            <a:chExt cx="4136" cy="0"/>
          </a:xfrm>
        </p:grpSpPr>
        <p:sp>
          <p:nvSpPr>
            <p:cNvPr id="42"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44" name="Group 43"/>
          <p:cNvGrpSpPr/>
          <p:nvPr/>
        </p:nvGrpSpPr>
        <p:grpSpPr>
          <a:xfrm>
            <a:off x="753568" y="873929"/>
            <a:ext cx="7724993" cy="2814224"/>
            <a:chOff x="753568" y="1320329"/>
            <a:chExt cx="7724993" cy="2814224"/>
          </a:xfrm>
        </p:grpSpPr>
        <p:sp>
          <p:nvSpPr>
            <p:cNvPr id="45"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46"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47"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8"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49" name="Group 4"/>
            <p:cNvGrpSpPr/>
            <p:nvPr/>
          </p:nvGrpSpPr>
          <p:grpSpPr bwMode="auto">
            <a:xfrm>
              <a:off x="5757131" y="1320329"/>
              <a:ext cx="227167" cy="2814224"/>
              <a:chOff x="2592" y="2677"/>
              <a:chExt cx="192" cy="1221"/>
            </a:xfrm>
          </p:grpSpPr>
          <p:sp>
            <p:nvSpPr>
              <p:cNvPr id="54"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55" name="Group 9"/>
              <p:cNvGrpSpPr/>
              <p:nvPr/>
            </p:nvGrpSpPr>
            <p:grpSpPr bwMode="auto">
              <a:xfrm flipV="1">
                <a:off x="2592" y="2677"/>
                <a:ext cx="192" cy="1221"/>
                <a:chOff x="2592" y="2516"/>
                <a:chExt cx="192" cy="1221"/>
              </a:xfrm>
            </p:grpSpPr>
            <p:sp>
              <p:nvSpPr>
                <p:cNvPr id="56"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7"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58"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59"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50"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51" name="Oval 50"/>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52" name="Oval 51"/>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53" name="Oval 52"/>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1320000" flipV="1">
            <a:off x="2916385" y="2030647"/>
            <a:ext cx="3069702" cy="766"/>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flipV="1">
            <a:off x="3016994" y="1448380"/>
            <a:ext cx="2856706"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p:cNvGrpSpPr/>
          <p:nvPr/>
        </p:nvGrpSpPr>
        <p:grpSpPr>
          <a:xfrm>
            <a:off x="753568" y="1026549"/>
            <a:ext cx="7724993" cy="2814224"/>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sp>
        <p:nvSpPr>
          <p:cNvPr id="32" name="Rectangle: Rounded Corners 31"/>
          <p:cNvSpPr/>
          <p:nvPr/>
        </p:nvSpPr>
        <p:spPr>
          <a:xfrm>
            <a:off x="475127" y="404861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33" name="Google Shape;363;p48"/>
          <p:cNvSpPr txBox="1"/>
          <p:nvPr/>
        </p:nvSpPr>
        <p:spPr>
          <a:xfrm>
            <a:off x="486678" y="400644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34" name="Google Shape;363;p48"/>
          <p:cNvSpPr txBox="1"/>
          <p:nvPr/>
        </p:nvSpPr>
        <p:spPr>
          <a:xfrm>
            <a:off x="1515221" y="401420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ló</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tương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ứng</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grpSp>
        <p:nvGrpSpPr>
          <p:cNvPr id="35" name="Group 40"/>
          <p:cNvGrpSpPr/>
          <p:nvPr/>
        </p:nvGrpSpPr>
        <p:grpSpPr bwMode="auto">
          <a:xfrm rot="19972496" flipV="1">
            <a:off x="5764643" y="1031569"/>
            <a:ext cx="1818173" cy="1"/>
            <a:chOff x="991" y="2063"/>
            <a:chExt cx="446" cy="1"/>
          </a:xfrm>
        </p:grpSpPr>
        <p:sp>
          <p:nvSpPr>
            <p:cNvPr id="36"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7"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8" name="Group 40"/>
          <p:cNvGrpSpPr/>
          <p:nvPr/>
        </p:nvGrpSpPr>
        <p:grpSpPr bwMode="auto">
          <a:xfrm rot="1320000" flipV="1">
            <a:off x="5811142" y="2892779"/>
            <a:ext cx="1545043" cy="767"/>
            <a:chOff x="997" y="70723"/>
            <a:chExt cx="379" cy="767"/>
          </a:xfrm>
        </p:grpSpPr>
        <p:sp>
          <p:nvSpPr>
            <p:cNvPr id="39"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0"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Line 41"/>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51"/>
          <p:cNvSpPr txBox="1">
            <a:spLocks noGrp="1"/>
          </p:cNvSpPr>
          <p:nvPr>
            <p:ph type="title"/>
          </p:nvPr>
        </p:nvSpPr>
        <p:spPr>
          <a:xfrm>
            <a:off x="4572000" y="1785864"/>
            <a:ext cx="4339803" cy="2447736"/>
          </a:xfrm>
          <a:prstGeom prst="rect">
            <a:avLst/>
          </a:prstGeom>
        </p:spPr>
        <p:txBody>
          <a:bodyPr spcFirstLastPara="1" wrap="square" lIns="91425" tIns="91425" rIns="91425" bIns="91425" anchor="ctr" anchorCtr="0">
            <a:noAutofit/>
          </a:bodyPr>
          <a:lstStyle/>
          <a:p>
            <a:pPr algn="l">
              <a:buClr>
                <a:srgbClr val="2E2723"/>
              </a:buClr>
            </a:pPr>
            <a:r>
              <a:rPr lang="en-US" sz="5400" dirty="0">
                <a:solidFill>
                  <a:schemeClr val="tx1"/>
                </a:solidFill>
                <a:latin typeface="Roboto Black" panose="02000000000000000000" pitchFamily="2" charset="0"/>
                <a:ea typeface="Roboto Black" panose="02000000000000000000" pitchFamily="2" charset="0"/>
              </a:rPr>
              <a:t>I. </a:t>
            </a:r>
            <a:r>
              <a:rPr lang="en-US" sz="5400" dirty="0" err="1">
                <a:solidFill>
                  <a:schemeClr val="tx1"/>
                </a:solidFill>
                <a:latin typeface="Roboto Black" panose="02000000000000000000" pitchFamily="2" charset="0"/>
                <a:ea typeface="Roboto Black" panose="02000000000000000000" pitchFamily="2" charset="0"/>
              </a:rPr>
              <a:t>Cấu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Tạo</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Thấu</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Kính</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Và</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Phân</a:t>
            </a:r>
            <a:r>
              <a:rPr lang="en-US" sz="5400" dirty="0">
                <a:solidFill>
                  <a:schemeClr val="tx1"/>
                </a:solidFill>
                <a:latin typeface="Roboto Black" panose="02000000000000000000" pitchFamily="2" charset="0"/>
                <a:ea typeface="Roboto Black" panose="02000000000000000000" pitchFamily="2" charset="0"/>
              </a:rPr>
              <a:t> </a:t>
            </a:r>
            <a:r>
              <a:rPr lang="en-US" sz="5400" dirty="0" err="1">
                <a:solidFill>
                  <a:schemeClr val="tx1"/>
                </a:solidFill>
                <a:latin typeface="Roboto Black" panose="02000000000000000000" pitchFamily="2" charset="0"/>
                <a:ea typeface="Roboto Black" panose="02000000000000000000" pitchFamily="2" charset="0"/>
              </a:rPr>
              <a:t>Loại</a:t>
            </a:r>
            <a:endParaRPr lang="en-US" sz="5400" dirty="0">
              <a:solidFill>
                <a:schemeClr val="tx1"/>
              </a:solidFill>
              <a:latin typeface="Roboto Black" panose="02000000000000000000" pitchFamily="2" charset="0"/>
              <a:ea typeface="Roboto Black" panose="02000000000000000000" pitchFamily="2" charset="0"/>
            </a:endParaRPr>
          </a:p>
        </p:txBody>
      </p:sp>
      <p:pic>
        <p:nvPicPr>
          <p:cNvPr id="24" name="Picture 23"/>
          <p:cNvPicPr>
            <a:picLocks noChangeAspect="1"/>
          </p:cNvPicPr>
          <p:nvPr/>
        </p:nvPicPr>
        <p:blipFill>
          <a:blip r:embed="rId1"/>
          <a:stretch>
            <a:fillRect/>
          </a:stretch>
        </p:blipFill>
        <p:spPr>
          <a:xfrm>
            <a:off x="263235" y="481445"/>
            <a:ext cx="4662055" cy="4662055"/>
          </a:xfrm>
          <a:prstGeom prst="rect">
            <a:avLst/>
          </a:prstGeom>
        </p:spPr>
      </p:pic>
      <p:grpSp>
        <p:nvGrpSpPr>
          <p:cNvPr id="10" name="Group 9"/>
          <p:cNvGrpSpPr/>
          <p:nvPr/>
        </p:nvGrpSpPr>
        <p:grpSpPr>
          <a:xfrm>
            <a:off x="7569585" y="481445"/>
            <a:ext cx="938376" cy="914917"/>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9"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1320000" flipV="1">
            <a:off x="2916385" y="1960780"/>
            <a:ext cx="3069702" cy="766"/>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flipV="1">
            <a:off x="3016994" y="1378513"/>
            <a:ext cx="2856706"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p:cNvGrpSpPr/>
          <p:nvPr/>
        </p:nvGrpSpPr>
        <p:grpSpPr>
          <a:xfrm>
            <a:off x="753568" y="956682"/>
            <a:ext cx="7724993" cy="2814224"/>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p:cNvGrpSpPr/>
          <p:nvPr/>
        </p:nvGrpSpPr>
        <p:grpSpPr bwMode="auto">
          <a:xfrm rot="19972496" flipV="1">
            <a:off x="5764643" y="961702"/>
            <a:ext cx="1818173" cy="1"/>
            <a:chOff x="991" y="2063"/>
            <a:chExt cx="446" cy="1"/>
          </a:xfrm>
        </p:grpSpPr>
        <p:sp>
          <p:nvSpPr>
            <p:cNvPr id="33"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p:cNvGrpSpPr/>
          <p:nvPr/>
        </p:nvGrpSpPr>
        <p:grpSpPr bwMode="auto">
          <a:xfrm rot="1320000" flipV="1">
            <a:off x="5811142" y="2822912"/>
            <a:ext cx="1545043" cy="767"/>
            <a:chOff x="997" y="70723"/>
            <a:chExt cx="379" cy="767"/>
          </a:xfrm>
        </p:grpSpPr>
        <p:sp>
          <p:nvSpPr>
            <p:cNvPr id="36"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p:cNvSpPr>
            <a:spLocks noChangeShapeType="1"/>
          </p:cNvSpPr>
          <p:nvPr/>
        </p:nvSpPr>
        <p:spPr bwMode="auto">
          <a:xfrm rot="20280000" flipV="1">
            <a:off x="3531663" y="1839108"/>
            <a:ext cx="2486064" cy="24064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Rounded Corners 38"/>
          <p:cNvSpPr/>
          <p:nvPr/>
        </p:nvSpPr>
        <p:spPr>
          <a:xfrm>
            <a:off x="475127" y="3978744"/>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40" name="Google Shape;363;p48"/>
          <p:cNvSpPr txBox="1"/>
          <p:nvPr/>
        </p:nvSpPr>
        <p:spPr>
          <a:xfrm>
            <a:off x="486678" y="3936580"/>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3:</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1" name="Google Shape;363;p48"/>
          <p:cNvSpPr txBox="1"/>
          <p:nvPr/>
        </p:nvSpPr>
        <p:spPr>
          <a:xfrm>
            <a:off x="1515221" y="3944339"/>
            <a:ext cx="7071217"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Xác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định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điểm</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cắt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nhau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ló</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 qua TK</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2" name="Rectangle 51"/>
          <p:cNvSpPr>
            <a:spLocks noChangeArrowheads="1"/>
          </p:cNvSpPr>
          <p:nvPr/>
        </p:nvSpPr>
        <p:spPr bwMode="auto">
          <a:xfrm>
            <a:off x="4443134" y="166831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3" name="Oval 42"/>
          <p:cNvSpPr/>
          <p:nvPr/>
        </p:nvSpPr>
        <p:spPr>
          <a:xfrm>
            <a:off x="4590756" y="1978011"/>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500"/>
                            </p:stCondLst>
                            <p:childTnLst>
                              <p:par>
                                <p:cTn id="20" presetID="14" presetClass="entr" presetSubtype="10" fill="hold" grpId="1"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2" grpId="1"/>
      <p:bldP spid="4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84" name="Rectangle: Rounded Corners 83"/>
          <p:cNvSpPr/>
          <p:nvPr/>
        </p:nvSpPr>
        <p:spPr>
          <a:xfrm>
            <a:off x="590086" y="609963"/>
            <a:ext cx="8152470" cy="921483"/>
          </a:xfrm>
          <a:prstGeom prst="roundRect">
            <a:avLst>
              <a:gd name="adj" fmla="val 11092"/>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85" name="Picture 84"/>
          <p:cNvPicPr>
            <a:picLocks noChangeAspect="1"/>
          </p:cNvPicPr>
          <p:nvPr/>
        </p:nvPicPr>
        <p:blipFill>
          <a:blip r:embed="rId2"/>
          <a:stretch>
            <a:fillRect/>
          </a:stretch>
        </p:blipFill>
        <p:spPr>
          <a:xfrm>
            <a:off x="210664" y="321933"/>
            <a:ext cx="1379424" cy="1379424"/>
          </a:xfrm>
          <a:prstGeom prst="rect">
            <a:avLst/>
          </a:prstGeom>
        </p:spPr>
      </p:pic>
      <p:sp>
        <p:nvSpPr>
          <p:cNvPr id="86" name="Google Shape;247;p23"/>
          <p:cNvSpPr txBox="1"/>
          <p:nvPr/>
        </p:nvSpPr>
        <p:spPr>
          <a:xfrm>
            <a:off x="1583612" y="633424"/>
            <a:ext cx="6988840" cy="8266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8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buClr>
                <a:srgbClr val="DA622E"/>
              </a:buClr>
            </a:pPr>
            <a:r>
              <a:rPr lang="vi-VN" sz="2000" dirty="0">
                <a:solidFill>
                  <a:sysClr val="windowText" lastClr="000000"/>
                </a:solidFill>
              </a:rPr>
              <a:t>Hãy dựng ảnh S’ của điểm sáng S ở Hình 8.10 vào vở</a:t>
            </a:r>
            <a:r>
              <a:rPr lang="en-US" sz="2000" dirty="0">
                <a:solidFill>
                  <a:sysClr val="windowText" lastClr="000000"/>
                </a:solidFill>
              </a:rPr>
              <a:t> </a:t>
            </a:r>
            <a:r>
              <a:rPr lang="en-US" sz="2000" dirty="0" err="1">
                <a:solidFill>
                  <a:sysClr val="windowText" lastClr="000000"/>
                </a:solidFill>
              </a:rPr>
              <a:t>và</a:t>
            </a:r>
            <a:r>
              <a:rPr lang="en-US" sz="2000" dirty="0">
                <a:solidFill>
                  <a:sysClr val="windowText" lastClr="000000"/>
                </a:solidFill>
              </a:rPr>
              <a:t> </a:t>
            </a:r>
            <a:r>
              <a:rPr lang="en-US" sz="2000" dirty="0" err="1">
                <a:solidFill>
                  <a:sysClr val="windowText" lastClr="000000"/>
                </a:solidFill>
              </a:rPr>
              <a:t>xác</a:t>
            </a:r>
            <a:r>
              <a:rPr lang="en-US" sz="2000" dirty="0">
                <a:solidFill>
                  <a:sysClr val="windowText" lastClr="000000"/>
                </a:solidFill>
              </a:rPr>
              <a:t> </a:t>
            </a:r>
            <a:r>
              <a:rPr lang="en-US" sz="2000" dirty="0" err="1">
                <a:solidFill>
                  <a:sysClr val="windowText" lastClr="000000"/>
                </a:solidFill>
              </a:rPr>
              <a:t>định</a:t>
            </a:r>
            <a:r>
              <a:rPr lang="en-US" sz="2000" dirty="0">
                <a:solidFill>
                  <a:sysClr val="windowText" lastClr="000000"/>
                </a:solidFill>
              </a:rPr>
              <a:t> </a:t>
            </a:r>
            <a:r>
              <a:rPr lang="en-US" sz="2000" dirty="0" err="1">
                <a:solidFill>
                  <a:sysClr val="windowText" lastClr="000000"/>
                </a:solidFill>
              </a:rPr>
              <a:t>loại</a:t>
            </a:r>
            <a:r>
              <a:rPr lang="en-US" sz="2000" dirty="0">
                <a:solidFill>
                  <a:sysClr val="windowText" lastClr="000000"/>
                </a:solidFill>
              </a:rPr>
              <a:t> </a:t>
            </a:r>
            <a:r>
              <a:rPr lang="en-US" sz="2000" dirty="0" err="1">
                <a:solidFill>
                  <a:sysClr val="windowText" lastClr="000000"/>
                </a:solidFill>
              </a:rPr>
              <a:t>ảnh</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125" name="Group 124"/>
          <p:cNvGrpSpPr/>
          <p:nvPr/>
        </p:nvGrpSpPr>
        <p:grpSpPr>
          <a:xfrm>
            <a:off x="4888062" y="1784013"/>
            <a:ext cx="3986134" cy="1421676"/>
            <a:chOff x="1565074" y="1943462"/>
            <a:chExt cx="8203724" cy="2925903"/>
          </a:xfrm>
        </p:grpSpPr>
        <p:sp>
          <p:nvSpPr>
            <p:cNvPr id="126" name="Line 41"/>
            <p:cNvSpPr>
              <a:spLocks noChangeShapeType="1"/>
            </p:cNvSpPr>
            <p:nvPr/>
          </p:nvSpPr>
          <p:spPr bwMode="auto">
            <a:xfrm flipV="1">
              <a:off x="1765980" y="3411740"/>
              <a:ext cx="8002818"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27" name="Object 9"/>
            <p:cNvGraphicFramePr>
              <a:graphicFrameLocks noChangeAspect="1"/>
            </p:cNvGraphicFramePr>
            <p:nvPr/>
          </p:nvGraphicFramePr>
          <p:xfrm>
            <a:off x="1565074" y="3444899"/>
            <a:ext cx="753071" cy="477500"/>
          </p:xfrm>
          <a:graphic>
            <a:graphicData uri="http://schemas.openxmlformats.org/presentationml/2006/ole">
              <mc:AlternateContent xmlns:mc="http://schemas.openxmlformats.org/markup-compatibility/2006">
                <mc:Choice xmlns:v="urn:schemas-microsoft-com:vml" Requires="v">
                  <p:oleObj spid="_x0000_s0"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074" y="3444899"/>
                          <a:ext cx="753071" cy="477500"/>
                        </a:xfrm>
                        <a:prstGeom prst="rect">
                          <a:avLst/>
                        </a:prstGeom>
                        <a:noFill/>
                        <a:ln>
                          <a:noFill/>
                        </a:ln>
                      </p:spPr>
                    </p:pic>
                  </p:oleObj>
                </mc:Fallback>
              </mc:AlternateContent>
            </a:graphicData>
          </a:graphic>
        </p:graphicFrame>
        <p:sp>
          <p:nvSpPr>
            <p:cNvPr id="128" name="Line 34"/>
            <p:cNvSpPr>
              <a:spLocks noChangeShapeType="1"/>
            </p:cNvSpPr>
            <p:nvPr/>
          </p:nvSpPr>
          <p:spPr bwMode="auto">
            <a:xfrm>
              <a:off x="5960321" y="1943462"/>
              <a:ext cx="0" cy="2925903"/>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29" name="Rectangle 51"/>
            <p:cNvSpPr>
              <a:spLocks noChangeArrowheads="1"/>
            </p:cNvSpPr>
            <p:nvPr/>
          </p:nvSpPr>
          <p:spPr bwMode="auto">
            <a:xfrm>
              <a:off x="5559879" y="34952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0" name="Oval 129"/>
            <p:cNvSpPr/>
            <p:nvPr/>
          </p:nvSpPr>
          <p:spPr>
            <a:xfrm>
              <a:off x="5917175" y="335292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31" name="Rectangle 51"/>
            <p:cNvSpPr>
              <a:spLocks noChangeArrowheads="1"/>
            </p:cNvSpPr>
            <p:nvPr/>
          </p:nvSpPr>
          <p:spPr bwMode="auto">
            <a:xfrm>
              <a:off x="7960814" y="2973186"/>
              <a:ext cx="443587" cy="222551"/>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2" name="Oval 131"/>
            <p:cNvSpPr/>
            <p:nvPr/>
          </p:nvSpPr>
          <p:spPr>
            <a:xfrm>
              <a:off x="8096317" y="336774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33" name="Rectangle 51"/>
            <p:cNvSpPr>
              <a:spLocks noChangeArrowheads="1"/>
            </p:cNvSpPr>
            <p:nvPr/>
          </p:nvSpPr>
          <p:spPr bwMode="auto">
            <a:xfrm>
              <a:off x="4630348" y="2551637"/>
              <a:ext cx="443587" cy="222551"/>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4" name="Oval 133"/>
            <p:cNvSpPr/>
            <p:nvPr/>
          </p:nvSpPr>
          <p:spPr>
            <a:xfrm>
              <a:off x="4796411" y="28147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grpSp>
        <p:nvGrpSpPr>
          <p:cNvPr id="135" name="Group 134"/>
          <p:cNvGrpSpPr/>
          <p:nvPr/>
        </p:nvGrpSpPr>
        <p:grpSpPr>
          <a:xfrm>
            <a:off x="738725" y="1790983"/>
            <a:ext cx="3879817" cy="1421676"/>
            <a:chOff x="290782" y="1029759"/>
            <a:chExt cx="8259249" cy="3026425"/>
          </a:xfrm>
        </p:grpSpPr>
        <p:sp>
          <p:nvSpPr>
            <p:cNvPr id="136" name="Line 41"/>
            <p:cNvSpPr>
              <a:spLocks noChangeShapeType="1"/>
            </p:cNvSpPr>
            <p:nvPr/>
          </p:nvSpPr>
          <p:spPr bwMode="auto">
            <a:xfrm flipV="1">
              <a:off x="573161" y="257175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37" name="Object 9"/>
            <p:cNvGraphicFramePr>
              <a:graphicFrameLocks noChangeAspect="1"/>
            </p:cNvGraphicFramePr>
            <p:nvPr/>
          </p:nvGraphicFramePr>
          <p:xfrm>
            <a:off x="290782" y="2630573"/>
            <a:ext cx="701888" cy="445048"/>
          </p:xfrm>
          <a:graphic>
            <a:graphicData uri="http://schemas.openxmlformats.org/presentationml/2006/ole">
              <mc:AlternateContent xmlns:mc="http://schemas.openxmlformats.org/markup-compatibility/2006">
                <mc:Choice xmlns:v="urn:schemas-microsoft-com:vml" Requires="v">
                  <p:oleObj spid="_x0000_s2" name="Equation" r:id="rId5" imgW="139700" imgH="165100" progId="Equation.DSMT4">
                    <p:embed/>
                  </p:oleObj>
                </mc:Choice>
                <mc:Fallback>
                  <p:oleObj name="Equation" r:id="rId5"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82" y="2630573"/>
                          <a:ext cx="701888" cy="445048"/>
                        </a:xfrm>
                        <a:prstGeom prst="rect">
                          <a:avLst/>
                        </a:prstGeom>
                        <a:noFill/>
                        <a:ln>
                          <a:noFill/>
                        </a:ln>
                      </p:spPr>
                    </p:pic>
                  </p:oleObj>
                </mc:Fallback>
              </mc:AlternateContent>
            </a:graphicData>
          </a:graphic>
        </p:graphicFrame>
        <p:sp>
          <p:nvSpPr>
            <p:cNvPr id="138"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9"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0" name="Oval 139"/>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41"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2" name="Oval 141"/>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43"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4" name="Oval 143"/>
            <p:cNvSpPr/>
            <p:nvPr/>
          </p:nvSpPr>
          <p:spPr>
            <a:xfrm>
              <a:off x="1048668" y="1577903"/>
              <a:ext cx="86292" cy="8629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grpSp>
        <p:nvGrpSpPr>
          <p:cNvPr id="145" name="Group 144"/>
          <p:cNvGrpSpPr/>
          <p:nvPr/>
        </p:nvGrpSpPr>
        <p:grpSpPr>
          <a:xfrm>
            <a:off x="2411129" y="3010988"/>
            <a:ext cx="3631617" cy="1829560"/>
            <a:chOff x="2383567" y="3200810"/>
            <a:chExt cx="3631617" cy="1829560"/>
          </a:xfrm>
        </p:grpSpPr>
        <p:sp>
          <p:nvSpPr>
            <p:cNvPr id="146" name="Line 41"/>
            <p:cNvSpPr>
              <a:spLocks noChangeShapeType="1"/>
            </p:cNvSpPr>
            <p:nvPr/>
          </p:nvSpPr>
          <p:spPr bwMode="auto">
            <a:xfrm flipV="1">
              <a:off x="2576586" y="4145915"/>
              <a:ext cx="3438598"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47" name="Object 9"/>
            <p:cNvGraphicFramePr>
              <a:graphicFrameLocks noChangeAspect="1"/>
            </p:cNvGraphicFramePr>
            <p:nvPr/>
          </p:nvGraphicFramePr>
          <p:xfrm>
            <a:off x="2383567" y="4119858"/>
            <a:ext cx="517899" cy="328385"/>
          </p:xfrm>
          <a:graphic>
            <a:graphicData uri="http://schemas.openxmlformats.org/presentationml/2006/ole">
              <mc:AlternateContent xmlns:mc="http://schemas.openxmlformats.org/markup-compatibility/2006">
                <mc:Choice xmlns:v="urn:schemas-microsoft-com:vml" Requires="v">
                  <p:oleObj spid="_x0000_s3" name="Equation" r:id="rId6" imgW="139700" imgH="165100" progId="Equation.DSMT4">
                    <p:embed/>
                  </p:oleObj>
                </mc:Choice>
                <mc:Fallback>
                  <p:oleObj name="Equation" r:id="rId6"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567" y="4119858"/>
                          <a:ext cx="517899" cy="328385"/>
                        </a:xfrm>
                        <a:prstGeom prst="rect">
                          <a:avLst/>
                        </a:prstGeom>
                        <a:noFill/>
                        <a:ln>
                          <a:noFill/>
                        </a:ln>
                      </p:spPr>
                    </p:pic>
                  </p:oleObj>
                </mc:Fallback>
              </mc:AlternateContent>
            </a:graphicData>
          </a:graphic>
        </p:graphicFrame>
        <p:sp>
          <p:nvSpPr>
            <p:cNvPr id="148" name="Rectangle 51"/>
            <p:cNvSpPr>
              <a:spLocks noChangeArrowheads="1"/>
            </p:cNvSpPr>
            <p:nvPr/>
          </p:nvSpPr>
          <p:spPr bwMode="auto">
            <a:xfrm>
              <a:off x="4895402" y="4198892"/>
              <a:ext cx="267885" cy="134400"/>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49" name="Oval 148"/>
            <p:cNvSpPr/>
            <p:nvPr/>
          </p:nvSpPr>
          <p:spPr>
            <a:xfrm>
              <a:off x="508771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50" name="Rectangle 51"/>
            <p:cNvSpPr>
              <a:spLocks noChangeArrowheads="1"/>
            </p:cNvSpPr>
            <p:nvPr/>
          </p:nvSpPr>
          <p:spPr bwMode="auto">
            <a:xfrm>
              <a:off x="3846774" y="4226013"/>
              <a:ext cx="267885" cy="134400"/>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51" name="Oval 150"/>
            <p:cNvSpPr/>
            <p:nvPr/>
          </p:nvSpPr>
          <p:spPr>
            <a:xfrm>
              <a:off x="3950059" y="4119858"/>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152" name="Group 4"/>
            <p:cNvGrpSpPr/>
            <p:nvPr/>
          </p:nvGrpSpPr>
          <p:grpSpPr bwMode="auto">
            <a:xfrm>
              <a:off x="5041111" y="3200810"/>
              <a:ext cx="147684" cy="1829560"/>
              <a:chOff x="2592" y="2677"/>
              <a:chExt cx="192" cy="1221"/>
            </a:xfrm>
          </p:grpSpPr>
          <p:sp>
            <p:nvSpPr>
              <p:cNvPr id="155"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nvGrpSpPr>
              <p:cNvPr id="156" name="Group 9"/>
              <p:cNvGrpSpPr/>
              <p:nvPr/>
            </p:nvGrpSpPr>
            <p:grpSpPr bwMode="auto">
              <a:xfrm flipV="1">
                <a:off x="2592" y="2677"/>
                <a:ext cx="192" cy="1221"/>
                <a:chOff x="2592" y="2516"/>
                <a:chExt cx="192" cy="1221"/>
              </a:xfrm>
            </p:grpSpPr>
            <p:sp>
              <p:nvSpPr>
                <p:cNvPr id="157"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8"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sp>
              <p:nvSpPr>
                <p:cNvPr id="159"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dirty="0">
                    <a:ln>
                      <a:noFill/>
                    </a:ln>
                    <a:solidFill>
                      <a:sysClr val="windowText" lastClr="000000"/>
                    </a:solidFill>
                    <a:effectLst/>
                    <a:uLnTx/>
                    <a:uFillTx/>
                    <a:ea typeface="+mn-ea"/>
                    <a:cs typeface="+mn-cs"/>
                  </a:endParaRPr>
                </a:p>
              </p:txBody>
            </p:sp>
            <p:sp>
              <p:nvSpPr>
                <p:cNvPr id="160"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1" i="0" u="none" strike="noStrike" kern="1200" cap="none" spc="0" normalizeH="0" baseline="0" noProof="0">
                    <a:ln>
                      <a:noFill/>
                    </a:ln>
                    <a:solidFill>
                      <a:sysClr val="windowText" lastClr="000000"/>
                    </a:solidFill>
                    <a:effectLst/>
                    <a:uLnTx/>
                    <a:uFillTx/>
                    <a:ea typeface="+mn-ea"/>
                    <a:cs typeface="+mn-cs"/>
                  </a:endParaRPr>
                </a:p>
              </p:txBody>
            </p:sp>
          </p:grpSp>
        </p:grpSp>
        <p:sp>
          <p:nvSpPr>
            <p:cNvPr id="153" name="Rectangle 51"/>
            <p:cNvSpPr>
              <a:spLocks noChangeArrowheads="1"/>
            </p:cNvSpPr>
            <p:nvPr/>
          </p:nvSpPr>
          <p:spPr bwMode="auto">
            <a:xfrm>
              <a:off x="3461107" y="3336285"/>
              <a:ext cx="267885" cy="134400"/>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54" name="Oval 153"/>
            <p:cNvSpPr/>
            <p:nvPr/>
          </p:nvSpPr>
          <p:spPr>
            <a:xfrm>
              <a:off x="3577721" y="3551079"/>
              <a:ext cx="52112" cy="52112"/>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randombar(horizontal)">
                                      <p:cBhvr>
                                        <p:cTn id="15" dur="500"/>
                                        <p:tgtEl>
                                          <p:spTgt spid="8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randombar(horizontal)">
                                      <p:cBhvr>
                                        <p:cTn id="19" dur="500"/>
                                        <p:tgtEl>
                                          <p:spTgt spid="125"/>
                                        </p:tgtEl>
                                      </p:cBhvr>
                                    </p:animEffect>
                                  </p:childTnLst>
                                </p:cTn>
                              </p:par>
                              <p:par>
                                <p:cTn id="20" presetID="14" presetClass="entr" presetSubtype="10" fill="hold" nodeType="with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randombar(horizontal)">
                                      <p:cBhvr>
                                        <p:cTn id="22" dur="500"/>
                                        <p:tgtEl>
                                          <p:spTgt spid="135"/>
                                        </p:tgtEl>
                                      </p:cBhvr>
                                    </p:animEffect>
                                  </p:childTnLst>
                                </p:cTn>
                              </p:par>
                              <p:par>
                                <p:cTn id="23" presetID="14" presetClass="entr" presetSubtype="1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randombar(horizontal)">
                                      <p:cBhvr>
                                        <p:cTn id="2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795585" y="4167312"/>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269804" y="3955038"/>
            <a:ext cx="1005841" cy="1005841"/>
          </a:xfrm>
          <a:prstGeom prst="rect">
            <a:avLst/>
          </a:prstGeom>
        </p:spPr>
      </p:pic>
      <p:sp>
        <p:nvSpPr>
          <p:cNvPr id="4" name="Google Shape;247;p23"/>
          <p:cNvSpPr txBox="1"/>
          <p:nvPr/>
        </p:nvSpPr>
        <p:spPr>
          <a:xfrm>
            <a:off x="1485195" y="4136276"/>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3200" b="0" i="0" u="none" strike="noStrike" kern="0" cap="none" spc="0" normalizeH="0" baseline="0" noProof="0" dirty="0">
                <a:ln>
                  <a:noFill/>
                </a:ln>
                <a:solidFill>
                  <a:sysClr val="windowText" lastClr="000000"/>
                </a:solidFill>
                <a:effectLst/>
                <a:uLnTx/>
                <a:uFillTx/>
              </a:rPr>
              <a:t>Ảnh </a:t>
            </a:r>
            <a:r>
              <a:rPr kumimoji="0" lang="en-US" sz="3200" b="0" i="0" u="none" strike="noStrike" kern="0" cap="none" spc="0" normalizeH="0" baseline="0" noProof="0" dirty="0" err="1">
                <a:ln>
                  <a:noFill/>
                </a:ln>
                <a:solidFill>
                  <a:sysClr val="windowText" lastClr="000000"/>
                </a:solidFill>
                <a:effectLst/>
                <a:uLnTx/>
                <a:uFillTx/>
              </a:rPr>
              <a:t>thật</a:t>
            </a:r>
            <a:endParaRPr kumimoji="0" lang="en-US" sz="3200" b="0" i="0" u="none" strike="noStrike" kern="0" cap="none" spc="0" normalizeH="0" baseline="0" noProof="0" dirty="0">
              <a:ln>
                <a:noFill/>
              </a:ln>
              <a:solidFill>
                <a:sysClr val="windowText" lastClr="000000"/>
              </a:solidFill>
              <a:effectLst/>
              <a:uLnTx/>
              <a:uFillTx/>
            </a:endParaRPr>
          </a:p>
        </p:txBody>
      </p:sp>
      <p:grpSp>
        <p:nvGrpSpPr>
          <p:cNvPr id="38" name="Group 40"/>
          <p:cNvGrpSpPr/>
          <p:nvPr/>
        </p:nvGrpSpPr>
        <p:grpSpPr bwMode="auto">
          <a:xfrm rot="818164" flipV="1">
            <a:off x="963981" y="1916091"/>
            <a:ext cx="4084772" cy="1"/>
            <a:chOff x="991" y="2064"/>
            <a:chExt cx="1002" cy="1"/>
          </a:xfrm>
        </p:grpSpPr>
        <p:sp>
          <p:nvSpPr>
            <p:cNvPr id="39"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0"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1" name="Group 40"/>
          <p:cNvGrpSpPr/>
          <p:nvPr/>
        </p:nvGrpSpPr>
        <p:grpSpPr bwMode="auto">
          <a:xfrm rot="818164" flipV="1">
            <a:off x="4921228" y="2734486"/>
            <a:ext cx="2910706" cy="1"/>
            <a:chOff x="991" y="2064"/>
            <a:chExt cx="714" cy="1"/>
          </a:xfrm>
        </p:grpSpPr>
        <p:sp>
          <p:nvSpPr>
            <p:cNvPr id="42"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4" name="Group 40"/>
          <p:cNvGrpSpPr/>
          <p:nvPr/>
        </p:nvGrpSpPr>
        <p:grpSpPr bwMode="auto">
          <a:xfrm>
            <a:off x="1041077" y="1434590"/>
            <a:ext cx="3950853" cy="0"/>
            <a:chOff x="991" y="2064"/>
            <a:chExt cx="1198" cy="0"/>
          </a:xfrm>
        </p:grpSpPr>
        <p:sp>
          <p:nvSpPr>
            <p:cNvPr id="4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47" name="Group 46"/>
          <p:cNvGrpSpPr/>
          <p:nvPr/>
        </p:nvGrpSpPr>
        <p:grpSpPr>
          <a:xfrm rot="959730">
            <a:off x="4768824" y="2044284"/>
            <a:ext cx="3198825" cy="575628"/>
            <a:chOff x="4921901" y="2752304"/>
            <a:chExt cx="4564008" cy="821288"/>
          </a:xfrm>
        </p:grpSpPr>
        <p:sp>
          <p:nvSpPr>
            <p:cNvPr id="48"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49"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50" name="Group 49"/>
          <p:cNvGrpSpPr/>
          <p:nvPr/>
        </p:nvGrpSpPr>
        <p:grpSpPr>
          <a:xfrm>
            <a:off x="339310" y="876103"/>
            <a:ext cx="8142141" cy="3026425"/>
            <a:chOff x="339310" y="976419"/>
            <a:chExt cx="8142141" cy="3026425"/>
          </a:xfrm>
        </p:grpSpPr>
        <p:sp>
          <p:nvSpPr>
            <p:cNvPr id="51" name="Line 41"/>
            <p:cNvSpPr>
              <a:spLocks noChangeShapeType="1"/>
            </p:cNvSpPr>
            <p:nvPr/>
          </p:nvSpPr>
          <p:spPr bwMode="auto">
            <a:xfrm flipV="1">
              <a:off x="504581" y="2518410"/>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52"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53"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54"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5" name="Oval 54"/>
            <p:cNvSpPr/>
            <p:nvPr/>
          </p:nvSpPr>
          <p:spPr>
            <a:xfrm>
              <a:off x="4948784" y="24595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6"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7" name="Oval 56"/>
            <p:cNvSpPr/>
            <p:nvPr/>
          </p:nvSpPr>
          <p:spPr>
            <a:xfrm>
              <a:off x="6281307" y="247441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58"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59" name="Oval 58"/>
            <p:cNvSpPr/>
            <p:nvPr/>
          </p:nvSpPr>
          <p:spPr>
            <a:xfrm>
              <a:off x="997931" y="1487340"/>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
        <p:nvSpPr>
          <p:cNvPr id="60" name="Rectangle 51"/>
          <p:cNvSpPr>
            <a:spLocks noChangeArrowheads="1"/>
          </p:cNvSpPr>
          <p:nvPr/>
        </p:nvSpPr>
        <p:spPr bwMode="auto">
          <a:xfrm>
            <a:off x="6764446" y="309921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61" name="Oval 60"/>
          <p:cNvSpPr/>
          <p:nvPr/>
        </p:nvSpPr>
        <p:spPr>
          <a:xfrm>
            <a:off x="6949422" y="2843418"/>
            <a:ext cx="86291" cy="86291"/>
          </a:xfrm>
          <a:prstGeom prst="ellipse">
            <a:avLst/>
          </a:prstGeom>
          <a:solidFill>
            <a:srgbClr val="DA622E"/>
          </a:solidFill>
          <a:ln w="28575">
            <a:solidFill>
              <a:srgbClr val="DA62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childTnLst>
                          </p:cTn>
                        </p:par>
                        <p:par>
                          <p:cTn id="26" fill="hold">
                            <p:stCondLst>
                              <p:cond delay="2500"/>
                            </p:stCondLst>
                            <p:childTnLst>
                              <p:par>
                                <p:cTn id="27" presetID="14" presetClass="entr" presetSubtype="10" fill="hold" grpId="1" nodeType="after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randombar(horizontal)">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randombar(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0" grpId="0"/>
      <p:bldP spid="60" grpId="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200535" y="3983187"/>
            <a:ext cx="1005841" cy="1005841"/>
          </a:xfrm>
          <a:prstGeom prst="rect">
            <a:avLst/>
          </a:prstGeom>
        </p:spPr>
      </p:pic>
      <p:sp>
        <p:nvSpPr>
          <p:cNvPr id="4" name="Google Shape;247;p23"/>
          <p:cNvSpPr txBox="1"/>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
        <p:nvSpPr>
          <p:cNvPr id="5" name="Line 41"/>
          <p:cNvSpPr>
            <a:spLocks noChangeShapeType="1"/>
          </p:cNvSpPr>
          <p:nvPr/>
        </p:nvSpPr>
        <p:spPr bwMode="auto">
          <a:xfrm flipV="1">
            <a:off x="817311" y="3075724"/>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solidFill>
                <a:sysClr val="windowText" lastClr="000000"/>
              </a:solidFill>
              <a:latin typeface="Arial" panose="020B0604020202020204" pitchFamily="34" charset="0"/>
              <a:ea typeface="+mn-ea"/>
            </a:endParaRPr>
          </a:p>
        </p:txBody>
      </p:sp>
      <p:graphicFrame>
        <p:nvGraphicFramePr>
          <p:cNvPr id="6" name="Object 9"/>
          <p:cNvGraphicFramePr>
            <a:graphicFrameLocks noChangeAspect="1"/>
          </p:cNvGraphicFramePr>
          <p:nvPr/>
        </p:nvGraphicFramePr>
        <p:xfrm>
          <a:off x="585843" y="3108885"/>
          <a:ext cx="462936" cy="293534"/>
        </p:xfrm>
        <a:graphic>
          <a:graphicData uri="http://schemas.openxmlformats.org/presentationml/2006/ole">
            <mc:AlternateContent xmlns:mc="http://schemas.openxmlformats.org/markup-compatibility/2006">
              <mc:Choice xmlns:v="urn:schemas-microsoft-com:vml" Requires="v">
                <p:oleObj spid="_x0000_s0" name="Equation" r:id="rId3" imgW="139700" imgH="165100" progId="Equation.DSMT4">
                  <p:embed/>
                </p:oleObj>
              </mc:Choice>
              <mc:Fallback>
                <p:oleObj name="Equation" r:id="rId3" imgW="139700" imgH="1651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43" y="3108885"/>
                        <a:ext cx="462936" cy="293534"/>
                      </a:xfrm>
                      <a:prstGeom prst="rect">
                        <a:avLst/>
                      </a:prstGeom>
                      <a:noFill/>
                      <a:ln>
                        <a:noFill/>
                      </a:ln>
                    </p:spPr>
                  </p:pic>
                </p:oleObj>
              </mc:Fallback>
            </mc:AlternateContent>
          </a:graphicData>
        </a:graphic>
      </p:graphicFrame>
      <p:sp>
        <p:nvSpPr>
          <p:cNvPr id="7" name="Line 34"/>
          <p:cNvSpPr>
            <a:spLocks noChangeShapeType="1"/>
          </p:cNvSpPr>
          <p:nvPr/>
        </p:nvSpPr>
        <p:spPr bwMode="auto">
          <a:xfrm>
            <a:off x="4794899" y="2055188"/>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8" name="Rectangle 51"/>
          <p:cNvSpPr>
            <a:spLocks noChangeArrowheads="1"/>
          </p:cNvSpPr>
          <p:nvPr/>
        </p:nvSpPr>
        <p:spPr bwMode="auto">
          <a:xfrm>
            <a:off x="4394457" y="315924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9" name="Oval 8"/>
          <p:cNvSpPr/>
          <p:nvPr/>
        </p:nvSpPr>
        <p:spPr>
          <a:xfrm>
            <a:off x="4751753" y="3016905"/>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10" name="Rectangle 51"/>
          <p:cNvSpPr>
            <a:spLocks noChangeArrowheads="1"/>
          </p:cNvSpPr>
          <p:nvPr/>
        </p:nvSpPr>
        <p:spPr bwMode="auto">
          <a:xfrm>
            <a:off x="6201155" y="26371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1" name="Oval 10"/>
          <p:cNvSpPr/>
          <p:nvPr/>
        </p:nvSpPr>
        <p:spPr>
          <a:xfrm>
            <a:off x="6336658" y="303173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12" name="Rectangle 51"/>
          <p:cNvSpPr>
            <a:spLocks noChangeArrowheads="1"/>
          </p:cNvSpPr>
          <p:nvPr/>
        </p:nvSpPr>
        <p:spPr bwMode="auto">
          <a:xfrm>
            <a:off x="3757440" y="221562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13" name="Group 40"/>
          <p:cNvGrpSpPr/>
          <p:nvPr/>
        </p:nvGrpSpPr>
        <p:grpSpPr bwMode="auto">
          <a:xfrm rot="1984323" flipV="1">
            <a:off x="3895805" y="2799773"/>
            <a:ext cx="990621" cy="767"/>
            <a:chOff x="997" y="70724"/>
            <a:chExt cx="243" cy="767"/>
          </a:xfrm>
        </p:grpSpPr>
        <p:sp>
          <p:nvSpPr>
            <p:cNvPr id="14"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15"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4" name="Group 40"/>
          <p:cNvGrpSpPr/>
          <p:nvPr/>
        </p:nvGrpSpPr>
        <p:grpSpPr bwMode="auto">
          <a:xfrm rot="1160035" flipV="1">
            <a:off x="4730323" y="2959751"/>
            <a:ext cx="2576425" cy="2"/>
            <a:chOff x="991" y="2062"/>
            <a:chExt cx="632" cy="2"/>
          </a:xfrm>
        </p:grpSpPr>
        <p:sp>
          <p:nvSpPr>
            <p:cNvPr id="25" name="Line 41"/>
            <p:cNvSpPr>
              <a:spLocks noChangeShapeType="1"/>
            </p:cNvSpPr>
            <p:nvPr/>
          </p:nvSpPr>
          <p:spPr bwMode="auto">
            <a:xfrm flipV="1">
              <a:off x="1128" y="2062"/>
              <a:ext cx="495"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26"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27" name="Group 40"/>
          <p:cNvGrpSpPr/>
          <p:nvPr/>
        </p:nvGrpSpPr>
        <p:grpSpPr bwMode="auto">
          <a:xfrm flipV="1">
            <a:off x="3973170" y="2285589"/>
            <a:ext cx="827450" cy="245953"/>
            <a:chOff x="991" y="2064"/>
            <a:chExt cx="1198" cy="0"/>
          </a:xfrm>
        </p:grpSpPr>
        <p:sp>
          <p:nvSpPr>
            <p:cNvPr id="28"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29"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0" name="Group 40"/>
          <p:cNvGrpSpPr/>
          <p:nvPr/>
        </p:nvGrpSpPr>
        <p:grpSpPr bwMode="auto">
          <a:xfrm rot="1984323" flipV="1">
            <a:off x="4671564" y="3484431"/>
            <a:ext cx="1545043" cy="767"/>
            <a:chOff x="997" y="70723"/>
            <a:chExt cx="379" cy="767"/>
          </a:xfrm>
        </p:grpSpPr>
        <p:sp>
          <p:nvSpPr>
            <p:cNvPr id="31"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2"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3" name="Rectangle 51"/>
          <p:cNvSpPr>
            <a:spLocks noChangeArrowheads="1"/>
          </p:cNvSpPr>
          <p:nvPr/>
        </p:nvSpPr>
        <p:spPr bwMode="auto">
          <a:xfrm>
            <a:off x="1206376" y="5337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34" name="Line 41"/>
          <p:cNvSpPr>
            <a:spLocks noChangeShapeType="1"/>
          </p:cNvSpPr>
          <p:nvPr/>
        </p:nvSpPr>
        <p:spPr bwMode="auto">
          <a:xfrm rot="1341195">
            <a:off x="1215170" y="1546499"/>
            <a:ext cx="3773961" cy="275759"/>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5" name="Line 41"/>
          <p:cNvSpPr>
            <a:spLocks noChangeShapeType="1"/>
          </p:cNvSpPr>
          <p:nvPr/>
        </p:nvSpPr>
        <p:spPr bwMode="auto">
          <a:xfrm rot="1984323">
            <a:off x="1160726" y="1684554"/>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6" name="Oval 35"/>
          <p:cNvSpPr/>
          <p:nvPr/>
        </p:nvSpPr>
        <p:spPr>
          <a:xfrm>
            <a:off x="1366256" y="80641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37" name="Oval 36"/>
          <p:cNvSpPr/>
          <p:nvPr/>
        </p:nvSpPr>
        <p:spPr>
          <a:xfrm>
            <a:off x="3923719" y="2478916"/>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1500"/>
                            </p:stCondLst>
                            <p:childTnLst>
                              <p:par>
                                <p:cTn id="34" presetID="14" presetClass="entr" presetSubtype="10" fill="hold" grpId="1"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8" grpId="0"/>
      <p:bldP spid="10" grpId="0"/>
      <p:bldP spid="12" grpId="0"/>
      <p:bldP spid="33" grpId="0"/>
      <p:bldP spid="33" grpId="1"/>
      <p:bldP spid="34" grpId="0" animBg="1"/>
      <p:bldP spid="35"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1320000" flipV="1">
            <a:off x="2916385" y="2030647"/>
            <a:ext cx="3069702" cy="766"/>
            <a:chOff x="997" y="70725"/>
            <a:chExt cx="753" cy="766"/>
          </a:xfrm>
        </p:grpSpPr>
        <p:sp>
          <p:nvSpPr>
            <p:cNvPr id="3" name="Line 41"/>
            <p:cNvSpPr>
              <a:spLocks noChangeShapeType="1"/>
            </p:cNvSpPr>
            <p:nvPr/>
          </p:nvSpPr>
          <p:spPr bwMode="auto">
            <a:xfrm flipV="1">
              <a:off x="1333" y="70725"/>
              <a:ext cx="41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flipV="1">
            <a:off x="3016994" y="1448380"/>
            <a:ext cx="2856706" cy="0"/>
            <a:chOff x="991" y="2064"/>
            <a:chExt cx="4136" cy="0"/>
          </a:xfrm>
        </p:grpSpPr>
        <p:sp>
          <p:nvSpPr>
            <p:cNvPr id="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7" name="Line 42"/>
            <p:cNvSpPr>
              <a:spLocks noChangeShapeType="1"/>
            </p:cNvSpPr>
            <p:nvPr/>
          </p:nvSpPr>
          <p:spPr bwMode="auto">
            <a:xfrm>
              <a:off x="991" y="2064"/>
              <a:ext cx="199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8" name="Group 7"/>
          <p:cNvGrpSpPr/>
          <p:nvPr/>
        </p:nvGrpSpPr>
        <p:grpSpPr>
          <a:xfrm>
            <a:off x="753568" y="1026549"/>
            <a:ext cx="7724993" cy="2814224"/>
            <a:chOff x="753568" y="1320329"/>
            <a:chExt cx="7724993" cy="2814224"/>
          </a:xfrm>
        </p:grpSpPr>
        <p:sp>
          <p:nvSpPr>
            <p:cNvPr id="9" name="Line 41"/>
            <p:cNvSpPr>
              <a:spLocks noChangeShapeType="1"/>
            </p:cNvSpPr>
            <p:nvPr/>
          </p:nvSpPr>
          <p:spPr bwMode="auto">
            <a:xfrm flipV="1">
              <a:off x="934150" y="2892569"/>
              <a:ext cx="754441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0" name="Object 9"/>
            <p:cNvGraphicFramePr>
              <a:graphicFrameLocks noChangeAspect="1"/>
            </p:cNvGraphicFramePr>
            <p:nvPr/>
          </p:nvGraphicFramePr>
          <p:xfrm>
            <a:off x="753568"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8" y="2981326"/>
                          <a:ext cx="462936" cy="293534"/>
                        </a:xfrm>
                        <a:prstGeom prst="rect">
                          <a:avLst/>
                        </a:prstGeom>
                        <a:noFill/>
                        <a:ln>
                          <a:noFill/>
                        </a:ln>
                      </p:spPr>
                    </p:pic>
                  </p:oleObj>
                </mc:Fallback>
              </mc:AlternateContent>
            </a:graphicData>
          </a:graphic>
        </p:graphicFrame>
        <p:sp>
          <p:nvSpPr>
            <p:cNvPr id="11" name="Rectangle 51"/>
            <p:cNvSpPr>
              <a:spLocks noChangeArrowheads="1"/>
            </p:cNvSpPr>
            <p:nvPr/>
          </p:nvSpPr>
          <p:spPr bwMode="auto">
            <a:xfrm>
              <a:off x="5509114"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 name="Rectangle 51"/>
            <p:cNvSpPr>
              <a:spLocks noChangeArrowheads="1"/>
            </p:cNvSpPr>
            <p:nvPr/>
          </p:nvSpPr>
          <p:spPr bwMode="auto">
            <a:xfrm>
              <a:off x="3434677"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3" name="Group 4"/>
            <p:cNvGrpSpPr/>
            <p:nvPr/>
          </p:nvGrpSpPr>
          <p:grpSpPr bwMode="auto">
            <a:xfrm>
              <a:off x="5757131" y="1320329"/>
              <a:ext cx="227167" cy="2814224"/>
              <a:chOff x="2592" y="2677"/>
              <a:chExt cx="192" cy="1221"/>
            </a:xfrm>
          </p:grpSpPr>
          <p:sp>
            <p:nvSpPr>
              <p:cNvPr id="2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27" name="Group 9"/>
              <p:cNvGrpSpPr/>
              <p:nvPr/>
            </p:nvGrpSpPr>
            <p:grpSpPr bwMode="auto">
              <a:xfrm flipV="1">
                <a:off x="2592" y="2677"/>
                <a:ext cx="192" cy="1221"/>
                <a:chOff x="2592" y="2516"/>
                <a:chExt cx="192" cy="1221"/>
              </a:xfrm>
            </p:grpSpPr>
            <p:sp>
              <p:nvSpPr>
                <p:cNvPr id="2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3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sp>
          <p:nvSpPr>
            <p:cNvPr id="14" name="Rectangle 51"/>
            <p:cNvSpPr>
              <a:spLocks noChangeArrowheads="1"/>
            </p:cNvSpPr>
            <p:nvPr/>
          </p:nvSpPr>
          <p:spPr bwMode="auto">
            <a:xfrm>
              <a:off x="2619943"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 name="Oval 14"/>
            <p:cNvSpPr/>
            <p:nvPr/>
          </p:nvSpPr>
          <p:spPr>
            <a:xfrm>
              <a:off x="5827569" y="284942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4" name="Oval 23"/>
            <p:cNvSpPr/>
            <p:nvPr/>
          </p:nvSpPr>
          <p:spPr>
            <a:xfrm>
              <a:off x="3605706" y="2849422"/>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25" name="Oval 24"/>
            <p:cNvSpPr/>
            <p:nvPr/>
          </p:nvSpPr>
          <p:spPr>
            <a:xfrm>
              <a:off x="2966272" y="1700553"/>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32" name="Group 40"/>
          <p:cNvGrpSpPr/>
          <p:nvPr/>
        </p:nvGrpSpPr>
        <p:grpSpPr bwMode="auto">
          <a:xfrm rot="19972496" flipV="1">
            <a:off x="5764643" y="1031569"/>
            <a:ext cx="1818173" cy="1"/>
            <a:chOff x="991" y="2063"/>
            <a:chExt cx="446" cy="1"/>
          </a:xfrm>
        </p:grpSpPr>
        <p:sp>
          <p:nvSpPr>
            <p:cNvPr id="33"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p:cNvGrpSpPr/>
          <p:nvPr/>
        </p:nvGrpSpPr>
        <p:grpSpPr bwMode="auto">
          <a:xfrm rot="1320000" flipV="1">
            <a:off x="5811142" y="2892779"/>
            <a:ext cx="1545043" cy="767"/>
            <a:chOff x="997" y="70723"/>
            <a:chExt cx="379" cy="767"/>
          </a:xfrm>
        </p:grpSpPr>
        <p:sp>
          <p:nvSpPr>
            <p:cNvPr id="36"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38" name="Line 41"/>
          <p:cNvSpPr>
            <a:spLocks noChangeShapeType="1"/>
          </p:cNvSpPr>
          <p:nvPr/>
        </p:nvSpPr>
        <p:spPr bwMode="auto">
          <a:xfrm rot="20280000" flipV="1">
            <a:off x="3531663" y="1908975"/>
            <a:ext cx="2486064" cy="240640"/>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p:cNvSpPr>
            <a:spLocks noChangeArrowheads="1"/>
          </p:cNvSpPr>
          <p:nvPr/>
        </p:nvSpPr>
        <p:spPr bwMode="auto">
          <a:xfrm>
            <a:off x="4414687" y="181433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S’</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0" name="Oval 39"/>
          <p:cNvSpPr/>
          <p:nvPr/>
        </p:nvSpPr>
        <p:spPr>
          <a:xfrm>
            <a:off x="4580966" y="2077634"/>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41" name="Rectangle: Rounded Corners 40"/>
          <p:cNvSpPr/>
          <p:nvPr/>
        </p:nvSpPr>
        <p:spPr>
          <a:xfrm>
            <a:off x="726316" y="4195461"/>
            <a:ext cx="7924800" cy="723318"/>
          </a:xfrm>
          <a:prstGeom prst="roundRect">
            <a:avLst/>
          </a:prstGeom>
          <a:noFill/>
          <a:ln w="25400"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42" name="Picture 41"/>
          <p:cNvPicPr>
            <a:picLocks noChangeAspect="1"/>
          </p:cNvPicPr>
          <p:nvPr/>
        </p:nvPicPr>
        <p:blipFill>
          <a:blip r:embed="rId4"/>
          <a:stretch>
            <a:fillRect/>
          </a:stretch>
        </p:blipFill>
        <p:spPr>
          <a:xfrm>
            <a:off x="200535" y="3983187"/>
            <a:ext cx="1005841" cy="1005841"/>
          </a:xfrm>
          <a:prstGeom prst="rect">
            <a:avLst/>
          </a:prstGeom>
        </p:spPr>
      </p:pic>
      <p:sp>
        <p:nvSpPr>
          <p:cNvPr id="43" name="Google Shape;247;p23"/>
          <p:cNvSpPr txBox="1"/>
          <p:nvPr/>
        </p:nvSpPr>
        <p:spPr>
          <a:xfrm>
            <a:off x="1415926" y="4164425"/>
            <a:ext cx="6545580" cy="5703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eaLnBrk="1" fontAlgn="auto" latinLnBrk="0" hangingPunct="1">
              <a:lnSpc>
                <a:spcPct val="120000"/>
              </a:lnSpc>
              <a:spcBef>
                <a:spcPts val="0"/>
              </a:spcBef>
              <a:spcAft>
                <a:spcPts val="0"/>
              </a:spcAft>
              <a:buClr>
                <a:srgbClr val="DA622E"/>
              </a:buClr>
              <a:buSzPts val="1100"/>
              <a:buFontTx/>
              <a:buNone/>
              <a:defRPr/>
            </a:pPr>
            <a:r>
              <a:rPr kumimoji="0" lang="vi-VN" sz="3200" b="0" i="0" u="none" strike="noStrike" kern="0" cap="none" spc="0" normalizeH="0" baseline="0" noProof="0" dirty="0">
                <a:ln>
                  <a:noFill/>
                </a:ln>
                <a:solidFill>
                  <a:sysClr val="windowText" lastClr="000000"/>
                </a:solidFill>
                <a:effectLst/>
                <a:uLnTx/>
                <a:uFillTx/>
              </a:rPr>
              <a:t>Ảnh ảo</a:t>
            </a:r>
            <a:endParaRPr kumimoji="0" lang="en-US" sz="3200" b="0" i="0"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1" grpId="0" animBg="1"/>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
          <a:stretch>
            <a:fillRect/>
          </a:stretch>
        </p:blipFill>
        <p:spPr>
          <a:xfrm>
            <a:off x="249466" y="349668"/>
            <a:ext cx="1465399" cy="1465399"/>
          </a:xfrm>
          <a:prstGeom prst="rect">
            <a:avLst/>
          </a:prstGeom>
        </p:spPr>
      </p:pic>
      <p:sp>
        <p:nvSpPr>
          <p:cNvPr id="24" name="Google Shape;247;p23"/>
          <p:cNvSpPr txBox="1"/>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dirty="0" err="1"/>
              <a:t>Hãy</a:t>
            </a:r>
            <a:r>
              <a:rPr lang="en-US" dirty="0"/>
              <a:t> </a:t>
            </a:r>
            <a:r>
              <a:rPr lang="en-US" dirty="0" err="1"/>
              <a:t>chứng</a:t>
            </a:r>
            <a:r>
              <a:rPr lang="en-US" dirty="0"/>
              <a:t> </a:t>
            </a:r>
            <a:r>
              <a:rPr lang="en-US" dirty="0" err="1"/>
              <a:t>tỏ</a:t>
            </a:r>
            <a:r>
              <a:rPr lang="en-US" dirty="0"/>
              <a:t> </a:t>
            </a:r>
            <a:r>
              <a:rPr lang="en-US" dirty="0" err="1"/>
              <a:t>rằng</a:t>
            </a:r>
            <a:r>
              <a:rPr lang="en-US" dirty="0"/>
              <a:t> </a:t>
            </a:r>
            <a:r>
              <a:rPr lang="en-US" dirty="0" err="1"/>
              <a:t>điểm</a:t>
            </a:r>
            <a:r>
              <a:rPr lang="en-US" dirty="0"/>
              <a:t> </a:t>
            </a:r>
            <a:r>
              <a:rPr lang="en-US" dirty="0" err="1"/>
              <a:t>sáng</a:t>
            </a:r>
            <a:r>
              <a:rPr lang="en-US" dirty="0"/>
              <a:t> </a:t>
            </a:r>
            <a:r>
              <a:rPr lang="en-US" dirty="0" err="1"/>
              <a:t>đặt</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cũng</a:t>
            </a:r>
            <a:r>
              <a:rPr lang="en-US" dirty="0"/>
              <a:t> </a:t>
            </a:r>
            <a:r>
              <a:rPr lang="en-US" dirty="0" err="1"/>
              <a:t>cho</a:t>
            </a:r>
            <a:r>
              <a:rPr lang="en-US" dirty="0"/>
              <a:t> </a:t>
            </a:r>
            <a:r>
              <a:rPr lang="en-US" dirty="0" err="1"/>
              <a:t>ảnh</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065" name="Group 2064"/>
          <p:cNvGrpSpPr/>
          <p:nvPr/>
        </p:nvGrpSpPr>
        <p:grpSpPr>
          <a:xfrm>
            <a:off x="1188000" y="2465246"/>
            <a:ext cx="6768000" cy="2065050"/>
            <a:chOff x="1188000" y="2465246"/>
            <a:chExt cx="6768000" cy="2065050"/>
          </a:xfrm>
        </p:grpSpPr>
        <p:sp>
          <p:nvSpPr>
            <p:cNvPr id="2062" name="Rectangle: Rounded Corners 2061"/>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4" name="TextBox 2063"/>
            <p:cNvSpPr txBox="1"/>
            <p:nvPr/>
          </p:nvSpPr>
          <p:spPr>
            <a:xfrm>
              <a:off x="1375200" y="2688446"/>
              <a:ext cx="6300000" cy="145875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algn="ctr"/>
              <a:r>
                <a:rPr lang="en-US" dirty="0" err="1"/>
                <a:t>Nếu</a:t>
              </a:r>
              <a:r>
                <a:rPr lang="en-US" dirty="0"/>
                <a:t> S </a:t>
              </a:r>
              <a:r>
                <a:rPr lang="en-US" dirty="0" err="1"/>
                <a:t>nằm</a:t>
              </a:r>
              <a:r>
                <a:rPr lang="en-US" dirty="0"/>
                <a:t> </a:t>
              </a:r>
              <a:r>
                <a:rPr lang="en-US" dirty="0" err="1"/>
                <a:t>trên</a:t>
              </a:r>
              <a:r>
                <a:rPr lang="en-US" dirty="0"/>
                <a:t> </a:t>
              </a:r>
              <a:r>
                <a:rPr lang="en-US" dirty="0" err="1"/>
                <a:t>trục</a:t>
              </a:r>
              <a:r>
                <a:rPr lang="en-US" dirty="0"/>
                <a:t> </a:t>
              </a:r>
              <a:r>
                <a:rPr lang="en-US" dirty="0" err="1"/>
                <a:t>chính</a:t>
              </a:r>
              <a:r>
                <a:rPr lang="en-US" dirty="0"/>
                <a:t> </a:t>
              </a:r>
              <a:r>
                <a:rPr lang="en-US" dirty="0" err="1"/>
                <a:t>thì</a:t>
              </a:r>
              <a:r>
                <a:rPr lang="en-US" dirty="0"/>
                <a:t> </a:t>
              </a:r>
              <a:r>
                <a:rPr lang="en-US" dirty="0" err="1"/>
                <a:t>kẻ</a:t>
              </a:r>
              <a:r>
                <a:rPr lang="en-US" dirty="0"/>
                <a:t> </a:t>
              </a:r>
              <a:r>
                <a:rPr lang="en-US" dirty="0" err="1"/>
                <a:t>đường</a:t>
              </a:r>
              <a:r>
                <a:rPr lang="en-US" dirty="0"/>
                <a:t> </a:t>
              </a:r>
              <a:r>
                <a:rPr lang="en-US" dirty="0" err="1"/>
                <a:t>đi</a:t>
              </a:r>
              <a:r>
                <a:rPr lang="en-US" dirty="0"/>
                <a:t> qua </a:t>
              </a:r>
              <a:r>
                <a:rPr lang="en-US" dirty="0" err="1"/>
                <a:t>quang</a:t>
              </a:r>
              <a:r>
                <a:rPr lang="en-US" dirty="0"/>
                <a:t> </a:t>
              </a:r>
              <a:r>
                <a:rPr lang="en-US" dirty="0" err="1"/>
                <a:t>tâm</a:t>
              </a:r>
              <a:r>
                <a:rPr lang="en-US" dirty="0"/>
                <a:t> O </a:t>
              </a:r>
              <a:r>
                <a:rPr lang="en-US" dirty="0" err="1"/>
                <a:t>là</a:t>
              </a:r>
              <a:r>
                <a:rPr lang="en-US" dirty="0"/>
                <a:t> </a:t>
              </a:r>
              <a:r>
                <a:rPr lang="en-US" dirty="0" err="1"/>
                <a:t>trục</a:t>
              </a:r>
              <a:r>
                <a:rPr lang="en-US" dirty="0"/>
                <a:t> </a:t>
              </a:r>
              <a:r>
                <a:rPr lang="en-US" dirty="0" err="1"/>
                <a:t>chính</a:t>
              </a:r>
              <a:r>
                <a:rPr lang="en-US" dirty="0"/>
                <a:t> </a:t>
              </a:r>
              <a:r>
                <a:rPr lang="en-US" dirty="0" err="1"/>
                <a:t>mà</a:t>
              </a:r>
              <a:r>
                <a:rPr lang="en-US" dirty="0"/>
                <a:t> S’, O, S </a:t>
              </a:r>
              <a:r>
                <a:rPr lang="en-US" dirty="0" err="1"/>
                <a:t>thẳng</a:t>
              </a:r>
              <a:r>
                <a:rPr lang="en-US" dirty="0"/>
                <a:t> </a:t>
              </a:r>
              <a:r>
                <a:rPr lang="en-US" dirty="0" err="1"/>
                <a:t>hàng</a:t>
              </a:r>
              <a:r>
                <a:rPr lang="en-US" dirty="0"/>
                <a:t> </a:t>
              </a:r>
              <a:r>
                <a:rPr lang="en-US" dirty="0" err="1"/>
                <a:t>nên</a:t>
              </a:r>
              <a:r>
                <a:rPr lang="en-US" dirty="0"/>
                <a:t> S’ </a:t>
              </a:r>
              <a:r>
                <a:rPr lang="en-US" dirty="0" err="1"/>
                <a:t>cũng</a:t>
              </a:r>
              <a:r>
                <a:rPr lang="en-US" dirty="0"/>
                <a:t> </a:t>
              </a:r>
              <a:r>
                <a:rPr lang="en-US" dirty="0" err="1"/>
                <a:t>nằm</a:t>
              </a:r>
              <a:r>
                <a:rPr lang="en-US" dirty="0"/>
                <a:t> </a:t>
              </a:r>
              <a:r>
                <a:rPr lang="en-US" dirty="0" err="1"/>
                <a:t>trên</a:t>
              </a:r>
              <a:r>
                <a:rPr lang="en-US" dirty="0"/>
                <a:t> </a:t>
              </a:r>
              <a:r>
                <a:rPr lang="en-US" dirty="0" err="1"/>
                <a:t>trục</a:t>
              </a:r>
              <a:r>
                <a:rPr lang="en-US" dirty="0"/>
                <a:t> </a:t>
              </a:r>
              <a:r>
                <a:rPr lang="en-US" dirty="0" err="1"/>
                <a:t>chính</a:t>
              </a:r>
              <a:endParaRPr 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Rectangle: Rounded Corners 1"/>
          <p:cNvSpPr/>
          <p:nvPr/>
        </p:nvSpPr>
        <p:spPr>
          <a:xfrm>
            <a:off x="522659" y="39391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sp>
        <p:nvSpPr>
          <p:cNvPr id="3" name="Google Shape;363;p48"/>
          <p:cNvSpPr txBox="1"/>
          <p:nvPr/>
        </p:nvSpPr>
        <p:spPr>
          <a:xfrm>
            <a:off x="534210" y="38970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4" name="Google Shape;363;p48"/>
          <p:cNvSpPr txBox="1"/>
          <p:nvPr/>
        </p:nvSpPr>
        <p:spPr>
          <a:xfrm>
            <a:off x="1562753" y="39047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S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tia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tới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qua O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sym typeface="Arial" panose="020B0604020202020204"/>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grpSp>
        <p:nvGrpSpPr>
          <p:cNvPr id="5" name="Group 40"/>
          <p:cNvGrpSpPr/>
          <p:nvPr/>
        </p:nvGrpSpPr>
        <p:grpSpPr bwMode="auto">
          <a:xfrm rot="818164" flipV="1">
            <a:off x="1032561" y="1813929"/>
            <a:ext cx="4084772" cy="1"/>
            <a:chOff x="991" y="2064"/>
            <a:chExt cx="1002" cy="1"/>
          </a:xfrm>
        </p:grpSpPr>
        <p:sp>
          <p:nvSpPr>
            <p:cNvPr id="6"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8" name="Group 40"/>
          <p:cNvGrpSpPr/>
          <p:nvPr/>
        </p:nvGrpSpPr>
        <p:grpSpPr bwMode="auto">
          <a:xfrm rot="818164" flipV="1">
            <a:off x="4989808" y="2632324"/>
            <a:ext cx="2910706" cy="1"/>
            <a:chOff x="991" y="2064"/>
            <a:chExt cx="714" cy="1"/>
          </a:xfrm>
        </p:grpSpPr>
        <p:sp>
          <p:nvSpPr>
            <p:cNvPr id="9"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0"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1" name="Group 40"/>
          <p:cNvGrpSpPr/>
          <p:nvPr/>
        </p:nvGrpSpPr>
        <p:grpSpPr bwMode="auto">
          <a:xfrm>
            <a:off x="1109657" y="1332428"/>
            <a:ext cx="3950853" cy="0"/>
            <a:chOff x="991" y="2064"/>
            <a:chExt cx="1198" cy="0"/>
          </a:xfrm>
        </p:grpSpPr>
        <p:sp>
          <p:nvSpPr>
            <p:cNvPr id="12"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4" name="Group 13"/>
          <p:cNvGrpSpPr/>
          <p:nvPr/>
        </p:nvGrpSpPr>
        <p:grpSpPr>
          <a:xfrm rot="959730">
            <a:off x="4837404" y="1942122"/>
            <a:ext cx="3198825" cy="575628"/>
            <a:chOff x="4921901" y="2752304"/>
            <a:chExt cx="4564008" cy="821288"/>
          </a:xfrm>
        </p:grpSpPr>
        <p:sp>
          <p:nvSpPr>
            <p:cNvPr id="15"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29" name="Group 28"/>
          <p:cNvGrpSpPr/>
          <p:nvPr/>
        </p:nvGrpSpPr>
        <p:grpSpPr>
          <a:xfrm>
            <a:off x="407890" y="773941"/>
            <a:ext cx="8142141" cy="3026425"/>
            <a:chOff x="339310" y="976419"/>
            <a:chExt cx="8142141" cy="3026425"/>
          </a:xfrm>
        </p:grpSpPr>
        <p:sp>
          <p:nvSpPr>
            <p:cNvPr id="30" name="Line 41"/>
            <p:cNvSpPr>
              <a:spLocks noChangeShapeType="1"/>
            </p:cNvSpPr>
            <p:nvPr/>
          </p:nvSpPr>
          <p:spPr bwMode="auto">
            <a:xfrm flipV="1">
              <a:off x="504581" y="2518410"/>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31" name="Object 9"/>
            <p:cNvGraphicFramePr>
              <a:graphicFrameLocks noChangeAspect="1"/>
            </p:cNvGraphicFramePr>
            <p:nvPr/>
          </p:nvGraphicFramePr>
          <p:xfrm>
            <a:off x="339310" y="2560709"/>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10" y="2560709"/>
                          <a:ext cx="462936" cy="293534"/>
                        </a:xfrm>
                        <a:prstGeom prst="rect">
                          <a:avLst/>
                        </a:prstGeom>
                        <a:noFill/>
                        <a:ln>
                          <a:noFill/>
                        </a:ln>
                      </p:spPr>
                    </p:pic>
                  </p:oleObj>
                </mc:Fallback>
              </mc:AlternateContent>
            </a:graphicData>
          </a:graphic>
        </p:graphicFrame>
        <p:sp>
          <p:nvSpPr>
            <p:cNvPr id="32" name="Line 34"/>
            <p:cNvSpPr>
              <a:spLocks noChangeShapeType="1"/>
            </p:cNvSpPr>
            <p:nvPr/>
          </p:nvSpPr>
          <p:spPr bwMode="auto">
            <a:xfrm>
              <a:off x="4991930" y="97641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a:sym typeface="Arial" panose="020B0604020202020204"/>
              </a:endParaRPr>
            </a:p>
          </p:txBody>
        </p:sp>
        <p:sp>
          <p:nvSpPr>
            <p:cNvPr id="33" name="Rectangle 51"/>
            <p:cNvSpPr>
              <a:spLocks noChangeArrowheads="1"/>
            </p:cNvSpPr>
            <p:nvPr/>
          </p:nvSpPr>
          <p:spPr bwMode="auto">
            <a:xfrm>
              <a:off x="4591488" y="260192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4" name="Oval 33"/>
            <p:cNvSpPr/>
            <p:nvPr/>
          </p:nvSpPr>
          <p:spPr>
            <a:xfrm>
              <a:off x="4948784" y="24595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sp>
          <p:nvSpPr>
            <p:cNvPr id="35" name="Rectangle 51"/>
            <p:cNvSpPr>
              <a:spLocks noChangeArrowheads="1"/>
            </p:cNvSpPr>
            <p:nvPr/>
          </p:nvSpPr>
          <p:spPr bwMode="auto">
            <a:xfrm>
              <a:off x="6145804" y="207985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6" name="Oval 35"/>
            <p:cNvSpPr/>
            <p:nvPr/>
          </p:nvSpPr>
          <p:spPr>
            <a:xfrm>
              <a:off x="6281307" y="247441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Arial" panose="020B0604020202020204"/>
                <a:sym typeface="Arial" panose="020B0604020202020204"/>
              </a:endParaRPr>
            </a:p>
          </p:txBody>
        </p:sp>
        <p:sp>
          <p:nvSpPr>
            <p:cNvPr id="37" name="Rectangle 51"/>
            <p:cNvSpPr>
              <a:spLocks noChangeArrowheads="1"/>
            </p:cNvSpPr>
            <p:nvPr/>
          </p:nvSpPr>
          <p:spPr bwMode="auto">
            <a:xfrm>
              <a:off x="835040" y="120263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S</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38" name="Oval 37"/>
            <p:cNvSpPr/>
            <p:nvPr/>
          </p:nvSpPr>
          <p:spPr>
            <a:xfrm>
              <a:off x="997931" y="1487340"/>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D9D9D9"/>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73" name="Group 40"/>
          <p:cNvGrpSpPr/>
          <p:nvPr/>
        </p:nvGrpSpPr>
        <p:grpSpPr bwMode="auto">
          <a:xfrm rot="818164" flipV="1">
            <a:off x="1032688" y="2100108"/>
            <a:ext cx="4084772" cy="1"/>
            <a:chOff x="991" y="2064"/>
            <a:chExt cx="1002" cy="1"/>
          </a:xfrm>
        </p:grpSpPr>
        <p:sp>
          <p:nvSpPr>
            <p:cNvPr id="74"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5"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76" name="Group 40"/>
          <p:cNvGrpSpPr/>
          <p:nvPr/>
        </p:nvGrpSpPr>
        <p:grpSpPr bwMode="auto">
          <a:xfrm rot="818164" flipV="1">
            <a:off x="4989935" y="2918503"/>
            <a:ext cx="2910706" cy="1"/>
            <a:chOff x="991" y="2064"/>
            <a:chExt cx="714" cy="1"/>
          </a:xfrm>
        </p:grpSpPr>
        <p:sp>
          <p:nvSpPr>
            <p:cNvPr id="77"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7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79" name="Group 78"/>
          <p:cNvGrpSpPr/>
          <p:nvPr/>
        </p:nvGrpSpPr>
        <p:grpSpPr>
          <a:xfrm>
            <a:off x="407890" y="1062810"/>
            <a:ext cx="8142141" cy="3026425"/>
            <a:chOff x="407890" y="1062810"/>
            <a:chExt cx="8142141" cy="3026425"/>
          </a:xfrm>
        </p:grpSpPr>
        <p:sp>
          <p:nvSpPr>
            <p:cNvPr id="80" name="Line 34"/>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81" name="Line 41"/>
            <p:cNvSpPr>
              <a:spLocks noChangeShapeType="1"/>
            </p:cNvSpPr>
            <p:nvPr/>
          </p:nvSpPr>
          <p:spPr bwMode="auto">
            <a:xfrm flipV="1">
              <a:off x="573161" y="2604801"/>
              <a:ext cx="7976870"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82" name="Object 9"/>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83" name="Rectangle 51"/>
            <p:cNvSpPr>
              <a:spLocks noChangeArrowheads="1"/>
            </p:cNvSpPr>
            <p:nvPr/>
          </p:nvSpPr>
          <p:spPr bwMode="auto">
            <a:xfrm>
              <a:off x="4660068" y="268831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84" name="Rectangle 51"/>
            <p:cNvSpPr>
              <a:spLocks noChangeArrowheads="1"/>
            </p:cNvSpPr>
            <p:nvPr/>
          </p:nvSpPr>
          <p:spPr bwMode="auto">
            <a:xfrm>
              <a:off x="6214384" y="216624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cxnSp>
          <p:nvCxnSpPr>
            <p:cNvPr id="85" name="Straight Arrow Connector 84"/>
            <p:cNvCxnSpPr/>
            <p:nvPr/>
          </p:nvCxnSpPr>
          <p:spPr>
            <a:xfrm flipV="1">
              <a:off x="1109784" y="1608742"/>
              <a:ext cx="0" cy="98038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51"/>
            <p:cNvSpPr>
              <a:spLocks noChangeArrowheads="1"/>
            </p:cNvSpPr>
            <p:nvPr/>
          </p:nvSpPr>
          <p:spPr bwMode="auto">
            <a:xfrm>
              <a:off x="903620" y="128902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87" name="Rectangle 51"/>
            <p:cNvSpPr>
              <a:spLocks noChangeArrowheads="1"/>
            </p:cNvSpPr>
            <p:nvPr/>
          </p:nvSpPr>
          <p:spPr bwMode="auto">
            <a:xfrm>
              <a:off x="903620" y="268259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88" name="Oval 87"/>
            <p:cNvSpPr/>
            <p:nvPr/>
          </p:nvSpPr>
          <p:spPr>
            <a:xfrm>
              <a:off x="5017364" y="253115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89" name="Oval 88"/>
            <p:cNvSpPr/>
            <p:nvPr/>
          </p:nvSpPr>
          <p:spPr>
            <a:xfrm>
              <a:off x="6349887" y="2545977"/>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sp>
        <p:nvSpPr>
          <p:cNvPr id="90" name="Google Shape;269;p26"/>
          <p:cNvSpPr txBox="1"/>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91" name="Rectangle: Rounded Corners 90"/>
          <p:cNvSpPr/>
          <p:nvPr/>
        </p:nvSpPr>
        <p:spPr>
          <a:xfrm>
            <a:off x="454079" y="4342391"/>
            <a:ext cx="8232721"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92" name="Google Shape;363;p48"/>
          <p:cNvSpPr txBox="1"/>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93" name="Google Shape;363;p48"/>
          <p:cNvSpPr txBox="1"/>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ảnh</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B’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của</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B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như</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cách</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vẽ</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ảnh</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điểm</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0" i="0" u="none" strike="noStrike" kern="0" cap="none" spc="0" normalizeH="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sáng</a:t>
            </a:r>
            <a:r>
              <a:rPr kumimoji="0" lang="en-US" sz="20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S</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94" name="Rectangle 51"/>
          <p:cNvSpPr>
            <a:spLocks noChangeArrowheads="1"/>
          </p:cNvSpPr>
          <p:nvPr/>
        </p:nvSpPr>
        <p:spPr bwMode="auto">
          <a:xfrm>
            <a:off x="6833561" y="324492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nvGrpSpPr>
          <p:cNvPr id="95" name="Group 40"/>
          <p:cNvGrpSpPr/>
          <p:nvPr/>
        </p:nvGrpSpPr>
        <p:grpSpPr bwMode="auto">
          <a:xfrm>
            <a:off x="1109784" y="1618607"/>
            <a:ext cx="3950853" cy="0"/>
            <a:chOff x="991" y="2064"/>
            <a:chExt cx="1198" cy="0"/>
          </a:xfrm>
        </p:grpSpPr>
        <p:sp>
          <p:nvSpPr>
            <p:cNvPr id="96"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97"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98" name="Group 97"/>
          <p:cNvGrpSpPr/>
          <p:nvPr/>
        </p:nvGrpSpPr>
        <p:grpSpPr>
          <a:xfrm rot="946787">
            <a:off x="4815412" y="2212908"/>
            <a:ext cx="3198825" cy="575628"/>
            <a:chOff x="4921901" y="2752304"/>
            <a:chExt cx="4564008" cy="821288"/>
          </a:xfrm>
        </p:grpSpPr>
        <p:sp>
          <p:nvSpPr>
            <p:cNvPr id="99"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00"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01" name="Oval 100"/>
          <p:cNvSpPr/>
          <p:nvPr/>
        </p:nvSpPr>
        <p:spPr>
          <a:xfrm>
            <a:off x="7012208" y="3010543"/>
            <a:ext cx="86291" cy="86291"/>
          </a:xfrm>
          <a:prstGeom prst="ellipse">
            <a:avLst/>
          </a:prstGeom>
          <a:solidFill>
            <a:srgbClr val="DA622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anim calcmode="lin" valueType="num">
                                      <p:cBhvr>
                                        <p:cTn id="8" dur="500" fill="hold"/>
                                        <p:tgtEl>
                                          <p:spTgt spid="90"/>
                                        </p:tgtEl>
                                        <p:attrNameLst>
                                          <p:attrName>ppt_x</p:attrName>
                                        </p:attrNameLst>
                                      </p:cBhvr>
                                      <p:tavLst>
                                        <p:tav tm="0">
                                          <p:val>
                                            <p:strVal val="#ppt_x"/>
                                          </p:val>
                                        </p:tav>
                                        <p:tav tm="100000">
                                          <p:val>
                                            <p:strVal val="#ppt_x"/>
                                          </p:val>
                                        </p:tav>
                                      </p:tavLst>
                                    </p:anim>
                                    <p:anim calcmode="lin" valueType="num">
                                      <p:cBhvr>
                                        <p:cTn id="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randombar(horizontal)">
                                      <p:cBhvr>
                                        <p:cTn id="14" dur="500"/>
                                        <p:tgtEl>
                                          <p:spTgt spid="7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wipe(left)">
                                      <p:cBhvr>
                                        <p:cTn id="19" dur="500"/>
                                        <p:tgtEl>
                                          <p:spTgt spid="9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left)">
                                      <p:cBhvr>
                                        <p:cTn id="23" dur="50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wipe(left)">
                                      <p:cBhvr>
                                        <p:cTn id="32" dur="500"/>
                                        <p:tgtEl>
                                          <p:spTgt spid="7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wipe(left)">
                                      <p:cBhvr>
                                        <p:cTn id="36" dur="500"/>
                                        <p:tgtEl>
                                          <p:spTgt spid="95"/>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wipe(left)">
                                      <p:cBhvr>
                                        <p:cTn id="40" dur="500"/>
                                        <p:tgtEl>
                                          <p:spTgt spid="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p:stCondLst>
                              <p:cond delay="500"/>
                            </p:stCondLst>
                            <p:childTnLst>
                              <p:par>
                                <p:cTn id="47" presetID="14" presetClass="entr" presetSubtype="10" fill="hold" grpId="1"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p:bldP spid="93" grpId="0"/>
      <p:bldP spid="94" grpId="0"/>
      <p:bldP spid="94" grpId="1"/>
      <p:bldP spid="10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1870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310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11288"/>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766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40"/>
          <p:cNvGrpSpPr/>
          <p:nvPr/>
        </p:nvGrpSpPr>
        <p:grpSpPr bwMode="auto">
          <a:xfrm rot="818164" flipV="1">
            <a:off x="1032688" y="1902277"/>
            <a:ext cx="4084772" cy="1"/>
            <a:chOff x="991" y="2064"/>
            <a:chExt cx="1002" cy="1"/>
          </a:xfrm>
        </p:grpSpPr>
        <p:sp>
          <p:nvSpPr>
            <p:cNvPr id="3"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5" name="Group 40"/>
          <p:cNvGrpSpPr/>
          <p:nvPr/>
        </p:nvGrpSpPr>
        <p:grpSpPr bwMode="auto">
          <a:xfrm rot="818164" flipV="1">
            <a:off x="4989935" y="2720672"/>
            <a:ext cx="2910706" cy="1"/>
            <a:chOff x="991" y="2064"/>
            <a:chExt cx="714" cy="1"/>
          </a:xfrm>
        </p:grpSpPr>
        <p:sp>
          <p:nvSpPr>
            <p:cNvPr id="6"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7"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8" name="Group 7"/>
          <p:cNvGrpSpPr/>
          <p:nvPr/>
        </p:nvGrpSpPr>
        <p:grpSpPr>
          <a:xfrm>
            <a:off x="407890" y="864979"/>
            <a:ext cx="8142141" cy="3026425"/>
            <a:chOff x="407890" y="1062810"/>
            <a:chExt cx="8142141" cy="3026425"/>
          </a:xfrm>
        </p:grpSpPr>
        <p:sp>
          <p:nvSpPr>
            <p:cNvPr id="9" name="Line 34"/>
            <p:cNvSpPr>
              <a:spLocks noChangeShapeType="1"/>
            </p:cNvSpPr>
            <p:nvPr/>
          </p:nvSpPr>
          <p:spPr bwMode="auto">
            <a:xfrm>
              <a:off x="5060510" y="1062810"/>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0" name="Line 41"/>
            <p:cNvSpPr>
              <a:spLocks noChangeShapeType="1"/>
            </p:cNvSpPr>
            <p:nvPr/>
          </p:nvSpPr>
          <p:spPr bwMode="auto">
            <a:xfrm flipV="1">
              <a:off x="573161" y="2604801"/>
              <a:ext cx="7976870"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 name="Object 9"/>
            <p:cNvGraphicFramePr>
              <a:graphicFrameLocks noChangeAspect="1"/>
            </p:cNvGraphicFramePr>
            <p:nvPr/>
          </p:nvGraphicFramePr>
          <p:xfrm>
            <a:off x="407890" y="2647100"/>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47100"/>
                          <a:ext cx="462936" cy="293534"/>
                        </a:xfrm>
                        <a:prstGeom prst="rect">
                          <a:avLst/>
                        </a:prstGeom>
                        <a:noFill/>
                        <a:ln>
                          <a:noFill/>
                        </a:ln>
                      </p:spPr>
                    </p:pic>
                  </p:oleObj>
                </mc:Fallback>
              </mc:AlternateContent>
            </a:graphicData>
          </a:graphic>
        </p:graphicFrame>
        <p:sp>
          <p:nvSpPr>
            <p:cNvPr id="12" name="Rectangle 51"/>
            <p:cNvSpPr>
              <a:spLocks noChangeArrowheads="1"/>
            </p:cNvSpPr>
            <p:nvPr/>
          </p:nvSpPr>
          <p:spPr bwMode="auto">
            <a:xfrm>
              <a:off x="4660068" y="268831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3" name="Rectangle 51"/>
            <p:cNvSpPr>
              <a:spLocks noChangeArrowheads="1"/>
            </p:cNvSpPr>
            <p:nvPr/>
          </p:nvSpPr>
          <p:spPr bwMode="auto">
            <a:xfrm>
              <a:off x="6214384" y="2166248"/>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cxnSp>
          <p:nvCxnSpPr>
            <p:cNvPr id="14" name="Straight Arrow Connector 13"/>
            <p:cNvCxnSpPr/>
            <p:nvPr/>
          </p:nvCxnSpPr>
          <p:spPr>
            <a:xfrm flipV="1">
              <a:off x="1109784" y="1608742"/>
              <a:ext cx="0" cy="980385"/>
            </a:xfrm>
            <a:prstGeom prst="straightConnector1">
              <a:avLst/>
            </a:prstGeom>
            <a:noFill/>
            <a:ln w="57150" cap="flat" cmpd="sng" algn="ctr">
              <a:solidFill>
                <a:srgbClr val="00B050"/>
              </a:solidFill>
              <a:prstDash val="solid"/>
              <a:tailEnd type="triangle"/>
            </a:ln>
            <a:effectLst/>
          </p:spPr>
        </p:cxnSp>
        <p:sp>
          <p:nvSpPr>
            <p:cNvPr id="15" name="Rectangle 51"/>
            <p:cNvSpPr>
              <a:spLocks noChangeArrowheads="1"/>
            </p:cNvSpPr>
            <p:nvPr/>
          </p:nvSpPr>
          <p:spPr bwMode="auto">
            <a:xfrm>
              <a:off x="903620" y="128902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24" name="Rectangle 51"/>
            <p:cNvSpPr>
              <a:spLocks noChangeArrowheads="1"/>
            </p:cNvSpPr>
            <p:nvPr/>
          </p:nvSpPr>
          <p:spPr bwMode="auto">
            <a:xfrm>
              <a:off x="903620" y="268259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25" name="Oval 24"/>
            <p:cNvSpPr/>
            <p:nvPr/>
          </p:nvSpPr>
          <p:spPr>
            <a:xfrm>
              <a:off x="5017364" y="253115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26" name="Oval 25"/>
            <p:cNvSpPr/>
            <p:nvPr/>
          </p:nvSpPr>
          <p:spPr>
            <a:xfrm>
              <a:off x="6349887" y="2545977"/>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sp>
        <p:nvSpPr>
          <p:cNvPr id="27" name="Google Shape;269;p26"/>
          <p:cNvSpPr txBox="1"/>
          <p:nvPr/>
        </p:nvSpPr>
        <p:spPr>
          <a:xfrm>
            <a:off x="1471861" y="333928"/>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hội</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tụ</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28" name="Rectangle: Rounded Corners 27"/>
          <p:cNvSpPr/>
          <p:nvPr/>
        </p:nvSpPr>
        <p:spPr>
          <a:xfrm>
            <a:off x="454079" y="3950228"/>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29" name="Google Shape;363;p48"/>
          <p:cNvSpPr txBox="1"/>
          <p:nvPr/>
        </p:nvSpPr>
        <p:spPr>
          <a:xfrm>
            <a:off x="465630" y="3875503"/>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30" name="Google Shape;363;p48"/>
          <p:cNvSpPr txBox="1"/>
          <p:nvPr/>
        </p:nvSpPr>
        <p:spPr>
          <a:xfrm>
            <a:off x="1494173" y="3883262"/>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hạ</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đường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vuông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góc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xuống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trục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chính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cắt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tại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 </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31" name="Rectangle 51"/>
          <p:cNvSpPr>
            <a:spLocks noChangeArrowheads="1"/>
          </p:cNvSpPr>
          <p:nvPr/>
        </p:nvSpPr>
        <p:spPr bwMode="auto">
          <a:xfrm>
            <a:off x="4660068" y="117268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32" name="Rectangle 51"/>
          <p:cNvSpPr>
            <a:spLocks noChangeArrowheads="1"/>
          </p:cNvSpPr>
          <p:nvPr/>
        </p:nvSpPr>
        <p:spPr bwMode="auto">
          <a:xfrm>
            <a:off x="6833561" y="304709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cxnSp>
        <p:nvCxnSpPr>
          <p:cNvPr id="33" name="Straight Arrow Connector 32"/>
          <p:cNvCxnSpPr/>
          <p:nvPr/>
        </p:nvCxnSpPr>
        <p:spPr>
          <a:xfrm>
            <a:off x="7045908" y="2397735"/>
            <a:ext cx="0" cy="485594"/>
          </a:xfrm>
          <a:prstGeom prst="straightConnector1">
            <a:avLst/>
          </a:prstGeom>
          <a:noFill/>
          <a:ln w="57150" cap="flat" cmpd="sng" algn="ctr">
            <a:solidFill>
              <a:srgbClr val="00B050"/>
            </a:solidFill>
            <a:prstDash val="solid"/>
            <a:tailEnd type="triangle"/>
          </a:ln>
          <a:effectLst/>
        </p:spPr>
      </p:cxnSp>
      <p:sp>
        <p:nvSpPr>
          <p:cNvPr id="34" name="Rectangle 33"/>
          <p:cNvSpPr>
            <a:spLocks noChangeArrowheads="1"/>
          </p:cNvSpPr>
          <p:nvPr/>
        </p:nvSpPr>
        <p:spPr bwMode="auto">
          <a:xfrm>
            <a:off x="6854025" y="208783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35" name="Group 40"/>
          <p:cNvGrpSpPr/>
          <p:nvPr/>
        </p:nvGrpSpPr>
        <p:grpSpPr bwMode="auto">
          <a:xfrm>
            <a:off x="1109784" y="1420776"/>
            <a:ext cx="3950853" cy="0"/>
            <a:chOff x="991" y="2064"/>
            <a:chExt cx="1198" cy="0"/>
          </a:xfrm>
        </p:grpSpPr>
        <p:sp>
          <p:nvSpPr>
            <p:cNvPr id="36"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grpSp>
        <p:nvGrpSpPr>
          <p:cNvPr id="38" name="Group 37"/>
          <p:cNvGrpSpPr/>
          <p:nvPr/>
        </p:nvGrpSpPr>
        <p:grpSpPr>
          <a:xfrm rot="946787">
            <a:off x="4815412" y="2015077"/>
            <a:ext cx="3198825" cy="575628"/>
            <a:chOff x="4921901" y="2752304"/>
            <a:chExt cx="4564008" cy="821288"/>
          </a:xfrm>
        </p:grpSpPr>
        <p:sp>
          <p:nvSpPr>
            <p:cNvPr id="39"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40"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1" name="Google Shape;363;p48"/>
          <p:cNvSpPr txBox="1"/>
          <p:nvPr/>
        </p:nvSpPr>
        <p:spPr>
          <a:xfrm>
            <a:off x="1483017" y="43403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A’B’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AB qua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hội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tụ</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4" grpId="0"/>
      <p:bldP spid="34" grpId="1"/>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2247900" y="1310640"/>
            <a:ext cx="6042660" cy="2667000"/>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3" name="Picture 2"/>
          <p:cNvPicPr>
            <a:picLocks noChangeAspect="1"/>
          </p:cNvPicPr>
          <p:nvPr/>
        </p:nvPicPr>
        <p:blipFill>
          <a:blip r:embed="rId1"/>
          <a:stretch>
            <a:fillRect/>
          </a:stretch>
        </p:blipFill>
        <p:spPr>
          <a:xfrm>
            <a:off x="510540" y="994077"/>
            <a:ext cx="3352800" cy="3352800"/>
          </a:xfrm>
          <a:prstGeom prst="rect">
            <a:avLst/>
          </a:prstGeom>
        </p:spPr>
      </p:pic>
      <p:sp>
        <p:nvSpPr>
          <p:cNvPr id="24" name="Google Shape;247;p23"/>
          <p:cNvSpPr txBox="1"/>
          <p:nvPr/>
        </p:nvSpPr>
        <p:spPr>
          <a:xfrm>
            <a:off x="3775804" y="1602081"/>
            <a:ext cx="4409192"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2800" dirty="0"/>
              <a:t>Tương</a:t>
            </a:r>
            <a:r>
              <a:rPr lang="en-US" sz="2800" dirty="0"/>
              <a:t> </a:t>
            </a:r>
            <a:r>
              <a:rPr lang="en-US" sz="2800" dirty="0" err="1"/>
              <a:t>tự</a:t>
            </a:r>
            <a:r>
              <a:rPr lang="en-US" sz="2800" dirty="0"/>
              <a:t> </a:t>
            </a:r>
            <a:r>
              <a:rPr lang="en-US" sz="2800" dirty="0" err="1"/>
              <a:t>như</a:t>
            </a:r>
            <a:r>
              <a:rPr lang="en-US" sz="2800" dirty="0"/>
              <a:t> </a:t>
            </a:r>
            <a:r>
              <a:rPr lang="en-US" sz="2800" dirty="0" err="1"/>
              <a:t>thấu</a:t>
            </a:r>
            <a:r>
              <a:rPr lang="en-US" sz="2800" dirty="0"/>
              <a:t> </a:t>
            </a:r>
            <a:r>
              <a:rPr lang="en-US" sz="2800" dirty="0" err="1"/>
              <a:t>kính</a:t>
            </a:r>
            <a:r>
              <a:rPr lang="en-US" sz="2800" dirty="0"/>
              <a:t> </a:t>
            </a:r>
            <a:r>
              <a:rPr lang="en-US" sz="2800" dirty="0" err="1"/>
              <a:t>hội</a:t>
            </a:r>
            <a:r>
              <a:rPr lang="en-US" sz="2800" dirty="0"/>
              <a:t> </a:t>
            </a:r>
            <a:r>
              <a:rPr lang="en-US" sz="2800" dirty="0" err="1"/>
              <a:t>tụ</a:t>
            </a:r>
            <a:r>
              <a:rPr lang="en-US" sz="2800" dirty="0"/>
              <a:t> , </a:t>
            </a:r>
            <a:r>
              <a:rPr lang="en-US" sz="2800" dirty="0" err="1"/>
              <a:t>em</a:t>
            </a:r>
            <a:r>
              <a:rPr lang="en-US" sz="2800" dirty="0"/>
              <a:t> </a:t>
            </a:r>
            <a:r>
              <a:rPr lang="en-US" sz="2800" dirty="0" err="1"/>
              <a:t>hãy</a:t>
            </a:r>
            <a:r>
              <a:rPr lang="en-US" sz="2800" dirty="0"/>
              <a:t> </a:t>
            </a:r>
            <a:r>
              <a:rPr lang="en-US" sz="2800" dirty="0" err="1"/>
              <a:t>vẽ</a:t>
            </a:r>
            <a:r>
              <a:rPr lang="en-US" sz="2800" dirty="0"/>
              <a:t> </a:t>
            </a:r>
            <a:r>
              <a:rPr lang="en-US" sz="2800" dirty="0" err="1"/>
              <a:t>ảnh</a:t>
            </a:r>
            <a:r>
              <a:rPr lang="en-US" sz="2800" dirty="0"/>
              <a:t> </a:t>
            </a:r>
            <a:r>
              <a:rPr lang="en-US" sz="2800" dirty="0" err="1"/>
              <a:t>của</a:t>
            </a:r>
            <a:r>
              <a:rPr lang="en-US" sz="2800" dirty="0"/>
              <a:t> AB qua </a:t>
            </a:r>
            <a:r>
              <a:rPr lang="en-US" sz="2800" dirty="0" err="1"/>
              <a:t>thấu</a:t>
            </a:r>
            <a:r>
              <a:rPr lang="en-US" sz="2800" dirty="0"/>
              <a:t> </a:t>
            </a:r>
            <a:r>
              <a:rPr lang="en-US" sz="2800" dirty="0" err="1"/>
              <a:t>kính</a:t>
            </a:r>
            <a:r>
              <a:rPr lang="en-US" sz="2800" dirty="0"/>
              <a:t> </a:t>
            </a:r>
            <a:r>
              <a:rPr lang="en-US" sz="2800" dirty="0" err="1"/>
              <a:t>phân</a:t>
            </a:r>
            <a:r>
              <a:rPr lang="en-US" sz="2800" dirty="0"/>
              <a:t> </a:t>
            </a:r>
            <a:r>
              <a:rPr lang="en-US" sz="2800" dirty="0" err="1"/>
              <a:t>kì</a:t>
            </a:r>
            <a:r>
              <a:rPr lang="en-US" sz="2800" dirty="0"/>
              <a:t> </a:t>
            </a:r>
            <a:r>
              <a:rPr lang="en-US" sz="2800" dirty="0" err="1"/>
              <a:t>theo</a:t>
            </a:r>
            <a:r>
              <a:rPr lang="en-US" sz="2800" dirty="0"/>
              <a:t> </a:t>
            </a:r>
            <a:r>
              <a:rPr lang="en-US" sz="2800" dirty="0" err="1"/>
              <a:t>hình</a:t>
            </a:r>
            <a:r>
              <a:rPr lang="en-US" sz="2800" dirty="0"/>
              <a:t> </a:t>
            </a:r>
            <a:r>
              <a:rPr lang="en-US" sz="2800" dirty="0" err="1"/>
              <a:t>sau</a:t>
            </a:r>
            <a:r>
              <a:rPr lang="en-US" sz="2800" dirty="0"/>
              <a:t>.</a:t>
            </a:r>
            <a:endParaRPr lang="en-US" sz="2800" dirty="0"/>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cxnSp>
        <p:nvCxnSpPr>
          <p:cNvPr id="3" name="Straight Connector 2"/>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p:cNvSpPr txBox="1"/>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pic>
        <p:nvPicPr>
          <p:cNvPr id="17" name="Picture 16"/>
          <p:cNvPicPr>
            <a:picLocks noChangeAspect="1"/>
          </p:cNvPicPr>
          <p:nvPr/>
        </p:nvPicPr>
        <p:blipFill>
          <a:blip r:embed="rId1"/>
          <a:stretch>
            <a:fillRect/>
          </a:stretch>
        </p:blipFill>
        <p:spPr>
          <a:xfrm>
            <a:off x="665462" y="1170600"/>
            <a:ext cx="7301132" cy="2130738"/>
          </a:xfrm>
          <a:prstGeom prst="rect">
            <a:avLst/>
          </a:prstGeom>
        </p:spPr>
      </p:pic>
      <p:sp>
        <p:nvSpPr>
          <p:cNvPr id="19" name="Google Shape;363;p48"/>
          <p:cNvSpPr txBox="1"/>
          <p:nvPr/>
        </p:nvSpPr>
        <p:spPr>
          <a:xfrm>
            <a:off x="507378" y="3395990"/>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vi-VN" sz="2000" dirty="0"/>
              <a:t>Th</a:t>
            </a:r>
            <a:r>
              <a:rPr lang="en-US" sz="2000" dirty="0"/>
              <a:t>ấ</a:t>
            </a:r>
            <a:r>
              <a:rPr lang="vi-VN" sz="2000" dirty="0"/>
              <a:t>u kính là một</a:t>
            </a:r>
            <a:r>
              <a:rPr lang="en-US" sz="2000" dirty="0"/>
              <a:t> </a:t>
            </a:r>
            <a:r>
              <a:rPr lang="en-US" sz="2000" dirty="0" err="1"/>
              <a:t>khối</a:t>
            </a:r>
            <a:r>
              <a:rPr lang="en-US" sz="2000" dirty="0"/>
              <a:t> </a:t>
            </a:r>
            <a:r>
              <a:rPr lang="vi-VN" sz="2000" dirty="0"/>
              <a:t>trong suốt, đống chất (thuỷ tinh, nhựa,...) được giới hạn bởi hai mặt cong hoặc một mặt phẳng và một mặt cong</a:t>
            </a:r>
            <a:endParaRPr lang="en-US" sz="2000" dirty="0"/>
          </a:p>
        </p:txBody>
      </p:sp>
      <p:grpSp>
        <p:nvGrpSpPr>
          <p:cNvPr id="2" name="Group 1"/>
          <p:cNvGrpSpPr/>
          <p:nvPr/>
        </p:nvGrpSpPr>
        <p:grpSpPr>
          <a:xfrm>
            <a:off x="507378" y="281301"/>
            <a:ext cx="389717" cy="379975"/>
            <a:chOff x="297585" y="1511483"/>
            <a:chExt cx="1108364" cy="1080655"/>
          </a:xfrm>
        </p:grpSpPr>
        <p:sp>
          <p:nvSpPr>
            <p:cNvPr id="11" name="Rectangle: Rounded Corners 10"/>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2"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2" name="Google Shape;269;p26"/>
          <p:cNvSpPr txBox="1"/>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3" name="Rectangle: Rounded Corners 2"/>
          <p:cNvSpPr/>
          <p:nvPr/>
        </p:nvSpPr>
        <p:spPr>
          <a:xfrm>
            <a:off x="454079" y="4342391"/>
            <a:ext cx="8232721" cy="543768"/>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4" name="Google Shape;363;p48"/>
          <p:cNvSpPr txBox="1"/>
          <p:nvPr/>
        </p:nvSpPr>
        <p:spPr>
          <a:xfrm>
            <a:off x="465630" y="4300227"/>
            <a:ext cx="1323982"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1:</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5" name="Google Shape;363;p48"/>
          <p:cNvSpPr txBox="1"/>
          <p:nvPr/>
        </p:nvSpPr>
        <p:spPr>
          <a:xfrm>
            <a:off x="1494173" y="4307986"/>
            <a:ext cx="61763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điểm</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như</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cách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vẽ</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điểm</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sáng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S</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6" name="Rectangle 51"/>
          <p:cNvSpPr>
            <a:spLocks noChangeArrowheads="1"/>
          </p:cNvSpPr>
          <p:nvPr/>
        </p:nvSpPr>
        <p:spPr bwMode="auto">
          <a:xfrm>
            <a:off x="4185218" y="208384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7" name="Line 41"/>
          <p:cNvSpPr>
            <a:spLocks noChangeShapeType="1"/>
          </p:cNvSpPr>
          <p:nvPr/>
        </p:nvSpPr>
        <p:spPr bwMode="auto">
          <a:xfrm flipV="1">
            <a:off x="776736" y="2892569"/>
            <a:ext cx="7544411"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8" name="Object 9"/>
          <p:cNvGraphicFramePr>
            <a:graphicFrameLocks noChangeAspect="1"/>
          </p:cNvGraphicFramePr>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9" name="Rectangle 51"/>
          <p:cNvSpPr>
            <a:spLocks noChangeArrowheads="1"/>
          </p:cNvSpPr>
          <p:nvPr/>
        </p:nvSpPr>
        <p:spPr bwMode="auto">
          <a:xfrm>
            <a:off x="5351700"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0" name="Oval 9"/>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11" name="Group 4"/>
          <p:cNvGrpSpPr/>
          <p:nvPr/>
        </p:nvGrpSpPr>
        <p:grpSpPr bwMode="auto">
          <a:xfrm>
            <a:off x="5599717" y="1320329"/>
            <a:ext cx="227167" cy="2814224"/>
            <a:chOff x="2592" y="2677"/>
            <a:chExt cx="192" cy="1221"/>
          </a:xfrm>
        </p:grpSpPr>
        <p:sp>
          <p:nvSpPr>
            <p:cNvPr id="12"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13" name="Group 9"/>
            <p:cNvGrpSpPr/>
            <p:nvPr/>
          </p:nvGrpSpPr>
          <p:grpSpPr bwMode="auto">
            <a:xfrm flipV="1">
              <a:off x="2592" y="2677"/>
              <a:ext cx="192" cy="1221"/>
              <a:chOff x="2592" y="2516"/>
              <a:chExt cx="192" cy="1221"/>
            </a:xfrm>
          </p:grpSpPr>
          <p:sp>
            <p:nvSpPr>
              <p:cNvPr id="14"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15"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24"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25"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26" name="Straight Arrow Connector 25"/>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27" name="Rectangle 51"/>
          <p:cNvSpPr>
            <a:spLocks noChangeArrowheads="1"/>
          </p:cNvSpPr>
          <p:nvPr/>
        </p:nvSpPr>
        <p:spPr bwMode="auto">
          <a:xfrm>
            <a:off x="2100657"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28" name="Rectangle 27"/>
          <p:cNvSpPr>
            <a:spLocks noChangeArrowheads="1"/>
          </p:cNvSpPr>
          <p:nvPr/>
        </p:nvSpPr>
        <p:spPr bwMode="auto">
          <a:xfrm>
            <a:off x="2111101" y="26389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29" name="Group 40"/>
          <p:cNvGrpSpPr/>
          <p:nvPr/>
        </p:nvGrpSpPr>
        <p:grpSpPr bwMode="auto">
          <a:xfrm rot="1164316" flipV="1">
            <a:off x="2416769" y="2312284"/>
            <a:ext cx="3367296" cy="767"/>
            <a:chOff x="997" y="70725"/>
            <a:chExt cx="826" cy="767"/>
          </a:xfrm>
        </p:grpSpPr>
        <p:sp>
          <p:nvSpPr>
            <p:cNvPr id="30" name="Line 41"/>
            <p:cNvSpPr>
              <a:spLocks noChangeShapeType="1"/>
            </p:cNvSpPr>
            <p:nvPr/>
          </p:nvSpPr>
          <p:spPr bwMode="auto">
            <a:xfrm flipV="1">
              <a:off x="1333" y="70725"/>
              <a:ext cx="49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1" name="Line 42"/>
            <p:cNvSpPr>
              <a:spLocks noChangeShapeType="1"/>
            </p:cNvSpPr>
            <p:nvPr/>
          </p:nvSpPr>
          <p:spPr bwMode="auto">
            <a:xfrm>
              <a:off x="997" y="71492"/>
              <a:ext cx="35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2" name="Group 31"/>
          <p:cNvGrpSpPr/>
          <p:nvPr/>
        </p:nvGrpSpPr>
        <p:grpSpPr bwMode="auto">
          <a:xfrm rot="20060544" flipV="1">
            <a:off x="5620485" y="1355342"/>
            <a:ext cx="1818173" cy="1"/>
            <a:chOff x="991" y="2063"/>
            <a:chExt cx="446" cy="1"/>
          </a:xfrm>
        </p:grpSpPr>
        <p:sp>
          <p:nvSpPr>
            <p:cNvPr id="33"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4"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grpSp>
        <p:nvGrpSpPr>
          <p:cNvPr id="35" name="Group 40"/>
          <p:cNvGrpSpPr/>
          <p:nvPr/>
        </p:nvGrpSpPr>
        <p:grpSpPr bwMode="auto">
          <a:xfrm flipV="1">
            <a:off x="2501110" y="1742160"/>
            <a:ext cx="3215176" cy="0"/>
            <a:chOff x="472" y="2064"/>
            <a:chExt cx="4655" cy="0"/>
          </a:xfrm>
        </p:grpSpPr>
        <p:sp>
          <p:nvSpPr>
            <p:cNvPr id="36"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37" name="Line 42"/>
            <p:cNvSpPr>
              <a:spLocks noChangeShapeType="1"/>
            </p:cNvSpPr>
            <p:nvPr/>
          </p:nvSpPr>
          <p:spPr bwMode="auto">
            <a:xfrm>
              <a:off x="472" y="2064"/>
              <a:ext cx="251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grpSp>
      <p:sp>
        <p:nvSpPr>
          <p:cNvPr id="38" name="Line 41"/>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dirty="0">
              <a:latin typeface="Arial" panose="020B0604020202020204" pitchFamily="34" charset="0"/>
              <a:ea typeface="+mn-ea"/>
            </a:endParaRPr>
          </a:p>
        </p:txBody>
      </p:sp>
      <p:sp>
        <p:nvSpPr>
          <p:cNvPr id="39" name="Rectangle 51"/>
          <p:cNvSpPr>
            <a:spLocks noChangeArrowheads="1"/>
          </p:cNvSpPr>
          <p:nvPr/>
        </p:nvSpPr>
        <p:spPr bwMode="auto">
          <a:xfrm>
            <a:off x="3191730"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0" name="Oval 39"/>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41" name="Group 40"/>
          <p:cNvGrpSpPr/>
          <p:nvPr/>
        </p:nvGrpSpPr>
        <p:grpSpPr bwMode="auto">
          <a:xfrm rot="1164316" flipV="1">
            <a:off x="5598624" y="3204120"/>
            <a:ext cx="2042391" cy="768"/>
            <a:chOff x="997" y="70723"/>
            <a:chExt cx="501" cy="768"/>
          </a:xfrm>
        </p:grpSpPr>
        <p:sp>
          <p:nvSpPr>
            <p:cNvPr id="42" name="Line 41"/>
            <p:cNvSpPr>
              <a:spLocks noChangeShapeType="1"/>
            </p:cNvSpPr>
            <p:nvPr/>
          </p:nvSpPr>
          <p:spPr bwMode="auto">
            <a:xfrm flipV="1">
              <a:off x="1250" y="70723"/>
              <a:ext cx="248"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sp>
          <p:nvSpPr>
            <p:cNvPr id="43" name="Line 42"/>
            <p:cNvSpPr>
              <a:spLocks noChangeShapeType="1"/>
            </p:cNvSpPr>
            <p:nvPr/>
          </p:nvSpPr>
          <p:spPr bwMode="auto">
            <a:xfrm>
              <a:off x="997" y="71491"/>
              <a:ext cx="27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sz="1800" kern="1200">
                <a:latin typeface="Arial" panose="020B0604020202020204" pitchFamily="34" charset="0"/>
                <a:ea typeface="+mn-ea"/>
              </a:endParaRPr>
            </a:p>
          </p:txBody>
        </p:sp>
      </p:grpSp>
      <p:sp>
        <p:nvSpPr>
          <p:cNvPr id="44" name="Oval 43"/>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par>
                          <p:cTn id="45" fill="hold">
                            <p:stCondLst>
                              <p:cond delay="500"/>
                            </p:stCondLst>
                            <p:childTnLst>
                              <p:par>
                                <p:cTn id="46" presetID="14" presetClass="entr" presetSubtype="10" fill="hold" grpId="1"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randombar(horizont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6" grpId="1"/>
      <p:bldP spid="9" grpId="0"/>
      <p:bldP spid="27" grpId="0"/>
      <p:bldP spid="28" grpId="0"/>
      <p:bldP spid="38" grpId="0" animBg="1"/>
      <p:bldP spid="39" grpId="0"/>
      <p:bldP spid="4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 name="Group 1"/>
          <p:cNvGrpSpPr/>
          <p:nvPr/>
        </p:nvGrpSpPr>
        <p:grpSpPr>
          <a:xfrm>
            <a:off x="588720" y="1163831"/>
            <a:ext cx="7724993" cy="2814224"/>
            <a:chOff x="596154" y="1320329"/>
            <a:chExt cx="7724993" cy="2814224"/>
          </a:xfrm>
        </p:grpSpPr>
        <p:sp>
          <p:nvSpPr>
            <p:cNvPr id="3" name="Rectangle 51"/>
            <p:cNvSpPr>
              <a:spLocks noChangeArrowheads="1"/>
            </p:cNvSpPr>
            <p:nvPr/>
          </p:nvSpPr>
          <p:spPr bwMode="auto">
            <a:xfrm>
              <a:off x="4185218" y="208384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4" name="Line 41"/>
            <p:cNvSpPr>
              <a:spLocks noChangeShapeType="1"/>
            </p:cNvSpPr>
            <p:nvPr/>
          </p:nvSpPr>
          <p:spPr bwMode="auto">
            <a:xfrm flipV="1">
              <a:off x="776736" y="2892569"/>
              <a:ext cx="7544411"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5" name="Object 9"/>
            <p:cNvGraphicFramePr>
              <a:graphicFrameLocks noChangeAspect="1"/>
            </p:cNvGraphicFramePr>
            <p:nvPr/>
          </p:nvGraphicFramePr>
          <p:xfrm>
            <a:off x="596154" y="2981326"/>
            <a:ext cx="462936" cy="293534"/>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54" y="2981326"/>
                          <a:ext cx="462936" cy="293534"/>
                        </a:xfrm>
                        <a:prstGeom prst="rect">
                          <a:avLst/>
                        </a:prstGeom>
                        <a:noFill/>
                        <a:ln>
                          <a:noFill/>
                        </a:ln>
                      </p:spPr>
                    </p:pic>
                  </p:oleObj>
                </mc:Fallback>
              </mc:AlternateContent>
            </a:graphicData>
          </a:graphic>
        </p:graphicFrame>
        <p:sp>
          <p:nvSpPr>
            <p:cNvPr id="6" name="Rectangle 51"/>
            <p:cNvSpPr>
              <a:spLocks noChangeArrowheads="1"/>
            </p:cNvSpPr>
            <p:nvPr/>
          </p:nvSpPr>
          <p:spPr bwMode="auto">
            <a:xfrm>
              <a:off x="5351700" y="298029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7" name="Oval 6"/>
            <p:cNvSpPr/>
            <p:nvPr/>
          </p:nvSpPr>
          <p:spPr>
            <a:xfrm>
              <a:off x="5670155" y="2849423"/>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8" name="Group 4"/>
            <p:cNvGrpSpPr/>
            <p:nvPr/>
          </p:nvGrpSpPr>
          <p:grpSpPr bwMode="auto">
            <a:xfrm>
              <a:off x="5599717" y="1320329"/>
              <a:ext cx="227167" cy="2814224"/>
              <a:chOff x="2592" y="2677"/>
              <a:chExt cx="192" cy="1221"/>
            </a:xfrm>
          </p:grpSpPr>
          <p:sp>
            <p:nvSpPr>
              <p:cNvPr id="36"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nvGrpSpPr>
              <p:cNvPr id="37" name="Group 9"/>
              <p:cNvGrpSpPr/>
              <p:nvPr/>
            </p:nvGrpSpPr>
            <p:grpSpPr bwMode="auto">
              <a:xfrm flipV="1">
                <a:off x="2592" y="2677"/>
                <a:ext cx="192" cy="1221"/>
                <a:chOff x="2592" y="2516"/>
                <a:chExt cx="192" cy="1221"/>
              </a:xfrm>
            </p:grpSpPr>
            <p:sp>
              <p:nvSpPr>
                <p:cNvPr id="38"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39"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sp>
              <p:nvSpPr>
                <p:cNvPr id="40"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dirty="0">
                    <a:ln>
                      <a:noFill/>
                    </a:ln>
                    <a:solidFill>
                      <a:sysClr val="windowText" lastClr="000000"/>
                    </a:solidFill>
                    <a:effectLst/>
                    <a:uLnTx/>
                    <a:uFillTx/>
                    <a:ea typeface="+mn-ea"/>
                  </a:endParaRPr>
                </a:p>
              </p:txBody>
            </p:sp>
            <p:sp>
              <p:nvSpPr>
                <p:cNvPr id="41"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100" b="1" i="0" u="none" strike="noStrike" kern="1200" cap="none" spc="0" normalizeH="0" baseline="0" noProof="0">
                    <a:ln>
                      <a:noFill/>
                    </a:ln>
                    <a:solidFill>
                      <a:sysClr val="windowText" lastClr="000000"/>
                    </a:solidFill>
                    <a:effectLst/>
                    <a:uLnTx/>
                    <a:uFillTx/>
                    <a:ea typeface="+mn-ea"/>
                  </a:endParaRPr>
                </a:p>
              </p:txBody>
            </p:sp>
          </p:grpSp>
        </p:grpSp>
        <p:cxnSp>
          <p:nvCxnSpPr>
            <p:cNvPr id="9" name="Straight Arrow Connector 8"/>
            <p:cNvCxnSpPr/>
            <p:nvPr/>
          </p:nvCxnSpPr>
          <p:spPr>
            <a:xfrm flipV="1">
              <a:off x="2500774" y="1726767"/>
              <a:ext cx="0" cy="1165800"/>
            </a:xfrm>
            <a:prstGeom prst="straightConnector1">
              <a:avLst/>
            </a:prstGeom>
            <a:noFill/>
            <a:ln w="57150" cap="flat" cmpd="sng" algn="ctr">
              <a:solidFill>
                <a:srgbClr val="00B050"/>
              </a:solidFill>
              <a:prstDash val="solid"/>
              <a:tailEnd type="triangle"/>
            </a:ln>
            <a:effectLst/>
          </p:spPr>
        </p:cxnSp>
        <p:sp>
          <p:nvSpPr>
            <p:cNvPr id="10" name="Rectangle 51"/>
            <p:cNvSpPr>
              <a:spLocks noChangeArrowheads="1"/>
            </p:cNvSpPr>
            <p:nvPr/>
          </p:nvSpPr>
          <p:spPr bwMode="auto">
            <a:xfrm>
              <a:off x="2100657" y="1551914"/>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1" name="Rectangle 10"/>
            <p:cNvSpPr>
              <a:spLocks noChangeArrowheads="1"/>
            </p:cNvSpPr>
            <p:nvPr/>
          </p:nvSpPr>
          <p:spPr bwMode="auto">
            <a:xfrm>
              <a:off x="2111101" y="26389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2" name="Group 40"/>
            <p:cNvGrpSpPr/>
            <p:nvPr/>
          </p:nvGrpSpPr>
          <p:grpSpPr bwMode="auto">
            <a:xfrm rot="1164316" flipV="1">
              <a:off x="2416769" y="2312284"/>
              <a:ext cx="3367296" cy="767"/>
              <a:chOff x="997" y="70725"/>
              <a:chExt cx="826" cy="767"/>
            </a:xfrm>
          </p:grpSpPr>
          <p:sp>
            <p:nvSpPr>
              <p:cNvPr id="34" name="Line 41"/>
              <p:cNvSpPr>
                <a:spLocks noChangeShapeType="1"/>
              </p:cNvSpPr>
              <p:nvPr/>
            </p:nvSpPr>
            <p:spPr bwMode="auto">
              <a:xfrm flipV="1">
                <a:off x="1333" y="70725"/>
                <a:ext cx="49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5" name="Line 42"/>
              <p:cNvSpPr>
                <a:spLocks noChangeShapeType="1"/>
              </p:cNvSpPr>
              <p:nvPr/>
            </p:nvSpPr>
            <p:spPr bwMode="auto">
              <a:xfrm>
                <a:off x="997" y="71492"/>
                <a:ext cx="352"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3" name="Group 12"/>
            <p:cNvGrpSpPr/>
            <p:nvPr/>
          </p:nvGrpSpPr>
          <p:grpSpPr bwMode="auto">
            <a:xfrm rot="20060544" flipV="1">
              <a:off x="5620485" y="1355342"/>
              <a:ext cx="1818173" cy="1"/>
              <a:chOff x="991" y="2063"/>
              <a:chExt cx="446" cy="1"/>
            </a:xfrm>
          </p:grpSpPr>
          <p:sp>
            <p:nvSpPr>
              <p:cNvPr id="32"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33"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4" name="Group 40"/>
            <p:cNvGrpSpPr/>
            <p:nvPr/>
          </p:nvGrpSpPr>
          <p:grpSpPr bwMode="auto">
            <a:xfrm flipV="1">
              <a:off x="2501110" y="1742160"/>
              <a:ext cx="3215176" cy="0"/>
              <a:chOff x="472" y="2064"/>
              <a:chExt cx="4655" cy="0"/>
            </a:xfrm>
          </p:grpSpPr>
          <p:sp>
            <p:nvSpPr>
              <p:cNvPr id="30"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31" name="Line 42"/>
              <p:cNvSpPr>
                <a:spLocks noChangeShapeType="1"/>
              </p:cNvSpPr>
              <p:nvPr/>
            </p:nvSpPr>
            <p:spPr bwMode="auto">
              <a:xfrm>
                <a:off x="472" y="2064"/>
                <a:ext cx="251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5" name="Line 41"/>
            <p:cNvSpPr>
              <a:spLocks noChangeShapeType="1"/>
            </p:cNvSpPr>
            <p:nvPr/>
          </p:nvSpPr>
          <p:spPr bwMode="auto">
            <a:xfrm rot="20280000" flipV="1">
              <a:off x="3278010" y="2230325"/>
              <a:ext cx="2568003" cy="177148"/>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24" name="Rectangle 51"/>
            <p:cNvSpPr>
              <a:spLocks noChangeArrowheads="1"/>
            </p:cNvSpPr>
            <p:nvPr/>
          </p:nvSpPr>
          <p:spPr bwMode="auto">
            <a:xfrm>
              <a:off x="3191730" y="302520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20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25" name="Oval 24"/>
            <p:cNvSpPr/>
            <p:nvPr/>
          </p:nvSpPr>
          <p:spPr>
            <a:xfrm>
              <a:off x="3362759" y="284942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26" name="Group 40"/>
            <p:cNvGrpSpPr/>
            <p:nvPr/>
          </p:nvGrpSpPr>
          <p:grpSpPr bwMode="auto">
            <a:xfrm rot="1164316" flipV="1">
              <a:off x="5598624" y="3204120"/>
              <a:ext cx="2042391" cy="768"/>
              <a:chOff x="997" y="70723"/>
              <a:chExt cx="501" cy="768"/>
            </a:xfrm>
          </p:grpSpPr>
          <p:sp>
            <p:nvSpPr>
              <p:cNvPr id="28" name="Line 41"/>
              <p:cNvSpPr>
                <a:spLocks noChangeShapeType="1"/>
              </p:cNvSpPr>
              <p:nvPr/>
            </p:nvSpPr>
            <p:spPr bwMode="auto">
              <a:xfrm flipV="1">
                <a:off x="1250" y="70723"/>
                <a:ext cx="248"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9" name="Line 42"/>
              <p:cNvSpPr>
                <a:spLocks noChangeShapeType="1"/>
              </p:cNvSpPr>
              <p:nvPr/>
            </p:nvSpPr>
            <p:spPr bwMode="auto">
              <a:xfrm>
                <a:off x="997" y="71491"/>
                <a:ext cx="27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27" name="Oval 26"/>
            <p:cNvSpPr/>
            <p:nvPr/>
          </p:nvSpPr>
          <p:spPr>
            <a:xfrm>
              <a:off x="4320721" y="2361067"/>
              <a:ext cx="86291" cy="86291"/>
            </a:xfrm>
            <a:prstGeom prst="ellipse">
              <a:avLst/>
            </a:prstGeom>
            <a:solidFill>
              <a:srgbClr val="DA622E"/>
            </a:solidFill>
            <a:ln w="28575" cap="flat" cmpd="sng" algn="ctr">
              <a:solidFill>
                <a:srgbClr val="DA622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sp>
        <p:nvSpPr>
          <p:cNvPr id="42" name="Google Shape;269;p26"/>
          <p:cNvSpPr txBox="1"/>
          <p:nvPr/>
        </p:nvSpPr>
        <p:spPr>
          <a:xfrm>
            <a:off x="1471861" y="377319"/>
            <a:ext cx="6953846" cy="44564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Roboto Black" panose="02000000000000000000" pitchFamily="2" charset="0"/>
                <a:ea typeface="Roboto Black" panose="02000000000000000000" pitchFamily="2" charset="0"/>
                <a:cs typeface="Patua One" panose="020B0604020202020204"/>
                <a:sym typeface="Patua One" panose="020B0604020202020204"/>
              </a:defRPr>
            </a:lvl1pPr>
            <a:lvl2pPr marR="0" lvl="1"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2pPr>
            <a:lvl3pPr marR="0" lvl="2"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3pPr>
            <a:lvl4pPr marR="0" lvl="3"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4pPr>
            <a:lvl5pPr marR="0" lvl="4"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5pPr>
            <a:lvl6pPr marR="0" lvl="5"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6pPr>
            <a:lvl7pPr marR="0" lvl="6"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7pPr>
            <a:lvl8pPr marR="0" lvl="7"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8pPr>
            <a:lvl9pPr marR="0" lvl="8" algn="l" rtl="0">
              <a:lnSpc>
                <a:spcPct val="115000"/>
              </a:lnSpc>
              <a:spcBef>
                <a:spcPts val="0"/>
              </a:spcBef>
              <a:spcAft>
                <a:spcPts val="0"/>
              </a:spcAft>
              <a:buClr>
                <a:schemeClr val="dk1"/>
              </a:buClr>
              <a:buSzPts val="3000"/>
              <a:buFont typeface="Patua One" panose="020B0604020202020204"/>
              <a:buNone/>
              <a:defRPr sz="3000" b="0" i="0" u="none" strike="noStrike" cap="none">
                <a:solidFill>
                  <a:schemeClr val="dk1"/>
                </a:solidFill>
                <a:latin typeface="Patua One" panose="020B0604020202020204"/>
                <a:ea typeface="Patua One" panose="020B0604020202020204"/>
                <a:cs typeface="Patua One" panose="020B0604020202020204"/>
                <a:sym typeface="Patua One" panose="020B0604020202020204"/>
              </a:defRPr>
            </a:lvl9pPr>
          </a:lstStyle>
          <a:p>
            <a:pPr marL="0" marR="0" lvl="0" indent="0" algn="ctr" defTabSz="914400" rtl="0" eaLnBrk="1" fontAlgn="auto" latinLnBrk="0" hangingPunct="1">
              <a:lnSpc>
                <a:spcPct val="115000"/>
              </a:lnSpc>
              <a:spcBef>
                <a:spcPts val="0"/>
              </a:spcBef>
              <a:spcAft>
                <a:spcPts val="0"/>
              </a:spcAft>
              <a:buClr>
                <a:srgbClr val="DA622E"/>
              </a:buClr>
              <a:buSzPts val="3000"/>
              <a:buFont typeface="Patua One" panose="020B0604020202020204"/>
              <a:buNone/>
              <a:defRPr/>
            </a:pP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Vẽ</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ảnh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vật</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sáng</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AB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của</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thấu</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kính</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phân</a:t>
            </a:r>
            <a:r>
              <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 </a:t>
            </a:r>
            <a:r>
              <a:rPr kumimoji="0" lang="en-US" sz="1800" b="0" i="0" u="none" strike="noStrike" kern="0" cap="none" spc="0" normalizeH="0" baseline="0" noProof="0" dirty="0" err="1">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rPr>
              <a:t>kì</a:t>
            </a:r>
            <a:endParaRPr kumimoji="0" lang="en-US" sz="1800" b="0" i="0" u="none" strike="noStrike" kern="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sym typeface="Patua One" panose="020B0604020202020204"/>
            </a:endParaRPr>
          </a:p>
        </p:txBody>
      </p:sp>
      <p:sp>
        <p:nvSpPr>
          <p:cNvPr id="43" name="Rectangle: Rounded Corners 42"/>
          <p:cNvSpPr/>
          <p:nvPr/>
        </p:nvSpPr>
        <p:spPr>
          <a:xfrm>
            <a:off x="454079" y="3993619"/>
            <a:ext cx="8232721" cy="963072"/>
          </a:xfrm>
          <a:prstGeom prst="roundRect">
            <a:avLst/>
          </a:prstGeom>
          <a:solidFill>
            <a:srgbClr val="FFC727">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44" name="Google Shape;363;p48"/>
          <p:cNvSpPr txBox="1"/>
          <p:nvPr/>
        </p:nvSpPr>
        <p:spPr>
          <a:xfrm>
            <a:off x="465630" y="3918894"/>
            <a:ext cx="111784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2:</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5" name="Google Shape;363;p48"/>
          <p:cNvSpPr txBox="1"/>
          <p:nvPr/>
        </p:nvSpPr>
        <p:spPr>
          <a:xfrm>
            <a:off x="1494173" y="3926653"/>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Từ</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hạ</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đường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vuông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góc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xuống</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trục</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chính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cắt</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a:ln>
                  <a:noFill/>
                </a:ln>
                <a:solidFill>
                  <a:srgbClr val="2E2723"/>
                </a:solidFill>
                <a:effectLst/>
                <a:uLnTx/>
                <a:uFillTx/>
                <a:latin typeface="#9Slide03 Arima Madurai Black" panose="00000A00000000000000" pitchFamily="2" charset="-93"/>
                <a:ea typeface="Lato" panose="020F0502020204030203"/>
                <a:cs typeface="#9Slide03 Arima Madurai Black" panose="00000A00000000000000" pitchFamily="2" charset="-9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tại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 </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sp>
        <p:nvSpPr>
          <p:cNvPr id="46" name="Google Shape;363;p48"/>
          <p:cNvSpPr txBox="1"/>
          <p:nvPr/>
        </p:nvSpPr>
        <p:spPr>
          <a:xfrm>
            <a:off x="1483017" y="4383744"/>
            <a:ext cx="6931534"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defTabSz="91440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A’B’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là</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ảnh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của</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AB qua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thấu</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kính</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hội</a:t>
            </a:r>
            <a:r>
              <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rPr>
              <a:t> </a:t>
            </a:r>
            <a:r>
              <a:rPr kumimoji="0" lang="en-US" sz="20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rPr>
              <a:t>tụ</a:t>
            </a:r>
            <a:endParaRPr kumimoji="0" lang="en-US" sz="20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endParaRPr>
          </a:p>
        </p:txBody>
      </p:sp>
      <p:cxnSp>
        <p:nvCxnSpPr>
          <p:cNvPr id="47" name="Straight Arrow Connector 46"/>
          <p:cNvCxnSpPr/>
          <p:nvPr/>
        </p:nvCxnSpPr>
        <p:spPr>
          <a:xfrm flipV="1">
            <a:off x="4356432" y="2304080"/>
            <a:ext cx="0" cy="431989"/>
          </a:xfrm>
          <a:prstGeom prst="straightConnector1">
            <a:avLst/>
          </a:prstGeom>
          <a:noFill/>
          <a:ln w="57150" cap="flat" cmpd="sng" algn="ctr">
            <a:solidFill>
              <a:srgbClr val="00B050"/>
            </a:solidFill>
            <a:prstDash val="sysDot"/>
            <a:tailEnd type="triangle"/>
          </a:ln>
          <a:effectLst/>
        </p:spPr>
      </p:cxnSp>
      <p:sp>
        <p:nvSpPr>
          <p:cNvPr id="48" name="Rectangle 47"/>
          <p:cNvSpPr>
            <a:spLocks noChangeArrowheads="1"/>
          </p:cNvSpPr>
          <p:nvPr/>
        </p:nvSpPr>
        <p:spPr bwMode="auto">
          <a:xfrm>
            <a:off x="4182731" y="28598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49" name="Rectangle 51"/>
          <p:cNvSpPr>
            <a:spLocks noChangeArrowheads="1"/>
          </p:cNvSpPr>
          <p:nvPr/>
        </p:nvSpPr>
        <p:spPr bwMode="auto">
          <a:xfrm>
            <a:off x="5283853" y="13521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2000" b="1" kern="1200" dirty="0">
                <a:solidFill>
                  <a:srgbClr val="0000FF"/>
                </a:solidFill>
                <a:latin typeface="Roboto Black" panose="02000000000000000000" pitchFamily="2" charset="0"/>
                <a:ea typeface="+mn-ea"/>
                <a:cs typeface="Times New Roman" panose="02020603050405020304" pitchFamily="18" charset="0"/>
              </a:rPr>
              <a:t>I</a:t>
            </a:r>
            <a:endParaRPr lang="en-US" altLang="en-US" sz="2000" b="1" kern="1200" dirty="0">
              <a:solidFill>
                <a:srgbClr val="0000FF"/>
              </a:solidFill>
              <a:latin typeface="Roboto Black" panose="02000000000000000000" pitchFamily="2"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left)">
                                      <p:cBhvr>
                                        <p:cTn id="11" dur="500"/>
                                        <p:tgtEl>
                                          <p:spTgt spid="4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500"/>
                            </p:stCondLst>
                            <p:childTnLst>
                              <p:par>
                                <p:cTn id="22" presetID="14" presetClass="entr" presetSubtype="10" fill="hold" grpId="1"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8" grpId="0"/>
      <p:bldP spid="48" grpId="1"/>
      <p:bldP spid="4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cxnSp>
        <p:nvCxnSpPr>
          <p:cNvPr id="16" name="Straight Connector 15"/>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17"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18" name="Group 17"/>
          <p:cNvGrpSpPr/>
          <p:nvPr/>
        </p:nvGrpSpPr>
        <p:grpSpPr>
          <a:xfrm>
            <a:off x="85528" y="31912"/>
            <a:ext cx="368551" cy="359337"/>
            <a:chOff x="7453548" y="316155"/>
            <a:chExt cx="1108364" cy="1080655"/>
          </a:xfrm>
        </p:grpSpPr>
        <p:sp>
          <p:nvSpPr>
            <p:cNvPr id="19" name="Rectangle: Rounded Corners 18"/>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0" name="Picture 19"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537671" y="-33481"/>
            <a:ext cx="3336525" cy="386885"/>
            <a:chOff x="2863742" y="1097155"/>
            <a:chExt cx="3467785" cy="484015"/>
          </a:xfrm>
          <a:solidFill>
            <a:schemeClr val="accent2"/>
          </a:solidFill>
        </p:grpSpPr>
        <p:sp>
          <p:nvSpPr>
            <p:cNvPr id="22" name="Rectangle: Rounded Corners 21"/>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3"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4" name="Rectangle: Rounded Corners 3"/>
          <p:cNvSpPr/>
          <p:nvPr/>
        </p:nvSpPr>
        <p:spPr>
          <a:xfrm>
            <a:off x="2247900" y="1310640"/>
            <a:ext cx="6152684" cy="2667000"/>
          </a:xfrm>
          <a:prstGeom prst="roundRect">
            <a:avLst/>
          </a:prstGeom>
          <a:noFill/>
          <a:ln w="25400"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DFCF8"/>
              </a:solidFill>
              <a:effectLst/>
              <a:uLnTx/>
              <a:uFillTx/>
              <a:latin typeface="Arial" panose="020B0604020202020204"/>
              <a:ea typeface="+mn-ea"/>
              <a:cs typeface="+mn-cs"/>
            </a:endParaRPr>
          </a:p>
        </p:txBody>
      </p:sp>
      <p:pic>
        <p:nvPicPr>
          <p:cNvPr id="5" name="Picture 4"/>
          <p:cNvPicPr>
            <a:picLocks noChangeAspect="1"/>
          </p:cNvPicPr>
          <p:nvPr/>
        </p:nvPicPr>
        <p:blipFill>
          <a:blip r:embed="rId2"/>
          <a:stretch>
            <a:fillRect/>
          </a:stretch>
        </p:blipFill>
        <p:spPr>
          <a:xfrm>
            <a:off x="510540" y="994077"/>
            <a:ext cx="3352800" cy="3352800"/>
          </a:xfrm>
          <a:prstGeom prst="rect">
            <a:avLst/>
          </a:prstGeom>
        </p:spPr>
      </p:pic>
      <p:sp>
        <p:nvSpPr>
          <p:cNvPr id="6" name="Google Shape;247;p23"/>
          <p:cNvSpPr txBox="1"/>
          <p:nvPr/>
        </p:nvSpPr>
        <p:spPr>
          <a:xfrm>
            <a:off x="3775803" y="1602081"/>
            <a:ext cx="4624781" cy="21367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defTabSz="914400" eaLnBrk="1" fontAlgn="auto" latinLnBrk="0" hangingPunct="1">
              <a:lnSpc>
                <a:spcPct val="120000"/>
              </a:lnSpc>
              <a:spcBef>
                <a:spcPts val="0"/>
              </a:spcBef>
              <a:spcAft>
                <a:spcPts val="0"/>
              </a:spcAft>
              <a:buClr>
                <a:srgbClr val="DA622E"/>
              </a:buClr>
              <a:buSzPts val="1100"/>
              <a:buFontTx/>
              <a:buNone/>
              <a:defRPr/>
            </a:pPr>
            <a:r>
              <a:rPr kumimoji="0" lang="vi-VN" sz="2400" b="0" i="0" u="none" strike="noStrike" kern="0" cap="none" spc="0" normalizeH="0" baseline="0" noProof="0" dirty="0">
                <a:ln>
                  <a:noFill/>
                </a:ln>
                <a:solidFill>
                  <a:sysClr val="windowText" lastClr="000000"/>
                </a:solidFill>
                <a:effectLst/>
                <a:uLnTx/>
                <a:uFillTx/>
              </a:rPr>
              <a:t>Từ kết quả xác định ảnh trong mỗi trường hợp trên, nêu điều kiện về vị trí đặt vật trước thấu kính để có ảnh thật hoặc ảnh ảo.</a:t>
            </a:r>
            <a:endParaRPr kumimoji="0" lang="en-US" sz="2800" b="0" i="0" u="none" strike="noStrike" kern="0" cap="none" spc="0" normalizeH="0" baseline="0" noProof="0" dirty="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5" name="Group 4"/>
          <p:cNvGrpSpPr/>
          <p:nvPr/>
        </p:nvGrpSpPr>
        <p:grpSpPr>
          <a:xfrm>
            <a:off x="85528" y="31912"/>
            <a:ext cx="368551" cy="359337"/>
            <a:chOff x="7453548" y="316155"/>
            <a:chExt cx="1108364" cy="1080655"/>
          </a:xfrm>
        </p:grpSpPr>
        <p:sp>
          <p:nvSpPr>
            <p:cNvPr id="6" name="Rectangle: Rounded Corners 5"/>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7" name="Picture 6"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537671" y="-33481"/>
            <a:ext cx="3336525"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111" name="Group 110"/>
          <p:cNvGrpSpPr/>
          <p:nvPr/>
        </p:nvGrpSpPr>
        <p:grpSpPr>
          <a:xfrm>
            <a:off x="11340" y="582383"/>
            <a:ext cx="8862354" cy="1841645"/>
            <a:chOff x="11340" y="970220"/>
            <a:chExt cx="8862354" cy="1841645"/>
          </a:xfrm>
        </p:grpSpPr>
        <p:grpSp>
          <p:nvGrpSpPr>
            <p:cNvPr id="112" name="Group 111"/>
            <p:cNvGrpSpPr/>
            <p:nvPr/>
          </p:nvGrpSpPr>
          <p:grpSpPr>
            <a:xfrm>
              <a:off x="11340" y="1407645"/>
              <a:ext cx="2994474" cy="1191446"/>
              <a:chOff x="407890" y="1029759"/>
              <a:chExt cx="7606347" cy="3026425"/>
            </a:xfrm>
          </p:grpSpPr>
          <p:sp>
            <p:nvSpPr>
              <p:cNvPr id="179" name="Line 41"/>
              <p:cNvSpPr>
                <a:spLocks noChangeShapeType="1"/>
              </p:cNvSpPr>
              <p:nvPr/>
            </p:nvSpPr>
            <p:spPr bwMode="auto">
              <a:xfrm flipV="1">
                <a:off x="573161" y="2571751"/>
                <a:ext cx="7286461"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80" name="Object 9"/>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81"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82"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83" name="Oval 182"/>
              <p:cNvSpPr/>
              <p:nvPr/>
            </p:nvSpPr>
            <p:spPr>
              <a:xfrm>
                <a:off x="5017364" y="251293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84"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85" name="Oval 184"/>
              <p:cNvSpPr/>
              <p:nvPr/>
            </p:nvSpPr>
            <p:spPr>
              <a:xfrm>
                <a:off x="6349887" y="2527758"/>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186" name="Straight Arrow Connector 185"/>
              <p:cNvCxnSpPr/>
              <p:nvPr/>
            </p:nvCxnSpPr>
            <p:spPr>
              <a:xfrm flipV="1">
                <a:off x="1109784" y="1575691"/>
                <a:ext cx="0" cy="98038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7"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88" name="Rectangle 51"/>
              <p:cNvSpPr>
                <a:spLocks noChangeArrowheads="1"/>
              </p:cNvSpPr>
              <p:nvPr/>
            </p:nvSpPr>
            <p:spPr bwMode="auto">
              <a:xfrm>
                <a:off x="903620" y="264954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nvGrpSpPr>
              <p:cNvPr id="189" name="Group 40"/>
              <p:cNvGrpSpPr/>
              <p:nvPr/>
            </p:nvGrpSpPr>
            <p:grpSpPr bwMode="auto">
              <a:xfrm rot="818164" flipV="1">
                <a:off x="1032688" y="2067057"/>
                <a:ext cx="4084772" cy="1"/>
                <a:chOff x="991" y="2064"/>
                <a:chExt cx="1002" cy="1"/>
              </a:xfrm>
            </p:grpSpPr>
            <p:sp>
              <p:nvSpPr>
                <p:cNvPr id="204"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05"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90" name="Group 40"/>
              <p:cNvGrpSpPr/>
              <p:nvPr/>
            </p:nvGrpSpPr>
            <p:grpSpPr bwMode="auto">
              <a:xfrm rot="818164" flipV="1">
                <a:off x="4989935" y="2885452"/>
                <a:ext cx="2910706" cy="1"/>
                <a:chOff x="991" y="2064"/>
                <a:chExt cx="714" cy="1"/>
              </a:xfrm>
            </p:grpSpPr>
            <p:sp>
              <p:nvSpPr>
                <p:cNvPr id="202"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03"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91" name="Group 40"/>
              <p:cNvGrpSpPr/>
              <p:nvPr/>
            </p:nvGrpSpPr>
            <p:grpSpPr bwMode="auto">
              <a:xfrm>
                <a:off x="1109784" y="1585556"/>
                <a:ext cx="3950853" cy="0"/>
                <a:chOff x="991" y="2064"/>
                <a:chExt cx="1198" cy="0"/>
              </a:xfrm>
            </p:grpSpPr>
            <p:sp>
              <p:nvSpPr>
                <p:cNvPr id="200"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201"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92" name="Group 191"/>
              <p:cNvGrpSpPr/>
              <p:nvPr/>
            </p:nvGrpSpPr>
            <p:grpSpPr>
              <a:xfrm rot="946787">
                <a:off x="4815412" y="2179857"/>
                <a:ext cx="3198825" cy="575628"/>
                <a:chOff x="4921901" y="2752304"/>
                <a:chExt cx="4564008" cy="821288"/>
              </a:xfrm>
            </p:grpSpPr>
            <p:sp>
              <p:nvSpPr>
                <p:cNvPr id="198"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99"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93" name="Rectangle 51"/>
              <p:cNvSpPr>
                <a:spLocks noChangeArrowheads="1"/>
              </p:cNvSpPr>
              <p:nvPr/>
            </p:nvSpPr>
            <p:spPr bwMode="auto">
              <a:xfrm>
                <a:off x="4660068" y="13374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I</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94" name="Rectangle 193"/>
              <p:cNvSpPr>
                <a:spLocks noChangeArrowheads="1"/>
              </p:cNvSpPr>
              <p:nvPr/>
            </p:nvSpPr>
            <p:spPr bwMode="auto">
              <a:xfrm>
                <a:off x="6833561" y="32118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95" name="Oval 194"/>
              <p:cNvSpPr/>
              <p:nvPr/>
            </p:nvSpPr>
            <p:spPr>
              <a:xfrm>
                <a:off x="7012208" y="29774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cxnSp>
            <p:nvCxnSpPr>
              <p:cNvPr id="196" name="Straight Arrow Connector 195"/>
              <p:cNvCxnSpPr/>
              <p:nvPr/>
            </p:nvCxnSpPr>
            <p:spPr>
              <a:xfrm>
                <a:off x="7045908" y="2562515"/>
                <a:ext cx="0" cy="48559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p:cNvSpPr>
                <a:spLocks noChangeArrowheads="1"/>
              </p:cNvSpPr>
              <p:nvPr/>
            </p:nvSpPr>
            <p:spPr bwMode="auto">
              <a:xfrm>
                <a:off x="6854025" y="22526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grpSp>
          <p:nvGrpSpPr>
            <p:cNvPr id="113" name="Group 112"/>
            <p:cNvGrpSpPr/>
            <p:nvPr/>
          </p:nvGrpSpPr>
          <p:grpSpPr>
            <a:xfrm>
              <a:off x="3104300" y="970220"/>
              <a:ext cx="2855797" cy="1468502"/>
              <a:chOff x="1290509" y="812201"/>
              <a:chExt cx="6959701" cy="3578802"/>
            </a:xfrm>
          </p:grpSpPr>
          <p:sp>
            <p:nvSpPr>
              <p:cNvPr id="151" name="Line 41"/>
              <p:cNvSpPr>
                <a:spLocks noChangeShapeType="1"/>
              </p:cNvSpPr>
              <p:nvPr/>
            </p:nvSpPr>
            <p:spPr bwMode="auto">
              <a:xfrm flipV="1">
                <a:off x="1290509" y="3354139"/>
                <a:ext cx="695970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52" name="Object 9"/>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spid="_x0000_s2" name="Equation" r:id="rId4" imgW="139700" imgH="165100" progId="Equation.DSMT4">
                      <p:embed/>
                    </p:oleObj>
                  </mc:Choice>
                  <mc:Fallback>
                    <p:oleObj name="Equation" r:id="rId4"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53" name="Line 34"/>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54" name="Rectangle 51"/>
              <p:cNvSpPr>
                <a:spLocks noChangeArrowheads="1"/>
              </p:cNvSpPr>
              <p:nvPr/>
            </p:nvSpPr>
            <p:spPr bwMode="auto">
              <a:xfrm>
                <a:off x="5488942" y="34376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O</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55" name="Oval 154"/>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56" name="Rectangle 51"/>
              <p:cNvSpPr>
                <a:spLocks noChangeArrowheads="1"/>
              </p:cNvSpPr>
              <p:nvPr/>
            </p:nvSpPr>
            <p:spPr bwMode="auto">
              <a:xfrm>
                <a:off x="6869576" y="29155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F</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57" name="Oval 156"/>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158" name="Straight Arrow Connector 157"/>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9" name="Rectangle 51"/>
              <p:cNvSpPr>
                <a:spLocks noChangeArrowheads="1"/>
              </p:cNvSpPr>
              <p:nvPr/>
            </p:nvSpPr>
            <p:spPr bwMode="auto">
              <a:xfrm>
                <a:off x="4851925" y="2494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60" name="Rectangle 51"/>
              <p:cNvSpPr>
                <a:spLocks noChangeArrowheads="1"/>
              </p:cNvSpPr>
              <p:nvPr/>
            </p:nvSpPr>
            <p:spPr bwMode="auto">
              <a:xfrm>
                <a:off x="4851925" y="341295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grpSp>
            <p:nvGrpSpPr>
              <p:cNvPr id="161" name="Group 40"/>
              <p:cNvGrpSpPr/>
              <p:nvPr/>
            </p:nvGrpSpPr>
            <p:grpSpPr bwMode="auto">
              <a:xfrm rot="1984323" flipV="1">
                <a:off x="4990290" y="3078188"/>
                <a:ext cx="990621" cy="767"/>
                <a:chOff x="997" y="70724"/>
                <a:chExt cx="243" cy="767"/>
              </a:xfrm>
            </p:grpSpPr>
            <p:sp>
              <p:nvSpPr>
                <p:cNvPr id="177"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8"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2" name="Group 40"/>
              <p:cNvGrpSpPr/>
              <p:nvPr/>
            </p:nvGrpSpPr>
            <p:grpSpPr bwMode="auto">
              <a:xfrm rot="1514282" flipV="1">
                <a:off x="5786038" y="3192960"/>
                <a:ext cx="1818173" cy="1"/>
                <a:chOff x="991" y="2063"/>
                <a:chExt cx="446" cy="1"/>
              </a:xfrm>
            </p:grpSpPr>
            <p:sp>
              <p:nvSpPr>
                <p:cNvPr id="175"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76"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grpSp>
            <p:nvGrpSpPr>
              <p:cNvPr id="163" name="Group 40"/>
              <p:cNvGrpSpPr/>
              <p:nvPr/>
            </p:nvGrpSpPr>
            <p:grpSpPr bwMode="auto">
              <a:xfrm flipV="1">
                <a:off x="5067655" y="2564004"/>
                <a:ext cx="827450" cy="245953"/>
                <a:chOff x="991" y="2064"/>
                <a:chExt cx="1198" cy="0"/>
              </a:xfrm>
            </p:grpSpPr>
            <p:sp>
              <p:nvSpPr>
                <p:cNvPr id="173"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4"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grpSp>
          <p:grpSp>
            <p:nvGrpSpPr>
              <p:cNvPr id="164" name="Group 40"/>
              <p:cNvGrpSpPr/>
              <p:nvPr/>
            </p:nvGrpSpPr>
            <p:grpSpPr bwMode="auto">
              <a:xfrm rot="1984323" flipV="1">
                <a:off x="5766049" y="3762846"/>
                <a:ext cx="1545043" cy="767"/>
                <a:chOff x="997" y="70723"/>
                <a:chExt cx="379" cy="767"/>
              </a:xfrm>
            </p:grpSpPr>
            <p:sp>
              <p:nvSpPr>
                <p:cNvPr id="171"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2"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grpSp>
          <p:sp>
            <p:nvSpPr>
              <p:cNvPr id="165" name="Rectangle 51"/>
              <p:cNvSpPr>
                <a:spLocks noChangeArrowheads="1"/>
              </p:cNvSpPr>
              <p:nvPr/>
            </p:nvSpPr>
            <p:spPr bwMode="auto">
              <a:xfrm>
                <a:off x="2300861" y="81220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A’</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cxnSp>
            <p:nvCxnSpPr>
              <p:cNvPr id="166" name="Straight Arrow Connector 165"/>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7" name="Rectangle 166"/>
              <p:cNvSpPr>
                <a:spLocks noChangeArrowheads="1"/>
              </p:cNvSpPr>
              <p:nvPr/>
            </p:nvSpPr>
            <p:spPr bwMode="auto">
              <a:xfrm>
                <a:off x="2287951" y="344704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0000FF"/>
                    </a:solidFill>
                    <a:latin typeface="Roboto Black" panose="02000000000000000000" pitchFamily="2" charset="0"/>
                    <a:ea typeface="+mn-ea"/>
                    <a:cs typeface="Times New Roman" panose="02020603050405020304" pitchFamily="18" charset="0"/>
                  </a:rPr>
                  <a:t>B’</a:t>
                </a:r>
                <a:endParaRPr lang="en-US" altLang="en-US" sz="1600" b="1" kern="1200" dirty="0">
                  <a:solidFill>
                    <a:srgbClr val="0000FF"/>
                  </a:solidFill>
                  <a:latin typeface="Roboto Black" panose="02000000000000000000" pitchFamily="2" charset="0"/>
                  <a:ea typeface="+mn-ea"/>
                  <a:cs typeface="Times New Roman" panose="02020603050405020304" pitchFamily="18" charset="0"/>
                </a:endParaRPr>
              </a:p>
            </p:txBody>
          </p:sp>
          <p:sp>
            <p:nvSpPr>
              <p:cNvPr id="168" name="Line 41"/>
              <p:cNvSpPr>
                <a:spLocks noChangeShapeType="1"/>
              </p:cNvSpPr>
              <p:nvPr/>
            </p:nvSpPr>
            <p:spPr bwMode="auto">
              <a:xfrm rot="1514282">
                <a:off x="2299740" y="1924970"/>
                <a:ext cx="3780493" cy="75684"/>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dirty="0">
                  <a:latin typeface="Arial" panose="020B0604020202020204" pitchFamily="34" charset="0"/>
                  <a:ea typeface="+mn-ea"/>
                </a:endParaRPr>
              </a:p>
            </p:txBody>
          </p:sp>
          <p:sp>
            <p:nvSpPr>
              <p:cNvPr id="169" name="Line 41"/>
              <p:cNvSpPr>
                <a:spLocks noChangeShapeType="1"/>
              </p:cNvSpPr>
              <p:nvPr/>
            </p:nvSpPr>
            <p:spPr bwMode="auto">
              <a:xfrm rot="1984323">
                <a:off x="2255211" y="1962969"/>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ClrTx/>
                  <a:buFontTx/>
                  <a:buNone/>
                  <a:defRPr/>
                </a:pPr>
                <a:endParaRPr lang="en-US" kern="1200">
                  <a:latin typeface="Arial" panose="020B0604020202020204" pitchFamily="34" charset="0"/>
                  <a:ea typeface="+mn-ea"/>
                </a:endParaRPr>
              </a:p>
            </p:txBody>
          </p:sp>
          <p:sp>
            <p:nvSpPr>
              <p:cNvPr id="170" name="Oval 169"/>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rgbClr val="D9D9D9"/>
                  </a:solidFill>
                  <a:effectLst/>
                  <a:uLnTx/>
                  <a:uFillTx/>
                  <a:latin typeface="Arial" panose="020B0604020202020204"/>
                  <a:ea typeface="+mn-ea"/>
                  <a:cs typeface="+mn-cs"/>
                </a:endParaRPr>
              </a:p>
            </p:txBody>
          </p:sp>
        </p:grpSp>
        <p:grpSp>
          <p:nvGrpSpPr>
            <p:cNvPr id="114" name="Group 113"/>
            <p:cNvGrpSpPr/>
            <p:nvPr/>
          </p:nvGrpSpPr>
          <p:grpSpPr>
            <a:xfrm>
              <a:off x="5923666" y="1135636"/>
              <a:ext cx="2950028" cy="1579128"/>
              <a:chOff x="1834818" y="1099097"/>
              <a:chExt cx="5257358" cy="2814224"/>
            </a:xfrm>
          </p:grpSpPr>
          <p:sp>
            <p:nvSpPr>
              <p:cNvPr id="118" name="Line 41"/>
              <p:cNvSpPr>
                <a:spLocks noChangeShapeType="1"/>
              </p:cNvSpPr>
              <p:nvPr/>
            </p:nvSpPr>
            <p:spPr bwMode="auto">
              <a:xfrm flipV="1">
                <a:off x="2155902" y="2671337"/>
                <a:ext cx="4936274" cy="0"/>
              </a:xfrm>
              <a:prstGeom prst="line">
                <a:avLst/>
              </a:prstGeom>
              <a:noFill/>
              <a:ln w="28575">
                <a:solidFill>
                  <a:schemeClr val="bg1">
                    <a:lumMod val="1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aphicFrame>
            <p:nvGraphicFramePr>
              <p:cNvPr id="119" name="Object 9"/>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spid="_x0000_s11" name="Equation" r:id="rId5" imgW="139700" imgH="165100" progId="Equation.DSMT4">
                      <p:embed/>
                    </p:oleObj>
                  </mc:Choice>
                  <mc:Fallback>
                    <p:oleObj name="Equation" r:id="rId5"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20" name="Rectangle 51"/>
              <p:cNvSpPr>
                <a:spLocks noChangeArrowheads="1"/>
              </p:cNvSpPr>
              <p:nvPr/>
            </p:nvSpPr>
            <p:spPr bwMode="auto">
              <a:xfrm>
                <a:off x="5385426"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O</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21" name="Oval 120"/>
              <p:cNvSpPr/>
              <p:nvPr/>
            </p:nvSpPr>
            <p:spPr>
              <a:xfrm>
                <a:off x="5703881" y="2628191"/>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22" name="Rectangle 51"/>
              <p:cNvSpPr>
                <a:spLocks noChangeArrowheads="1"/>
              </p:cNvSpPr>
              <p:nvPr/>
            </p:nvSpPr>
            <p:spPr bwMode="auto">
              <a:xfrm>
                <a:off x="2370800" y="2803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F</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23" name="Oval 122"/>
              <p:cNvSpPr/>
              <p:nvPr/>
            </p:nvSpPr>
            <p:spPr>
              <a:xfrm>
                <a:off x="2541829" y="2628190"/>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124" name="Group 4"/>
              <p:cNvGrpSpPr/>
              <p:nvPr/>
            </p:nvGrpSpPr>
            <p:grpSpPr bwMode="auto">
              <a:xfrm>
                <a:off x="5633443" y="1099097"/>
                <a:ext cx="227167" cy="2814224"/>
                <a:chOff x="2592" y="2677"/>
                <a:chExt cx="192" cy="1221"/>
              </a:xfrm>
            </p:grpSpPr>
            <p:sp>
              <p:nvSpPr>
                <p:cNvPr id="145"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nvGrpSpPr>
                <p:cNvPr id="146" name="Group 9"/>
                <p:cNvGrpSpPr/>
                <p:nvPr/>
              </p:nvGrpSpPr>
              <p:grpSpPr bwMode="auto">
                <a:xfrm flipV="1">
                  <a:off x="2592" y="2677"/>
                  <a:ext cx="192" cy="1221"/>
                  <a:chOff x="2592" y="2516"/>
                  <a:chExt cx="192" cy="1221"/>
                </a:xfrm>
              </p:grpSpPr>
              <p:sp>
                <p:nvSpPr>
                  <p:cNvPr id="147"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8"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sp>
                <p:nvSpPr>
                  <p:cNvPr id="149"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sysClr val="windowText" lastClr="000000"/>
                      </a:solidFill>
                      <a:effectLst/>
                      <a:uLnTx/>
                      <a:uFillTx/>
                      <a:ea typeface="+mn-ea"/>
                      <a:cs typeface="+mn-cs"/>
                    </a:endParaRPr>
                  </a:p>
                </p:txBody>
              </p:sp>
              <p:sp>
                <p:nvSpPr>
                  <p:cNvPr id="150"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cs typeface="+mn-cs"/>
                    </a:endParaRPr>
                  </a:p>
                </p:txBody>
              </p:sp>
            </p:grpSp>
          </p:grpSp>
          <p:cxnSp>
            <p:nvCxnSpPr>
              <p:cNvPr id="125" name="Straight Arrow Connector 124"/>
              <p:cNvCxnSpPr/>
              <p:nvPr/>
            </p:nvCxnSpPr>
            <p:spPr>
              <a:xfrm flipV="1">
                <a:off x="3480074" y="1505535"/>
                <a:ext cx="0" cy="116580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6" name="Rectangle 51"/>
              <p:cNvSpPr>
                <a:spLocks noChangeArrowheads="1"/>
              </p:cNvSpPr>
              <p:nvPr/>
            </p:nvSpPr>
            <p:spPr bwMode="auto">
              <a:xfrm>
                <a:off x="3258280" y="124298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27" name="Rectangle 126"/>
              <p:cNvSpPr>
                <a:spLocks noChangeArrowheads="1"/>
              </p:cNvSpPr>
              <p:nvPr/>
            </p:nvSpPr>
            <p:spPr bwMode="auto">
              <a:xfrm>
                <a:off x="3241125"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grpSp>
            <p:nvGrpSpPr>
              <p:cNvPr id="128" name="Group 40"/>
              <p:cNvGrpSpPr/>
              <p:nvPr/>
            </p:nvGrpSpPr>
            <p:grpSpPr bwMode="auto">
              <a:xfrm rot="1637671" flipV="1">
                <a:off x="3341799" y="2100906"/>
                <a:ext cx="2539740" cy="766"/>
                <a:chOff x="997" y="70725"/>
                <a:chExt cx="623" cy="766"/>
              </a:xfrm>
            </p:grpSpPr>
            <p:sp>
              <p:nvSpPr>
                <p:cNvPr id="143" name="Line 41"/>
                <p:cNvSpPr>
                  <a:spLocks noChangeShapeType="1"/>
                </p:cNvSpPr>
                <p:nvPr/>
              </p:nvSpPr>
              <p:spPr bwMode="auto">
                <a:xfrm flipV="1">
                  <a:off x="1333" y="70725"/>
                  <a:ext cx="28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44"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29" name="Group 40"/>
              <p:cNvGrpSpPr/>
              <p:nvPr/>
            </p:nvGrpSpPr>
            <p:grpSpPr bwMode="auto">
              <a:xfrm rot="20426402" flipV="1">
                <a:off x="5732566" y="1335061"/>
                <a:ext cx="1096611" cy="1"/>
                <a:chOff x="991" y="2063"/>
                <a:chExt cx="269" cy="1"/>
              </a:xfrm>
            </p:grpSpPr>
            <p:sp>
              <p:nvSpPr>
                <p:cNvPr id="141" name="Line 41"/>
                <p:cNvSpPr>
                  <a:spLocks noChangeShapeType="1"/>
                </p:cNvSpPr>
                <p:nvPr/>
              </p:nvSpPr>
              <p:spPr bwMode="auto">
                <a:xfrm flipV="1">
                  <a:off x="1128" y="2063"/>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42" name="Line 42"/>
                <p:cNvSpPr>
                  <a:spLocks noChangeShapeType="1"/>
                </p:cNvSpPr>
                <p:nvPr/>
              </p:nvSpPr>
              <p:spPr bwMode="auto">
                <a:xfrm>
                  <a:off x="991" y="2064"/>
                  <a:ext cx="14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nvGrpSpPr>
              <p:cNvPr id="130" name="Group 40"/>
              <p:cNvGrpSpPr/>
              <p:nvPr/>
            </p:nvGrpSpPr>
            <p:grpSpPr bwMode="auto">
              <a:xfrm flipV="1">
                <a:off x="3480395" y="1520928"/>
                <a:ext cx="2269617" cy="0"/>
                <a:chOff x="1841" y="2064"/>
                <a:chExt cx="3286" cy="0"/>
              </a:xfrm>
            </p:grpSpPr>
            <p:sp>
              <p:nvSpPr>
                <p:cNvPr id="139"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40" name="Line 42"/>
                <p:cNvSpPr>
                  <a:spLocks noChangeShapeType="1"/>
                </p:cNvSpPr>
                <p:nvPr/>
              </p:nvSpPr>
              <p:spPr bwMode="auto">
                <a:xfrm>
                  <a:off x="1841" y="2064"/>
                  <a:ext cx="162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sp>
            <p:nvSpPr>
              <p:cNvPr id="131" name="Line 41"/>
              <p:cNvSpPr>
                <a:spLocks noChangeShapeType="1"/>
              </p:cNvSpPr>
              <p:nvPr/>
            </p:nvSpPr>
            <p:spPr bwMode="auto">
              <a:xfrm rot="20280000">
                <a:off x="2520032" y="2014318"/>
                <a:ext cx="3329786" cy="138903"/>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2" name="Rectangle 51"/>
              <p:cNvSpPr>
                <a:spLocks noChangeArrowheads="1"/>
              </p:cNvSpPr>
              <p:nvPr/>
            </p:nvSpPr>
            <p:spPr bwMode="auto">
              <a:xfrm>
                <a:off x="4256663" y="1702795"/>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cxnSp>
            <p:nvCxnSpPr>
              <p:cNvPr id="133" name="Straight Arrow Connector 132"/>
              <p:cNvCxnSpPr/>
              <p:nvPr/>
            </p:nvCxnSpPr>
            <p:spPr>
              <a:xfrm flipV="1">
                <a:off x="4428495" y="2025306"/>
                <a:ext cx="0" cy="636789"/>
              </a:xfrm>
              <a:prstGeom prst="straightConnector1">
                <a:avLst/>
              </a:prstGeom>
              <a:ln w="285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4" name="Rectangle 133"/>
              <p:cNvSpPr>
                <a:spLocks noChangeArrowheads="1"/>
              </p:cNvSpPr>
              <p:nvPr/>
            </p:nvSpPr>
            <p:spPr bwMode="auto">
              <a:xfrm>
                <a:off x="4272784" y="2747829"/>
                <a:ext cx="343225" cy="25952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sym typeface="Arial" panose="020B0604020202020204"/>
                </a:endParaRPr>
              </a:p>
            </p:txBody>
          </p:sp>
          <p:sp>
            <p:nvSpPr>
              <p:cNvPr id="135" name="Oval 134"/>
              <p:cNvSpPr/>
              <p:nvPr/>
            </p:nvSpPr>
            <p:spPr>
              <a:xfrm>
                <a:off x="4399247" y="1963592"/>
                <a:ext cx="86291" cy="86291"/>
              </a:xfrm>
              <a:prstGeom prst="ellipse">
                <a:avLst/>
              </a:prstGeom>
              <a:solidFill>
                <a:srgbClr val="000D26"/>
              </a:solidFill>
              <a:ln w="28575">
                <a:solidFill>
                  <a:srgbClr val="000D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grpSp>
            <p:nvGrpSpPr>
              <p:cNvPr id="136" name="Group 40"/>
              <p:cNvGrpSpPr/>
              <p:nvPr/>
            </p:nvGrpSpPr>
            <p:grpSpPr bwMode="auto">
              <a:xfrm rot="1637671" flipV="1">
                <a:off x="5637419" y="2940593"/>
                <a:ext cx="1214836" cy="766"/>
                <a:chOff x="997" y="70726"/>
                <a:chExt cx="298" cy="766"/>
              </a:xfrm>
            </p:grpSpPr>
            <p:sp>
              <p:nvSpPr>
                <p:cNvPr id="137" name="Line 41"/>
                <p:cNvSpPr>
                  <a:spLocks noChangeShapeType="1"/>
                </p:cNvSpPr>
                <p:nvPr/>
              </p:nvSpPr>
              <p:spPr bwMode="auto">
                <a:xfrm flipV="1">
                  <a:off x="1163" y="70726"/>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sp>
              <p:nvSpPr>
                <p:cNvPr id="138" name="Line 42"/>
                <p:cNvSpPr>
                  <a:spLocks noChangeShapeType="1"/>
                </p:cNvSpPr>
                <p:nvPr/>
              </p:nvSpPr>
              <p:spPr bwMode="auto">
                <a:xfrm>
                  <a:off x="997" y="71492"/>
                  <a:ext cx="19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a:sym typeface="Arial" panose="020B0604020202020204"/>
                  </a:endParaRPr>
                </a:p>
              </p:txBody>
            </p:sp>
          </p:grpSp>
        </p:grpSp>
        <p:sp>
          <p:nvSpPr>
            <p:cNvPr id="115" name="Rectangle 51"/>
            <p:cNvSpPr>
              <a:spLocks noChangeArrowheads="1"/>
            </p:cNvSpPr>
            <p:nvPr/>
          </p:nvSpPr>
          <p:spPr bwMode="auto">
            <a:xfrm>
              <a:off x="1353372" y="2483123"/>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(1)</a:t>
              </a:r>
              <a:endParaRPr lang="en-US" altLang="en-US" sz="1600" b="1" kern="1200" dirty="0">
                <a:solidFill>
                  <a:srgbClr val="882E06"/>
                </a:solidFill>
                <a:latin typeface="Roboto Black" panose="02000000000000000000" pitchFamily="2" charset="0"/>
                <a:ea typeface="+mn-ea"/>
                <a:cs typeface="Times New Roman" panose="02020603050405020304" pitchFamily="18" charset="0"/>
              </a:endParaRPr>
            </a:p>
          </p:txBody>
        </p:sp>
        <p:sp>
          <p:nvSpPr>
            <p:cNvPr id="116" name="Rectangle 51"/>
            <p:cNvSpPr>
              <a:spLocks noChangeArrowheads="1"/>
            </p:cNvSpPr>
            <p:nvPr/>
          </p:nvSpPr>
          <p:spPr bwMode="auto">
            <a:xfrm>
              <a:off x="4428507" y="2478981"/>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(2)</a:t>
              </a:r>
              <a:endParaRPr lang="en-US" altLang="en-US" sz="1600" b="1" kern="1200" dirty="0">
                <a:solidFill>
                  <a:srgbClr val="882E06"/>
                </a:solidFill>
                <a:latin typeface="Roboto Black" panose="02000000000000000000" pitchFamily="2" charset="0"/>
                <a:ea typeface="+mn-ea"/>
                <a:cs typeface="Times New Roman" panose="02020603050405020304" pitchFamily="18" charset="0"/>
              </a:endParaRPr>
            </a:p>
          </p:txBody>
        </p:sp>
        <p:sp>
          <p:nvSpPr>
            <p:cNvPr id="117" name="Rectangle 51"/>
            <p:cNvSpPr>
              <a:spLocks noChangeArrowheads="1"/>
            </p:cNvSpPr>
            <p:nvPr/>
          </p:nvSpPr>
          <p:spPr bwMode="auto">
            <a:xfrm>
              <a:off x="7503642" y="2474839"/>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ClrTx/>
                <a:buFontTx/>
                <a:buNone/>
                <a:defRPr/>
              </a:pPr>
              <a:r>
                <a:rPr lang="en-US" altLang="en-US" sz="1600" b="1" kern="1200" dirty="0">
                  <a:solidFill>
                    <a:srgbClr val="882E06"/>
                  </a:solidFill>
                  <a:latin typeface="Roboto Black" panose="02000000000000000000" pitchFamily="2" charset="0"/>
                  <a:ea typeface="+mn-ea"/>
                  <a:cs typeface="Times New Roman" panose="02020603050405020304" pitchFamily="18" charset="0"/>
                </a:rPr>
                <a:t>(3)</a:t>
              </a:r>
              <a:endParaRPr lang="en-US" altLang="en-US" sz="1600" b="1" kern="1200" dirty="0">
                <a:solidFill>
                  <a:srgbClr val="882E06"/>
                </a:solidFill>
                <a:latin typeface="Roboto Black" panose="02000000000000000000" pitchFamily="2" charset="0"/>
                <a:ea typeface="+mn-ea"/>
                <a:cs typeface="Times New Roman" panose="02020603050405020304" pitchFamily="18" charset="0"/>
              </a:endParaRPr>
            </a:p>
          </p:txBody>
        </p:sp>
      </p:grpSp>
      <p:sp>
        <p:nvSpPr>
          <p:cNvPr id="206" name="Google Shape;269;p26"/>
          <p:cNvSpPr txBox="1"/>
          <p:nvPr/>
        </p:nvSpPr>
        <p:spPr>
          <a:xfrm>
            <a:off x="598385" y="2462409"/>
            <a:ext cx="2049868"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Tiêu</a:t>
            </a:r>
            <a:r>
              <a:rPr lang="en-US" sz="2000" dirty="0"/>
              <a:t> </a:t>
            </a:r>
            <a:r>
              <a:rPr lang="en-US" sz="2000" dirty="0" err="1"/>
              <a:t>cự</a:t>
            </a:r>
            <a:r>
              <a:rPr lang="en-US" sz="2000" dirty="0"/>
              <a:t> OF = f</a:t>
            </a:r>
            <a:endParaRPr lang="en-US" sz="2000" dirty="0"/>
          </a:p>
        </p:txBody>
      </p:sp>
      <p:sp>
        <p:nvSpPr>
          <p:cNvPr id="207" name="Google Shape;269;p26"/>
          <p:cNvSpPr txBox="1"/>
          <p:nvPr/>
        </p:nvSpPr>
        <p:spPr>
          <a:xfrm>
            <a:off x="618258" y="2966060"/>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vật</a:t>
            </a:r>
            <a:r>
              <a:rPr lang="en-US" sz="2000" dirty="0"/>
              <a:t> </a:t>
            </a:r>
            <a:r>
              <a:rPr lang="en-US" sz="2000" dirty="0" err="1"/>
              <a:t>đến</a:t>
            </a:r>
            <a:r>
              <a:rPr lang="en-US" sz="2000" dirty="0"/>
              <a:t> TK OA = d</a:t>
            </a:r>
            <a:endParaRPr lang="en-US" sz="2000" dirty="0"/>
          </a:p>
        </p:txBody>
      </p:sp>
      <p:sp>
        <p:nvSpPr>
          <p:cNvPr id="208" name="Google Shape;269;p26"/>
          <p:cNvSpPr txBox="1"/>
          <p:nvPr/>
        </p:nvSpPr>
        <p:spPr>
          <a:xfrm>
            <a:off x="618258" y="3476887"/>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Khoảng</a:t>
            </a:r>
            <a:r>
              <a:rPr lang="en-US" sz="2000" dirty="0"/>
              <a:t> </a:t>
            </a:r>
            <a:r>
              <a:rPr lang="en-US" sz="2000" dirty="0" err="1"/>
              <a:t>cách</a:t>
            </a:r>
            <a:r>
              <a:rPr lang="en-US" sz="2000" dirty="0"/>
              <a:t> </a:t>
            </a:r>
            <a:r>
              <a:rPr lang="en-US" sz="2000" dirty="0" err="1"/>
              <a:t>từ</a:t>
            </a:r>
            <a:r>
              <a:rPr lang="en-US" sz="2000" dirty="0"/>
              <a:t> </a:t>
            </a:r>
            <a:r>
              <a:rPr lang="en-US" sz="2000" dirty="0" err="1"/>
              <a:t>ảnh</a:t>
            </a:r>
            <a:r>
              <a:rPr lang="en-US" sz="2000" dirty="0"/>
              <a:t> </a:t>
            </a:r>
            <a:r>
              <a:rPr lang="en-US" sz="2000" dirty="0" err="1"/>
              <a:t>đến</a:t>
            </a:r>
            <a:r>
              <a:rPr lang="en-US" sz="2000" dirty="0"/>
              <a:t> TK OA’ = d’</a:t>
            </a:r>
            <a:endParaRPr lang="en-US" sz="2000" dirty="0"/>
          </a:p>
        </p:txBody>
      </p:sp>
      <p:sp>
        <p:nvSpPr>
          <p:cNvPr id="209" name="Google Shape;269;p26"/>
          <p:cNvSpPr txBox="1"/>
          <p:nvPr/>
        </p:nvSpPr>
        <p:spPr>
          <a:xfrm>
            <a:off x="628888" y="3981021"/>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vật</a:t>
            </a:r>
            <a:r>
              <a:rPr lang="en-US" sz="2000" dirty="0"/>
              <a:t> AB = h</a:t>
            </a:r>
            <a:endParaRPr lang="en-US" sz="2000" dirty="0"/>
          </a:p>
        </p:txBody>
      </p:sp>
      <p:sp>
        <p:nvSpPr>
          <p:cNvPr id="210" name="Google Shape;269;p26"/>
          <p:cNvSpPr txBox="1"/>
          <p:nvPr/>
        </p:nvSpPr>
        <p:spPr>
          <a:xfrm>
            <a:off x="628887" y="4467658"/>
            <a:ext cx="4750653" cy="4456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2000" dirty="0" err="1"/>
              <a:t>Độ</a:t>
            </a:r>
            <a:r>
              <a:rPr lang="en-US" sz="2000" dirty="0"/>
              <a:t> </a:t>
            </a:r>
            <a:r>
              <a:rPr lang="en-US" sz="2000" dirty="0" err="1"/>
              <a:t>lớn</a:t>
            </a:r>
            <a:r>
              <a:rPr lang="en-US" sz="2000" dirty="0"/>
              <a:t> </a:t>
            </a:r>
            <a:r>
              <a:rPr lang="en-US" sz="2000" dirty="0" err="1"/>
              <a:t>của</a:t>
            </a:r>
            <a:r>
              <a:rPr lang="en-US" sz="2000" dirty="0"/>
              <a:t> </a:t>
            </a:r>
            <a:r>
              <a:rPr lang="en-US" sz="2000" dirty="0" err="1"/>
              <a:t>ảnh</a:t>
            </a:r>
            <a:r>
              <a:rPr lang="en-US" sz="2000" dirty="0"/>
              <a:t> A’B’ = h’</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500"/>
                                        <p:tgtEl>
                                          <p:spTgt spid="206"/>
                                        </p:tgtEl>
                                      </p:cBhvr>
                                    </p:animEffect>
                                    <p:anim calcmode="lin" valueType="num">
                                      <p:cBhvr>
                                        <p:cTn id="13" dur="500" fill="hold"/>
                                        <p:tgtEl>
                                          <p:spTgt spid="206"/>
                                        </p:tgtEl>
                                        <p:attrNameLst>
                                          <p:attrName>ppt_x</p:attrName>
                                        </p:attrNameLst>
                                      </p:cBhvr>
                                      <p:tavLst>
                                        <p:tav tm="0">
                                          <p:val>
                                            <p:strVal val="#ppt_x"/>
                                          </p:val>
                                        </p:tav>
                                        <p:tav tm="100000">
                                          <p:val>
                                            <p:strVal val="#ppt_x"/>
                                          </p:val>
                                        </p:tav>
                                      </p:tavLst>
                                    </p:anim>
                                    <p:anim calcmode="lin" valueType="num">
                                      <p:cBhvr>
                                        <p:cTn id="14" dur="5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anim calcmode="lin" valueType="num">
                                      <p:cBhvr>
                                        <p:cTn id="20" dur="500" fill="hold"/>
                                        <p:tgtEl>
                                          <p:spTgt spid="207"/>
                                        </p:tgtEl>
                                        <p:attrNameLst>
                                          <p:attrName>ppt_x</p:attrName>
                                        </p:attrNameLst>
                                      </p:cBhvr>
                                      <p:tavLst>
                                        <p:tav tm="0">
                                          <p:val>
                                            <p:strVal val="#ppt_x"/>
                                          </p:val>
                                        </p:tav>
                                        <p:tav tm="100000">
                                          <p:val>
                                            <p:strVal val="#ppt_x"/>
                                          </p:val>
                                        </p:tav>
                                      </p:tavLst>
                                    </p:anim>
                                    <p:anim calcmode="lin" valueType="num">
                                      <p:cBhvr>
                                        <p:cTn id="21" dur="5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anim calcmode="lin" valueType="num">
                                      <p:cBhvr>
                                        <p:cTn id="27" dur="500" fill="hold"/>
                                        <p:tgtEl>
                                          <p:spTgt spid="208"/>
                                        </p:tgtEl>
                                        <p:attrNameLst>
                                          <p:attrName>ppt_x</p:attrName>
                                        </p:attrNameLst>
                                      </p:cBhvr>
                                      <p:tavLst>
                                        <p:tav tm="0">
                                          <p:val>
                                            <p:strVal val="#ppt_x"/>
                                          </p:val>
                                        </p:tav>
                                        <p:tav tm="100000">
                                          <p:val>
                                            <p:strVal val="#ppt_x"/>
                                          </p:val>
                                        </p:tav>
                                      </p:tavLst>
                                    </p:anim>
                                    <p:anim calcmode="lin" valueType="num">
                                      <p:cBhvr>
                                        <p:cTn id="28" dur="5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500"/>
                                        <p:tgtEl>
                                          <p:spTgt spid="209"/>
                                        </p:tgtEl>
                                      </p:cBhvr>
                                    </p:animEffect>
                                    <p:anim calcmode="lin" valueType="num">
                                      <p:cBhvr>
                                        <p:cTn id="34" dur="500" fill="hold"/>
                                        <p:tgtEl>
                                          <p:spTgt spid="209"/>
                                        </p:tgtEl>
                                        <p:attrNameLst>
                                          <p:attrName>ppt_x</p:attrName>
                                        </p:attrNameLst>
                                      </p:cBhvr>
                                      <p:tavLst>
                                        <p:tav tm="0">
                                          <p:val>
                                            <p:strVal val="#ppt_x"/>
                                          </p:val>
                                        </p:tav>
                                        <p:tav tm="100000">
                                          <p:val>
                                            <p:strVal val="#ppt_x"/>
                                          </p:val>
                                        </p:tav>
                                      </p:tavLst>
                                    </p:anim>
                                    <p:anim calcmode="lin" valueType="num">
                                      <p:cBhvr>
                                        <p:cTn id="35" dur="5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fade">
                                      <p:cBhvr>
                                        <p:cTn id="40" dur="500"/>
                                        <p:tgtEl>
                                          <p:spTgt spid="210"/>
                                        </p:tgtEl>
                                      </p:cBhvr>
                                    </p:animEffect>
                                    <p:anim calcmode="lin" valueType="num">
                                      <p:cBhvr>
                                        <p:cTn id="41" dur="500" fill="hold"/>
                                        <p:tgtEl>
                                          <p:spTgt spid="210"/>
                                        </p:tgtEl>
                                        <p:attrNameLst>
                                          <p:attrName>ppt_x</p:attrName>
                                        </p:attrNameLst>
                                      </p:cBhvr>
                                      <p:tavLst>
                                        <p:tav tm="0">
                                          <p:val>
                                            <p:strVal val="#ppt_x"/>
                                          </p:val>
                                        </p:tav>
                                        <p:tav tm="100000">
                                          <p:val>
                                            <p:strVal val="#ppt_x"/>
                                          </p:val>
                                        </p:tav>
                                      </p:tavLst>
                                    </p:anim>
                                    <p:anim calcmode="lin" valueType="num">
                                      <p:cBhvr>
                                        <p:cTn id="42" dur="5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207" grpId="0" animBg="1"/>
      <p:bldP spid="208" grpId="0" animBg="1"/>
      <p:bldP spid="209" grpId="0" animBg="1"/>
      <p:bldP spid="2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5" name="Group 4"/>
          <p:cNvGrpSpPr/>
          <p:nvPr/>
        </p:nvGrpSpPr>
        <p:grpSpPr>
          <a:xfrm>
            <a:off x="85528" y="31912"/>
            <a:ext cx="368551" cy="359337"/>
            <a:chOff x="7453548" y="316155"/>
            <a:chExt cx="1108364" cy="1080655"/>
          </a:xfrm>
        </p:grpSpPr>
        <p:sp>
          <p:nvSpPr>
            <p:cNvPr id="6" name="Rectangle: Rounded Corners 5"/>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7" name="Picture 6"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537671" y="-33481"/>
            <a:ext cx="3336525" cy="386885"/>
            <a:chOff x="2863742" y="1097155"/>
            <a:chExt cx="3467785" cy="484015"/>
          </a:xfrm>
          <a:solidFill>
            <a:schemeClr val="accent2"/>
          </a:solidFill>
        </p:grpSpPr>
        <p:sp>
          <p:nvSpPr>
            <p:cNvPr id="9" name="Rectangle: Rounded Corners 8"/>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0"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2.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Dựng</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106" name="Group 105"/>
          <p:cNvGrpSpPr/>
          <p:nvPr/>
        </p:nvGrpSpPr>
        <p:grpSpPr>
          <a:xfrm>
            <a:off x="11340" y="587194"/>
            <a:ext cx="8862354" cy="1841645"/>
            <a:chOff x="11340" y="970220"/>
            <a:chExt cx="8862354" cy="1841645"/>
          </a:xfrm>
        </p:grpSpPr>
        <p:grpSp>
          <p:nvGrpSpPr>
            <p:cNvPr id="107" name="Group 106"/>
            <p:cNvGrpSpPr/>
            <p:nvPr/>
          </p:nvGrpSpPr>
          <p:grpSpPr>
            <a:xfrm>
              <a:off x="11340" y="1407645"/>
              <a:ext cx="2994474" cy="1191446"/>
              <a:chOff x="407890" y="1029759"/>
              <a:chExt cx="7606347" cy="3026425"/>
            </a:xfrm>
          </p:grpSpPr>
          <p:sp>
            <p:nvSpPr>
              <p:cNvPr id="174" name="Line 41"/>
              <p:cNvSpPr>
                <a:spLocks noChangeShapeType="1"/>
              </p:cNvSpPr>
              <p:nvPr/>
            </p:nvSpPr>
            <p:spPr bwMode="auto">
              <a:xfrm flipV="1">
                <a:off x="573161" y="2571751"/>
                <a:ext cx="7286461"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75" name="Object 9"/>
              <p:cNvGraphicFramePr>
                <a:graphicFrameLocks noChangeAspect="1"/>
              </p:cNvGraphicFramePr>
              <p:nvPr/>
            </p:nvGraphicFramePr>
            <p:xfrm>
              <a:off x="407890" y="2614049"/>
              <a:ext cx="846322" cy="536630"/>
            </p:xfrm>
            <a:graphic>
              <a:graphicData uri="http://schemas.openxmlformats.org/presentationml/2006/ole">
                <mc:AlternateContent xmlns:mc="http://schemas.openxmlformats.org/markup-compatibility/2006">
                  <mc:Choice xmlns:v="urn:schemas-microsoft-com:vml" Requires="v">
                    <p:oleObj spid="_x0000_s0" name="Equation" r:id="rId2" imgW="139700" imgH="165100" progId="Equation.DSMT4">
                      <p:embed/>
                    </p:oleObj>
                  </mc:Choice>
                  <mc:Fallback>
                    <p:oleObj name="Equation" r:id="rId2"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90" y="2614049"/>
                            <a:ext cx="846322" cy="536630"/>
                          </a:xfrm>
                          <a:prstGeom prst="rect">
                            <a:avLst/>
                          </a:prstGeom>
                          <a:noFill/>
                          <a:ln>
                            <a:noFill/>
                          </a:ln>
                        </p:spPr>
                      </p:pic>
                    </p:oleObj>
                  </mc:Fallback>
                </mc:AlternateContent>
              </a:graphicData>
            </a:graphic>
          </p:graphicFrame>
          <p:sp>
            <p:nvSpPr>
              <p:cNvPr id="176" name="Line 34"/>
              <p:cNvSpPr>
                <a:spLocks noChangeShapeType="1"/>
              </p:cNvSpPr>
              <p:nvPr/>
            </p:nvSpPr>
            <p:spPr bwMode="auto">
              <a:xfrm>
                <a:off x="5060510" y="1029759"/>
                <a:ext cx="0" cy="3026425"/>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7" name="Rectangle 51"/>
              <p:cNvSpPr>
                <a:spLocks noChangeArrowheads="1"/>
              </p:cNvSpPr>
              <p:nvPr/>
            </p:nvSpPr>
            <p:spPr bwMode="auto">
              <a:xfrm>
                <a:off x="4660068" y="265526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78" name="Oval 177"/>
              <p:cNvSpPr/>
              <p:nvPr/>
            </p:nvSpPr>
            <p:spPr>
              <a:xfrm>
                <a:off x="5017364" y="251293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79" name="Rectangle 51"/>
              <p:cNvSpPr>
                <a:spLocks noChangeArrowheads="1"/>
              </p:cNvSpPr>
              <p:nvPr/>
            </p:nvSpPr>
            <p:spPr bwMode="auto">
              <a:xfrm>
                <a:off x="6214384" y="213319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80" name="Oval 179"/>
              <p:cNvSpPr/>
              <p:nvPr/>
            </p:nvSpPr>
            <p:spPr>
              <a:xfrm>
                <a:off x="6349887" y="2527758"/>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181" name="Straight Arrow Connector 180"/>
              <p:cNvCxnSpPr/>
              <p:nvPr/>
            </p:nvCxnSpPr>
            <p:spPr>
              <a:xfrm flipV="1">
                <a:off x="1109784" y="1575691"/>
                <a:ext cx="0" cy="980385"/>
              </a:xfrm>
              <a:prstGeom prst="straightConnector1">
                <a:avLst/>
              </a:prstGeom>
              <a:noFill/>
              <a:ln w="28575" cap="flat" cmpd="sng" algn="ctr">
                <a:solidFill>
                  <a:srgbClr val="00B050"/>
                </a:solidFill>
                <a:prstDash val="solid"/>
                <a:tailEnd type="triangle"/>
              </a:ln>
              <a:effectLst/>
            </p:spPr>
          </p:cxnSp>
          <p:sp>
            <p:nvSpPr>
              <p:cNvPr id="182" name="Rectangle 51"/>
              <p:cNvSpPr>
                <a:spLocks noChangeArrowheads="1"/>
              </p:cNvSpPr>
              <p:nvPr/>
            </p:nvSpPr>
            <p:spPr bwMode="auto">
              <a:xfrm>
                <a:off x="903620" y="1255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83" name="Rectangle 51"/>
              <p:cNvSpPr>
                <a:spLocks noChangeArrowheads="1"/>
              </p:cNvSpPr>
              <p:nvPr/>
            </p:nvSpPr>
            <p:spPr bwMode="auto">
              <a:xfrm>
                <a:off x="903620" y="264954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84" name="Group 40"/>
              <p:cNvGrpSpPr/>
              <p:nvPr/>
            </p:nvGrpSpPr>
            <p:grpSpPr bwMode="auto">
              <a:xfrm rot="818164" flipV="1">
                <a:off x="1032688" y="2067057"/>
                <a:ext cx="4084772" cy="1"/>
                <a:chOff x="991" y="2064"/>
                <a:chExt cx="1002" cy="1"/>
              </a:xfrm>
            </p:grpSpPr>
            <p:sp>
              <p:nvSpPr>
                <p:cNvPr id="199" name="Line 41"/>
                <p:cNvSpPr>
                  <a:spLocks noChangeShapeType="1"/>
                </p:cNvSpPr>
                <p:nvPr/>
              </p:nvSpPr>
              <p:spPr bwMode="auto">
                <a:xfrm flipV="1">
                  <a:off x="1253" y="2064"/>
                  <a:ext cx="74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200" name="Line 42"/>
                <p:cNvSpPr>
                  <a:spLocks noChangeShapeType="1"/>
                </p:cNvSpPr>
                <p:nvPr/>
              </p:nvSpPr>
              <p:spPr bwMode="auto">
                <a:xfrm>
                  <a:off x="991" y="2065"/>
                  <a:ext cx="49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5" name="Group 40"/>
              <p:cNvGrpSpPr/>
              <p:nvPr/>
            </p:nvGrpSpPr>
            <p:grpSpPr bwMode="auto">
              <a:xfrm rot="818164" flipV="1">
                <a:off x="4989935" y="2885452"/>
                <a:ext cx="2910706" cy="1"/>
                <a:chOff x="991" y="2064"/>
                <a:chExt cx="714" cy="1"/>
              </a:xfrm>
            </p:grpSpPr>
            <p:sp>
              <p:nvSpPr>
                <p:cNvPr id="197" name="Line 41"/>
                <p:cNvSpPr>
                  <a:spLocks noChangeShapeType="1"/>
                </p:cNvSpPr>
                <p:nvPr/>
              </p:nvSpPr>
              <p:spPr bwMode="auto">
                <a:xfrm flipV="1">
                  <a:off x="1253" y="2065"/>
                  <a:ext cx="45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8" name="Line 42"/>
                <p:cNvSpPr>
                  <a:spLocks noChangeShapeType="1"/>
                </p:cNvSpPr>
                <p:nvPr/>
              </p:nvSpPr>
              <p:spPr bwMode="auto">
                <a:xfrm>
                  <a:off x="991" y="2064"/>
                  <a:ext cx="29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86" name="Group 40"/>
              <p:cNvGrpSpPr/>
              <p:nvPr/>
            </p:nvGrpSpPr>
            <p:grpSpPr bwMode="auto">
              <a:xfrm>
                <a:off x="1109784" y="1585556"/>
                <a:ext cx="3950853" cy="0"/>
                <a:chOff x="991" y="2064"/>
                <a:chExt cx="1198" cy="0"/>
              </a:xfrm>
            </p:grpSpPr>
            <p:sp>
              <p:nvSpPr>
                <p:cNvPr id="195"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96"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87" name="Group 186"/>
              <p:cNvGrpSpPr/>
              <p:nvPr/>
            </p:nvGrpSpPr>
            <p:grpSpPr>
              <a:xfrm rot="946787">
                <a:off x="4815412" y="2179857"/>
                <a:ext cx="3198825" cy="575628"/>
                <a:chOff x="4921901" y="2752304"/>
                <a:chExt cx="4564008" cy="821288"/>
              </a:xfrm>
            </p:grpSpPr>
            <p:sp>
              <p:nvSpPr>
                <p:cNvPr id="193" name="Line 49"/>
                <p:cNvSpPr>
                  <a:spLocks noChangeShapeType="1"/>
                </p:cNvSpPr>
                <p:nvPr/>
              </p:nvSpPr>
              <p:spPr bwMode="auto">
                <a:xfrm rot="1237224" flipV="1">
                  <a:off x="6320958" y="3529924"/>
                  <a:ext cx="3164951" cy="43668"/>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94" name="Line 50"/>
                <p:cNvSpPr>
                  <a:spLocks noChangeShapeType="1"/>
                </p:cNvSpPr>
                <p:nvPr/>
              </p:nvSpPr>
              <p:spPr bwMode="auto">
                <a:xfrm rot="1237224" flipV="1">
                  <a:off x="4921901" y="2752304"/>
                  <a:ext cx="160897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88" name="Rectangle 51"/>
              <p:cNvSpPr>
                <a:spLocks noChangeArrowheads="1"/>
              </p:cNvSpPr>
              <p:nvPr/>
            </p:nvSpPr>
            <p:spPr bwMode="auto">
              <a:xfrm>
                <a:off x="4660068" y="133746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I</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89" name="Rectangle 188"/>
              <p:cNvSpPr>
                <a:spLocks noChangeArrowheads="1"/>
              </p:cNvSpPr>
              <p:nvPr/>
            </p:nvSpPr>
            <p:spPr bwMode="auto">
              <a:xfrm>
                <a:off x="6833561" y="3211873"/>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90" name="Oval 189"/>
              <p:cNvSpPr/>
              <p:nvPr/>
            </p:nvSpPr>
            <p:spPr>
              <a:xfrm>
                <a:off x="7012208" y="29774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050" b="0" i="0" u="none" strike="noStrike" kern="0" cap="none" spc="0" normalizeH="0" baseline="0" noProof="0">
                  <a:ln>
                    <a:noFill/>
                  </a:ln>
                  <a:solidFill>
                    <a:srgbClr val="D9D9D9"/>
                  </a:solidFill>
                  <a:effectLst/>
                  <a:uLnTx/>
                  <a:uFillTx/>
                  <a:latin typeface="Arial" panose="020B0604020202020204"/>
                  <a:ea typeface="+mn-ea"/>
                  <a:cs typeface="+mn-cs"/>
                </a:endParaRPr>
              </a:p>
            </p:txBody>
          </p:sp>
          <p:cxnSp>
            <p:nvCxnSpPr>
              <p:cNvPr id="191" name="Straight Arrow Connector 190"/>
              <p:cNvCxnSpPr/>
              <p:nvPr/>
            </p:nvCxnSpPr>
            <p:spPr>
              <a:xfrm>
                <a:off x="7045908" y="2562515"/>
                <a:ext cx="0" cy="485594"/>
              </a:xfrm>
              <a:prstGeom prst="straightConnector1">
                <a:avLst/>
              </a:prstGeom>
              <a:noFill/>
              <a:ln w="28575" cap="flat" cmpd="sng" algn="ctr">
                <a:solidFill>
                  <a:srgbClr val="00B050"/>
                </a:solidFill>
                <a:prstDash val="solid"/>
                <a:tailEnd type="triangle"/>
              </a:ln>
              <a:effectLst/>
            </p:spPr>
          </p:cxnSp>
          <p:sp>
            <p:nvSpPr>
              <p:cNvPr id="192" name="Rectangle 191"/>
              <p:cNvSpPr>
                <a:spLocks noChangeArrowheads="1"/>
              </p:cNvSpPr>
              <p:nvPr/>
            </p:nvSpPr>
            <p:spPr bwMode="auto">
              <a:xfrm>
                <a:off x="6854025" y="2252610"/>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4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grpSp>
          <p:nvGrpSpPr>
            <p:cNvPr id="108" name="Group 107"/>
            <p:cNvGrpSpPr/>
            <p:nvPr/>
          </p:nvGrpSpPr>
          <p:grpSpPr>
            <a:xfrm>
              <a:off x="3104300" y="970220"/>
              <a:ext cx="2855797" cy="1468502"/>
              <a:chOff x="1290509" y="812201"/>
              <a:chExt cx="6959701" cy="3578802"/>
            </a:xfrm>
          </p:grpSpPr>
          <p:sp>
            <p:nvSpPr>
              <p:cNvPr id="146" name="Line 41"/>
              <p:cNvSpPr>
                <a:spLocks noChangeShapeType="1"/>
              </p:cNvSpPr>
              <p:nvPr/>
            </p:nvSpPr>
            <p:spPr bwMode="auto">
              <a:xfrm flipV="1">
                <a:off x="1290509" y="3354139"/>
                <a:ext cx="6959701" cy="0"/>
              </a:xfrm>
              <a:prstGeom prst="line">
                <a:avLst/>
              </a:prstGeom>
              <a:noFill/>
              <a:ln w="28575">
                <a:solidFill>
                  <a:srgbClr val="D9D9D9">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47" name="Object 9"/>
              <p:cNvGraphicFramePr>
                <a:graphicFrameLocks noChangeAspect="1"/>
              </p:cNvGraphicFramePr>
              <p:nvPr/>
            </p:nvGraphicFramePr>
            <p:xfrm>
              <a:off x="1290509" y="3546117"/>
              <a:ext cx="791388" cy="501797"/>
            </p:xfrm>
            <a:graphic>
              <a:graphicData uri="http://schemas.openxmlformats.org/presentationml/2006/ole">
                <mc:AlternateContent xmlns:mc="http://schemas.openxmlformats.org/markup-compatibility/2006">
                  <mc:Choice xmlns:v="urn:schemas-microsoft-com:vml" Requires="v">
                    <p:oleObj spid="_x0000_s2" name="Equation" r:id="rId4" imgW="139700" imgH="165100" progId="Equation.DSMT4">
                      <p:embed/>
                    </p:oleObj>
                  </mc:Choice>
                  <mc:Fallback>
                    <p:oleObj name="Equation" r:id="rId4"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509" y="3546117"/>
                            <a:ext cx="791388" cy="501797"/>
                          </a:xfrm>
                          <a:prstGeom prst="rect">
                            <a:avLst/>
                          </a:prstGeom>
                          <a:noFill/>
                          <a:ln>
                            <a:noFill/>
                          </a:ln>
                        </p:spPr>
                      </p:pic>
                    </p:oleObj>
                  </mc:Fallback>
                </mc:AlternateContent>
              </a:graphicData>
            </a:graphic>
          </p:graphicFrame>
          <p:sp>
            <p:nvSpPr>
              <p:cNvPr id="148" name="Line 34"/>
              <p:cNvSpPr>
                <a:spLocks noChangeShapeType="1"/>
              </p:cNvSpPr>
              <p:nvPr/>
            </p:nvSpPr>
            <p:spPr bwMode="auto">
              <a:xfrm>
                <a:off x="5889384" y="2333603"/>
                <a:ext cx="0" cy="2057400"/>
              </a:xfrm>
              <a:prstGeom prst="line">
                <a:avLst/>
              </a:prstGeom>
              <a:noFill/>
              <a:ln w="28575">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49" name="Rectangle 51"/>
              <p:cNvSpPr>
                <a:spLocks noChangeArrowheads="1"/>
              </p:cNvSpPr>
              <p:nvPr/>
            </p:nvSpPr>
            <p:spPr bwMode="auto">
              <a:xfrm>
                <a:off x="5488942" y="343765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0" name="Oval 149"/>
              <p:cNvSpPr/>
              <p:nvPr/>
            </p:nvSpPr>
            <p:spPr>
              <a:xfrm>
                <a:off x="5846238" y="3295320"/>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sp>
            <p:nvSpPr>
              <p:cNvPr id="151" name="Rectangle 51"/>
              <p:cNvSpPr>
                <a:spLocks noChangeArrowheads="1"/>
              </p:cNvSpPr>
              <p:nvPr/>
            </p:nvSpPr>
            <p:spPr bwMode="auto">
              <a:xfrm>
                <a:off x="6869576" y="291558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2" name="Oval 151"/>
              <p:cNvSpPr/>
              <p:nvPr/>
            </p:nvSpPr>
            <p:spPr>
              <a:xfrm>
                <a:off x="7005079" y="3310147"/>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cxnSp>
            <p:nvCxnSpPr>
              <p:cNvPr id="153" name="Straight Arrow Connector 152"/>
              <p:cNvCxnSpPr/>
              <p:nvPr/>
            </p:nvCxnSpPr>
            <p:spPr>
              <a:xfrm flipV="1">
                <a:off x="5073718" y="2798861"/>
                <a:ext cx="0" cy="582750"/>
              </a:xfrm>
              <a:prstGeom prst="straightConnector1">
                <a:avLst/>
              </a:prstGeom>
              <a:noFill/>
              <a:ln w="38100" cap="flat" cmpd="sng" algn="ctr">
                <a:solidFill>
                  <a:srgbClr val="00B050"/>
                </a:solidFill>
                <a:prstDash val="solid"/>
                <a:tailEnd type="triangle"/>
              </a:ln>
              <a:effectLst/>
            </p:spPr>
          </p:cxnSp>
          <p:sp>
            <p:nvSpPr>
              <p:cNvPr id="154" name="Rectangle 51"/>
              <p:cNvSpPr>
                <a:spLocks noChangeArrowheads="1"/>
              </p:cNvSpPr>
              <p:nvPr/>
            </p:nvSpPr>
            <p:spPr bwMode="auto">
              <a:xfrm>
                <a:off x="4851925" y="2494036"/>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55" name="Rectangle 51"/>
              <p:cNvSpPr>
                <a:spLocks noChangeArrowheads="1"/>
              </p:cNvSpPr>
              <p:nvPr/>
            </p:nvSpPr>
            <p:spPr bwMode="auto">
              <a:xfrm>
                <a:off x="4851925" y="3412959"/>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56" name="Group 40"/>
              <p:cNvGrpSpPr/>
              <p:nvPr/>
            </p:nvGrpSpPr>
            <p:grpSpPr bwMode="auto">
              <a:xfrm rot="1984323" flipV="1">
                <a:off x="4990290" y="3078188"/>
                <a:ext cx="990621" cy="767"/>
                <a:chOff x="997" y="70724"/>
                <a:chExt cx="243" cy="767"/>
              </a:xfrm>
            </p:grpSpPr>
            <p:sp>
              <p:nvSpPr>
                <p:cNvPr id="172" name="Line 41"/>
                <p:cNvSpPr>
                  <a:spLocks noChangeShapeType="1"/>
                </p:cNvSpPr>
                <p:nvPr/>
              </p:nvSpPr>
              <p:spPr bwMode="auto">
                <a:xfrm flipV="1">
                  <a:off x="1060" y="70724"/>
                  <a:ext cx="180"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73" name="Line 42"/>
                <p:cNvSpPr>
                  <a:spLocks noChangeShapeType="1"/>
                </p:cNvSpPr>
                <p:nvPr/>
              </p:nvSpPr>
              <p:spPr bwMode="auto">
                <a:xfrm>
                  <a:off x="997" y="71491"/>
                  <a:ext cx="13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7" name="Group 40"/>
              <p:cNvGrpSpPr/>
              <p:nvPr/>
            </p:nvGrpSpPr>
            <p:grpSpPr bwMode="auto">
              <a:xfrm rot="1514282" flipV="1">
                <a:off x="5786038" y="3192960"/>
                <a:ext cx="1818173" cy="1"/>
                <a:chOff x="991" y="2063"/>
                <a:chExt cx="446" cy="1"/>
              </a:xfrm>
            </p:grpSpPr>
            <p:sp>
              <p:nvSpPr>
                <p:cNvPr id="170" name="Line 41"/>
                <p:cNvSpPr>
                  <a:spLocks noChangeShapeType="1"/>
                </p:cNvSpPr>
                <p:nvPr/>
              </p:nvSpPr>
              <p:spPr bwMode="auto">
                <a:xfrm flipV="1">
                  <a:off x="1128" y="2063"/>
                  <a:ext cx="309"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71" name="Line 42"/>
                <p:cNvSpPr>
                  <a:spLocks noChangeShapeType="1"/>
                </p:cNvSpPr>
                <p:nvPr/>
              </p:nvSpPr>
              <p:spPr bwMode="auto">
                <a:xfrm>
                  <a:off x="991" y="2064"/>
                  <a:ext cx="16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58" name="Group 40"/>
              <p:cNvGrpSpPr/>
              <p:nvPr/>
            </p:nvGrpSpPr>
            <p:grpSpPr bwMode="auto">
              <a:xfrm flipV="1">
                <a:off x="5067655" y="2564004"/>
                <a:ext cx="827450" cy="245953"/>
                <a:chOff x="991" y="2064"/>
                <a:chExt cx="1198" cy="0"/>
              </a:xfrm>
            </p:grpSpPr>
            <p:sp>
              <p:nvSpPr>
                <p:cNvPr id="168" name="Line 41"/>
                <p:cNvSpPr>
                  <a:spLocks noChangeShapeType="1"/>
                </p:cNvSpPr>
                <p:nvPr/>
              </p:nvSpPr>
              <p:spPr bwMode="auto">
                <a:xfrm flipV="1">
                  <a:off x="1253" y="2064"/>
                  <a:ext cx="936"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9" name="Line 42"/>
                <p:cNvSpPr>
                  <a:spLocks noChangeShapeType="1"/>
                </p:cNvSpPr>
                <p:nvPr/>
              </p:nvSpPr>
              <p:spPr bwMode="auto">
                <a:xfrm>
                  <a:off x="991" y="2064"/>
                  <a:ext cx="62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grpSp>
            <p:nvGrpSpPr>
              <p:cNvPr id="159" name="Group 40"/>
              <p:cNvGrpSpPr/>
              <p:nvPr/>
            </p:nvGrpSpPr>
            <p:grpSpPr bwMode="auto">
              <a:xfrm rot="1984323" flipV="1">
                <a:off x="5766049" y="3762846"/>
                <a:ext cx="1545043" cy="767"/>
                <a:chOff x="997" y="70723"/>
                <a:chExt cx="379" cy="767"/>
              </a:xfrm>
            </p:grpSpPr>
            <p:sp>
              <p:nvSpPr>
                <p:cNvPr id="166" name="Line 41"/>
                <p:cNvSpPr>
                  <a:spLocks noChangeShapeType="1"/>
                </p:cNvSpPr>
                <p:nvPr/>
              </p:nvSpPr>
              <p:spPr bwMode="auto">
                <a:xfrm flipV="1">
                  <a:off x="1145" y="70723"/>
                  <a:ext cx="23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7" name="Line 42"/>
                <p:cNvSpPr>
                  <a:spLocks noChangeShapeType="1"/>
                </p:cNvSpPr>
                <p:nvPr/>
              </p:nvSpPr>
              <p:spPr bwMode="auto">
                <a:xfrm>
                  <a:off x="997" y="71490"/>
                  <a:ext cx="184"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sp>
            <p:nvSpPr>
              <p:cNvPr id="160" name="Rectangle 51"/>
              <p:cNvSpPr>
                <a:spLocks noChangeArrowheads="1"/>
              </p:cNvSpPr>
              <p:nvPr/>
            </p:nvSpPr>
            <p:spPr bwMode="auto">
              <a:xfrm>
                <a:off x="2300861" y="81220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cxnSp>
            <p:nvCxnSpPr>
              <p:cNvPr id="161" name="Straight Arrow Connector 160"/>
              <p:cNvCxnSpPr/>
              <p:nvPr/>
            </p:nvCxnSpPr>
            <p:spPr>
              <a:xfrm flipV="1">
                <a:off x="2502238" y="1110381"/>
                <a:ext cx="0" cy="2228084"/>
              </a:xfrm>
              <a:prstGeom prst="straightConnector1">
                <a:avLst/>
              </a:prstGeom>
              <a:noFill/>
              <a:ln w="38100" cap="flat" cmpd="sng" algn="ctr">
                <a:solidFill>
                  <a:srgbClr val="00B050"/>
                </a:solidFill>
                <a:prstDash val="sysDot"/>
                <a:tailEnd type="triangle"/>
              </a:ln>
              <a:effectLst/>
            </p:spPr>
          </p:cxnSp>
          <p:sp>
            <p:nvSpPr>
              <p:cNvPr id="162" name="Rectangle 161"/>
              <p:cNvSpPr>
                <a:spLocks noChangeArrowheads="1"/>
              </p:cNvSpPr>
              <p:nvPr/>
            </p:nvSpPr>
            <p:spPr bwMode="auto">
              <a:xfrm>
                <a:off x="2287951" y="3447047"/>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63" name="Line 41"/>
              <p:cNvSpPr>
                <a:spLocks noChangeShapeType="1"/>
              </p:cNvSpPr>
              <p:nvPr/>
            </p:nvSpPr>
            <p:spPr bwMode="auto">
              <a:xfrm rot="1514282">
                <a:off x="2299740" y="1924970"/>
                <a:ext cx="3780493" cy="75684"/>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64" name="Line 41"/>
              <p:cNvSpPr>
                <a:spLocks noChangeShapeType="1"/>
              </p:cNvSpPr>
              <p:nvPr/>
            </p:nvSpPr>
            <p:spPr bwMode="auto">
              <a:xfrm rot="1984323">
                <a:off x="2255211" y="1962969"/>
                <a:ext cx="3087034" cy="5116"/>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65" name="Oval 164"/>
              <p:cNvSpPr/>
              <p:nvPr/>
            </p:nvSpPr>
            <p:spPr>
              <a:xfrm>
                <a:off x="2460741" y="1084828"/>
                <a:ext cx="86291" cy="86291"/>
              </a:xfrm>
              <a:prstGeom prst="ellipse">
                <a:avLst/>
              </a:prstGeom>
              <a:solidFill>
                <a:srgbClr val="002060"/>
              </a:solidFill>
              <a:ln w="28575" cap="flat" cmpd="sng" algn="ctr">
                <a:solidFill>
                  <a:srgbClr val="2E272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grpSp>
        <p:grpSp>
          <p:nvGrpSpPr>
            <p:cNvPr id="109" name="Group 108"/>
            <p:cNvGrpSpPr/>
            <p:nvPr/>
          </p:nvGrpSpPr>
          <p:grpSpPr>
            <a:xfrm>
              <a:off x="5923666" y="1135636"/>
              <a:ext cx="2950028" cy="1579128"/>
              <a:chOff x="1834818" y="1099097"/>
              <a:chExt cx="5257358" cy="2814224"/>
            </a:xfrm>
          </p:grpSpPr>
          <p:sp>
            <p:nvSpPr>
              <p:cNvPr id="113" name="Line 41"/>
              <p:cNvSpPr>
                <a:spLocks noChangeShapeType="1"/>
              </p:cNvSpPr>
              <p:nvPr/>
            </p:nvSpPr>
            <p:spPr bwMode="auto">
              <a:xfrm flipV="1">
                <a:off x="2155902" y="2671337"/>
                <a:ext cx="4936274" cy="0"/>
              </a:xfrm>
              <a:prstGeom prst="line">
                <a:avLst/>
              </a:prstGeom>
              <a:noFill/>
              <a:ln w="28575">
                <a:solidFill>
                  <a:srgbClr val="FDFCF8">
                    <a:lumMod val="1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aphicFrame>
            <p:nvGraphicFramePr>
              <p:cNvPr id="114" name="Object 9"/>
              <p:cNvGraphicFramePr>
                <a:graphicFrameLocks noChangeAspect="1"/>
              </p:cNvGraphicFramePr>
              <p:nvPr/>
            </p:nvGraphicFramePr>
            <p:xfrm>
              <a:off x="1834818" y="2787154"/>
              <a:ext cx="550110" cy="348809"/>
            </p:xfrm>
            <a:graphic>
              <a:graphicData uri="http://schemas.openxmlformats.org/presentationml/2006/ole">
                <mc:AlternateContent xmlns:mc="http://schemas.openxmlformats.org/markup-compatibility/2006">
                  <mc:Choice xmlns:v="urn:schemas-microsoft-com:vml" Requires="v">
                    <p:oleObj spid="_x0000_s11" name="Equation" r:id="rId5" imgW="139700" imgH="165100" progId="Equation.DSMT4">
                      <p:embed/>
                    </p:oleObj>
                  </mc:Choice>
                  <mc:Fallback>
                    <p:oleObj name="Equation" r:id="rId5" imgW="139700" imgH="165100" progId="Equation.DSMT4">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18" y="2787154"/>
                            <a:ext cx="550110" cy="348809"/>
                          </a:xfrm>
                          <a:prstGeom prst="rect">
                            <a:avLst/>
                          </a:prstGeom>
                          <a:noFill/>
                          <a:ln>
                            <a:noFill/>
                          </a:ln>
                        </p:spPr>
                      </p:pic>
                    </p:oleObj>
                  </mc:Fallback>
                </mc:AlternateContent>
              </a:graphicData>
            </a:graphic>
          </p:graphicFrame>
          <p:sp>
            <p:nvSpPr>
              <p:cNvPr id="115" name="Rectangle 51"/>
              <p:cNvSpPr>
                <a:spLocks noChangeArrowheads="1"/>
              </p:cNvSpPr>
              <p:nvPr/>
            </p:nvSpPr>
            <p:spPr bwMode="auto">
              <a:xfrm>
                <a:off x="5385426"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O</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16" name="Oval 115"/>
              <p:cNvSpPr/>
              <p:nvPr/>
            </p:nvSpPr>
            <p:spPr>
              <a:xfrm>
                <a:off x="5703881" y="2628191"/>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17" name="Rectangle 51"/>
              <p:cNvSpPr>
                <a:spLocks noChangeArrowheads="1"/>
              </p:cNvSpPr>
              <p:nvPr/>
            </p:nvSpPr>
            <p:spPr bwMode="auto">
              <a:xfrm>
                <a:off x="2370800" y="2803971"/>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F</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18" name="Oval 117"/>
              <p:cNvSpPr/>
              <p:nvPr/>
            </p:nvSpPr>
            <p:spPr>
              <a:xfrm>
                <a:off x="2541829" y="2628190"/>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119" name="Group 4"/>
              <p:cNvGrpSpPr/>
              <p:nvPr/>
            </p:nvGrpSpPr>
            <p:grpSpPr bwMode="auto">
              <a:xfrm>
                <a:off x="5633443" y="1099097"/>
                <a:ext cx="227167" cy="2814224"/>
                <a:chOff x="2592" y="2677"/>
                <a:chExt cx="192" cy="1221"/>
              </a:xfrm>
            </p:grpSpPr>
            <p:sp>
              <p:nvSpPr>
                <p:cNvPr id="140" name="Line 5"/>
                <p:cNvSpPr>
                  <a:spLocks noChangeShapeType="1"/>
                </p:cNvSpPr>
                <p:nvPr/>
              </p:nvSpPr>
              <p:spPr bwMode="auto">
                <a:xfrm>
                  <a:off x="2688" y="2742"/>
                  <a:ext cx="0" cy="1097"/>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nvGrpSpPr>
                <p:cNvPr id="141" name="Group 9"/>
                <p:cNvGrpSpPr/>
                <p:nvPr/>
              </p:nvGrpSpPr>
              <p:grpSpPr bwMode="auto">
                <a:xfrm flipV="1">
                  <a:off x="2592" y="2677"/>
                  <a:ext cx="192" cy="1221"/>
                  <a:chOff x="2592" y="2516"/>
                  <a:chExt cx="192" cy="1221"/>
                </a:xfrm>
              </p:grpSpPr>
              <p:sp>
                <p:nvSpPr>
                  <p:cNvPr id="142" name="Line 10"/>
                  <p:cNvSpPr>
                    <a:spLocks noChangeShapeType="1"/>
                  </p:cNvSpPr>
                  <p:nvPr/>
                </p:nvSpPr>
                <p:spPr bwMode="auto">
                  <a:xfrm>
                    <a:off x="2688"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3" name="Line 11"/>
                  <p:cNvSpPr>
                    <a:spLocks noChangeShapeType="1"/>
                  </p:cNvSpPr>
                  <p:nvPr/>
                </p:nvSpPr>
                <p:spPr bwMode="auto">
                  <a:xfrm flipH="1">
                    <a:off x="2592" y="3672"/>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sp>
                <p:nvSpPr>
                  <p:cNvPr id="144" name="Line 10"/>
                  <p:cNvSpPr>
                    <a:spLocks noChangeShapeType="1"/>
                  </p:cNvSpPr>
                  <p:nvPr/>
                </p:nvSpPr>
                <p:spPr bwMode="auto">
                  <a:xfrm>
                    <a:off x="2592"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dirty="0">
                      <a:ln>
                        <a:noFill/>
                      </a:ln>
                      <a:solidFill>
                        <a:sysClr val="windowText" lastClr="000000"/>
                      </a:solidFill>
                      <a:effectLst/>
                      <a:uLnTx/>
                      <a:uFillTx/>
                      <a:ea typeface="+mn-ea"/>
                    </a:endParaRPr>
                  </a:p>
                </p:txBody>
              </p:sp>
              <p:sp>
                <p:nvSpPr>
                  <p:cNvPr id="145" name="Line 11"/>
                  <p:cNvSpPr>
                    <a:spLocks noChangeShapeType="1"/>
                  </p:cNvSpPr>
                  <p:nvPr/>
                </p:nvSpPr>
                <p:spPr bwMode="auto">
                  <a:xfrm flipH="1">
                    <a:off x="2688" y="2516"/>
                    <a:ext cx="96" cy="65"/>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000" b="1" i="0" u="none" strike="noStrike" kern="1200" cap="none" spc="0" normalizeH="0" baseline="0" noProof="0">
                      <a:ln>
                        <a:noFill/>
                      </a:ln>
                      <a:solidFill>
                        <a:sysClr val="windowText" lastClr="000000"/>
                      </a:solidFill>
                      <a:effectLst/>
                      <a:uLnTx/>
                      <a:uFillTx/>
                      <a:ea typeface="+mn-ea"/>
                    </a:endParaRPr>
                  </a:p>
                </p:txBody>
              </p:sp>
            </p:grpSp>
          </p:grpSp>
          <p:cxnSp>
            <p:nvCxnSpPr>
              <p:cNvPr id="120" name="Straight Arrow Connector 119"/>
              <p:cNvCxnSpPr/>
              <p:nvPr/>
            </p:nvCxnSpPr>
            <p:spPr>
              <a:xfrm flipV="1">
                <a:off x="3480074" y="1505535"/>
                <a:ext cx="0" cy="1165800"/>
              </a:xfrm>
              <a:prstGeom prst="straightConnector1">
                <a:avLst/>
              </a:prstGeom>
              <a:noFill/>
              <a:ln w="28575" cap="flat" cmpd="sng" algn="ctr">
                <a:solidFill>
                  <a:srgbClr val="00B050"/>
                </a:solidFill>
                <a:prstDash val="solid"/>
                <a:tailEnd type="triangle"/>
              </a:ln>
              <a:effectLst/>
            </p:spPr>
          </p:cxnSp>
          <p:sp>
            <p:nvSpPr>
              <p:cNvPr id="121" name="Rectangle 51"/>
              <p:cNvSpPr>
                <a:spLocks noChangeArrowheads="1"/>
              </p:cNvSpPr>
              <p:nvPr/>
            </p:nvSpPr>
            <p:spPr bwMode="auto">
              <a:xfrm>
                <a:off x="3258280" y="124298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22" name="Rectangle 121"/>
              <p:cNvSpPr>
                <a:spLocks noChangeArrowheads="1"/>
              </p:cNvSpPr>
              <p:nvPr/>
            </p:nvSpPr>
            <p:spPr bwMode="auto">
              <a:xfrm>
                <a:off x="3241125" y="2759062"/>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grpSp>
            <p:nvGrpSpPr>
              <p:cNvPr id="123" name="Group 40"/>
              <p:cNvGrpSpPr/>
              <p:nvPr/>
            </p:nvGrpSpPr>
            <p:grpSpPr bwMode="auto">
              <a:xfrm rot="1637671" flipV="1">
                <a:off x="3341799" y="2100906"/>
                <a:ext cx="2539740" cy="766"/>
                <a:chOff x="997" y="70725"/>
                <a:chExt cx="623" cy="766"/>
              </a:xfrm>
            </p:grpSpPr>
            <p:sp>
              <p:nvSpPr>
                <p:cNvPr id="138" name="Line 41"/>
                <p:cNvSpPr>
                  <a:spLocks noChangeShapeType="1"/>
                </p:cNvSpPr>
                <p:nvPr/>
              </p:nvSpPr>
              <p:spPr bwMode="auto">
                <a:xfrm flipV="1">
                  <a:off x="1333" y="70725"/>
                  <a:ext cx="287"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9" name="Line 42"/>
                <p:cNvSpPr>
                  <a:spLocks noChangeShapeType="1"/>
                </p:cNvSpPr>
                <p:nvPr/>
              </p:nvSpPr>
              <p:spPr bwMode="auto">
                <a:xfrm>
                  <a:off x="997" y="71491"/>
                  <a:ext cx="361"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4" name="Group 40"/>
              <p:cNvGrpSpPr/>
              <p:nvPr/>
            </p:nvGrpSpPr>
            <p:grpSpPr bwMode="auto">
              <a:xfrm rot="20426402" flipV="1">
                <a:off x="5732566" y="1335061"/>
                <a:ext cx="1096611" cy="1"/>
                <a:chOff x="991" y="2063"/>
                <a:chExt cx="269" cy="1"/>
              </a:xfrm>
            </p:grpSpPr>
            <p:sp>
              <p:nvSpPr>
                <p:cNvPr id="136" name="Line 41"/>
                <p:cNvSpPr>
                  <a:spLocks noChangeShapeType="1"/>
                </p:cNvSpPr>
                <p:nvPr/>
              </p:nvSpPr>
              <p:spPr bwMode="auto">
                <a:xfrm flipV="1">
                  <a:off x="1128" y="2063"/>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37" name="Line 42"/>
                <p:cNvSpPr>
                  <a:spLocks noChangeShapeType="1"/>
                </p:cNvSpPr>
                <p:nvPr/>
              </p:nvSpPr>
              <p:spPr bwMode="auto">
                <a:xfrm>
                  <a:off x="991" y="2064"/>
                  <a:ext cx="146"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nvGrpSpPr>
              <p:cNvPr id="125" name="Group 40"/>
              <p:cNvGrpSpPr/>
              <p:nvPr/>
            </p:nvGrpSpPr>
            <p:grpSpPr bwMode="auto">
              <a:xfrm flipV="1">
                <a:off x="3480395" y="1520928"/>
                <a:ext cx="2269617" cy="0"/>
                <a:chOff x="1841" y="2064"/>
                <a:chExt cx="3286" cy="0"/>
              </a:xfrm>
            </p:grpSpPr>
            <p:sp>
              <p:nvSpPr>
                <p:cNvPr id="134" name="Line 41"/>
                <p:cNvSpPr>
                  <a:spLocks noChangeShapeType="1"/>
                </p:cNvSpPr>
                <p:nvPr/>
              </p:nvSpPr>
              <p:spPr bwMode="auto">
                <a:xfrm flipV="1">
                  <a:off x="2846" y="2064"/>
                  <a:ext cx="2281"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5" name="Line 42"/>
                <p:cNvSpPr>
                  <a:spLocks noChangeShapeType="1"/>
                </p:cNvSpPr>
                <p:nvPr/>
              </p:nvSpPr>
              <p:spPr bwMode="auto">
                <a:xfrm>
                  <a:off x="1841" y="2064"/>
                  <a:ext cx="1627"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grpSp>
          <p:sp>
            <p:nvSpPr>
              <p:cNvPr id="126" name="Line 41"/>
              <p:cNvSpPr>
                <a:spLocks noChangeShapeType="1"/>
              </p:cNvSpPr>
              <p:nvPr/>
            </p:nvSpPr>
            <p:spPr bwMode="auto">
              <a:xfrm rot="20280000">
                <a:off x="2520032" y="2014318"/>
                <a:ext cx="3329786" cy="138903"/>
              </a:xfrm>
              <a:prstGeom prst="line">
                <a:avLst/>
              </a:prstGeom>
              <a:noFill/>
              <a:ln w="28575">
                <a:solidFill>
                  <a:srgbClr val="EE7214"/>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endParaRPr>
              </a:p>
            </p:txBody>
          </p:sp>
          <p:sp>
            <p:nvSpPr>
              <p:cNvPr id="127" name="Rectangle 51"/>
              <p:cNvSpPr>
                <a:spLocks noChangeArrowheads="1"/>
              </p:cNvSpPr>
              <p:nvPr/>
            </p:nvSpPr>
            <p:spPr bwMode="auto">
              <a:xfrm>
                <a:off x="4256663" y="1702795"/>
                <a:ext cx="443587" cy="22255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B’</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cxnSp>
            <p:nvCxnSpPr>
              <p:cNvPr id="128" name="Straight Arrow Connector 127"/>
              <p:cNvCxnSpPr/>
              <p:nvPr/>
            </p:nvCxnSpPr>
            <p:spPr>
              <a:xfrm flipV="1">
                <a:off x="4428495" y="2025306"/>
                <a:ext cx="0" cy="636789"/>
              </a:xfrm>
              <a:prstGeom prst="straightConnector1">
                <a:avLst/>
              </a:prstGeom>
              <a:noFill/>
              <a:ln w="28575" cap="flat" cmpd="sng" algn="ctr">
                <a:solidFill>
                  <a:srgbClr val="00B050"/>
                </a:solidFill>
                <a:prstDash val="sysDot"/>
                <a:tailEnd type="triangle"/>
              </a:ln>
              <a:effectLst/>
            </p:spPr>
          </p:cxnSp>
          <p:sp>
            <p:nvSpPr>
              <p:cNvPr id="129" name="Rectangle 128"/>
              <p:cNvSpPr>
                <a:spLocks noChangeArrowheads="1"/>
              </p:cNvSpPr>
              <p:nvPr/>
            </p:nvSpPr>
            <p:spPr bwMode="auto">
              <a:xfrm>
                <a:off x="4272784" y="2747829"/>
                <a:ext cx="343225" cy="25952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rPr>
                  <a:t>A’</a:t>
                </a:r>
                <a:endParaRPr kumimoji="0" lang="en-US" altLang="en-US" sz="1600" b="1" i="0" u="none" strike="noStrike" kern="1200" cap="none" spc="0" normalizeH="0" baseline="0" noProof="0" dirty="0">
                  <a:ln>
                    <a:noFill/>
                  </a:ln>
                  <a:solidFill>
                    <a:srgbClr val="0000FF"/>
                  </a:solidFill>
                  <a:effectLst/>
                  <a:uLnTx/>
                  <a:uFillTx/>
                  <a:latin typeface="Roboto Black" panose="02000000000000000000" pitchFamily="2" charset="0"/>
                  <a:ea typeface="+mn-ea"/>
                  <a:cs typeface="Times New Roman" panose="02020603050405020304" pitchFamily="18" charset="0"/>
                </a:endParaRPr>
              </a:p>
            </p:txBody>
          </p:sp>
          <p:sp>
            <p:nvSpPr>
              <p:cNvPr id="130" name="Oval 129"/>
              <p:cNvSpPr/>
              <p:nvPr/>
            </p:nvSpPr>
            <p:spPr>
              <a:xfrm>
                <a:off x="4399247" y="1963592"/>
                <a:ext cx="86291" cy="86291"/>
              </a:xfrm>
              <a:prstGeom prst="ellipse">
                <a:avLst/>
              </a:prstGeom>
              <a:solidFill>
                <a:srgbClr val="000D26"/>
              </a:solidFill>
              <a:ln w="28575" cap="flat" cmpd="sng" algn="ctr">
                <a:solidFill>
                  <a:srgbClr val="000D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D9D9D9"/>
                  </a:solidFill>
                  <a:effectLst/>
                  <a:uLnTx/>
                  <a:uFillTx/>
                  <a:latin typeface="Arial" panose="020B0604020202020204"/>
                  <a:ea typeface="+mn-ea"/>
                  <a:cs typeface="+mn-cs"/>
                </a:endParaRPr>
              </a:p>
            </p:txBody>
          </p:sp>
          <p:grpSp>
            <p:nvGrpSpPr>
              <p:cNvPr id="131" name="Group 40"/>
              <p:cNvGrpSpPr/>
              <p:nvPr/>
            </p:nvGrpSpPr>
            <p:grpSpPr bwMode="auto">
              <a:xfrm rot="1637671" flipV="1">
                <a:off x="5637419" y="2940593"/>
                <a:ext cx="1214836" cy="766"/>
                <a:chOff x="997" y="70726"/>
                <a:chExt cx="298" cy="766"/>
              </a:xfrm>
            </p:grpSpPr>
            <p:sp>
              <p:nvSpPr>
                <p:cNvPr id="132" name="Line 41"/>
                <p:cNvSpPr>
                  <a:spLocks noChangeShapeType="1"/>
                </p:cNvSpPr>
                <p:nvPr/>
              </p:nvSpPr>
              <p:spPr bwMode="auto">
                <a:xfrm flipV="1">
                  <a:off x="1163" y="70726"/>
                  <a:ext cx="132" cy="0"/>
                </a:xfrm>
                <a:prstGeom prst="line">
                  <a:avLst/>
                </a:prstGeom>
                <a:noFill/>
                <a:ln w="28575">
                  <a:solidFill>
                    <a:srgbClr val="EE7214"/>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sp>
              <p:nvSpPr>
                <p:cNvPr id="133" name="Line 42"/>
                <p:cNvSpPr>
                  <a:spLocks noChangeShapeType="1"/>
                </p:cNvSpPr>
                <p:nvPr/>
              </p:nvSpPr>
              <p:spPr bwMode="auto">
                <a:xfrm>
                  <a:off x="997" y="71492"/>
                  <a:ext cx="190" cy="0"/>
                </a:xfrm>
                <a:prstGeom prst="line">
                  <a:avLst/>
                </a:prstGeom>
                <a:noFill/>
                <a:ln w="28575">
                  <a:solidFill>
                    <a:srgbClr val="EE7214"/>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endParaRPr>
                </a:p>
              </p:txBody>
            </p:sp>
          </p:grpSp>
        </p:grpSp>
        <p:sp>
          <p:nvSpPr>
            <p:cNvPr id="110" name="Rectangle 51"/>
            <p:cNvSpPr>
              <a:spLocks noChangeArrowheads="1"/>
            </p:cNvSpPr>
            <p:nvPr/>
          </p:nvSpPr>
          <p:spPr bwMode="auto">
            <a:xfrm>
              <a:off x="1353372" y="2483123"/>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(1)</a:t>
              </a:r>
              <a:endPar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endParaRPr>
            </a:p>
          </p:txBody>
        </p:sp>
        <p:sp>
          <p:nvSpPr>
            <p:cNvPr id="111" name="Rectangle 51"/>
            <p:cNvSpPr>
              <a:spLocks noChangeArrowheads="1"/>
            </p:cNvSpPr>
            <p:nvPr/>
          </p:nvSpPr>
          <p:spPr bwMode="auto">
            <a:xfrm>
              <a:off x="4428507" y="2478981"/>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(2)</a:t>
              </a:r>
              <a:endPar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endParaRPr>
            </a:p>
          </p:txBody>
        </p:sp>
        <p:sp>
          <p:nvSpPr>
            <p:cNvPr id="112" name="Rectangle 51"/>
            <p:cNvSpPr>
              <a:spLocks noChangeArrowheads="1"/>
            </p:cNvSpPr>
            <p:nvPr/>
          </p:nvSpPr>
          <p:spPr bwMode="auto">
            <a:xfrm>
              <a:off x="7503642" y="2474839"/>
              <a:ext cx="472630" cy="328742"/>
            </a:xfrm>
            <a:prstGeom prst="rect">
              <a:avLst/>
            </a:prstGeom>
            <a:noFill/>
            <a:ln w="2857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defRPr/>
              </a:pPr>
              <a:r>
                <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rPr>
                <a:t>(3)</a:t>
              </a:r>
              <a:endParaRPr kumimoji="0" lang="en-US" altLang="en-US" sz="1600" b="1" i="0" u="none" strike="noStrike" kern="1200" cap="none" spc="0" normalizeH="0" baseline="0" noProof="0" dirty="0">
                <a:ln>
                  <a:noFill/>
                </a:ln>
                <a:solidFill>
                  <a:srgbClr val="882E06"/>
                </a:solidFill>
                <a:effectLst/>
                <a:uLnTx/>
                <a:uFillTx/>
                <a:latin typeface="Roboto Black" panose="02000000000000000000" pitchFamily="2" charset="0"/>
                <a:ea typeface="+mn-ea"/>
                <a:cs typeface="Times New Roman" panose="02020603050405020304" pitchFamily="18" charset="0"/>
              </a:endParaRPr>
            </a:p>
          </p:txBody>
        </p:sp>
      </p:grpSp>
      <p:graphicFrame>
        <p:nvGraphicFramePr>
          <p:cNvPr id="201" name="Table 200"/>
          <p:cNvGraphicFramePr>
            <a:graphicFrameLocks noGrp="1"/>
          </p:cNvGraphicFramePr>
          <p:nvPr/>
        </p:nvGraphicFramePr>
        <p:xfrm>
          <a:off x="287662" y="2468982"/>
          <a:ext cx="8359179" cy="2477346"/>
        </p:xfrm>
        <a:graphic>
          <a:graphicData uri="http://schemas.openxmlformats.org/drawingml/2006/table">
            <a:tbl>
              <a:tblPr firstRow="1" bandRow="1"/>
              <a:tblGrid>
                <a:gridCol w="1912845"/>
                <a:gridCol w="1680117"/>
                <a:gridCol w="4766217"/>
              </a:tblGrid>
              <a:tr h="580786">
                <a:tc gridSpan="2">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accent4"/>
                          </a:solidFill>
                        </a:rPr>
                        <a:t>Vật</a:t>
                      </a:r>
                      <a:r>
                        <a:rPr lang="en-US" sz="2000" b="1" dirty="0">
                          <a:solidFill>
                            <a:schemeClr val="accent4"/>
                          </a:solidFill>
                        </a:rPr>
                        <a:t> </a:t>
                      </a:r>
                      <a:r>
                        <a:rPr lang="en-US" sz="2000" b="1" dirty="0" err="1">
                          <a:solidFill>
                            <a:schemeClr val="accent4"/>
                          </a:solidFill>
                        </a:rPr>
                        <a:t>nhỏ</a:t>
                      </a:r>
                      <a:r>
                        <a:rPr lang="en-US" sz="2000" b="1" dirty="0">
                          <a:solidFill>
                            <a:schemeClr val="accent4"/>
                          </a:solidFill>
                        </a:rPr>
                        <a:t> </a:t>
                      </a:r>
                      <a:r>
                        <a:rPr lang="en-US" sz="2000" b="1" dirty="0" err="1">
                          <a:solidFill>
                            <a:schemeClr val="accent4"/>
                          </a:solidFill>
                        </a:rPr>
                        <a:t>đặt</a:t>
                      </a:r>
                      <a:r>
                        <a:rPr lang="en-US" sz="2000" b="1" dirty="0">
                          <a:solidFill>
                            <a:schemeClr val="accent4"/>
                          </a:solidFill>
                        </a:rPr>
                        <a:t> </a:t>
                      </a:r>
                      <a:r>
                        <a:rPr lang="en-US" sz="2000" b="1" dirty="0" err="1">
                          <a:solidFill>
                            <a:schemeClr val="accent4"/>
                          </a:solidFill>
                        </a:rPr>
                        <a:t>trước</a:t>
                      </a:r>
                      <a:r>
                        <a:rPr lang="en-US" sz="2000" b="1" dirty="0">
                          <a:solidFill>
                            <a:schemeClr val="accent4"/>
                          </a:solidFill>
                        </a:rPr>
                        <a:t> </a:t>
                      </a:r>
                      <a:r>
                        <a:rPr lang="en-US" sz="2000" b="1" dirty="0" err="1">
                          <a:solidFill>
                            <a:schemeClr val="accent4"/>
                          </a:solidFill>
                        </a:rPr>
                        <a:t>thấu</a:t>
                      </a:r>
                      <a:r>
                        <a:rPr lang="en-US" sz="2000" b="1" dirty="0">
                          <a:solidFill>
                            <a:schemeClr val="accent4"/>
                          </a:solidFill>
                        </a:rPr>
                        <a:t> </a:t>
                      </a:r>
                      <a:r>
                        <a:rPr lang="en-US" sz="2000" b="1" dirty="0" err="1">
                          <a:solidFill>
                            <a:schemeClr val="accent4"/>
                          </a:solidFill>
                        </a:rPr>
                        <a:t>kính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hMerge="1">
                  <a:tcPr marL="125388" marR="125388" marT="62694" marB="62694"/>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accent4"/>
                          </a:solidFill>
                        </a:rPr>
                        <a:t>Tính</a:t>
                      </a:r>
                      <a:r>
                        <a:rPr lang="en-US" sz="2000" b="1" dirty="0">
                          <a:solidFill>
                            <a:schemeClr val="accent4"/>
                          </a:solidFill>
                        </a:rPr>
                        <a:t> </a:t>
                      </a:r>
                      <a:r>
                        <a:rPr lang="en-US" sz="2000" b="1" dirty="0" err="1">
                          <a:solidFill>
                            <a:schemeClr val="accent4"/>
                          </a:solidFill>
                        </a:rPr>
                        <a:t>chất</a:t>
                      </a:r>
                      <a:r>
                        <a:rPr lang="en-US" sz="2000" b="1" dirty="0">
                          <a:solidFill>
                            <a:schemeClr val="accent4"/>
                          </a:solidFill>
                        </a:rPr>
                        <a:t> </a:t>
                      </a:r>
                      <a:r>
                        <a:rPr lang="en-US" sz="2000" b="1" dirty="0" err="1">
                          <a:solidFill>
                            <a:schemeClr val="accent4"/>
                          </a:solidFill>
                        </a:rPr>
                        <a:t>ảnh</a:t>
                      </a:r>
                      <a:endParaRPr lang="en-US" sz="2000" b="1" dirty="0">
                        <a:solidFill>
                          <a:schemeClr val="accent4"/>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r>
              <a:tr h="580786">
                <a:tc rowSpan="2">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endParaRPr lang="en-US" sz="2000" b="1" dirty="0">
                        <a:solidFill>
                          <a:schemeClr val="bg1"/>
                        </a:solidFill>
                      </a:endParaRPr>
                    </a:p>
                    <a:p>
                      <a:pPr algn="ctr"/>
                      <a:r>
                        <a:rPr lang="en-US" sz="2000" b="1" dirty="0" err="1">
                          <a:solidFill>
                            <a:schemeClr val="bg1"/>
                          </a:solidFill>
                        </a:rPr>
                        <a:t>hội</a:t>
                      </a:r>
                      <a:r>
                        <a:rPr lang="en-US" sz="2000" b="1" dirty="0">
                          <a:solidFill>
                            <a:schemeClr val="bg1"/>
                          </a:solidFill>
                        </a:rPr>
                        <a:t> </a:t>
                      </a:r>
                      <a:r>
                        <a:rPr lang="en-US" sz="2000" b="1" dirty="0" err="1">
                          <a:solidFill>
                            <a:schemeClr val="bg1"/>
                          </a:solidFill>
                        </a:rPr>
                        <a:t>tụ</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a:solidFill>
                            <a:srgbClr val="000000"/>
                          </a:solidFill>
                        </a:rPr>
                        <a:t>d &gt; f</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thật</a:t>
                      </a:r>
                      <a:r>
                        <a:rPr lang="en-US" sz="2000" dirty="0">
                          <a:solidFill>
                            <a:srgbClr val="000000"/>
                          </a:solidFill>
                        </a:rPr>
                        <a:t>, </a:t>
                      </a:r>
                      <a:r>
                        <a:rPr lang="en-US" sz="2000" dirty="0" err="1">
                          <a:solidFill>
                            <a:srgbClr val="000000"/>
                          </a:solidFill>
                        </a:rPr>
                        <a:t>ngược</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(1)</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80786">
                <a:tc vMerge="1">
                  <a:tcPr marL="125388" marR="125388" marT="62694" marB="62694" anchor="ct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a:solidFill>
                            <a:srgbClr val="000000"/>
                          </a:solidFill>
                        </a:rPr>
                        <a:t>d &lt; f</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&gt; h </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r h="580786">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b="1" dirty="0" err="1">
                          <a:solidFill>
                            <a:schemeClr val="bg1"/>
                          </a:solidFill>
                        </a:rPr>
                        <a:t>Thấu</a:t>
                      </a:r>
                      <a:r>
                        <a:rPr lang="en-US" sz="2000" b="1" dirty="0">
                          <a:solidFill>
                            <a:schemeClr val="bg1"/>
                          </a:solidFill>
                        </a:rPr>
                        <a:t> </a:t>
                      </a:r>
                      <a:r>
                        <a:rPr lang="en-US" sz="2000" b="1" dirty="0" err="1">
                          <a:solidFill>
                            <a:schemeClr val="bg1"/>
                          </a:solidFill>
                        </a:rPr>
                        <a:t>kính</a:t>
                      </a:r>
                      <a:r>
                        <a:rPr lang="en-US" sz="2000" b="1" dirty="0">
                          <a:solidFill>
                            <a:schemeClr val="bg1"/>
                          </a:solidFill>
                        </a:rPr>
                        <a:t> </a:t>
                      </a:r>
                      <a:r>
                        <a:rPr lang="en-US" sz="2000" b="1" dirty="0" err="1">
                          <a:solidFill>
                            <a:schemeClr val="bg1"/>
                          </a:solidFill>
                        </a:rPr>
                        <a:t>phân</a:t>
                      </a:r>
                      <a:r>
                        <a:rPr lang="en-US" sz="2000" b="1" dirty="0">
                          <a:solidFill>
                            <a:schemeClr val="bg1"/>
                          </a:solidFill>
                        </a:rPr>
                        <a:t> </a:t>
                      </a:r>
                      <a:r>
                        <a:rPr lang="en-US" sz="2000" b="1" dirty="0" err="1">
                          <a:solidFill>
                            <a:schemeClr val="bg1"/>
                          </a:solidFill>
                        </a:rPr>
                        <a:t>kì</a:t>
                      </a:r>
                      <a:endParaRPr lang="en-US" sz="2000" b="1" dirty="0">
                        <a:solidFill>
                          <a:schemeClr val="bg1"/>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DA622E"/>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algn="ctr"/>
                      <a:r>
                        <a:rPr lang="en-US" sz="2000" dirty="0" err="1">
                          <a:solidFill>
                            <a:srgbClr val="000000"/>
                          </a:solidFill>
                        </a:rPr>
                        <a:t>Mọi</a:t>
                      </a:r>
                      <a:r>
                        <a:rPr lang="en-US" sz="2000" dirty="0">
                          <a:solidFill>
                            <a:srgbClr val="000000"/>
                          </a:solidFill>
                        </a:rPr>
                        <a:t> </a:t>
                      </a:r>
                      <a:r>
                        <a:rPr lang="en-US" sz="2000" dirty="0" err="1">
                          <a:solidFill>
                            <a:srgbClr val="000000"/>
                          </a:solidFill>
                        </a:rPr>
                        <a:t>vị</a:t>
                      </a:r>
                      <a:r>
                        <a:rPr lang="en-US" sz="2000" dirty="0">
                          <a:solidFill>
                            <a:srgbClr val="000000"/>
                          </a:solidFill>
                        </a:rPr>
                        <a:t> </a:t>
                      </a:r>
                      <a:r>
                        <a:rPr lang="en-US" sz="2000" dirty="0" err="1">
                          <a:solidFill>
                            <a:srgbClr val="000000"/>
                          </a:solidFill>
                        </a:rPr>
                        <a:t>trí</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tx1"/>
                          </a:solidFill>
                          <a:latin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dirty="0" err="1">
                          <a:solidFill>
                            <a:srgbClr val="000000"/>
                          </a:solidFill>
                        </a:rPr>
                        <a:t>Ảnh</a:t>
                      </a:r>
                      <a:r>
                        <a:rPr lang="en-US" sz="2000" dirty="0">
                          <a:solidFill>
                            <a:srgbClr val="000000"/>
                          </a:solidFill>
                        </a:rPr>
                        <a:t> </a:t>
                      </a:r>
                      <a:r>
                        <a:rPr lang="en-US" sz="2000" dirty="0" err="1">
                          <a:solidFill>
                            <a:srgbClr val="000000"/>
                          </a:solidFill>
                        </a:rPr>
                        <a:t>ảo</a:t>
                      </a:r>
                      <a:r>
                        <a:rPr lang="en-US" sz="2000" dirty="0">
                          <a:solidFill>
                            <a:srgbClr val="000000"/>
                          </a:solidFill>
                        </a:rPr>
                        <a:t>, </a:t>
                      </a:r>
                      <a:r>
                        <a:rPr lang="en-US" sz="2000" dirty="0" err="1">
                          <a:solidFill>
                            <a:srgbClr val="000000"/>
                          </a:solidFill>
                        </a:rPr>
                        <a:t>cùng</a:t>
                      </a:r>
                      <a:r>
                        <a:rPr lang="en-US" sz="2000" dirty="0">
                          <a:solidFill>
                            <a:srgbClr val="000000"/>
                          </a:solidFill>
                        </a:rPr>
                        <a:t> </a:t>
                      </a:r>
                      <a:r>
                        <a:rPr lang="en-US" sz="2000" dirty="0" err="1">
                          <a:solidFill>
                            <a:srgbClr val="000000"/>
                          </a:solidFill>
                        </a:rPr>
                        <a:t>chiều</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vật</a:t>
                      </a:r>
                      <a:r>
                        <a:rPr lang="en-US" sz="2000" dirty="0">
                          <a:solidFill>
                            <a:srgbClr val="000000"/>
                          </a:solidFill>
                        </a:rPr>
                        <a:t>. h’ &lt; h </a:t>
                      </a:r>
                      <a:endParaRPr lang="en-US" sz="2000" dirty="0">
                        <a:solidFill>
                          <a:srgbClr val="000000"/>
                        </a:solidFill>
                      </a:endParaRPr>
                    </a:p>
                  </a:txBody>
                  <a:tcPr marL="125388" marR="125388" marT="62694" marB="62694"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269802" y="1358922"/>
            <a:ext cx="5421531" cy="3242625"/>
          </a:xfrm>
          <a:prstGeom prst="rect">
            <a:avLst/>
          </a:prstGeom>
        </p:spPr>
      </p:pic>
      <p:cxnSp>
        <p:nvCxnSpPr>
          <p:cNvPr id="3" name="Straight Connector 2"/>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5" name="Group 4"/>
          <p:cNvGrpSpPr/>
          <p:nvPr/>
        </p:nvGrpSpPr>
        <p:grpSpPr>
          <a:xfrm>
            <a:off x="85528" y="31912"/>
            <a:ext cx="368551" cy="359337"/>
            <a:chOff x="7453548" y="316155"/>
            <a:chExt cx="1108364" cy="1080655"/>
          </a:xfrm>
        </p:grpSpPr>
        <p:sp>
          <p:nvSpPr>
            <p:cNvPr id="6" name="Rectangle: Rounded Corners 5"/>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7" name="Picture 6"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69802" y="472086"/>
            <a:ext cx="5421531" cy="386885"/>
            <a:chOff x="2863742" y="1097155"/>
            <a:chExt cx="3467785" cy="484015"/>
          </a:xfrm>
          <a:solidFill>
            <a:srgbClr val="FFFFFF"/>
          </a:solidFill>
        </p:grpSpPr>
        <p:sp>
          <p:nvSpPr>
            <p:cNvPr id="11" name="Rectangle: Rounded Corners 10"/>
            <p:cNvSpPr/>
            <p:nvPr/>
          </p:nvSpPr>
          <p:spPr>
            <a:xfrm>
              <a:off x="2863742" y="1184563"/>
              <a:ext cx="3467785" cy="396607"/>
            </a:xfrm>
            <a:prstGeom prst="roundRect">
              <a:avLst/>
            </a:prstGeom>
            <a:solidFill>
              <a:srgbClr val="FFFFFF"/>
            </a:solidFill>
            <a:ln w="25400" cap="flat" cmpd="sng" algn="ctr">
              <a:solidFill>
                <a:srgbClr val="E36414"/>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500" b="0" i="0" u="none" strike="noStrike" kern="0" cap="none" spc="0" normalizeH="0" baseline="0" noProof="0">
                <a:ln>
                  <a:noFill/>
                </a:ln>
                <a:solidFill>
                  <a:srgbClr val="D9D9D9"/>
                </a:solidFill>
                <a:effectLst/>
                <a:uLnTx/>
                <a:uFillTx/>
                <a:latin typeface="Arial" panose="020B0604020202020204"/>
                <a:ea typeface="+mn-ea"/>
                <a:cs typeface="+mn-cs"/>
              </a:endParaRPr>
            </a:p>
          </p:txBody>
        </p:sp>
        <p:sp>
          <p:nvSpPr>
            <p:cNvPr id="12"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3.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Thí</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nghiệm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kiểm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tra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đặc</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điểm</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ảnh</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của</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vật</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qua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thấu</a:t>
              </a:r>
              <a:r>
                <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 </a:t>
              </a:r>
              <a:r>
                <a:rPr kumimoji="0" lang="en-US" sz="1500" b="1" i="0" u="none" strike="noStrike" kern="0" cap="none" spc="0" normalizeH="0" baseline="0" noProof="0" dirty="0" err="1">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rPr>
                <a:t>kính</a:t>
              </a:r>
              <a:endParaRPr kumimoji="0" lang="en-US" sz="1500" b="1" i="0" u="none" strike="noStrike" kern="0" cap="none" spc="0" normalizeH="0" baseline="0" noProof="0" dirty="0">
                <a:ln>
                  <a:noFill/>
                </a:ln>
                <a:solidFill>
                  <a:srgbClr val="2E2723"/>
                </a:solidFill>
                <a:effectLst/>
                <a:uLnTx/>
                <a:uFillTx/>
                <a:latin typeface="Roboto Black" panose="02000000000000000000" pitchFamily="2" charset="0"/>
                <a:ea typeface="Roboto Black" panose="02000000000000000000" pitchFamily="2" charset="0"/>
                <a:sym typeface="Barlow" panose="00000500000000000000"/>
              </a:endParaRPr>
            </a:p>
          </p:txBody>
        </p:sp>
      </p:grpSp>
      <p:pic>
        <p:nvPicPr>
          <p:cNvPr id="15"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1627093"/>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34917" y="1560207"/>
            <a:ext cx="1327897"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Vật</a:t>
            </a:r>
            <a:endParaRPr lang="en-US" dirty="0"/>
          </a:p>
        </p:txBody>
      </p:sp>
      <p:pic>
        <p:nvPicPr>
          <p:cNvPr id="17"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2104464"/>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434917" y="2037578"/>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Nguồn</a:t>
            </a:r>
            <a:r>
              <a:rPr lang="en-US" dirty="0"/>
              <a:t> </a:t>
            </a:r>
            <a:r>
              <a:rPr lang="en-US" dirty="0" err="1"/>
              <a:t>điện</a:t>
            </a:r>
            <a:endParaRPr lang="en-US" dirty="0"/>
          </a:p>
        </p:txBody>
      </p:sp>
      <p:pic>
        <p:nvPicPr>
          <p:cNvPr id="19"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2581835"/>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34917" y="2514949"/>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Nguồn</a:t>
            </a:r>
            <a:r>
              <a:rPr lang="en-US" dirty="0"/>
              <a:t> </a:t>
            </a:r>
            <a:r>
              <a:rPr lang="en-US" dirty="0" err="1"/>
              <a:t>sáng</a:t>
            </a:r>
            <a:endParaRPr lang="en-US" dirty="0"/>
          </a:p>
        </p:txBody>
      </p:sp>
      <p:pic>
        <p:nvPicPr>
          <p:cNvPr id="21"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3059206"/>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434917" y="2992320"/>
            <a:ext cx="2370668"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a:t>TK </a:t>
            </a:r>
            <a:r>
              <a:rPr lang="en-US" dirty="0" err="1"/>
              <a:t>hội</a:t>
            </a:r>
            <a:r>
              <a:rPr lang="en-US" dirty="0"/>
              <a:t> </a:t>
            </a:r>
            <a:r>
              <a:rPr lang="en-US" dirty="0" err="1"/>
              <a:t>tụ</a:t>
            </a:r>
            <a:endParaRPr lang="en-US" dirty="0"/>
          </a:p>
        </p:txBody>
      </p:sp>
      <p:pic>
        <p:nvPicPr>
          <p:cNvPr id="23"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3536577"/>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434917" y="3469691"/>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Giá</a:t>
            </a:r>
            <a:r>
              <a:rPr lang="en-US" dirty="0"/>
              <a:t> </a:t>
            </a:r>
            <a:r>
              <a:rPr lang="en-US" dirty="0" err="1"/>
              <a:t>quang</a:t>
            </a:r>
            <a:r>
              <a:rPr lang="en-US" dirty="0"/>
              <a:t> </a:t>
            </a:r>
            <a:r>
              <a:rPr lang="en-US" dirty="0" err="1"/>
              <a:t>học</a:t>
            </a:r>
            <a:endParaRPr lang="en-US" dirty="0"/>
          </a:p>
        </p:txBody>
      </p:sp>
      <p:pic>
        <p:nvPicPr>
          <p:cNvPr id="25" name="Picture 2" descr="Che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56" y="4021441"/>
            <a:ext cx="332815" cy="33281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434917" y="3954555"/>
            <a:ext cx="2089905" cy="453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dirty="0" err="1"/>
              <a:t>Màn</a:t>
            </a:r>
            <a:r>
              <a:rPr lang="en-US" dirty="0"/>
              <a:t> </a:t>
            </a:r>
            <a:r>
              <a:rPr lang="en-US" dirty="0" err="1"/>
              <a:t>chắn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4" grpId="0"/>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161557" y="1351834"/>
            <a:ext cx="4234963" cy="2532937"/>
          </a:xfrm>
          <a:prstGeom prst="rect">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4" name="TextBox 13"/>
          <p:cNvSpPr txBox="1"/>
          <p:nvPr/>
        </p:nvSpPr>
        <p:spPr>
          <a:xfrm>
            <a:off x="4263834" y="1380307"/>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1: </a:t>
            </a:r>
            <a:r>
              <a:rPr lang="en-US" dirty="0" err="1"/>
              <a:t>Bố</a:t>
            </a:r>
            <a:r>
              <a:rPr lang="en-US" dirty="0"/>
              <a:t> </a:t>
            </a:r>
            <a:r>
              <a:rPr lang="en-US" dirty="0" err="1"/>
              <a:t>trí</a:t>
            </a:r>
            <a:r>
              <a:rPr lang="en-US" dirty="0"/>
              <a:t> </a:t>
            </a:r>
            <a:r>
              <a:rPr lang="en-US" dirty="0" err="1"/>
              <a:t>thí</a:t>
            </a:r>
            <a:r>
              <a:rPr lang="en-US" dirty="0"/>
              <a:t> </a:t>
            </a:r>
            <a:r>
              <a:rPr lang="en-US" dirty="0" err="1"/>
              <a:t>nghiệm</a:t>
            </a:r>
            <a:r>
              <a:rPr lang="en-US" dirty="0"/>
              <a:t> </a:t>
            </a:r>
            <a:r>
              <a:rPr lang="en-US" dirty="0" err="1"/>
              <a:t>như</a:t>
            </a:r>
            <a:r>
              <a:rPr lang="en-US" dirty="0"/>
              <a:t> </a:t>
            </a:r>
            <a:r>
              <a:rPr lang="en-US" dirty="0" err="1"/>
              <a:t>hình</a:t>
            </a:r>
            <a:endParaRPr lang="en-US" dirty="0"/>
          </a:p>
        </p:txBody>
      </p:sp>
      <p:sp>
        <p:nvSpPr>
          <p:cNvPr id="2" name="TextBox 1"/>
          <p:cNvSpPr txBox="1"/>
          <p:nvPr/>
        </p:nvSpPr>
        <p:spPr>
          <a:xfrm>
            <a:off x="4263834" y="1861166"/>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2: </a:t>
            </a:r>
            <a:r>
              <a:rPr lang="en-US" dirty="0" err="1"/>
              <a:t>Đặt</a:t>
            </a:r>
            <a:r>
              <a:rPr lang="en-US" dirty="0"/>
              <a:t> </a:t>
            </a:r>
            <a:r>
              <a:rPr lang="en-US" dirty="0" err="1"/>
              <a:t>vật</a:t>
            </a:r>
            <a:r>
              <a:rPr lang="en-US" dirty="0"/>
              <a:t> ở </a:t>
            </a:r>
            <a:r>
              <a:rPr lang="en-US" dirty="0" err="1"/>
              <a:t>vị</a:t>
            </a:r>
            <a:r>
              <a:rPr lang="en-US" dirty="0"/>
              <a:t> </a:t>
            </a:r>
            <a:r>
              <a:rPr lang="en-US" dirty="0" err="1"/>
              <a:t>trí</a:t>
            </a:r>
            <a:r>
              <a:rPr lang="en-US" dirty="0"/>
              <a:t> d&gt;f</a:t>
            </a:r>
            <a:endParaRPr lang="en-US" dirty="0"/>
          </a:p>
        </p:txBody>
      </p:sp>
      <p:sp>
        <p:nvSpPr>
          <p:cNvPr id="3" name="TextBox 2"/>
          <p:cNvSpPr txBox="1"/>
          <p:nvPr/>
        </p:nvSpPr>
        <p:spPr>
          <a:xfrm>
            <a:off x="4263834" y="2331497"/>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3: </a:t>
            </a:r>
            <a:r>
              <a:rPr lang="en-US" dirty="0" err="1"/>
              <a:t>Dịch</a:t>
            </a:r>
            <a:r>
              <a:rPr lang="en-US" dirty="0"/>
              <a:t> </a:t>
            </a:r>
            <a:r>
              <a:rPr lang="vi-VN" dirty="0"/>
              <a:t>chuyển màn chắn cho đến khi thu được ảnh của vật rõ nét trên màn chắn.</a:t>
            </a:r>
            <a:r>
              <a:rPr lang="en-US" dirty="0"/>
              <a:t> </a:t>
            </a:r>
            <a:endParaRPr lang="en-US" dirty="0"/>
          </a:p>
        </p:txBody>
      </p:sp>
      <p:sp>
        <p:nvSpPr>
          <p:cNvPr id="13" name="Rectangle: Rounded Corners 12"/>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363;p48"/>
          <p:cNvSpPr txBox="1"/>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lang="en-US" sz="2000" b="1" noProof="0" dirty="0" err="1">
                <a:solidFill>
                  <a:schemeClr val="tx1"/>
                </a:solidFill>
              </a:rPr>
              <a:t>Nêu</a:t>
            </a:r>
            <a:r>
              <a:rPr lang="en-US" sz="2000" b="1" noProof="0" dirty="0">
                <a:solidFill>
                  <a:schemeClr val="tx1"/>
                </a:solidFill>
              </a:rPr>
              <a:t> </a:t>
            </a:r>
            <a:r>
              <a:rPr lang="en-US" sz="2000" b="1" noProof="0" dirty="0" err="1">
                <a:solidFill>
                  <a:schemeClr val="tx1"/>
                </a:solidFill>
              </a:rPr>
              <a:t>nhận</a:t>
            </a:r>
            <a:r>
              <a:rPr lang="en-US" sz="2000" b="1" noProof="0" dirty="0">
                <a:solidFill>
                  <a:schemeClr val="tx1"/>
                </a:solidFill>
              </a:rPr>
              <a:t> </a:t>
            </a:r>
            <a:r>
              <a:rPr lang="en-US" sz="2000" b="1" noProof="0" dirty="0" err="1">
                <a:solidFill>
                  <a:schemeClr val="tx1"/>
                </a:solidFill>
              </a:rPr>
              <a:t>xét</a:t>
            </a:r>
            <a:r>
              <a:rPr lang="en-US" sz="2000" b="1" noProof="0" dirty="0">
                <a:solidFill>
                  <a:schemeClr val="tx1"/>
                </a:solidFill>
              </a:rPr>
              <a:t> </a:t>
            </a:r>
            <a:r>
              <a:rPr lang="en-US" sz="2000" b="1" noProof="0" dirty="0" err="1">
                <a:solidFill>
                  <a:schemeClr val="tx1"/>
                </a:solidFill>
              </a:rPr>
              <a:t>về</a:t>
            </a:r>
            <a:r>
              <a:rPr lang="en-US" sz="2000" b="1" noProof="0" dirty="0">
                <a:solidFill>
                  <a:schemeClr val="tx1"/>
                </a:solidFill>
              </a:rPr>
              <a:t> </a:t>
            </a:r>
            <a:r>
              <a:rPr lang="en-US" sz="2000" b="1" noProof="0" dirty="0" err="1">
                <a:solidFill>
                  <a:schemeClr val="tx1"/>
                </a:solidFill>
              </a:rPr>
              <a:t>ảnh</a:t>
            </a:r>
            <a:r>
              <a:rPr lang="en-US" sz="2000" b="1" noProof="0" dirty="0">
                <a:solidFill>
                  <a:schemeClr val="tx1"/>
                </a:solidFill>
              </a:rPr>
              <a:t> </a:t>
            </a:r>
            <a:r>
              <a:rPr lang="en-US" sz="2000" b="1" noProof="0" dirty="0" err="1">
                <a:solidFill>
                  <a:schemeClr val="tx1"/>
                </a:solidFill>
              </a:rPr>
              <a:t>quan</a:t>
            </a:r>
            <a:r>
              <a:rPr lang="en-US" sz="2000" b="1" noProof="0" dirty="0">
                <a:solidFill>
                  <a:schemeClr val="tx1"/>
                </a:solidFill>
              </a:rPr>
              <a:t> </a:t>
            </a:r>
            <a:r>
              <a:rPr lang="en-US" sz="2000" b="1" noProof="0" dirty="0" err="1">
                <a:solidFill>
                  <a:schemeClr val="tx1"/>
                </a:solidFill>
              </a:rPr>
              <a:t>sát</a:t>
            </a:r>
            <a:r>
              <a:rPr lang="en-US" sz="2000" b="1" noProof="0" dirty="0">
                <a:solidFill>
                  <a:schemeClr val="tx1"/>
                </a:solidFill>
              </a:rPr>
              <a:t> </a:t>
            </a:r>
            <a:r>
              <a:rPr lang="en-US" sz="2000" b="1" noProof="0" dirty="0" err="1">
                <a:solidFill>
                  <a:schemeClr val="tx1"/>
                </a:solidFill>
              </a:rPr>
              <a:t>được</a:t>
            </a:r>
            <a:r>
              <a:rPr lang="en-US" sz="2000" b="1" noProof="0" dirty="0">
                <a:solidFill>
                  <a:schemeClr val="tx1"/>
                </a:solidFill>
              </a:rPr>
              <a:t> ở </a:t>
            </a:r>
            <a:r>
              <a:rPr lang="en-US" sz="2000" b="1" noProof="0" dirty="0" err="1">
                <a:solidFill>
                  <a:schemeClr val="tx1"/>
                </a:solidFill>
              </a:rPr>
              <a:t>bước</a:t>
            </a:r>
            <a:r>
              <a:rPr lang="en-US" sz="2000" b="1" noProof="0" dirty="0">
                <a:solidFill>
                  <a:schemeClr val="tx1"/>
                </a:solidFill>
              </a:rPr>
              <a:t> 2 </a:t>
            </a:r>
            <a:r>
              <a:rPr lang="en-US" sz="2000" b="1" noProof="0" dirty="0" err="1">
                <a:solidFill>
                  <a:schemeClr val="tx1"/>
                </a:solidFill>
              </a:rPr>
              <a:t>và</a:t>
            </a:r>
            <a:r>
              <a:rPr lang="en-US" sz="2000" b="1" noProof="0" dirty="0">
                <a:solidFill>
                  <a:schemeClr val="tx1"/>
                </a:solidFill>
              </a:rPr>
              <a:t> 4 </a:t>
            </a:r>
            <a:r>
              <a:rPr lang="en-US" sz="2000" b="1" noProof="0" dirty="0" err="1">
                <a:solidFill>
                  <a:schemeClr val="tx1"/>
                </a:solidFill>
              </a:rPr>
              <a:t>của</a:t>
            </a:r>
            <a:r>
              <a:rPr lang="en-US" sz="2000" b="1" noProof="0" dirty="0">
                <a:solidFill>
                  <a:schemeClr val="tx1"/>
                </a:solidFill>
              </a:rPr>
              <a:t> TN </a:t>
            </a:r>
            <a:endParaRPr kumimoji="0" lang="en-US" sz="2000" b="1" i="0" u="none" strike="noStrike" kern="0" cap="none" spc="0" normalizeH="0" baseline="0" noProof="0" dirty="0">
              <a:ln>
                <a:noFill/>
              </a:ln>
              <a:solidFill>
                <a:schemeClr val="tx1"/>
              </a:solidFill>
              <a:effectLst/>
              <a:uLnTx/>
              <a:uFillTx/>
              <a:sym typeface="Arial" panose="020B0604020202020204"/>
            </a:endParaRPr>
          </a:p>
        </p:txBody>
      </p:sp>
      <p:pic>
        <p:nvPicPr>
          <p:cNvPr id="16" name="Picture 15"/>
          <p:cNvPicPr>
            <a:picLocks noChangeAspect="1"/>
          </p:cNvPicPr>
          <p:nvPr/>
        </p:nvPicPr>
        <p:blipFill>
          <a:blip r:embed="rId3"/>
          <a:stretch>
            <a:fillRect/>
          </a:stretch>
        </p:blipFill>
        <p:spPr>
          <a:xfrm>
            <a:off x="494600" y="3835756"/>
            <a:ext cx="981636" cy="981636"/>
          </a:xfrm>
          <a:prstGeom prst="rect">
            <a:avLst/>
          </a:prstGeom>
        </p:spPr>
      </p:pic>
      <p:sp>
        <p:nvSpPr>
          <p:cNvPr id="18" name="TextBox 17"/>
          <p:cNvSpPr txBox="1"/>
          <p:nvPr/>
        </p:nvSpPr>
        <p:spPr>
          <a:xfrm>
            <a:off x="4298754" y="3061410"/>
            <a:ext cx="4471132"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nSpc>
                <a:spcPct val="120000"/>
              </a:lnSpc>
            </a:pPr>
            <a:r>
              <a:rPr lang="en-US" b="1" dirty="0" err="1"/>
              <a:t>Bước</a:t>
            </a:r>
            <a:r>
              <a:rPr lang="en-US" b="1" dirty="0"/>
              <a:t> 4: </a:t>
            </a:r>
            <a:r>
              <a:rPr lang="vi-VN" dirty="0"/>
              <a:t>Lặp lại thí nghiệm trong trường hợp d</a:t>
            </a:r>
            <a:r>
              <a:rPr lang="en-US" dirty="0"/>
              <a:t> &lt; f</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3" grpId="0" animBg="1"/>
      <p:bldP spid="15"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Text Box 12"/>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marL="0" marR="0" lvl="0" indent="0" algn="ctr" defTabSz="685800" eaLnBrk="1" fontAlgn="auto" latinLnBrk="0" hangingPunct="1">
              <a:lnSpc>
                <a:spcPct val="100000"/>
              </a:lnSpc>
              <a:spcBef>
                <a:spcPts val="0"/>
              </a:spcBef>
              <a:spcAft>
                <a:spcPts val="0"/>
              </a:spcAft>
              <a:buClrTx/>
              <a:buSzTx/>
              <a:buFontTx/>
              <a:buNone/>
              <a:defRPr/>
            </a:pPr>
            <a:r>
              <a:rPr kumimoji="0" lang="vi-VN" sz="1800" b="1" i="0" u="none" strike="noStrike" kern="1200" cap="none" spc="0" normalizeH="0" baseline="0" noProof="0" dirty="0">
                <a:ln>
                  <a:noFill/>
                </a:ln>
                <a:solidFill>
                  <a:srgbClr val="C00000"/>
                </a:solidFill>
                <a:effectLst/>
                <a:uLnTx/>
                <a:uFillTx/>
                <a:latin typeface="Arial" panose="020B0604020202020204"/>
                <a:ea typeface="+mn-ea"/>
                <a:cs typeface="Arial" panose="020B0604020202020204" pitchFamily="34" charset="0"/>
              </a:rPr>
              <a:t> </a:t>
            </a:r>
            <a:r>
              <a:rPr kumimoji="0" lang="en-US" sz="1800" b="1" i="0" u="none" strike="noStrike" kern="1200" cap="none" spc="0" normalizeH="0" baseline="0" noProof="0" dirty="0">
                <a:ln>
                  <a:noFill/>
                </a:ln>
                <a:solidFill>
                  <a:srgbClr val="0000FF"/>
                </a:solidFill>
                <a:effectLst/>
                <a:uLnTx/>
                <a:uFillTx/>
                <a:latin typeface="Arial" panose="020B0604020202020204"/>
                <a:ea typeface="+mn-ea"/>
                <a:cs typeface="Arial" panose="020B0604020202020204" pitchFamily="34" charset="0"/>
                <a:sym typeface="Wingdings" panose="05000000000000000000"/>
              </a:rPr>
              <a: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f &lt; 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Ả</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nh thật, ngược chiều với vật, </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l</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ớn</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hơn vật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Line 4"/>
          <p:cNvSpPr>
            <a:spLocks noChangeShapeType="1"/>
          </p:cNvSpPr>
          <p:nvPr/>
        </p:nvSpPr>
        <p:spPr bwMode="auto">
          <a:xfrm>
            <a:off x="4207669" y="2990850"/>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686" name="Group 685"/>
          <p:cNvGrpSpPr/>
          <p:nvPr/>
        </p:nvGrpSpPr>
        <p:grpSpPr>
          <a:xfrm>
            <a:off x="4261247" y="1062038"/>
            <a:ext cx="1885950" cy="2802731"/>
            <a:chOff x="5742385" y="1062038"/>
            <a:chExt cx="1885950" cy="2802731"/>
          </a:xfrm>
        </p:grpSpPr>
        <p:sp>
          <p:nvSpPr>
            <p:cNvPr id="14" name="AutoShape 2"/>
            <p:cNvSpPr>
              <a:spLocks noChangeArrowheads="1"/>
            </p:cNvSpPr>
            <p:nvPr/>
          </p:nvSpPr>
          <p:spPr bwMode="auto">
            <a:xfrm rot="5400000">
              <a:off x="5599510" y="1204913"/>
              <a:ext cx="2171700" cy="188595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5"/>
            <p:cNvSpPr>
              <a:spLocks noChangeShapeType="1"/>
            </p:cNvSpPr>
            <p:nvPr/>
          </p:nvSpPr>
          <p:spPr bwMode="auto">
            <a:xfrm>
              <a:off x="6656785" y="2974181"/>
              <a:ext cx="0" cy="890588"/>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18" name="Line 6"/>
          <p:cNvSpPr>
            <a:spLocks noChangeShapeType="1"/>
          </p:cNvSpPr>
          <p:nvPr/>
        </p:nvSpPr>
        <p:spPr bwMode="auto">
          <a:xfrm>
            <a:off x="1513285" y="3869531"/>
            <a:ext cx="6172200" cy="0"/>
          </a:xfrm>
          <a:prstGeom prst="line">
            <a:avLst/>
          </a:prstGeom>
          <a:noFill/>
          <a:ln w="9525">
            <a:solidFill>
              <a:srgbClr val="FFFFCC"/>
            </a:solidFill>
            <a:round/>
          </a:ln>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0" name="Line 12"/>
          <p:cNvSpPr>
            <a:spLocks noChangeShapeType="1"/>
          </p:cNvSpPr>
          <p:nvPr/>
        </p:nvSpPr>
        <p:spPr bwMode="auto">
          <a:xfrm>
            <a:off x="3201591" y="3965972"/>
            <a:ext cx="10287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3"/>
          <p:cNvSpPr txBox="1">
            <a:spLocks noChangeArrowheads="1"/>
          </p:cNvSpPr>
          <p:nvPr/>
        </p:nvSpPr>
        <p:spPr bwMode="auto">
          <a:xfrm>
            <a:off x="3123010" y="1931195"/>
            <a:ext cx="39052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2" name="Text Box 14"/>
          <p:cNvSpPr txBox="1">
            <a:spLocks noChangeArrowheads="1"/>
          </p:cNvSpPr>
          <p:nvPr/>
        </p:nvSpPr>
        <p:spPr bwMode="auto">
          <a:xfrm>
            <a:off x="5092305" y="1944292"/>
            <a:ext cx="47863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23" name="Text Box 15"/>
          <p:cNvSpPr txBox="1">
            <a:spLocks noChangeArrowheads="1"/>
          </p:cNvSpPr>
          <p:nvPr/>
        </p:nvSpPr>
        <p:spPr bwMode="auto">
          <a:xfrm>
            <a:off x="3573066" y="3680222"/>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f</a:t>
            </a:r>
            <a:endParaRPr lang="en-US" altLang="en-US" sz="1800" kern="1200" dirty="0">
              <a:solidFill>
                <a:srgbClr val="000000"/>
              </a:solidFill>
              <a:ea typeface="+mn-ea"/>
              <a:cs typeface="Arial" panose="020B0604020202020204" pitchFamily="34" charset="0"/>
            </a:endParaRPr>
          </a:p>
        </p:txBody>
      </p:sp>
      <p:sp>
        <p:nvSpPr>
          <p:cNvPr id="24" name="Line 16"/>
          <p:cNvSpPr>
            <a:spLocks noChangeShapeType="1"/>
          </p:cNvSpPr>
          <p:nvPr/>
        </p:nvSpPr>
        <p:spPr bwMode="auto">
          <a:xfrm>
            <a:off x="2713435" y="4174331"/>
            <a:ext cx="14859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5" name="Group 18"/>
          <p:cNvGrpSpPr>
            <a:grpSpLocks noChangeAspect="1"/>
          </p:cNvGrpSpPr>
          <p:nvPr/>
        </p:nvGrpSpPr>
        <p:grpSpPr bwMode="auto">
          <a:xfrm rot="10508945">
            <a:off x="6775833" y="1666878"/>
            <a:ext cx="461963" cy="1193006"/>
            <a:chOff x="5760" y="1488"/>
            <a:chExt cx="811" cy="2081"/>
          </a:xfrm>
        </p:grpSpPr>
        <p:sp>
          <p:nvSpPr>
            <p:cNvPr id="26" name="Freeform 19"/>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7" name="Freeform 20"/>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28" name="Line 21"/>
          <p:cNvSpPr>
            <a:spLocks noChangeShapeType="1"/>
          </p:cNvSpPr>
          <p:nvPr/>
        </p:nvSpPr>
        <p:spPr bwMode="auto">
          <a:xfrm flipH="1">
            <a:off x="1856185" y="2402681"/>
            <a:ext cx="23431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9" name="Line 22"/>
          <p:cNvSpPr>
            <a:spLocks noChangeShapeType="1"/>
          </p:cNvSpPr>
          <p:nvPr/>
        </p:nvSpPr>
        <p:spPr bwMode="auto">
          <a:xfrm>
            <a:off x="4770835" y="2402681"/>
            <a:ext cx="18859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Line 23"/>
          <p:cNvSpPr>
            <a:spLocks noChangeShapeType="1"/>
          </p:cNvSpPr>
          <p:nvPr/>
        </p:nvSpPr>
        <p:spPr bwMode="auto">
          <a:xfrm>
            <a:off x="7676249" y="2402681"/>
            <a:ext cx="1714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31" name="Group 24"/>
          <p:cNvGrpSpPr/>
          <p:nvPr/>
        </p:nvGrpSpPr>
        <p:grpSpPr bwMode="auto">
          <a:xfrm>
            <a:off x="2486026" y="2019301"/>
            <a:ext cx="342900" cy="1841897"/>
            <a:chOff x="4800" y="1536"/>
            <a:chExt cx="170" cy="1019"/>
          </a:xfrm>
        </p:grpSpPr>
        <p:sp>
          <p:nvSpPr>
            <p:cNvPr id="672" name="Freeform 25"/>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673" name="Group 26"/>
            <p:cNvGrpSpPr/>
            <p:nvPr/>
          </p:nvGrpSpPr>
          <p:grpSpPr bwMode="auto">
            <a:xfrm>
              <a:off x="4800" y="1728"/>
              <a:ext cx="162" cy="827"/>
              <a:chOff x="4800" y="1730"/>
              <a:chExt cx="162" cy="827"/>
            </a:xfrm>
          </p:grpSpPr>
          <p:sp>
            <p:nvSpPr>
              <p:cNvPr id="674" name="Freeform 27"/>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675" name="Rectangle 28"/>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76" name="Rectangle 29"/>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677" name="Text Box 17"/>
          <p:cNvSpPr txBox="1">
            <a:spLocks noChangeArrowheads="1"/>
          </p:cNvSpPr>
          <p:nvPr/>
        </p:nvSpPr>
        <p:spPr bwMode="auto">
          <a:xfrm>
            <a:off x="3342085" y="386477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dirty="0">
                <a:solidFill>
                  <a:srgbClr val="000000"/>
                </a:solidFill>
                <a:ea typeface="+mn-ea"/>
                <a:cs typeface="Arial" panose="020B0604020202020204" pitchFamily="34" charset="0"/>
              </a:rPr>
              <a:t>d</a:t>
            </a:r>
            <a:endParaRPr lang="en-US" altLang="en-US" sz="1800" kern="1200" dirty="0">
              <a:solidFill>
                <a:srgbClr val="000000"/>
              </a:solidFill>
              <a:ea typeface="+mn-ea"/>
              <a:cs typeface="Arial" panose="020B0604020202020204" pitchFamily="34" charset="0"/>
            </a:endParaRPr>
          </a:p>
        </p:txBody>
      </p:sp>
      <p:sp>
        <p:nvSpPr>
          <p:cNvPr id="680" name="Text Box 19"/>
          <p:cNvSpPr txBox="1">
            <a:spLocks noChangeArrowheads="1"/>
          </p:cNvSpPr>
          <p:nvPr/>
        </p:nvSpPr>
        <p:spPr bwMode="auto">
          <a:xfrm>
            <a:off x="3848100" y="343019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sp>
        <p:nvSpPr>
          <p:cNvPr id="681" name="Text Box 19"/>
          <p:cNvSpPr txBox="1">
            <a:spLocks noChangeArrowheads="1"/>
          </p:cNvSpPr>
          <p:nvPr/>
        </p:nvSpPr>
        <p:spPr bwMode="auto">
          <a:xfrm>
            <a:off x="3058716" y="328493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682" name="Text Box 19"/>
          <p:cNvSpPr txBox="1">
            <a:spLocks noChangeArrowheads="1"/>
          </p:cNvSpPr>
          <p:nvPr/>
        </p:nvSpPr>
        <p:spPr bwMode="auto">
          <a:xfrm>
            <a:off x="4999435" y="332184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683" name="Straight Connector 682"/>
          <p:cNvCxnSpPr/>
          <p:nvPr/>
        </p:nvCxnSpPr>
        <p:spPr>
          <a:xfrm>
            <a:off x="5237560" y="3642124"/>
            <a:ext cx="0" cy="192881"/>
          </a:xfrm>
          <a:prstGeom prst="line">
            <a:avLst/>
          </a:prstGeom>
          <a:noFill/>
          <a:ln w="28575" cap="flat" cmpd="sng" algn="ctr">
            <a:solidFill>
              <a:srgbClr val="FF0000"/>
            </a:solidFill>
            <a:prstDash val="solid"/>
          </a:ln>
          <a:effectLst/>
        </p:spPr>
      </p:cxnSp>
      <p:cxnSp>
        <p:nvCxnSpPr>
          <p:cNvPr id="684" name="Straight Connector 683"/>
          <p:cNvCxnSpPr/>
          <p:nvPr/>
        </p:nvCxnSpPr>
        <p:spPr>
          <a:xfrm>
            <a:off x="3233738" y="3658792"/>
            <a:ext cx="0" cy="192881"/>
          </a:xfrm>
          <a:prstGeom prst="line">
            <a:avLst/>
          </a:prstGeom>
          <a:noFill/>
          <a:ln w="28575" cap="flat" cmpd="sng" algn="ctr">
            <a:solidFill>
              <a:srgbClr val="FF0000"/>
            </a:solidFill>
            <a:prstDash val="solid"/>
          </a:ln>
          <a:effectLst/>
        </p:spPr>
      </p:cxnSp>
      <p:cxnSp>
        <p:nvCxnSpPr>
          <p:cNvPr id="685" name="Straight Connector 684"/>
          <p:cNvCxnSpPr/>
          <p:nvPr/>
        </p:nvCxnSpPr>
        <p:spPr>
          <a:xfrm>
            <a:off x="4207669" y="3646886"/>
            <a:ext cx="0" cy="192881"/>
          </a:xfrm>
          <a:prstGeom prst="line">
            <a:avLst/>
          </a:prstGeom>
          <a:noFill/>
          <a:ln w="28575" cap="flat" cmpd="sng" algn="ctr">
            <a:solidFill>
              <a:srgbClr val="FF0000"/>
            </a:solidFill>
            <a:prstDash val="solid"/>
          </a:ln>
          <a:effectLst/>
        </p:spPr>
      </p:cxnSp>
      <p:sp>
        <p:nvSpPr>
          <p:cNvPr id="15" name="AutoShape 3"/>
          <p:cNvSpPr>
            <a:spLocks noChangeArrowheads="1"/>
          </p:cNvSpPr>
          <p:nvPr/>
        </p:nvSpPr>
        <p:spPr bwMode="auto">
          <a:xfrm rot="16200000">
            <a:off x="3513535" y="1921669"/>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9" name="Oval 7"/>
          <p:cNvSpPr>
            <a:spLocks noChangeArrowheads="1"/>
          </p:cNvSpPr>
          <p:nvPr/>
        </p:nvSpPr>
        <p:spPr bwMode="auto">
          <a:xfrm rot="2834016">
            <a:off x="3840362" y="2113955"/>
            <a:ext cx="788194" cy="64412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677"/>
                                        </p:tgtEl>
                                        <p:attrNameLst>
                                          <p:attrName>style.visibility</p:attrName>
                                        </p:attrNameLst>
                                      </p:cBhvr>
                                      <p:to>
                                        <p:strVal val="visible"/>
                                      </p:to>
                                    </p:set>
                                    <p:animEffect transition="in" filter="box(in)">
                                      <p:cBhvr>
                                        <p:cTn id="10" dur="500"/>
                                        <p:tgtEl>
                                          <p:spTgt spid="677"/>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7778E-6 -2.34568E-6 L 0.16996 -0.00432 " pathEditMode="relative" rAng="0" ptsTypes="AA">
                                      <p:cBhvr>
                                        <p:cTn id="14" dur="2000" fill="hold"/>
                                        <p:tgtEl>
                                          <p:spTgt spid="686"/>
                                        </p:tgtEl>
                                        <p:attrNameLst>
                                          <p:attrName>ppt_x</p:attrName>
                                          <p:attrName>ppt_y</p:attrName>
                                        </p:attrNameLst>
                                      </p:cBhvr>
                                      <p:rCtr x="8490" y="-216"/>
                                    </p:animMotion>
                                  </p:childTnLst>
                                </p:cTn>
                              </p:par>
                            </p:childTnLst>
                          </p:cTn>
                        </p:par>
                        <p:par>
                          <p:cTn id="15" fill="hold">
                            <p:stCondLst>
                              <p:cond delay="2000"/>
                            </p:stCondLst>
                            <p:childTnLst>
                              <p:par>
                                <p:cTn id="16" presetID="3" presetClass="entr" presetSubtype="1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7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cxnSp>
        <p:nvCxnSpPr>
          <p:cNvPr id="24" name="Straight Connector 2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26" name="Group 25"/>
          <p:cNvGrpSpPr/>
          <p:nvPr/>
        </p:nvGrpSpPr>
        <p:grpSpPr>
          <a:xfrm>
            <a:off x="85528" y="314827"/>
            <a:ext cx="368551" cy="359337"/>
            <a:chOff x="7453548" y="316155"/>
            <a:chExt cx="1108364" cy="1080655"/>
          </a:xfrm>
        </p:grpSpPr>
        <p:sp>
          <p:nvSpPr>
            <p:cNvPr id="27" name="Rectangle: Rounded Corners 2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54078" y="759898"/>
            <a:ext cx="4801921" cy="386885"/>
            <a:chOff x="2863742" y="1097155"/>
            <a:chExt cx="3467785" cy="484015"/>
          </a:xfrm>
          <a:solidFill>
            <a:schemeClr val="accent2"/>
          </a:solidFill>
        </p:grpSpPr>
        <p:sp>
          <p:nvSpPr>
            <p:cNvPr id="30" name="Rectangle: Rounded Corners 2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704" name="Line 2"/>
          <p:cNvSpPr>
            <a:spLocks noChangeShapeType="1"/>
          </p:cNvSpPr>
          <p:nvPr/>
        </p:nvSpPr>
        <p:spPr bwMode="auto">
          <a:xfrm>
            <a:off x="5437585" y="2308475"/>
            <a:ext cx="6286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5" name="Line 3"/>
          <p:cNvSpPr>
            <a:spLocks noChangeShapeType="1"/>
          </p:cNvSpPr>
          <p:nvPr/>
        </p:nvSpPr>
        <p:spPr bwMode="auto">
          <a:xfrm>
            <a:off x="5468541" y="2308475"/>
            <a:ext cx="8572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6" name="Line 4"/>
          <p:cNvSpPr>
            <a:spLocks noChangeShapeType="1"/>
          </p:cNvSpPr>
          <p:nvPr/>
        </p:nvSpPr>
        <p:spPr bwMode="auto">
          <a:xfrm>
            <a:off x="5925741" y="2313237"/>
            <a:ext cx="1743075"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3" name="AutoShape 5"/>
          <p:cNvSpPr>
            <a:spLocks noChangeArrowheads="1"/>
          </p:cNvSpPr>
          <p:nvPr/>
        </p:nvSpPr>
        <p:spPr bwMode="auto">
          <a:xfrm rot="5400000">
            <a:off x="4554141" y="1321447"/>
            <a:ext cx="1828800" cy="171450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4" name="AutoShape 6"/>
          <p:cNvSpPr>
            <a:spLocks noChangeArrowheads="1"/>
          </p:cNvSpPr>
          <p:nvPr/>
        </p:nvSpPr>
        <p:spPr bwMode="auto">
          <a:xfrm rot="16200000">
            <a:off x="3639741" y="1804841"/>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25" name="Line 7"/>
          <p:cNvSpPr>
            <a:spLocks noChangeShapeType="1"/>
          </p:cNvSpPr>
          <p:nvPr/>
        </p:nvSpPr>
        <p:spPr bwMode="auto">
          <a:xfrm>
            <a:off x="4325541" y="2866878"/>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726" name="Line 8"/>
          <p:cNvSpPr>
            <a:spLocks noChangeShapeType="1"/>
          </p:cNvSpPr>
          <p:nvPr/>
        </p:nvSpPr>
        <p:spPr bwMode="auto">
          <a:xfrm>
            <a:off x="5372100" y="2903787"/>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727" name="Line 9"/>
          <p:cNvSpPr>
            <a:spLocks noChangeShapeType="1"/>
          </p:cNvSpPr>
          <p:nvPr/>
        </p:nvSpPr>
        <p:spPr bwMode="auto">
          <a:xfrm>
            <a:off x="1639491" y="3832475"/>
            <a:ext cx="6172200" cy="0"/>
          </a:xfrm>
          <a:prstGeom prst="line">
            <a:avLst/>
          </a:prstGeom>
          <a:noFill/>
          <a:ln w="9525">
            <a:solidFill>
              <a:srgbClr val="D5FFD5"/>
            </a:solidFill>
            <a:rou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28" name="Oval 10"/>
          <p:cNvSpPr>
            <a:spLocks noChangeArrowheads="1"/>
          </p:cNvSpPr>
          <p:nvPr/>
        </p:nvSpPr>
        <p:spPr bwMode="auto">
          <a:xfrm rot="2834016">
            <a:off x="3969545" y="1984625"/>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9" name="Text Box 12"/>
          <p:cNvSpPr txBox="1">
            <a:spLocks noChangeArrowheads="1"/>
          </p:cNvSpPr>
          <p:nvPr/>
        </p:nvSpPr>
        <p:spPr bwMode="auto">
          <a:xfrm>
            <a:off x="2839641" y="4008687"/>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rPr>
              <a:t>d = 2f</a:t>
            </a:r>
            <a:endParaRPr lang="en-US" altLang="en-US" sz="1500" kern="1200" dirty="0">
              <a:solidFill>
                <a:srgbClr val="000000"/>
              </a:solidFill>
              <a:ea typeface="+mn-ea"/>
              <a:cs typeface="Arial" panose="020B0604020202020204" pitchFamily="34" charset="0"/>
            </a:endParaRPr>
          </a:p>
        </p:txBody>
      </p:sp>
      <p:sp>
        <p:nvSpPr>
          <p:cNvPr id="730" name="Line 15"/>
          <p:cNvSpPr>
            <a:spLocks noChangeShapeType="1"/>
          </p:cNvSpPr>
          <p:nvPr/>
        </p:nvSpPr>
        <p:spPr bwMode="auto">
          <a:xfrm>
            <a:off x="2130029" y="4059885"/>
            <a:ext cx="2237184" cy="595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1" name="Line 16"/>
          <p:cNvSpPr>
            <a:spLocks noChangeShapeType="1"/>
          </p:cNvSpPr>
          <p:nvPr/>
        </p:nvSpPr>
        <p:spPr bwMode="auto">
          <a:xfrm>
            <a:off x="3226595" y="3951537"/>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2" name="Text Box 17"/>
          <p:cNvSpPr txBox="1">
            <a:spLocks noChangeArrowheads="1"/>
          </p:cNvSpPr>
          <p:nvPr/>
        </p:nvSpPr>
        <p:spPr bwMode="auto">
          <a:xfrm>
            <a:off x="3125391" y="1850085"/>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733" name="Text Box 18"/>
          <p:cNvSpPr txBox="1">
            <a:spLocks noChangeArrowheads="1"/>
          </p:cNvSpPr>
          <p:nvPr/>
        </p:nvSpPr>
        <p:spPr bwMode="auto">
          <a:xfrm>
            <a:off x="5198269" y="18274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734" name="Text Box 19"/>
          <p:cNvSpPr txBox="1">
            <a:spLocks noChangeArrowheads="1"/>
          </p:cNvSpPr>
          <p:nvPr/>
        </p:nvSpPr>
        <p:spPr bwMode="auto">
          <a:xfrm>
            <a:off x="3982641" y="341575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grpSp>
        <p:nvGrpSpPr>
          <p:cNvPr id="735" name="Group 20"/>
          <p:cNvGrpSpPr/>
          <p:nvPr/>
        </p:nvGrpSpPr>
        <p:grpSpPr bwMode="auto">
          <a:xfrm>
            <a:off x="2140744" y="1954859"/>
            <a:ext cx="342900" cy="1841897"/>
            <a:chOff x="4800" y="1536"/>
            <a:chExt cx="170" cy="1019"/>
          </a:xfrm>
        </p:grpSpPr>
        <p:sp>
          <p:nvSpPr>
            <p:cNvPr id="736" name="Freeform 21"/>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737" name="Group 22"/>
            <p:cNvGrpSpPr/>
            <p:nvPr/>
          </p:nvGrpSpPr>
          <p:grpSpPr bwMode="auto">
            <a:xfrm>
              <a:off x="4800" y="1728"/>
              <a:ext cx="162" cy="827"/>
              <a:chOff x="4800" y="1730"/>
              <a:chExt cx="162" cy="827"/>
            </a:xfrm>
          </p:grpSpPr>
          <p:sp>
            <p:nvSpPr>
              <p:cNvPr id="738" name="Freeform 23"/>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9" name="Rectangle 24"/>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0" name="Rectangle 25"/>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41" name="Group 26"/>
          <p:cNvGrpSpPr>
            <a:grpSpLocks noChangeAspect="1"/>
          </p:cNvGrpSpPr>
          <p:nvPr/>
        </p:nvGrpSpPr>
        <p:grpSpPr bwMode="auto">
          <a:xfrm rot="10800000">
            <a:off x="6256735" y="1959622"/>
            <a:ext cx="327422" cy="727472"/>
            <a:chOff x="5760" y="1488"/>
            <a:chExt cx="811" cy="2081"/>
          </a:xfrm>
        </p:grpSpPr>
        <p:sp>
          <p:nvSpPr>
            <p:cNvPr id="742" name="Freeform 27"/>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3" name="Freeform 28"/>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44" name="Line 29"/>
          <p:cNvSpPr>
            <a:spLocks noChangeShapeType="1"/>
          </p:cNvSpPr>
          <p:nvPr/>
        </p:nvSpPr>
        <p:spPr bwMode="auto">
          <a:xfrm>
            <a:off x="5193506" y="2308475"/>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5" name="Line 30"/>
          <p:cNvSpPr>
            <a:spLocks noChangeShapeType="1"/>
          </p:cNvSpPr>
          <p:nvPr/>
        </p:nvSpPr>
        <p:spPr bwMode="auto">
          <a:xfrm>
            <a:off x="4897041" y="2308475"/>
            <a:ext cx="2857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6" name="Line 31"/>
          <p:cNvSpPr>
            <a:spLocks noChangeShapeType="1"/>
          </p:cNvSpPr>
          <p:nvPr/>
        </p:nvSpPr>
        <p:spPr bwMode="auto">
          <a:xfrm>
            <a:off x="5411391" y="2308475"/>
            <a:ext cx="7429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7" name="Line 33"/>
          <p:cNvSpPr>
            <a:spLocks noChangeShapeType="1"/>
          </p:cNvSpPr>
          <p:nvPr/>
        </p:nvSpPr>
        <p:spPr bwMode="auto">
          <a:xfrm flipH="1">
            <a:off x="1925241" y="2308475"/>
            <a:ext cx="24003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8" name="Text Box 19"/>
          <p:cNvSpPr txBox="1">
            <a:spLocks noChangeArrowheads="1"/>
          </p:cNvSpPr>
          <p:nvPr/>
        </p:nvSpPr>
        <p:spPr bwMode="auto">
          <a:xfrm>
            <a:off x="3057525" y="32705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49" name="Text Box 19"/>
          <p:cNvSpPr txBox="1">
            <a:spLocks noChangeArrowheads="1"/>
          </p:cNvSpPr>
          <p:nvPr/>
        </p:nvSpPr>
        <p:spPr bwMode="auto">
          <a:xfrm>
            <a:off x="5133975" y="3307409"/>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50" name="Straight Connector 749"/>
          <p:cNvCxnSpPr/>
          <p:nvPr/>
        </p:nvCxnSpPr>
        <p:spPr>
          <a:xfrm>
            <a:off x="5372100" y="3627688"/>
            <a:ext cx="0" cy="192881"/>
          </a:xfrm>
          <a:prstGeom prst="line">
            <a:avLst/>
          </a:prstGeom>
          <a:noFill/>
          <a:ln w="28575" cap="flat" cmpd="sng" algn="ctr">
            <a:solidFill>
              <a:srgbClr val="FF0000"/>
            </a:solidFill>
            <a:prstDash val="solid"/>
          </a:ln>
          <a:effectLst/>
        </p:spPr>
      </p:cxnSp>
      <p:cxnSp>
        <p:nvCxnSpPr>
          <p:cNvPr id="751" name="Straight Connector 750"/>
          <p:cNvCxnSpPr/>
          <p:nvPr/>
        </p:nvCxnSpPr>
        <p:spPr>
          <a:xfrm>
            <a:off x="3259931" y="3644357"/>
            <a:ext cx="0" cy="192881"/>
          </a:xfrm>
          <a:prstGeom prst="line">
            <a:avLst/>
          </a:prstGeom>
          <a:noFill/>
          <a:ln w="28575" cap="flat" cmpd="sng" algn="ctr">
            <a:solidFill>
              <a:srgbClr val="FF0000"/>
            </a:solidFill>
            <a:prstDash val="solid"/>
          </a:ln>
          <a:effectLst/>
        </p:spPr>
      </p:cxnSp>
      <p:cxnSp>
        <p:nvCxnSpPr>
          <p:cNvPr id="752" name="Straight Connector 751"/>
          <p:cNvCxnSpPr/>
          <p:nvPr/>
        </p:nvCxnSpPr>
        <p:spPr>
          <a:xfrm>
            <a:off x="4325541" y="3644357"/>
            <a:ext cx="0" cy="192881"/>
          </a:xfrm>
          <a:prstGeom prst="line">
            <a:avLst/>
          </a:prstGeom>
          <a:noFill/>
          <a:ln w="28575" cap="flat" cmpd="sng" algn="ctr">
            <a:solidFill>
              <a:srgbClr val="FF0000"/>
            </a:solidFill>
            <a:prstDash val="solid"/>
          </a:ln>
          <a:effectLst/>
        </p:spPr>
      </p:cxnSp>
      <p:sp>
        <p:nvSpPr>
          <p:cNvPr id="753" name="Text Box 12"/>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lớn bằng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outVertical)">
                                      <p:cBhvr>
                                        <p:cTn id="7" dur="500"/>
                                        <p:tgtEl>
                                          <p:spTgt spid="73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29"/>
                                        </p:tgtEl>
                                        <p:attrNameLst>
                                          <p:attrName>style.visibility</p:attrName>
                                        </p:attrNameLst>
                                      </p:cBhvr>
                                      <p:to>
                                        <p:strVal val="visible"/>
                                      </p:to>
                                    </p:set>
                                    <p:animEffect transition="in" filter="randombar(horizontal)">
                                      <p:cBhvr>
                                        <p:cTn id="11" dur="500"/>
                                        <p:tgtEl>
                                          <p:spTgt spid="729"/>
                                        </p:tgtEl>
                                      </p:cBhvr>
                                    </p:animEffect>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2.77778E-7 3.20988E-6 L 0.13698 3.20988E-6 " pathEditMode="relative" rAng="0" ptsTypes="AA">
                                      <p:cBhvr>
                                        <p:cTn id="15" dur="2000" fill="hold"/>
                                        <p:tgtEl>
                                          <p:spTgt spid="723"/>
                                        </p:tgtEl>
                                        <p:attrNameLst>
                                          <p:attrName>ppt_x</p:attrName>
                                          <p:attrName>ppt_y</p:attrName>
                                        </p:attrNameLst>
                                      </p:cBhvr>
                                      <p:rCtr x="6840" y="0"/>
                                    </p:animMotion>
                                  </p:childTnLst>
                                </p:cTn>
                              </p:par>
                              <p:par>
                                <p:cTn id="16" presetID="63" presetClass="path" presetSubtype="0" accel="50000" decel="50000" fill="hold" nodeType="withEffect">
                                  <p:stCondLst>
                                    <p:cond delay="0"/>
                                  </p:stCondLst>
                                  <p:childTnLst>
                                    <p:animMotion origin="layout" path="M 0 4.93827E-7 L 0.13455 -0.00525 " pathEditMode="relative" rAng="0" ptsTypes="AA">
                                      <p:cBhvr>
                                        <p:cTn id="17" dur="2000" fill="hold"/>
                                        <p:tgtEl>
                                          <p:spTgt spid="726"/>
                                        </p:tgtEl>
                                        <p:attrNameLst>
                                          <p:attrName>ppt_x</p:attrName>
                                          <p:attrName>ppt_y</p:attrName>
                                        </p:attrNameLst>
                                      </p:cBhvr>
                                      <p:rCtr x="6719" y="-278"/>
                                    </p:animMotion>
                                  </p:childTnLst>
                                </p:cTn>
                              </p:par>
                              <p:par>
                                <p:cTn id="18" presetID="18" presetClass="entr" presetSubtype="6" fill="hold" nodeType="withEffect">
                                  <p:stCondLst>
                                    <p:cond delay="0"/>
                                  </p:stCondLst>
                                  <p:childTnLst>
                                    <p:set>
                                      <p:cBhvr>
                                        <p:cTn id="19" dur="1" fill="hold">
                                          <p:stCondLst>
                                            <p:cond delay="0"/>
                                          </p:stCondLst>
                                        </p:cTn>
                                        <p:tgtEl>
                                          <p:spTgt spid="746"/>
                                        </p:tgtEl>
                                        <p:attrNameLst>
                                          <p:attrName>style.visibility</p:attrName>
                                        </p:attrNameLst>
                                      </p:cBhvr>
                                      <p:to>
                                        <p:strVal val="visible"/>
                                      </p:to>
                                    </p:set>
                                    <p:animEffect transition="in" filter="strips(downRight)">
                                      <p:cBhvr>
                                        <p:cTn id="20" dur="2000"/>
                                        <p:tgtEl>
                                          <p:spTgt spid="746"/>
                                        </p:tgtEl>
                                      </p:cBhvr>
                                    </p:animEffect>
                                  </p:childTnLst>
                                </p:cTn>
                              </p:par>
                              <p:par>
                                <p:cTn id="21" presetID="8" presetClass="entr" presetSubtype="16" fill="hold" nodeType="withEffect">
                                  <p:stCondLst>
                                    <p:cond delay="0"/>
                                  </p:stCondLst>
                                  <p:childTnLst>
                                    <p:set>
                                      <p:cBhvr>
                                        <p:cTn id="22" dur="1" fill="hold">
                                          <p:stCondLst>
                                            <p:cond delay="0"/>
                                          </p:stCondLst>
                                        </p:cTn>
                                        <p:tgtEl>
                                          <p:spTgt spid="741"/>
                                        </p:tgtEl>
                                        <p:attrNameLst>
                                          <p:attrName>style.visibility</p:attrName>
                                        </p:attrNameLst>
                                      </p:cBhvr>
                                      <p:to>
                                        <p:strVal val="visible"/>
                                      </p:to>
                                    </p:set>
                                    <p:animEffect transition="in" filter="diamond(in)">
                                      <p:cBhvr>
                                        <p:cTn id="23" dur="2000"/>
                                        <p:tgtEl>
                                          <p:spTgt spid="741"/>
                                        </p:tgtEl>
                                      </p:cBhvr>
                                    </p:animEffect>
                                  </p:childTnLst>
                                </p:cTn>
                              </p:par>
                              <p:par>
                                <p:cTn id="24" presetID="4" presetClass="entr" presetSubtype="16" fill="hold" nodeType="withEffect">
                                  <p:stCondLst>
                                    <p:cond delay="0"/>
                                  </p:stCondLst>
                                  <p:childTnLst>
                                    <p:set>
                                      <p:cBhvr>
                                        <p:cTn id="25" dur="1" fill="hold">
                                          <p:stCondLst>
                                            <p:cond delay="0"/>
                                          </p:stCondLst>
                                        </p:cTn>
                                        <p:tgtEl>
                                          <p:spTgt spid="733"/>
                                        </p:tgtEl>
                                        <p:attrNameLst>
                                          <p:attrName>style.visibility</p:attrName>
                                        </p:attrNameLst>
                                      </p:cBhvr>
                                      <p:to>
                                        <p:strVal val="visible"/>
                                      </p:to>
                                    </p:set>
                                    <p:animEffect transition="in" filter="box(in)">
                                      <p:cBhvr>
                                        <p:cTn id="26" dur="500"/>
                                        <p:tgtEl>
                                          <p:spTgt spid="7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53"/>
                                        </p:tgtEl>
                                        <p:attrNameLst>
                                          <p:attrName>style.visibility</p:attrName>
                                        </p:attrNameLst>
                                      </p:cBhvr>
                                      <p:to>
                                        <p:strVal val="visible"/>
                                      </p:to>
                                    </p:set>
                                    <p:animEffect transition="in" filter="dissolve">
                                      <p:cBhvr>
                                        <p:cTn id="31" dur="500"/>
                                        <p:tgtEl>
                                          <p:spTgt spid="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 grpId="0" animBg="1"/>
      <p:bldP spid="729" grpId="0"/>
      <p:bldP spid="730" grpId="0" animBg="1"/>
      <p:bldP spid="7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960321"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2" name="Line 2"/>
          <p:cNvSpPr>
            <a:spLocks noChangeShapeType="1"/>
          </p:cNvSpPr>
          <p:nvPr/>
        </p:nvSpPr>
        <p:spPr bwMode="auto">
          <a:xfrm>
            <a:off x="5547588" y="2346562"/>
            <a:ext cx="6286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3" name="Line 3"/>
          <p:cNvSpPr>
            <a:spLocks noChangeShapeType="1"/>
          </p:cNvSpPr>
          <p:nvPr/>
        </p:nvSpPr>
        <p:spPr bwMode="auto">
          <a:xfrm>
            <a:off x="5578544" y="2346562"/>
            <a:ext cx="8572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4" name="Line 4"/>
          <p:cNvSpPr>
            <a:spLocks noChangeShapeType="1"/>
          </p:cNvSpPr>
          <p:nvPr/>
        </p:nvSpPr>
        <p:spPr bwMode="auto">
          <a:xfrm>
            <a:off x="7102069" y="2351324"/>
            <a:ext cx="1281766"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5" name="AutoShape 5"/>
          <p:cNvSpPr>
            <a:spLocks noChangeArrowheads="1"/>
          </p:cNvSpPr>
          <p:nvPr/>
        </p:nvSpPr>
        <p:spPr bwMode="auto">
          <a:xfrm rot="5400000">
            <a:off x="4664144" y="1359534"/>
            <a:ext cx="1828800" cy="1714500"/>
          </a:xfrm>
          <a:prstGeom prst="flowChartInputOutput">
            <a:avLst/>
          </a:prstGeom>
          <a:solidFill>
            <a:srgbClr val="FFFFFF"/>
          </a:solidFill>
          <a:ln w="9525">
            <a:solidFill>
              <a:srgbClr val="000000"/>
            </a:solidFill>
            <a:miter lim="800000"/>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Line 7"/>
          <p:cNvSpPr>
            <a:spLocks noChangeShapeType="1"/>
          </p:cNvSpPr>
          <p:nvPr/>
        </p:nvSpPr>
        <p:spPr bwMode="auto">
          <a:xfrm>
            <a:off x="4435544" y="2904965"/>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8" name="Line 8"/>
          <p:cNvSpPr>
            <a:spLocks noChangeShapeType="1"/>
          </p:cNvSpPr>
          <p:nvPr/>
        </p:nvSpPr>
        <p:spPr bwMode="auto">
          <a:xfrm>
            <a:off x="5567828" y="2918062"/>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9" name="Line 9"/>
          <p:cNvSpPr>
            <a:spLocks noChangeShapeType="1"/>
          </p:cNvSpPr>
          <p:nvPr/>
        </p:nvSpPr>
        <p:spPr bwMode="auto">
          <a:xfrm>
            <a:off x="1749494" y="3870562"/>
            <a:ext cx="6172200" cy="0"/>
          </a:xfrm>
          <a:prstGeom prst="line">
            <a:avLst/>
          </a:prstGeom>
          <a:noFill/>
          <a:ln w="9525">
            <a:solidFill>
              <a:srgbClr val="D5FFD5"/>
            </a:solidFill>
            <a:round/>
          </a:ln>
          <a:scene3d>
            <a:camera prst="legacyObliqueTopLeft"/>
            <a:lightRig rig="legacyFlat3" dir="t"/>
          </a:scene3d>
          <a:sp3d extrusionH="430200" prstMaterial="legacyMatte">
            <a:bevelT w="13500" h="13500" prst="angle"/>
            <a:bevelB w="13500" h="13500" prst="angle"/>
            <a:extrusionClr>
              <a:srgbClr val="D5FFD5"/>
            </a:extrusionClr>
            <a:contourClr>
              <a:srgbClr val="D5FFD5"/>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2"/>
          <p:cNvSpPr txBox="1">
            <a:spLocks noChangeArrowheads="1"/>
          </p:cNvSpPr>
          <p:nvPr/>
        </p:nvSpPr>
        <p:spPr bwMode="auto">
          <a:xfrm>
            <a:off x="2949644" y="4046774"/>
            <a:ext cx="800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 &gt; 2f</a:t>
            </a:r>
            <a:endParaRPr lang="en-US" altLang="en-US" sz="1500" kern="1200">
              <a:solidFill>
                <a:srgbClr val="000000"/>
              </a:solidFill>
              <a:ea typeface="+mn-ea"/>
              <a:cs typeface="Arial" panose="020B0604020202020204" pitchFamily="34" charset="0"/>
            </a:endParaRPr>
          </a:p>
        </p:txBody>
      </p:sp>
      <p:sp>
        <p:nvSpPr>
          <p:cNvPr id="22" name="Line 15"/>
          <p:cNvSpPr>
            <a:spLocks noChangeShapeType="1"/>
          </p:cNvSpPr>
          <p:nvPr/>
        </p:nvSpPr>
        <p:spPr bwMode="auto">
          <a:xfrm>
            <a:off x="1863794" y="4103924"/>
            <a:ext cx="2613422"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Line 16"/>
          <p:cNvSpPr>
            <a:spLocks noChangeShapeType="1"/>
          </p:cNvSpPr>
          <p:nvPr/>
        </p:nvSpPr>
        <p:spPr bwMode="auto">
          <a:xfrm>
            <a:off x="3342552" y="3989624"/>
            <a:ext cx="111680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4" name="Text Box 17"/>
          <p:cNvSpPr txBox="1">
            <a:spLocks noChangeArrowheads="1"/>
          </p:cNvSpPr>
          <p:nvPr/>
        </p:nvSpPr>
        <p:spPr bwMode="auto">
          <a:xfrm>
            <a:off x="3235394" y="1858406"/>
            <a:ext cx="45720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5" name="Text Box 18"/>
          <p:cNvSpPr txBox="1">
            <a:spLocks noChangeArrowheads="1"/>
          </p:cNvSpPr>
          <p:nvPr/>
        </p:nvSpPr>
        <p:spPr bwMode="auto">
          <a:xfrm>
            <a:off x="5308272" y="1851263"/>
            <a:ext cx="400050"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26" name="Text Box 19"/>
          <p:cNvSpPr txBox="1">
            <a:spLocks noChangeArrowheads="1"/>
          </p:cNvSpPr>
          <p:nvPr/>
        </p:nvSpPr>
        <p:spPr bwMode="auto">
          <a:xfrm>
            <a:off x="4092644" y="345384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grpSp>
        <p:nvGrpSpPr>
          <p:cNvPr id="27" name="Group 20"/>
          <p:cNvGrpSpPr/>
          <p:nvPr/>
        </p:nvGrpSpPr>
        <p:grpSpPr bwMode="auto">
          <a:xfrm>
            <a:off x="1859032" y="2003663"/>
            <a:ext cx="342900" cy="1841897"/>
            <a:chOff x="4800" y="1536"/>
            <a:chExt cx="170" cy="1019"/>
          </a:xfrm>
        </p:grpSpPr>
        <p:sp>
          <p:nvSpPr>
            <p:cNvPr id="28" name="Freeform 21"/>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9" name="Group 22"/>
            <p:cNvGrpSpPr/>
            <p:nvPr/>
          </p:nvGrpSpPr>
          <p:grpSpPr bwMode="auto">
            <a:xfrm>
              <a:off x="4800" y="1728"/>
              <a:ext cx="162" cy="827"/>
              <a:chOff x="4800" y="1730"/>
              <a:chExt cx="162" cy="827"/>
            </a:xfrm>
          </p:grpSpPr>
          <p:sp>
            <p:nvSpPr>
              <p:cNvPr id="30" name="Freeform 23"/>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Rectangle 24"/>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4" name="Rectangle 25"/>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705" name="Group 26"/>
          <p:cNvGrpSpPr>
            <a:grpSpLocks noChangeAspect="1"/>
          </p:cNvGrpSpPr>
          <p:nvPr/>
        </p:nvGrpSpPr>
        <p:grpSpPr bwMode="auto">
          <a:xfrm rot="10508945">
            <a:off x="6496237" y="2163208"/>
            <a:ext cx="197644" cy="508397"/>
            <a:chOff x="5760" y="1488"/>
            <a:chExt cx="811" cy="2081"/>
          </a:xfrm>
        </p:grpSpPr>
        <p:sp>
          <p:nvSpPr>
            <p:cNvPr id="706" name="Freeform 27"/>
            <p:cNvSpPr>
              <a:spLocks noChangeAspect="1"/>
            </p:cNvSpPr>
            <p:nvPr/>
          </p:nvSpPr>
          <p:spPr bwMode="auto">
            <a:xfrm rot="5700000">
              <a:off x="5125" y="2123"/>
              <a:ext cx="2081" cy="811"/>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7" name="Freeform 28"/>
            <p:cNvSpPr>
              <a:spLocks noChangeAspect="1"/>
            </p:cNvSpPr>
            <p:nvPr/>
          </p:nvSpPr>
          <p:spPr bwMode="auto">
            <a:xfrm rot="5700000">
              <a:off x="5604" y="2792"/>
              <a:ext cx="1102" cy="43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708" name="Line 29"/>
          <p:cNvSpPr>
            <a:spLocks noChangeShapeType="1"/>
          </p:cNvSpPr>
          <p:nvPr/>
        </p:nvSpPr>
        <p:spPr bwMode="auto">
          <a:xfrm>
            <a:off x="5303509" y="2346562"/>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09" name="Line 30"/>
          <p:cNvSpPr>
            <a:spLocks noChangeShapeType="1"/>
          </p:cNvSpPr>
          <p:nvPr/>
        </p:nvSpPr>
        <p:spPr bwMode="auto">
          <a:xfrm>
            <a:off x="5007044" y="2346562"/>
            <a:ext cx="28575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0" name="Line 31"/>
          <p:cNvSpPr>
            <a:spLocks noChangeShapeType="1"/>
          </p:cNvSpPr>
          <p:nvPr/>
        </p:nvSpPr>
        <p:spPr bwMode="auto">
          <a:xfrm>
            <a:off x="5521394" y="2346562"/>
            <a:ext cx="65484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12" name="Text Box 19"/>
          <p:cNvSpPr txBox="1">
            <a:spLocks noChangeArrowheads="1"/>
          </p:cNvSpPr>
          <p:nvPr/>
        </p:nvSpPr>
        <p:spPr bwMode="auto">
          <a:xfrm>
            <a:off x="3167528"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13" name="Text Box 19"/>
          <p:cNvSpPr txBox="1">
            <a:spLocks noChangeArrowheads="1"/>
          </p:cNvSpPr>
          <p:nvPr/>
        </p:nvSpPr>
        <p:spPr bwMode="auto">
          <a:xfrm>
            <a:off x="5249932" y="3308587"/>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14" name="Straight Connector 713"/>
          <p:cNvCxnSpPr/>
          <p:nvPr/>
        </p:nvCxnSpPr>
        <p:spPr>
          <a:xfrm>
            <a:off x="5567828" y="3665775"/>
            <a:ext cx="0" cy="192881"/>
          </a:xfrm>
          <a:prstGeom prst="line">
            <a:avLst/>
          </a:prstGeom>
          <a:noFill/>
          <a:ln w="28575" cap="flat" cmpd="sng" algn="ctr">
            <a:solidFill>
              <a:srgbClr val="FF0000"/>
            </a:solidFill>
            <a:prstDash val="solid"/>
          </a:ln>
          <a:effectLst/>
        </p:spPr>
      </p:cxnSp>
      <p:cxnSp>
        <p:nvCxnSpPr>
          <p:cNvPr id="715" name="Straight Connector 714"/>
          <p:cNvCxnSpPr/>
          <p:nvPr/>
        </p:nvCxnSpPr>
        <p:spPr>
          <a:xfrm>
            <a:off x="3369934" y="3682444"/>
            <a:ext cx="0" cy="192881"/>
          </a:xfrm>
          <a:prstGeom prst="line">
            <a:avLst/>
          </a:prstGeom>
          <a:noFill/>
          <a:ln w="28575" cap="flat" cmpd="sng" algn="ctr">
            <a:solidFill>
              <a:srgbClr val="FF0000"/>
            </a:solidFill>
            <a:prstDash val="solid"/>
          </a:ln>
          <a:effectLst/>
        </p:spPr>
      </p:cxnSp>
      <p:cxnSp>
        <p:nvCxnSpPr>
          <p:cNvPr id="716" name="Straight Connector 715"/>
          <p:cNvCxnSpPr/>
          <p:nvPr/>
        </p:nvCxnSpPr>
        <p:spPr>
          <a:xfrm>
            <a:off x="4435544" y="3682444"/>
            <a:ext cx="0" cy="192881"/>
          </a:xfrm>
          <a:prstGeom prst="line">
            <a:avLst/>
          </a:prstGeom>
          <a:noFill/>
          <a:ln w="28575" cap="flat" cmpd="sng" algn="ctr">
            <a:solidFill>
              <a:srgbClr val="FF0000"/>
            </a:solidFill>
            <a:prstDash val="solid"/>
          </a:ln>
          <a:effectLst/>
        </p:spPr>
      </p:cxnSp>
      <p:sp>
        <p:nvSpPr>
          <p:cNvPr id="717" name="Text Box 12"/>
          <p:cNvSpPr txBox="1">
            <a:spLocks noChangeArrowheads="1"/>
          </p:cNvSpPr>
          <p:nvPr/>
        </p:nvSpPr>
        <p:spPr bwMode="auto">
          <a:xfrm>
            <a:off x="1285875" y="4449366"/>
            <a:ext cx="6572250" cy="369332"/>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&gt; 2f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cs typeface="Arial" panose="020B0604020202020204" pitchFamily="34" charset="0"/>
              </a:rPr>
              <a:t>Ảnh thật, ngược chiều với vật, </a:t>
            </a:r>
            <a:r>
              <a:rPr lang="en-US" sz="1800" b="1" kern="1200" dirty="0" err="1">
                <a:latin typeface="Barlow" panose="00000500000000000000" pitchFamily="2" charset="-93"/>
                <a:cs typeface="Arial" panose="020B0604020202020204" pitchFamily="34" charset="0"/>
              </a:rPr>
              <a:t>nhỏ</a:t>
            </a:r>
            <a:r>
              <a:rPr lang="vi-VN" sz="1800" b="1" kern="1200" dirty="0">
                <a:latin typeface="Barlow" panose="00000500000000000000" pitchFamily="2" charset="-93"/>
                <a:cs typeface="Arial" panose="020B0604020202020204" pitchFamily="34" charset="0"/>
              </a:rPr>
              <a:t> </a:t>
            </a:r>
            <a:r>
              <a:rPr lang="en-US" sz="1800" b="1" kern="1200" dirty="0" err="1">
                <a:latin typeface="Barlow" panose="00000500000000000000" pitchFamily="2" charset="-93"/>
                <a:cs typeface="Arial" panose="020B0604020202020204" pitchFamily="34" charset="0"/>
              </a:rPr>
              <a:t>hơn</a:t>
            </a:r>
            <a:r>
              <a:rPr lang="vi-VN" sz="1800" b="1" kern="1200" dirty="0">
                <a:latin typeface="Barlow" panose="00000500000000000000" pitchFamily="2" charset="-93"/>
                <a:cs typeface="Arial" panose="020B0604020202020204" pitchFamily="34" charset="0"/>
              </a:rPr>
              <a:t> vật</a:t>
            </a:r>
            <a:r>
              <a:rPr lang="en-US" sz="1800" b="1" kern="1200" dirty="0">
                <a:latin typeface="Barlow" panose="00000500000000000000" pitchFamily="2" charset="-93"/>
                <a:cs typeface="Arial" panose="020B0604020202020204" pitchFamily="34" charset="0"/>
              </a:rPr>
              <a:t>.</a:t>
            </a:r>
            <a:endParaRPr kumimoji="0" lang="vi-VN"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endParaRPr>
          </a:p>
        </p:txBody>
      </p:sp>
      <p:sp>
        <p:nvSpPr>
          <p:cNvPr id="16" name="AutoShape 6"/>
          <p:cNvSpPr>
            <a:spLocks noChangeArrowheads="1"/>
          </p:cNvSpPr>
          <p:nvPr/>
        </p:nvSpPr>
        <p:spPr bwMode="auto">
          <a:xfrm rot="16200000">
            <a:off x="3749744" y="1842928"/>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20" name="Oval 10"/>
          <p:cNvSpPr>
            <a:spLocks noChangeArrowheads="1"/>
          </p:cNvSpPr>
          <p:nvPr/>
        </p:nvSpPr>
        <p:spPr bwMode="auto">
          <a:xfrm rot="2834016">
            <a:off x="4079548" y="2022712"/>
            <a:ext cx="783431" cy="6667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1" name="Line 33"/>
          <p:cNvSpPr>
            <a:spLocks noChangeShapeType="1"/>
          </p:cNvSpPr>
          <p:nvPr/>
        </p:nvSpPr>
        <p:spPr bwMode="auto">
          <a:xfrm flipH="1">
            <a:off x="2035244" y="2346562"/>
            <a:ext cx="24003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55556E-7 -4.19753E-6 L 0.11788 -4.19753E-6 " pathEditMode="relative" rAng="0" ptsTypes="AA">
                                      <p:cBhvr>
                                        <p:cTn id="14" dur="2000" fill="hold"/>
                                        <p:tgtEl>
                                          <p:spTgt spid="15"/>
                                        </p:tgtEl>
                                        <p:attrNameLst>
                                          <p:attrName>ppt_x</p:attrName>
                                          <p:attrName>ppt_y</p:attrName>
                                        </p:attrNameLst>
                                      </p:cBhvr>
                                      <p:rCtr x="5885" y="0"/>
                                    </p:animMotion>
                                  </p:childTnLst>
                                </p:cTn>
                              </p:par>
                              <p:par>
                                <p:cTn id="15" presetID="63" presetClass="path" presetSubtype="0" accel="50000" decel="50000" fill="hold" nodeType="withEffect">
                                  <p:stCondLst>
                                    <p:cond delay="0"/>
                                  </p:stCondLst>
                                  <p:childTnLst>
                                    <p:animMotion origin="layout" path="M -4.16667E-6 2.71605E-6 L 0.11372 -0.00556 " pathEditMode="relative" rAng="0" ptsTypes="AA">
                                      <p:cBhvr>
                                        <p:cTn id="16" dur="2000" fill="hold"/>
                                        <p:tgtEl>
                                          <p:spTgt spid="18"/>
                                        </p:tgtEl>
                                        <p:attrNameLst>
                                          <p:attrName>ppt_x</p:attrName>
                                          <p:attrName>ppt_y</p:attrName>
                                        </p:attrNameLst>
                                      </p:cBhvr>
                                      <p:rCtr x="5677" y="-278"/>
                                    </p:animMotion>
                                  </p:childTnLst>
                                </p:cTn>
                              </p:par>
                              <p:par>
                                <p:cTn id="17" presetID="18" presetClass="entr" presetSubtype="6" fill="hold" nodeType="withEffect">
                                  <p:stCondLst>
                                    <p:cond delay="0"/>
                                  </p:stCondLst>
                                  <p:childTnLst>
                                    <p:set>
                                      <p:cBhvr>
                                        <p:cTn id="18" dur="1" fill="hold">
                                          <p:stCondLst>
                                            <p:cond delay="0"/>
                                          </p:stCondLst>
                                        </p:cTn>
                                        <p:tgtEl>
                                          <p:spTgt spid="710"/>
                                        </p:tgtEl>
                                        <p:attrNameLst>
                                          <p:attrName>style.visibility</p:attrName>
                                        </p:attrNameLst>
                                      </p:cBhvr>
                                      <p:to>
                                        <p:strVal val="visible"/>
                                      </p:to>
                                    </p:set>
                                    <p:animEffect transition="in" filter="strips(downRight)">
                                      <p:cBhvr>
                                        <p:cTn id="19" dur="2000"/>
                                        <p:tgtEl>
                                          <p:spTgt spid="7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705"/>
                                        </p:tgtEl>
                                        <p:attrNameLst>
                                          <p:attrName>style.visibility</p:attrName>
                                        </p:attrNameLst>
                                      </p:cBhvr>
                                      <p:to>
                                        <p:strVal val="visible"/>
                                      </p:to>
                                    </p:set>
                                    <p:animEffect transition="in" filter="diamond(in)">
                                      <p:cBhvr>
                                        <p:cTn id="23" dur="1250"/>
                                        <p:tgtEl>
                                          <p:spTgt spid="7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7"/>
                                        </p:tgtEl>
                                        <p:attrNameLst>
                                          <p:attrName>style.visibility</p:attrName>
                                        </p:attrNameLst>
                                      </p:cBhvr>
                                      <p:to>
                                        <p:strVal val="visible"/>
                                      </p:to>
                                    </p:set>
                                    <p:animEffect transition="in" filter="dissolve">
                                      <p:cBhvr>
                                        <p:cTn id="28"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1" name="Rectangle: Rounded Corners 360"/>
          <p:cNvSpPr/>
          <p:nvPr/>
        </p:nvSpPr>
        <p:spPr>
          <a:xfrm>
            <a:off x="1023536" y="3830400"/>
            <a:ext cx="7393264" cy="79846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6" name="Picture 355"/>
          <p:cNvPicPr>
            <a:picLocks noChangeAspect="1"/>
          </p:cNvPicPr>
          <p:nvPr/>
        </p:nvPicPr>
        <p:blipFill>
          <a:blip r:embed="rId1"/>
          <a:stretch>
            <a:fillRect/>
          </a:stretch>
        </p:blipFill>
        <p:spPr>
          <a:xfrm>
            <a:off x="792589" y="890456"/>
            <a:ext cx="7511669" cy="2192181"/>
          </a:xfrm>
          <a:prstGeom prst="rect">
            <a:avLst/>
          </a:prstGeom>
        </p:spPr>
      </p:pic>
      <p:sp>
        <p:nvSpPr>
          <p:cNvPr id="357" name="Google Shape;363;p48"/>
          <p:cNvSpPr txBox="1"/>
          <p:nvPr/>
        </p:nvSpPr>
        <p:spPr>
          <a:xfrm>
            <a:off x="792589" y="3945918"/>
            <a:ext cx="7896450" cy="674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a:solidFill>
                  <a:schemeClr val="accent2"/>
                </a:solidFill>
              </a:rPr>
              <a:t>So </a:t>
            </a:r>
            <a:r>
              <a:rPr lang="en-US" sz="2000" b="1" dirty="0" err="1">
                <a:solidFill>
                  <a:schemeClr val="accent2"/>
                </a:solidFill>
              </a:rPr>
              <a:t>sánh</a:t>
            </a:r>
            <a:r>
              <a:rPr lang="en-US" sz="2000" b="1" dirty="0">
                <a:solidFill>
                  <a:schemeClr val="accent2"/>
                </a:solidFill>
              </a:rPr>
              <a:t> </a:t>
            </a:r>
            <a:r>
              <a:rPr lang="en-US" sz="2000" b="1" dirty="0" err="1">
                <a:solidFill>
                  <a:schemeClr val="accent2"/>
                </a:solidFill>
              </a:rPr>
              <a:t>độ</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phần</a:t>
            </a:r>
            <a:r>
              <a:rPr lang="en-US" sz="2000" b="1" dirty="0">
                <a:solidFill>
                  <a:schemeClr val="accent2"/>
                </a:solidFill>
              </a:rPr>
              <a:t> </a:t>
            </a:r>
            <a:r>
              <a:rPr lang="en-US" sz="2000" b="1" dirty="0" err="1">
                <a:solidFill>
                  <a:schemeClr val="accent2"/>
                </a:solidFill>
              </a:rPr>
              <a:t>giữa</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các</a:t>
            </a:r>
            <a:r>
              <a:rPr lang="en-US" sz="2000" b="1" dirty="0">
                <a:solidFill>
                  <a:schemeClr val="accent2"/>
                </a:solidFill>
              </a:rPr>
              <a:t>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trên</a:t>
            </a:r>
            <a:r>
              <a:rPr lang="en-US" sz="2000" b="1" dirty="0">
                <a:solidFill>
                  <a:schemeClr val="accent2"/>
                </a:solidFill>
              </a:rPr>
              <a:t>?</a:t>
            </a:r>
            <a:endParaRPr lang="en-US" sz="2000" b="1" dirty="0">
              <a:solidFill>
                <a:schemeClr val="accent2"/>
              </a:solidFill>
            </a:endParaRPr>
          </a:p>
        </p:txBody>
      </p:sp>
      <p:pic>
        <p:nvPicPr>
          <p:cNvPr id="1026" name="Picture 2" descr="Ab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09" y="3766993"/>
            <a:ext cx="861873" cy="861873"/>
          </a:xfrm>
          <a:prstGeom prst="rect">
            <a:avLst/>
          </a:prstGeom>
          <a:noFill/>
          <a:extLst>
            <a:ext uri="{909E8E84-426E-40DD-AFC4-6F175D3DCCD1}">
              <a14:hiddenFill xmlns:a14="http://schemas.microsoft.com/office/drawing/2010/main">
                <a:solidFill>
                  <a:srgbClr val="FFFFFF"/>
                </a:solidFill>
              </a14:hiddenFill>
            </a:ext>
          </a:extLst>
        </p:spPr>
      </p:pic>
      <p:sp>
        <p:nvSpPr>
          <p:cNvPr id="362" name="Left Brace 361"/>
          <p:cNvSpPr/>
          <p:nvPr/>
        </p:nvSpPr>
        <p:spPr>
          <a:xfrm rot="16200000">
            <a:off x="2755967" y="1976411"/>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Google Shape;363;p48"/>
          <p:cNvSpPr txBox="1"/>
          <p:nvPr/>
        </p:nvSpPr>
        <p:spPr>
          <a:xfrm>
            <a:off x="1485429" y="3333604"/>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sp>
        <p:nvSpPr>
          <p:cNvPr id="364" name="Left Brace 363"/>
          <p:cNvSpPr/>
          <p:nvPr/>
        </p:nvSpPr>
        <p:spPr>
          <a:xfrm rot="16200000">
            <a:off x="6551567" y="1940546"/>
            <a:ext cx="281050" cy="2400622"/>
          </a:xfrm>
          <a:prstGeom prst="leftBrace">
            <a:avLst>
              <a:gd name="adj1" fmla="val 53788"/>
              <a:gd name="adj2" fmla="val 50000"/>
            </a:avLst>
          </a:prstGeom>
          <a:ln w="19050">
            <a:solidFill>
              <a:srgbClr val="E3641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Google Shape;363;p48"/>
          <p:cNvSpPr txBox="1"/>
          <p:nvPr/>
        </p:nvSpPr>
        <p:spPr>
          <a:xfrm>
            <a:off x="5281029" y="3297739"/>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p:cNvCxnSpPr/>
          <p:nvPr/>
        </p:nvCxnSpPr>
        <p:spPr>
          <a:xfrm>
            <a:off x="176060" y="4642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2953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2813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out)">
                                      <p:cBhvr>
                                        <p:cTn id="7" dur="500"/>
                                        <p:tgtEl>
                                          <p:spTgt spid="10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1"/>
                                        </p:tgtEl>
                                        <p:attrNameLst>
                                          <p:attrName>style.visibility</p:attrName>
                                        </p:attrNameLst>
                                      </p:cBhvr>
                                      <p:to>
                                        <p:strVal val="visible"/>
                                      </p:to>
                                    </p:set>
                                    <p:animEffect transition="in" filter="wipe(left)">
                                      <p:cBhvr>
                                        <p:cTn id="11" dur="500"/>
                                        <p:tgtEl>
                                          <p:spTgt spid="36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57"/>
                                        </p:tgtEl>
                                        <p:attrNameLst>
                                          <p:attrName>style.visibility</p:attrName>
                                        </p:attrNameLst>
                                      </p:cBhvr>
                                      <p:to>
                                        <p:strVal val="visible"/>
                                      </p:to>
                                    </p:set>
                                    <p:animEffect transition="in" filter="randombar(horizontal)">
                                      <p:cBhvr>
                                        <p:cTn id="15" dur="500"/>
                                        <p:tgtEl>
                                          <p:spTgt spid="35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36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57"/>
                                        </p:tgtEl>
                                        <p:attrNameLst>
                                          <p:attrName>style.visibility</p:attrName>
                                        </p:attrNameLst>
                                      </p:cBhvr>
                                      <p:to>
                                        <p:strVal val="hidden"/>
                                      </p:to>
                                    </p:set>
                                  </p:childTnLst>
                                </p:cTn>
                              </p:par>
                            </p:childTnLst>
                          </p:cTn>
                        </p:par>
                        <p:par>
                          <p:cTn id="24" fill="hold">
                            <p:stCondLst>
                              <p:cond delay="0"/>
                            </p:stCondLst>
                            <p:childTnLst>
                              <p:par>
                                <p:cTn id="25" presetID="22" presetClass="entr" presetSubtype="8" fill="hold" grpId="0" nodeType="afterEffect">
                                  <p:stCondLst>
                                    <p:cond delay="0"/>
                                  </p:stCondLst>
                                  <p:childTnLst>
                                    <p:set>
                                      <p:cBhvr>
                                        <p:cTn id="26" dur="1" fill="hold">
                                          <p:stCondLst>
                                            <p:cond delay="0"/>
                                          </p:stCondLst>
                                        </p:cTn>
                                        <p:tgtEl>
                                          <p:spTgt spid="362"/>
                                        </p:tgtEl>
                                        <p:attrNameLst>
                                          <p:attrName>style.visibility</p:attrName>
                                        </p:attrNameLst>
                                      </p:cBhvr>
                                      <p:to>
                                        <p:strVal val="visible"/>
                                      </p:to>
                                    </p:set>
                                    <p:animEffect transition="in" filter="wipe(left)">
                                      <p:cBhvr>
                                        <p:cTn id="27" dur="500"/>
                                        <p:tgtEl>
                                          <p:spTgt spid="36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363"/>
                                        </p:tgtEl>
                                        <p:attrNameLst>
                                          <p:attrName>style.visibility</p:attrName>
                                        </p:attrNameLst>
                                      </p:cBhvr>
                                      <p:to>
                                        <p:strVal val="visible"/>
                                      </p:to>
                                    </p:set>
                                    <p:animEffect transition="in" filter="randombar(horizontal)">
                                      <p:cBhvr>
                                        <p:cTn id="31" dur="500"/>
                                        <p:tgtEl>
                                          <p:spTgt spid="363"/>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64"/>
                                        </p:tgtEl>
                                        <p:attrNameLst>
                                          <p:attrName>style.visibility</p:attrName>
                                        </p:attrNameLst>
                                      </p:cBhvr>
                                      <p:to>
                                        <p:strVal val="visible"/>
                                      </p:to>
                                    </p:set>
                                    <p:animEffect transition="in" filter="wipe(left)">
                                      <p:cBhvr>
                                        <p:cTn id="35" dur="500"/>
                                        <p:tgtEl>
                                          <p:spTgt spid="364"/>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365"/>
                                        </p:tgtEl>
                                        <p:attrNameLst>
                                          <p:attrName>style.visibility</p:attrName>
                                        </p:attrNameLst>
                                      </p:cBhvr>
                                      <p:to>
                                        <p:strVal val="visible"/>
                                      </p:to>
                                    </p:set>
                                    <p:animEffect transition="in" filter="randombar(horizontal)">
                                      <p:cBhvr>
                                        <p:cTn id="39"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p:bldP spid="361" grpId="1" animBg="1"/>
      <p:bldP spid="357" grpId="0"/>
      <p:bldP spid="357" grpId="1"/>
      <p:bldP spid="362" grpId="0" animBg="1"/>
      <p:bldP spid="363" grpId="0"/>
      <p:bldP spid="364" grpId="0" animBg="1"/>
      <p:bldP spid="36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800" dirty="0">
                <a:solidFill>
                  <a:srgbClr val="2E2723"/>
                </a:solidFill>
              </a:rPr>
              <a:t>IV. </a:t>
            </a:r>
            <a:r>
              <a:rPr lang="en-US" sz="1800" dirty="0" err="1">
                <a:solidFill>
                  <a:srgbClr val="2E2723"/>
                </a:solidFill>
              </a:rPr>
              <a:t>Sự</a:t>
            </a:r>
            <a:r>
              <a:rPr lang="en-US" sz="1800" dirty="0">
                <a:solidFill>
                  <a:srgbClr val="2E2723"/>
                </a:solidFill>
              </a:rPr>
              <a:t> </a:t>
            </a:r>
            <a:r>
              <a:rPr lang="en-US" sz="1800" dirty="0" err="1">
                <a:solidFill>
                  <a:srgbClr val="2E2723"/>
                </a:solidFill>
              </a:rPr>
              <a:t>Tạo</a:t>
            </a:r>
            <a:r>
              <a:rPr lang="en-US" sz="1800" dirty="0">
                <a:solidFill>
                  <a:srgbClr val="2E2723"/>
                </a:solidFill>
              </a:rPr>
              <a:t> </a:t>
            </a:r>
            <a:r>
              <a:rPr lang="en-US" sz="1800" dirty="0" err="1">
                <a:solidFill>
                  <a:srgbClr val="2E2723"/>
                </a:solidFill>
              </a:rPr>
              <a:t>Ảnh</a:t>
            </a:r>
            <a:r>
              <a:rPr lang="en-US" sz="1800" dirty="0">
                <a:solidFill>
                  <a:srgbClr val="2E2723"/>
                </a:solidFill>
              </a:rPr>
              <a:t> </a:t>
            </a:r>
            <a:r>
              <a:rPr lang="en-US" sz="1800" dirty="0" err="1">
                <a:solidFill>
                  <a:srgbClr val="2E2723"/>
                </a:solidFill>
              </a:rPr>
              <a:t>Một</a:t>
            </a:r>
            <a:r>
              <a:rPr lang="en-US" sz="1800" dirty="0">
                <a:solidFill>
                  <a:srgbClr val="2E2723"/>
                </a:solidFill>
              </a:rPr>
              <a:t> </a:t>
            </a:r>
            <a:r>
              <a:rPr lang="en-US" sz="1800" dirty="0" err="1">
                <a:solidFill>
                  <a:srgbClr val="2E2723"/>
                </a:solidFill>
              </a:rPr>
              <a:t>Vật</a:t>
            </a:r>
            <a:r>
              <a:rPr lang="en-US" sz="1800" dirty="0">
                <a:solidFill>
                  <a:srgbClr val="2E2723"/>
                </a:solidFill>
              </a:rPr>
              <a:t> Qua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endParaRPr lang="en-US" sz="1800" dirty="0">
              <a:solidFill>
                <a:srgbClr val="2E2723"/>
              </a:solidFill>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0215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lgn="ctr"/>
              <a:r>
                <a:rPr lang="en-US" sz="1400" dirty="0">
                  <a:solidFill>
                    <a:srgbClr val="2E2723"/>
                  </a:solidFill>
                </a:rPr>
                <a:t>3. </a:t>
              </a:r>
              <a:r>
                <a:rPr lang="en-US" sz="1400" dirty="0" err="1">
                  <a:solidFill>
                    <a:srgbClr val="2E2723"/>
                  </a:solidFill>
                </a:rPr>
                <a:t>Thí</a:t>
              </a:r>
              <a:r>
                <a:rPr lang="en-US" sz="1400" dirty="0">
                  <a:solidFill>
                    <a:srgbClr val="2E2723"/>
                  </a:solidFill>
                </a:rPr>
                <a:t> </a:t>
              </a:r>
              <a:r>
                <a:rPr lang="en-US" sz="1400" dirty="0" err="1">
                  <a:solidFill>
                    <a:srgbClr val="2E2723"/>
                  </a:solidFill>
                </a:rPr>
                <a:t>nghiệm</a:t>
              </a:r>
              <a:r>
                <a:rPr lang="en-US" sz="1400" dirty="0">
                  <a:solidFill>
                    <a:srgbClr val="2E2723"/>
                  </a:solidFill>
                </a:rPr>
                <a:t> </a:t>
              </a:r>
              <a:r>
                <a:rPr lang="en-US" sz="1400" dirty="0" err="1">
                  <a:solidFill>
                    <a:srgbClr val="2E2723"/>
                  </a:solidFill>
                </a:rPr>
                <a:t>kiểm</a:t>
              </a:r>
              <a:r>
                <a:rPr lang="en-US" sz="1400" dirty="0">
                  <a:solidFill>
                    <a:srgbClr val="2E2723"/>
                  </a:solidFill>
                </a:rPr>
                <a:t> </a:t>
              </a:r>
              <a:r>
                <a:rPr lang="en-US" sz="1400" dirty="0" err="1">
                  <a:solidFill>
                    <a:srgbClr val="2E2723"/>
                  </a:solidFill>
                </a:rPr>
                <a:t>tra</a:t>
              </a:r>
              <a:r>
                <a:rPr lang="en-US" sz="1400" dirty="0">
                  <a:solidFill>
                    <a:srgbClr val="2E2723"/>
                  </a:solidFill>
                </a:rPr>
                <a:t>  </a:t>
              </a:r>
              <a:r>
                <a:rPr lang="en-US" sz="1400" dirty="0" err="1">
                  <a:solidFill>
                    <a:srgbClr val="2E2723"/>
                  </a:solidFill>
                </a:rPr>
                <a:t>đặc</a:t>
              </a:r>
              <a:r>
                <a:rPr lang="en-US" sz="1400" dirty="0">
                  <a:solidFill>
                    <a:srgbClr val="2E2723"/>
                  </a:solidFill>
                </a:rPr>
                <a:t> </a:t>
              </a:r>
              <a:r>
                <a:rPr lang="en-US" sz="1400" dirty="0" err="1">
                  <a:solidFill>
                    <a:srgbClr val="2E2723"/>
                  </a:solidFill>
                </a:rPr>
                <a:t>điểm</a:t>
              </a:r>
              <a:r>
                <a:rPr lang="en-US" sz="1400" dirty="0">
                  <a:solidFill>
                    <a:srgbClr val="2E2723"/>
                  </a:solidFill>
                </a:rPr>
                <a:t> </a:t>
              </a:r>
              <a:r>
                <a:rPr lang="en-US" sz="1400" dirty="0" err="1">
                  <a:solidFill>
                    <a:srgbClr val="2E2723"/>
                  </a:solidFill>
                </a:rPr>
                <a:t>ảnh</a:t>
              </a:r>
              <a:r>
                <a:rPr lang="en-US" sz="1400" dirty="0">
                  <a:solidFill>
                    <a:srgbClr val="2E2723"/>
                  </a:solidFill>
                </a:rPr>
                <a:t> </a:t>
              </a:r>
              <a:r>
                <a:rPr lang="en-US" sz="1400" dirty="0" err="1">
                  <a:solidFill>
                    <a:srgbClr val="2E2723"/>
                  </a:solidFill>
                </a:rPr>
                <a:t>của</a:t>
              </a:r>
              <a:r>
                <a:rPr lang="en-US" sz="1400" dirty="0">
                  <a:solidFill>
                    <a:srgbClr val="2E2723"/>
                  </a:solidFill>
                </a:rPr>
                <a:t> </a:t>
              </a:r>
              <a:r>
                <a:rPr lang="en-US" sz="1400" dirty="0" err="1">
                  <a:solidFill>
                    <a:srgbClr val="2E2723"/>
                  </a:solidFill>
                </a:rPr>
                <a:t>vật</a:t>
              </a:r>
              <a:r>
                <a:rPr lang="en-US" sz="1400" dirty="0">
                  <a:solidFill>
                    <a:srgbClr val="2E2723"/>
                  </a:solidFill>
                </a:rPr>
                <a:t> qua </a:t>
              </a:r>
              <a:r>
                <a:rPr lang="en-US" sz="1400" dirty="0" err="1">
                  <a:solidFill>
                    <a:srgbClr val="2E2723"/>
                  </a:solidFill>
                </a:rPr>
                <a:t>thấu</a:t>
              </a:r>
              <a:r>
                <a:rPr lang="en-US" sz="1400" dirty="0">
                  <a:solidFill>
                    <a:srgbClr val="2E2723"/>
                  </a:solidFill>
                </a:rPr>
                <a:t> </a:t>
              </a:r>
              <a:r>
                <a:rPr lang="en-US" sz="1400" dirty="0" err="1">
                  <a:solidFill>
                    <a:srgbClr val="2E2723"/>
                  </a:solidFill>
                </a:rPr>
                <a:t>kính</a:t>
              </a:r>
              <a:endParaRPr lang="en-US" sz="1400" dirty="0">
                <a:solidFill>
                  <a:srgbClr val="2E2723"/>
                </a:solidFill>
              </a:endParaRPr>
            </a:p>
          </p:txBody>
        </p:sp>
      </p:grpSp>
      <p:sp>
        <p:nvSpPr>
          <p:cNvPr id="13" name="Line 4"/>
          <p:cNvSpPr>
            <a:spLocks noChangeShapeType="1"/>
          </p:cNvSpPr>
          <p:nvPr/>
        </p:nvSpPr>
        <p:spPr bwMode="auto">
          <a:xfrm>
            <a:off x="4423986" y="2764095"/>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nvGrpSpPr>
          <p:cNvPr id="14" name="Group 29"/>
          <p:cNvGrpSpPr/>
          <p:nvPr/>
        </p:nvGrpSpPr>
        <p:grpSpPr bwMode="auto">
          <a:xfrm>
            <a:off x="6024186" y="975776"/>
            <a:ext cx="1600200" cy="2686050"/>
            <a:chOff x="3888" y="816"/>
            <a:chExt cx="1344" cy="2256"/>
          </a:xfrm>
        </p:grpSpPr>
        <p:sp>
          <p:nvSpPr>
            <p:cNvPr id="15" name="AutoShape 2"/>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6" name="Line 5"/>
            <p:cNvSpPr>
              <a:spLocks noChangeShapeType="1"/>
            </p:cNvSpPr>
            <p:nvPr/>
          </p:nvSpPr>
          <p:spPr bwMode="auto">
            <a:xfrm>
              <a:off x="4512" y="2208"/>
              <a:ext cx="0" cy="864"/>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17" name="Line 6"/>
          <p:cNvSpPr>
            <a:spLocks noChangeShapeType="1"/>
          </p:cNvSpPr>
          <p:nvPr/>
        </p:nvSpPr>
        <p:spPr bwMode="auto">
          <a:xfrm>
            <a:off x="756269" y="3659445"/>
            <a:ext cx="8092097" cy="0"/>
          </a:xfrm>
          <a:prstGeom prst="line">
            <a:avLst/>
          </a:prstGeom>
          <a:noFill/>
          <a:ln w="9525">
            <a:solidFill>
              <a:srgbClr val="FFFF99"/>
            </a:solidFill>
            <a:rou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9" name="Text Box 15"/>
          <p:cNvSpPr txBox="1">
            <a:spLocks noChangeArrowheads="1"/>
          </p:cNvSpPr>
          <p:nvPr/>
        </p:nvSpPr>
        <p:spPr bwMode="auto">
          <a:xfrm>
            <a:off x="3347661" y="1650862"/>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0" name="Line 16"/>
          <p:cNvSpPr>
            <a:spLocks noChangeShapeType="1"/>
          </p:cNvSpPr>
          <p:nvPr/>
        </p:nvSpPr>
        <p:spPr bwMode="auto">
          <a:xfrm>
            <a:off x="3452436" y="3892807"/>
            <a:ext cx="9715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1" name="Text Box 17"/>
          <p:cNvSpPr txBox="1">
            <a:spLocks noChangeArrowheads="1"/>
          </p:cNvSpPr>
          <p:nvPr/>
        </p:nvSpPr>
        <p:spPr bwMode="auto">
          <a:xfrm>
            <a:off x="3795336" y="3658255"/>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f</a:t>
            </a:r>
            <a:endParaRPr lang="en-US" altLang="en-US" sz="1500" kern="1200">
              <a:solidFill>
                <a:srgbClr val="000000"/>
              </a:solidFill>
              <a:ea typeface="+mn-ea"/>
              <a:cs typeface="Arial" panose="020B0604020202020204" pitchFamily="34" charset="0"/>
            </a:endParaRPr>
          </a:p>
        </p:txBody>
      </p:sp>
      <p:sp>
        <p:nvSpPr>
          <p:cNvPr id="22" name="Line 18"/>
          <p:cNvSpPr>
            <a:spLocks noChangeShapeType="1"/>
          </p:cNvSpPr>
          <p:nvPr/>
        </p:nvSpPr>
        <p:spPr bwMode="auto">
          <a:xfrm>
            <a:off x="3738186" y="3735645"/>
            <a:ext cx="6858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3" name="Text Box 19"/>
          <p:cNvSpPr txBox="1">
            <a:spLocks noChangeArrowheads="1"/>
          </p:cNvSpPr>
          <p:nvPr/>
        </p:nvSpPr>
        <p:spPr bwMode="auto">
          <a:xfrm>
            <a:off x="3966786" y="3480851"/>
            <a:ext cx="2857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rPr>
              <a:t>d</a:t>
            </a:r>
            <a:endParaRPr lang="en-US" altLang="en-US" sz="1500" kern="1200">
              <a:solidFill>
                <a:srgbClr val="000000"/>
              </a:solidFill>
              <a:ea typeface="+mn-ea"/>
              <a:cs typeface="Arial" panose="020B0604020202020204" pitchFamily="34" charset="0"/>
            </a:endParaRPr>
          </a:p>
        </p:txBody>
      </p:sp>
      <p:grpSp>
        <p:nvGrpSpPr>
          <p:cNvPr id="24" name="Group 23"/>
          <p:cNvGrpSpPr/>
          <p:nvPr/>
        </p:nvGrpSpPr>
        <p:grpSpPr bwMode="auto">
          <a:xfrm>
            <a:off x="1966536" y="1792546"/>
            <a:ext cx="342900" cy="1841897"/>
            <a:chOff x="4800" y="1536"/>
            <a:chExt cx="170" cy="1019"/>
          </a:xfrm>
        </p:grpSpPr>
        <p:sp>
          <p:nvSpPr>
            <p:cNvPr id="25" name="Freeform 24"/>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6" name="Group 25"/>
            <p:cNvGrpSpPr/>
            <p:nvPr/>
          </p:nvGrpSpPr>
          <p:grpSpPr bwMode="auto">
            <a:xfrm>
              <a:off x="4800" y="1728"/>
              <a:ext cx="162" cy="827"/>
              <a:chOff x="4800" y="1730"/>
              <a:chExt cx="162" cy="827"/>
            </a:xfrm>
          </p:grpSpPr>
          <p:sp>
            <p:nvSpPr>
              <p:cNvPr id="27" name="Freeform 26"/>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8" name="Rectangle 27"/>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Rectangle 28"/>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
        <p:nvSpPr>
          <p:cNvPr id="30" name="Line 31"/>
          <p:cNvSpPr>
            <a:spLocks noChangeShapeType="1"/>
          </p:cNvSpPr>
          <p:nvPr/>
        </p:nvSpPr>
        <p:spPr bwMode="auto">
          <a:xfrm flipH="1">
            <a:off x="2421356" y="2128301"/>
            <a:ext cx="2002631"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1" name="Line 32"/>
          <p:cNvSpPr>
            <a:spLocks noChangeShapeType="1"/>
          </p:cNvSpPr>
          <p:nvPr/>
        </p:nvSpPr>
        <p:spPr bwMode="auto">
          <a:xfrm flipV="1">
            <a:off x="4995487" y="2128302"/>
            <a:ext cx="854869" cy="714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36" name="Text Box 33"/>
          <p:cNvSpPr txBox="1">
            <a:spLocks noChangeArrowheads="1"/>
          </p:cNvSpPr>
          <p:nvPr/>
        </p:nvSpPr>
        <p:spPr bwMode="auto">
          <a:xfrm>
            <a:off x="5256234" y="1653243"/>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737" name="Text Box 19"/>
          <p:cNvSpPr txBox="1">
            <a:spLocks noChangeArrowheads="1"/>
          </p:cNvSpPr>
          <p:nvPr/>
        </p:nvSpPr>
        <p:spPr bwMode="auto">
          <a:xfrm>
            <a:off x="4067990" y="3251062"/>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sp>
        <p:nvSpPr>
          <p:cNvPr id="738" name="Text Box 19"/>
          <p:cNvSpPr txBox="1">
            <a:spLocks noChangeArrowheads="1"/>
          </p:cNvSpPr>
          <p:nvPr/>
        </p:nvSpPr>
        <p:spPr bwMode="auto">
          <a:xfrm>
            <a:off x="3278605" y="3105805"/>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39" name="Text Box 19"/>
          <p:cNvSpPr txBox="1">
            <a:spLocks noChangeArrowheads="1"/>
          </p:cNvSpPr>
          <p:nvPr/>
        </p:nvSpPr>
        <p:spPr bwMode="auto">
          <a:xfrm>
            <a:off x="5219324" y="3142714"/>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40" name="Straight Connector 739"/>
          <p:cNvCxnSpPr/>
          <p:nvPr/>
        </p:nvCxnSpPr>
        <p:spPr>
          <a:xfrm>
            <a:off x="5393155" y="3462993"/>
            <a:ext cx="0" cy="192881"/>
          </a:xfrm>
          <a:prstGeom prst="line">
            <a:avLst/>
          </a:prstGeom>
          <a:noFill/>
          <a:ln w="28575" cap="flat" cmpd="sng" algn="ctr">
            <a:solidFill>
              <a:srgbClr val="FF0000"/>
            </a:solidFill>
            <a:prstDash val="solid"/>
          </a:ln>
          <a:effectLst/>
        </p:spPr>
      </p:cxnSp>
      <p:cxnSp>
        <p:nvCxnSpPr>
          <p:cNvPr id="741" name="Straight Connector 740"/>
          <p:cNvCxnSpPr/>
          <p:nvPr/>
        </p:nvCxnSpPr>
        <p:spPr>
          <a:xfrm>
            <a:off x="3461961" y="3479662"/>
            <a:ext cx="0" cy="192881"/>
          </a:xfrm>
          <a:prstGeom prst="line">
            <a:avLst/>
          </a:prstGeom>
          <a:noFill/>
          <a:ln w="28575" cap="flat" cmpd="sng" algn="ctr">
            <a:solidFill>
              <a:srgbClr val="FF0000"/>
            </a:solidFill>
            <a:prstDash val="solid"/>
          </a:ln>
          <a:effectLst/>
        </p:spPr>
      </p:cxnSp>
      <p:cxnSp>
        <p:nvCxnSpPr>
          <p:cNvPr id="742" name="Straight Connector 741"/>
          <p:cNvCxnSpPr/>
          <p:nvPr/>
        </p:nvCxnSpPr>
        <p:spPr>
          <a:xfrm>
            <a:off x="4410890" y="3479662"/>
            <a:ext cx="0" cy="192881"/>
          </a:xfrm>
          <a:prstGeom prst="line">
            <a:avLst/>
          </a:prstGeom>
          <a:noFill/>
          <a:ln w="28575" cap="flat" cmpd="sng" algn="ctr">
            <a:solidFill>
              <a:srgbClr val="FF0000"/>
            </a:solidFill>
            <a:prstDash val="solid"/>
          </a:ln>
          <a:effectLst/>
        </p:spPr>
      </p:cxnSp>
      <p:pic>
        <p:nvPicPr>
          <p:cNvPr id="743" name="Picture 41" descr="Ojo Ojos De Dibujos Animados Ojo Ilustrador Ojos De Personaje ..."/>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713435" y="2229505"/>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9" name="Nhóm 2"/>
          <p:cNvGrpSpPr/>
          <p:nvPr/>
        </p:nvGrpSpPr>
        <p:grpSpPr bwMode="auto">
          <a:xfrm>
            <a:off x="1392655" y="1500842"/>
            <a:ext cx="447675" cy="860822"/>
            <a:chOff x="1470017" y="2515671"/>
            <a:chExt cx="435685" cy="1004999"/>
          </a:xfrm>
        </p:grpSpPr>
        <p:sp>
          <p:nvSpPr>
            <p:cNvPr id="760" name="Freeform 24"/>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61" name="Freeform 26"/>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sp>
        <p:nvSpPr>
          <p:cNvPr id="12" name="AutoShape 3"/>
          <p:cNvSpPr>
            <a:spLocks noChangeArrowheads="1"/>
          </p:cNvSpPr>
          <p:nvPr/>
        </p:nvSpPr>
        <p:spPr bwMode="auto">
          <a:xfrm rot="16200000">
            <a:off x="3738186" y="1678245"/>
            <a:ext cx="1485900" cy="1028700"/>
          </a:xfrm>
          <a:prstGeom prst="parallelogram">
            <a:avLst>
              <a:gd name="adj" fmla="val 36111"/>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18" name="Oval 7"/>
          <p:cNvSpPr>
            <a:spLocks noChangeArrowheads="1"/>
          </p:cNvSpPr>
          <p:nvPr/>
        </p:nvSpPr>
        <p:spPr bwMode="auto">
          <a:xfrm rot="2834016">
            <a:off x="4084063" y="1903869"/>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2" name="Text Box 12"/>
          <p:cNvSpPr txBox="1">
            <a:spLocks noChangeArrowheads="1"/>
          </p:cNvSpPr>
          <p:nvPr/>
        </p:nvSpPr>
        <p:spPr bwMode="auto">
          <a:xfrm>
            <a:off x="1159293" y="4171488"/>
            <a:ext cx="6572250" cy="646331"/>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a:spAutoFit/>
          </a:bodyPr>
          <a:lstStyle/>
          <a:p>
            <a:pPr lvl="0" algn="ctr" defTabSz="685800">
              <a:buClrTx/>
              <a:defRPr/>
            </a:pP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d</a:t>
            </a:r>
            <a:r>
              <a:rPr kumimoji="0" lang="en-US" sz="1800" b="1" i="0" u="none" strike="noStrike" kern="1200" cap="none" spc="0" normalizeH="0" noProof="0" dirty="0">
                <a:ln>
                  <a:noFill/>
                </a:ln>
                <a:solidFill>
                  <a:srgbClr val="000000"/>
                </a:solidFill>
                <a:effectLst/>
                <a:uLnTx/>
                <a:uFillTx/>
                <a:latin typeface="Barlow" panose="00000500000000000000" pitchFamily="2" charset="-93"/>
                <a:ea typeface="+mn-ea"/>
                <a:cs typeface="Arial" panose="020B0604020202020204" pitchFamily="34" charset="0"/>
              </a:rPr>
              <a:t> &lt; f </a:t>
            </a:r>
            <a:r>
              <a:rPr kumimoji="0" lang="en-US" sz="1800" b="1" i="0" u="none" strike="noStrike" kern="1200" cap="none" spc="0" normalizeH="0" noProof="0" dirty="0">
                <a:ln>
                  <a:noFill/>
                </a:ln>
                <a:solidFill>
                  <a:srgbClr val="000000"/>
                </a:solidFill>
                <a:effectLst/>
                <a:uLnTx/>
                <a:uFillTx/>
                <a:latin typeface="#9Slide03 Arima Madurai Black" panose="00000A00000000000000" pitchFamily="2" charset="-93"/>
                <a:ea typeface="+mn-ea"/>
                <a:cs typeface="#9Slide03 Arima Madurai Black" panose="00000A00000000000000" pitchFamily="2" charset="-93"/>
              </a:rPr>
              <a:t>→</a:t>
            </a:r>
            <a:r>
              <a:rPr kumimoji="0" lang="en-US" sz="1800" b="1" i="0" u="none" strike="noStrike" kern="1200" cap="none" spc="0" normalizeH="0" baseline="0" noProof="0" dirty="0">
                <a:ln>
                  <a:noFill/>
                </a:ln>
                <a:solidFill>
                  <a:srgbClr val="000000"/>
                </a:solidFill>
                <a:effectLst/>
                <a:uLnTx/>
                <a:uFillTx/>
                <a:latin typeface="Barlow" panose="00000500000000000000" pitchFamily="2" charset="-93"/>
                <a:ea typeface="+mn-ea"/>
                <a:cs typeface="Arial" panose="020B0604020202020204" pitchFamily="34" charset="0"/>
              </a:rPr>
              <a:t> </a:t>
            </a:r>
            <a:r>
              <a:rPr lang="vi-VN" sz="1800" b="1" kern="1200" dirty="0">
                <a:latin typeface="Barlow" panose="00000500000000000000" pitchFamily="2" charset="-93"/>
                <a:ea typeface="+mn-ea"/>
                <a:cs typeface="Arial" panose="020B0604020202020204" pitchFamily="34" charset="0"/>
              </a:rPr>
              <a:t>Ảnh không hứng được trên màn, ảnh này là ảnh ảo, cùng chiều với vật và lớn hơn vật</a:t>
            </a:r>
            <a:r>
              <a:rPr lang="en-US" sz="1800" b="1" kern="1200" dirty="0">
                <a:latin typeface="Barlow" panose="00000500000000000000" pitchFamily="2" charset="-93"/>
                <a:ea typeface="+mn-ea"/>
                <a:cs typeface="Arial" panose="020B0604020202020204" pitchFamily="34" charset="0"/>
              </a:rPr>
              <a:t>.</a:t>
            </a:r>
            <a:endParaRPr lang="vi-VN" sz="1800" b="1" kern="1200" dirty="0">
              <a:latin typeface="Barlow" panose="00000500000000000000" pitchFamily="2" charset="-93"/>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8.64198E-7 L 0.19184 8.64198E-7 " pathEditMode="relative" rAng="0" ptsTypes="AA">
                                      <p:cBhvr>
                                        <p:cTn id="6" dur="2000" fill="hold"/>
                                        <p:tgtEl>
                                          <p:spTgt spid="24"/>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par>
                                <p:cTn id="12" presetID="3" presetClass="entr" presetSubtype="1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linds(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autoRev="1" fill="hold" nodeType="clickEffect">
                                  <p:stCondLst>
                                    <p:cond delay="0"/>
                                  </p:stCondLst>
                                  <p:childTnLst>
                                    <p:animMotion origin="layout" path="M -4.16667E-6 4.07407E-6 L -0.125 -0.00556 " pathEditMode="relative" rAng="0" ptsTypes="AA">
                                      <p:cBhvr>
                                        <p:cTn id="18" dur="3000" fill="hold"/>
                                        <p:tgtEl>
                                          <p:spTgt spid="14"/>
                                        </p:tgtEl>
                                        <p:attrNameLst>
                                          <p:attrName>ppt_x</p:attrName>
                                          <p:attrName>ppt_y</p:attrName>
                                        </p:attrNameLst>
                                      </p:cBhvr>
                                      <p:rCtr x="-6250" y="-278"/>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43"/>
                                        </p:tgtEl>
                                        <p:attrNameLst>
                                          <p:attrName>style.visibility</p:attrName>
                                        </p:attrNameLst>
                                      </p:cBhvr>
                                      <p:to>
                                        <p:strVal val="visible"/>
                                      </p:to>
                                    </p:set>
                                    <p:animEffect transition="in" filter="barn(inVertical)">
                                      <p:cBhvr>
                                        <p:cTn id="23" dur="500"/>
                                        <p:tgtEl>
                                          <p:spTgt spid="7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59"/>
                                        </p:tgtEl>
                                        <p:attrNameLst>
                                          <p:attrName>style.visibility</p:attrName>
                                        </p:attrNameLst>
                                      </p:cBhvr>
                                      <p:to>
                                        <p:strVal val="visible"/>
                                      </p:to>
                                    </p:set>
                                    <p:animEffect transition="in" filter="barn(inVertical)">
                                      <p:cBhvr>
                                        <p:cTn id="28" dur="500"/>
                                        <p:tgtEl>
                                          <p:spTgt spid="7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62"/>
                                        </p:tgtEl>
                                        <p:attrNameLst>
                                          <p:attrName>style.visibility</p:attrName>
                                        </p:attrNameLst>
                                      </p:cBhvr>
                                      <p:to>
                                        <p:strVal val="visible"/>
                                      </p:to>
                                    </p:set>
                                    <p:animEffect transition="in" filter="dissolve">
                                      <p:cBhvr>
                                        <p:cTn id="33" dur="500"/>
                                        <p:tgtEl>
                                          <p:spTgt spid="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161557" y="1351834"/>
            <a:ext cx="4234963" cy="2532937"/>
          </a:xfrm>
          <a:prstGeom prst="rect">
            <a:avLst/>
          </a:prstGeom>
        </p:spPr>
      </p:pic>
      <p:cxnSp>
        <p:nvCxnSpPr>
          <p:cNvPr id="4" name="Straight Connector 3"/>
          <p:cNvCxnSpPr/>
          <p:nvPr/>
        </p:nvCxnSpPr>
        <p:spPr>
          <a:xfrm>
            <a:off x="55860" y="513115"/>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357146"/>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6" name="Group 5"/>
          <p:cNvGrpSpPr/>
          <p:nvPr/>
        </p:nvGrpSpPr>
        <p:grpSpPr>
          <a:xfrm>
            <a:off x="85528" y="314827"/>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8" name="Picture 7"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759898"/>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3.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Thí</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nghiệm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tra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đặc</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14" name="TextBox 13"/>
          <p:cNvSpPr txBox="1"/>
          <p:nvPr/>
        </p:nvSpPr>
        <p:spPr>
          <a:xfrm>
            <a:off x="4263834" y="1667112"/>
            <a:ext cx="4880166" cy="4808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20000"/>
              </a:lnSpc>
              <a:spcBef>
                <a:spcPts val="0"/>
              </a:spcBef>
              <a:spcAft>
                <a:spcPts val="0"/>
              </a:spcAft>
              <a:buClr>
                <a:srgbClr val="9AB5BE"/>
              </a:buClr>
              <a:buSzPts val="1400"/>
              <a:buFont typeface="Lato" panose="020F0502020204030203"/>
              <a:buNone/>
              <a:defRPr/>
            </a:pPr>
            <a:r>
              <a:rPr kumimoji="0" lang="en-US" sz="18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18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1: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Thay</a:t>
            </a:r>
            <a:r>
              <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TKHT </a:t>
            </a:r>
            <a:r>
              <a:rPr kumimoji="0" lang="en-US" sz="1800" b="0"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bằng</a:t>
            </a:r>
            <a:r>
              <a:rPr kumimoji="0" lang="en-US" sz="1800" b="0" i="0" u="none" strike="noStrike" kern="0" cap="none" spc="0" normalizeH="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THPK</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2" name="TextBox 1"/>
          <p:cNvSpPr txBox="1"/>
          <p:nvPr/>
        </p:nvSpPr>
        <p:spPr>
          <a:xfrm>
            <a:off x="4263834" y="2147971"/>
            <a:ext cx="4880166" cy="5494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18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lang="en-US" dirty="0" err="1">
                <a:solidFill>
                  <a:srgbClr val="2E2723"/>
                </a:solidFill>
              </a:rPr>
              <a:t>Đặt</a:t>
            </a:r>
            <a:r>
              <a:rPr lang="en-US" dirty="0">
                <a:solidFill>
                  <a:srgbClr val="2E2723"/>
                </a:solidFill>
              </a:rPr>
              <a:t> </a:t>
            </a:r>
            <a:r>
              <a:rPr lang="en-US" dirty="0" err="1">
                <a:solidFill>
                  <a:srgbClr val="2E2723"/>
                </a:solidFill>
              </a:rPr>
              <a:t>vật</a:t>
            </a:r>
            <a:r>
              <a:rPr lang="en-US" dirty="0">
                <a:solidFill>
                  <a:srgbClr val="2E2723"/>
                </a:solidFill>
              </a:rPr>
              <a:t> ở </a:t>
            </a:r>
            <a:r>
              <a:rPr lang="en-US" dirty="0" err="1">
                <a:solidFill>
                  <a:srgbClr val="2E2723"/>
                </a:solidFill>
              </a:rPr>
              <a:t>các</a:t>
            </a:r>
            <a:r>
              <a:rPr lang="en-US" dirty="0">
                <a:solidFill>
                  <a:srgbClr val="2E2723"/>
                </a:solidFill>
              </a:rPr>
              <a:t> </a:t>
            </a:r>
            <a:r>
              <a:rPr lang="en-US" dirty="0" err="1">
                <a:solidFill>
                  <a:srgbClr val="2E2723"/>
                </a:solidFill>
              </a:rPr>
              <a:t>vị</a:t>
            </a:r>
            <a:r>
              <a:rPr lang="en-US" dirty="0">
                <a:solidFill>
                  <a:srgbClr val="2E2723"/>
                </a:solidFill>
              </a:rPr>
              <a:t> </a:t>
            </a:r>
            <a:r>
              <a:rPr lang="en-US" dirty="0" err="1">
                <a:solidFill>
                  <a:srgbClr val="2E2723"/>
                </a:solidFill>
              </a:rPr>
              <a:t>trí</a:t>
            </a:r>
            <a:r>
              <a:rPr lang="en-US" dirty="0">
                <a:solidFill>
                  <a:srgbClr val="2E2723"/>
                </a:solidFill>
              </a:rPr>
              <a:t> d&gt;f </a:t>
            </a:r>
            <a:r>
              <a:rPr lang="en-US" dirty="0" err="1">
                <a:solidFill>
                  <a:srgbClr val="2E2723"/>
                </a:solidFill>
              </a:rPr>
              <a:t>và</a:t>
            </a:r>
            <a:r>
              <a:rPr lang="en-US" dirty="0">
                <a:solidFill>
                  <a:srgbClr val="2E2723"/>
                </a:solidFill>
              </a:rPr>
              <a:t> d&lt;f</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3" name="TextBox 2"/>
          <p:cNvSpPr txBox="1"/>
          <p:nvPr/>
        </p:nvSpPr>
        <p:spPr>
          <a:xfrm>
            <a:off x="4263834" y="2618302"/>
            <a:ext cx="4880166" cy="811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50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lvl="0">
              <a:lnSpc>
                <a:spcPct val="120000"/>
              </a:lnSpc>
              <a:buClr>
                <a:srgbClr val="9AB5BE"/>
              </a:buClr>
            </a:pPr>
            <a:r>
              <a:rPr kumimoji="0" lang="en-US" sz="18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18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3: </a:t>
            </a:r>
            <a:r>
              <a:rPr lang="en-US" dirty="0" err="1">
                <a:solidFill>
                  <a:srgbClr val="2E2723"/>
                </a:solidFill>
              </a:rPr>
              <a:t>Đặt</a:t>
            </a:r>
            <a:r>
              <a:rPr lang="en-US" dirty="0">
                <a:solidFill>
                  <a:srgbClr val="2E2723"/>
                </a:solidFill>
              </a:rPr>
              <a:t> </a:t>
            </a:r>
            <a:r>
              <a:rPr lang="en-US" dirty="0" err="1">
                <a:solidFill>
                  <a:srgbClr val="2E2723"/>
                </a:solidFill>
              </a:rPr>
              <a:t>mắt</a:t>
            </a:r>
            <a:r>
              <a:rPr lang="en-US" dirty="0">
                <a:solidFill>
                  <a:srgbClr val="2E2723"/>
                </a:solidFill>
              </a:rPr>
              <a:t> </a:t>
            </a:r>
            <a:r>
              <a:rPr lang="en-US" dirty="0" err="1">
                <a:solidFill>
                  <a:srgbClr val="2E2723"/>
                </a:solidFill>
              </a:rPr>
              <a:t>quan</a:t>
            </a:r>
            <a:r>
              <a:rPr lang="en-US" dirty="0">
                <a:solidFill>
                  <a:srgbClr val="2E2723"/>
                </a:solidFill>
              </a:rPr>
              <a:t> </a:t>
            </a:r>
            <a:r>
              <a:rPr lang="en-US" dirty="0" err="1">
                <a:solidFill>
                  <a:srgbClr val="2E2723"/>
                </a:solidFill>
              </a:rPr>
              <a:t>sát</a:t>
            </a:r>
            <a:r>
              <a:rPr lang="en-US" dirty="0">
                <a:solidFill>
                  <a:srgbClr val="2E2723"/>
                </a:solidFill>
              </a:rPr>
              <a:t> </a:t>
            </a:r>
            <a:r>
              <a:rPr lang="en-US" dirty="0" err="1">
                <a:solidFill>
                  <a:srgbClr val="2E2723"/>
                </a:solidFill>
              </a:rPr>
              <a:t>ảnh</a:t>
            </a:r>
            <a:r>
              <a:rPr lang="en-US" dirty="0">
                <a:solidFill>
                  <a:srgbClr val="2E2723"/>
                </a:solidFill>
              </a:rPr>
              <a:t> </a:t>
            </a:r>
            <a:r>
              <a:rPr lang="en-US" dirty="0" err="1">
                <a:solidFill>
                  <a:srgbClr val="2E2723"/>
                </a:solidFill>
              </a:rPr>
              <a:t>của</a:t>
            </a:r>
            <a:r>
              <a:rPr lang="en-US" dirty="0">
                <a:solidFill>
                  <a:srgbClr val="2E2723"/>
                </a:solidFill>
              </a:rPr>
              <a:t> </a:t>
            </a:r>
            <a:r>
              <a:rPr lang="en-US" dirty="0" err="1">
                <a:solidFill>
                  <a:srgbClr val="2E2723"/>
                </a:solidFill>
              </a:rPr>
              <a:t>vật</a:t>
            </a:r>
            <a:r>
              <a:rPr lang="en-US" dirty="0">
                <a:solidFill>
                  <a:srgbClr val="2E2723"/>
                </a:solidFill>
              </a:rPr>
              <a:t> qua </a:t>
            </a:r>
            <a:r>
              <a:rPr lang="en-US" dirty="0" err="1">
                <a:solidFill>
                  <a:srgbClr val="2E2723"/>
                </a:solidFill>
              </a:rPr>
              <a:t>thấu</a:t>
            </a:r>
            <a:r>
              <a:rPr lang="en-US" dirty="0">
                <a:solidFill>
                  <a:srgbClr val="2E2723"/>
                </a:solidFill>
              </a:rPr>
              <a:t> </a:t>
            </a:r>
            <a:r>
              <a:rPr lang="en-US" dirty="0" err="1">
                <a:solidFill>
                  <a:srgbClr val="2E2723"/>
                </a:solidFill>
              </a:rPr>
              <a:t>kính</a:t>
            </a:r>
            <a:endParaRPr kumimoji="0" lang="en-US" sz="1800" b="0"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sp>
        <p:nvSpPr>
          <p:cNvPr id="13" name="Rectangle: Rounded Corners 12"/>
          <p:cNvSpPr/>
          <p:nvPr/>
        </p:nvSpPr>
        <p:spPr>
          <a:xfrm>
            <a:off x="916161" y="4172314"/>
            <a:ext cx="7835953" cy="543768"/>
          </a:xfrm>
          <a:prstGeom prst="roundRect">
            <a:avLst/>
          </a:prstGeom>
          <a:solidFill>
            <a:srgbClr val="FFC72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5" name="Google Shape;363;p48"/>
          <p:cNvSpPr txBox="1"/>
          <p:nvPr/>
        </p:nvSpPr>
        <p:spPr>
          <a:xfrm>
            <a:off x="1667921" y="4106666"/>
            <a:ext cx="6712933" cy="5437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marL="0" marR="0" lvl="0" indent="0" algn="l" defTabSz="914400" rtl="0" eaLnBrk="1" fontAlgn="auto" latinLnBrk="0" hangingPunct="1">
              <a:lnSpc>
                <a:spcPct val="150000"/>
              </a:lnSpc>
              <a:spcBef>
                <a:spcPts val="0"/>
              </a:spcBef>
              <a:spcAft>
                <a:spcPts val="0"/>
              </a:spcAft>
              <a:buClr>
                <a:srgbClr val="9AB5BE"/>
              </a:buClr>
              <a:buSzPts val="1400"/>
              <a:buFont typeface="Lato" panose="020F0502020204030203"/>
              <a:buNone/>
              <a:defRPr/>
            </a:pP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Nêu</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nhận</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xét</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về</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ảnh</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quan</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sát</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được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ở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bước</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2 </a:t>
            </a:r>
            <a:r>
              <a:rPr kumimoji="0" lang="en-US" sz="2000" b="1" i="0" u="none" strike="noStrike" kern="0" cap="none" spc="0" normalizeH="0" baseline="0" noProof="0" dirty="0" err="1">
                <a:ln>
                  <a:noFill/>
                </a:ln>
                <a:solidFill>
                  <a:srgbClr val="2E2723"/>
                </a:solidFill>
                <a:effectLst/>
                <a:uLnTx/>
                <a:uFillTx/>
                <a:latin typeface="Lato" panose="020F0502020204030203"/>
                <a:ea typeface="Lato" panose="020F0502020204030203"/>
                <a:cs typeface="Lato" panose="020F0502020204030203"/>
                <a:sym typeface="Arial" panose="020B0604020202020204"/>
              </a:rPr>
              <a:t>của</a:t>
            </a:r>
            <a:r>
              <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rPr>
              <a:t> TN </a:t>
            </a:r>
            <a:endParaRPr kumimoji="0" lang="en-US" sz="2000" b="1" i="0" u="none" strike="noStrike" kern="0" cap="none" spc="0" normalizeH="0" baseline="0" noProof="0" dirty="0">
              <a:ln>
                <a:noFill/>
              </a:ln>
              <a:solidFill>
                <a:srgbClr val="2E2723"/>
              </a:solidFill>
              <a:effectLst/>
              <a:uLnTx/>
              <a:uFillTx/>
              <a:latin typeface="Lato" panose="020F0502020204030203"/>
              <a:ea typeface="Lato" panose="020F0502020204030203"/>
              <a:cs typeface="Lato" panose="020F0502020204030203"/>
              <a:sym typeface="Arial" panose="020B0604020202020204"/>
            </a:endParaRPr>
          </a:p>
        </p:txBody>
      </p:sp>
      <p:pic>
        <p:nvPicPr>
          <p:cNvPr id="16" name="Picture 15"/>
          <p:cNvPicPr>
            <a:picLocks noChangeAspect="1"/>
          </p:cNvPicPr>
          <p:nvPr/>
        </p:nvPicPr>
        <p:blipFill>
          <a:blip r:embed="rId3"/>
          <a:stretch>
            <a:fillRect/>
          </a:stretch>
        </p:blipFill>
        <p:spPr>
          <a:xfrm>
            <a:off x="494600" y="3835756"/>
            <a:ext cx="981636" cy="9816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cxnSp>
        <p:nvCxnSpPr>
          <p:cNvPr id="4" name="Straight Connector 3"/>
          <p:cNvCxnSpPr/>
          <p:nvPr/>
        </p:nvCxnSpPr>
        <p:spPr>
          <a:xfrm>
            <a:off x="55860" y="368737"/>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Google Shape;356;p47"/>
          <p:cNvSpPr txBox="1"/>
          <p:nvPr/>
        </p:nvSpPr>
        <p:spPr>
          <a:xfrm>
            <a:off x="269804" y="212768"/>
            <a:ext cx="488016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8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8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6" name="Group 5"/>
          <p:cNvGrpSpPr/>
          <p:nvPr/>
        </p:nvGrpSpPr>
        <p:grpSpPr>
          <a:xfrm>
            <a:off x="85528" y="170449"/>
            <a:ext cx="368551" cy="359337"/>
            <a:chOff x="7453548" y="316155"/>
            <a:chExt cx="1108364" cy="1080655"/>
          </a:xfrm>
        </p:grpSpPr>
        <p:sp>
          <p:nvSpPr>
            <p:cNvPr id="7" name="Rectangle: Rounded Corners 6"/>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8" name="Picture 7" descr="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54078" y="615520"/>
            <a:ext cx="4880165" cy="386885"/>
            <a:chOff x="2863742" y="1097155"/>
            <a:chExt cx="3467785" cy="484015"/>
          </a:xfrm>
          <a:solidFill>
            <a:schemeClr val="accent2"/>
          </a:solidFill>
        </p:grpSpPr>
        <p:sp>
          <p:nvSpPr>
            <p:cNvPr id="10" name="Rectangle: Rounded Corners 9"/>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11"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3.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Thí</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nghiệm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tra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đặc</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điểm</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của</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sp>
        <p:nvSpPr>
          <p:cNvPr id="12" name="Line 4"/>
          <p:cNvSpPr>
            <a:spLocks noChangeShapeType="1"/>
          </p:cNvSpPr>
          <p:nvPr/>
        </p:nvSpPr>
        <p:spPr bwMode="auto">
          <a:xfrm>
            <a:off x="4344261" y="2585341"/>
            <a:ext cx="0" cy="8572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6" name="Line 6"/>
          <p:cNvSpPr>
            <a:spLocks noChangeShapeType="1"/>
          </p:cNvSpPr>
          <p:nvPr/>
        </p:nvSpPr>
        <p:spPr bwMode="auto">
          <a:xfrm>
            <a:off x="676544" y="3480691"/>
            <a:ext cx="8092097" cy="0"/>
          </a:xfrm>
          <a:prstGeom prst="line">
            <a:avLst/>
          </a:prstGeom>
          <a:noFill/>
          <a:ln w="9525">
            <a:solidFill>
              <a:srgbClr val="FFFF99"/>
            </a:solidFill>
            <a:round/>
          </a:ln>
          <a:scene3d>
            <a:camera prst="legacyObliqueTopLeft"/>
            <a:lightRig rig="legacyFlat3" dir="t"/>
          </a:scene3d>
          <a:sp3d extrusionH="430200" prstMaterial="legacyMatte">
            <a:bevelT w="13500" h="13500" prst="angle"/>
            <a:bevelB w="13500" h="13500" prst="angle"/>
            <a:extrusionClr>
              <a:srgbClr val="FFFF99"/>
            </a:extrusionClr>
            <a:contourClr>
              <a:srgbClr val="FFFF99"/>
            </a:contourClr>
          </a:sp3d>
          <a:extLst>
            <a:ext uri="{909E8E84-426E-40DD-AFC4-6F175D3DCCD1}">
              <a14:hiddenFill xmlns:a14="http://schemas.microsoft.com/office/drawing/2010/main">
                <a:noFill/>
              </a14:hiddenFill>
            </a:ext>
          </a:extLst>
        </p:spPr>
        <p:txBody>
          <a:bodyPr>
            <a:flatTx/>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17" name="Text Box 15"/>
          <p:cNvSpPr txBox="1">
            <a:spLocks noChangeArrowheads="1"/>
          </p:cNvSpPr>
          <p:nvPr/>
        </p:nvSpPr>
        <p:spPr bwMode="auto">
          <a:xfrm>
            <a:off x="3267936" y="1472108"/>
            <a:ext cx="333375"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a:solidFill>
                  <a:srgbClr val="000000"/>
                </a:solidFill>
                <a:ea typeface="+mn-ea"/>
                <a:cs typeface="Arial" panose="020B0604020202020204" pitchFamily="34" charset="0"/>
                <a:sym typeface="Wingdings" panose="05000000000000000000" pitchFamily="2" charset="2"/>
              </a:rPr>
              <a:t>F</a:t>
            </a:r>
            <a:endParaRPr lang="en-US" altLang="en-US" sz="1500" kern="120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a:solidFill>
                  <a:srgbClr val="000000"/>
                </a:solidFill>
                <a:ea typeface="+mn-ea"/>
                <a:cs typeface="Arial" panose="020B0604020202020204" pitchFamily="34" charset="0"/>
                <a:sym typeface="Wingdings" panose="05000000000000000000" pitchFamily="2" charset="2"/>
              </a:rPr>
              <a:t></a:t>
            </a:r>
            <a:endParaRPr lang="en-US" altLang="en-US" sz="1350" kern="1200">
              <a:solidFill>
                <a:srgbClr val="000000"/>
              </a:solidFill>
              <a:ea typeface="+mn-ea"/>
              <a:cs typeface="Arial" panose="020B0604020202020204" pitchFamily="34" charset="0"/>
              <a:sym typeface="Wingdings" panose="05000000000000000000" pitchFamily="2" charset="2"/>
            </a:endParaRPr>
          </a:p>
        </p:txBody>
      </p:sp>
      <p:sp>
        <p:nvSpPr>
          <p:cNvPr id="29" name="Line 32"/>
          <p:cNvSpPr>
            <a:spLocks noChangeShapeType="1"/>
          </p:cNvSpPr>
          <p:nvPr/>
        </p:nvSpPr>
        <p:spPr bwMode="auto">
          <a:xfrm flipV="1">
            <a:off x="4915762" y="1956692"/>
            <a:ext cx="2206933"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30" name="Text Box 33"/>
          <p:cNvSpPr txBox="1">
            <a:spLocks noChangeArrowheads="1"/>
          </p:cNvSpPr>
          <p:nvPr/>
        </p:nvSpPr>
        <p:spPr bwMode="auto">
          <a:xfrm>
            <a:off x="5176509" y="1474489"/>
            <a:ext cx="514596"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500" kern="1200" dirty="0">
                <a:solidFill>
                  <a:srgbClr val="000000"/>
                </a:solidFill>
                <a:ea typeface="+mn-ea"/>
                <a:cs typeface="Arial" panose="020B0604020202020204" pitchFamily="34" charset="0"/>
                <a:sym typeface="Wingdings" panose="05000000000000000000" pitchFamily="2" charset="2"/>
              </a:rPr>
              <a:t>F’</a:t>
            </a:r>
            <a:endParaRPr lang="en-US" altLang="en-US" sz="1500" kern="1200" dirty="0">
              <a:solidFill>
                <a:srgbClr val="000000"/>
              </a:solidFill>
              <a:ea typeface="+mn-ea"/>
              <a:cs typeface="Arial" panose="020B0604020202020204" pitchFamily="34" charset="0"/>
              <a:sym typeface="Wingdings" panose="05000000000000000000" pitchFamily="2" charset="2"/>
            </a:endParaRPr>
          </a:p>
          <a:p>
            <a:pPr defTabSz="685800">
              <a:spcBef>
                <a:spcPct val="50000"/>
              </a:spcBef>
              <a:buClrTx/>
            </a:pPr>
            <a:r>
              <a:rPr lang="en-US" altLang="en-US" sz="1350" kern="1200" dirty="0">
                <a:solidFill>
                  <a:srgbClr val="000000"/>
                </a:solidFill>
                <a:ea typeface="+mn-ea"/>
                <a:cs typeface="Arial" panose="020B0604020202020204" pitchFamily="34" charset="0"/>
                <a:sym typeface="Wingdings" panose="05000000000000000000" pitchFamily="2" charset="2"/>
              </a:rPr>
              <a:t></a:t>
            </a:r>
            <a:endParaRPr lang="en-US" altLang="en-US" sz="1350" kern="1200" dirty="0">
              <a:solidFill>
                <a:srgbClr val="000000"/>
              </a:solidFill>
              <a:ea typeface="+mn-ea"/>
              <a:cs typeface="Arial" panose="020B0604020202020204" pitchFamily="34" charset="0"/>
              <a:sym typeface="Wingdings" panose="05000000000000000000" pitchFamily="2" charset="2"/>
            </a:endParaRPr>
          </a:p>
        </p:txBody>
      </p:sp>
      <p:sp>
        <p:nvSpPr>
          <p:cNvPr id="31" name="Text Box 19"/>
          <p:cNvSpPr txBox="1">
            <a:spLocks noChangeArrowheads="1"/>
          </p:cNvSpPr>
          <p:nvPr/>
        </p:nvSpPr>
        <p:spPr bwMode="auto">
          <a:xfrm>
            <a:off x="3988265" y="3072308"/>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O</a:t>
            </a:r>
            <a:endParaRPr lang="en-US" altLang="en-US" sz="1800" kern="1200">
              <a:solidFill>
                <a:srgbClr val="FF0000"/>
              </a:solidFill>
              <a:ea typeface="+mn-ea"/>
              <a:cs typeface="Arial" panose="020B0604020202020204" pitchFamily="34" charset="0"/>
            </a:endParaRPr>
          </a:p>
        </p:txBody>
      </p:sp>
      <p:sp>
        <p:nvSpPr>
          <p:cNvPr id="736" name="Text Box 19"/>
          <p:cNvSpPr txBox="1">
            <a:spLocks noChangeArrowheads="1"/>
          </p:cNvSpPr>
          <p:nvPr/>
        </p:nvSpPr>
        <p:spPr bwMode="auto">
          <a:xfrm>
            <a:off x="3198880" y="2927051"/>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sp>
        <p:nvSpPr>
          <p:cNvPr id="737" name="Text Box 19"/>
          <p:cNvSpPr txBox="1">
            <a:spLocks noChangeArrowheads="1"/>
          </p:cNvSpPr>
          <p:nvPr/>
        </p:nvSpPr>
        <p:spPr bwMode="auto">
          <a:xfrm>
            <a:off x="5139599" y="296396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spcBef>
                <a:spcPct val="50000"/>
              </a:spcBef>
              <a:buClrTx/>
            </a:pPr>
            <a:r>
              <a:rPr lang="en-US" altLang="en-US" sz="1800" kern="1200">
                <a:solidFill>
                  <a:srgbClr val="FF0000"/>
                </a:solidFill>
                <a:ea typeface="+mn-ea"/>
                <a:cs typeface="Arial" panose="020B0604020202020204" pitchFamily="34" charset="0"/>
              </a:rPr>
              <a:t>F’</a:t>
            </a:r>
            <a:endParaRPr lang="en-US" altLang="en-US" sz="1800" kern="1200">
              <a:solidFill>
                <a:srgbClr val="FF0000"/>
              </a:solidFill>
              <a:ea typeface="+mn-ea"/>
              <a:cs typeface="Arial" panose="020B0604020202020204" pitchFamily="34" charset="0"/>
            </a:endParaRPr>
          </a:p>
        </p:txBody>
      </p:sp>
      <p:cxnSp>
        <p:nvCxnSpPr>
          <p:cNvPr id="738" name="Straight Connector 737"/>
          <p:cNvCxnSpPr/>
          <p:nvPr/>
        </p:nvCxnSpPr>
        <p:spPr>
          <a:xfrm>
            <a:off x="5313430" y="3284239"/>
            <a:ext cx="0" cy="192881"/>
          </a:xfrm>
          <a:prstGeom prst="line">
            <a:avLst/>
          </a:prstGeom>
          <a:noFill/>
          <a:ln w="28575" cap="flat" cmpd="sng" algn="ctr">
            <a:solidFill>
              <a:srgbClr val="FF0000"/>
            </a:solidFill>
            <a:prstDash val="solid"/>
          </a:ln>
          <a:effectLst/>
        </p:spPr>
      </p:cxnSp>
      <p:cxnSp>
        <p:nvCxnSpPr>
          <p:cNvPr id="739" name="Straight Connector 738"/>
          <p:cNvCxnSpPr/>
          <p:nvPr/>
        </p:nvCxnSpPr>
        <p:spPr>
          <a:xfrm>
            <a:off x="3382236" y="3300908"/>
            <a:ext cx="0" cy="192881"/>
          </a:xfrm>
          <a:prstGeom prst="line">
            <a:avLst/>
          </a:prstGeom>
          <a:noFill/>
          <a:ln w="28575" cap="flat" cmpd="sng" algn="ctr">
            <a:solidFill>
              <a:srgbClr val="FF0000"/>
            </a:solidFill>
            <a:prstDash val="solid"/>
          </a:ln>
          <a:effectLst/>
        </p:spPr>
      </p:cxnSp>
      <p:cxnSp>
        <p:nvCxnSpPr>
          <p:cNvPr id="740" name="Straight Connector 739"/>
          <p:cNvCxnSpPr/>
          <p:nvPr/>
        </p:nvCxnSpPr>
        <p:spPr>
          <a:xfrm>
            <a:off x="4331165" y="3300908"/>
            <a:ext cx="0" cy="192881"/>
          </a:xfrm>
          <a:prstGeom prst="line">
            <a:avLst/>
          </a:prstGeom>
          <a:noFill/>
          <a:ln w="28575" cap="flat" cmpd="sng" algn="ctr">
            <a:solidFill>
              <a:srgbClr val="FF0000"/>
            </a:solidFill>
            <a:prstDash val="solid"/>
          </a:ln>
          <a:effectLst/>
        </p:spPr>
      </p:cxnSp>
      <p:pic>
        <p:nvPicPr>
          <p:cNvPr id="741" name="Picture 41" descr="Ojo Ojos De Dibujos Animados Ojo Ilustrador Ojos De Personaje ..."/>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760594">
            <a:off x="5633710" y="2050751"/>
            <a:ext cx="1312069" cy="131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2" name="Nhóm 2"/>
          <p:cNvGrpSpPr/>
          <p:nvPr/>
        </p:nvGrpSpPr>
        <p:grpSpPr bwMode="auto">
          <a:xfrm>
            <a:off x="2817585" y="1938693"/>
            <a:ext cx="266700" cy="512830"/>
            <a:chOff x="1470017" y="2515671"/>
            <a:chExt cx="435685" cy="1004999"/>
          </a:xfrm>
        </p:grpSpPr>
        <p:sp>
          <p:nvSpPr>
            <p:cNvPr id="743" name="Freeform 24"/>
            <p:cNvSpPr>
              <a:spLocks noChangeAspect="1"/>
            </p:cNvSpPr>
            <p:nvPr/>
          </p:nvSpPr>
          <p:spPr bwMode="auto">
            <a:xfrm rot="5700000">
              <a:off x="1185360" y="2800328"/>
              <a:ext cx="1004999" cy="435685"/>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744" name="Freeform 26"/>
            <p:cNvSpPr>
              <a:spLocks noChangeAspect="1"/>
            </p:cNvSpPr>
            <p:nvPr/>
          </p:nvSpPr>
          <p:spPr bwMode="auto">
            <a:xfrm rot="5700000">
              <a:off x="1421546" y="3114176"/>
              <a:ext cx="532625" cy="231290"/>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grpSp>
        <p:nvGrpSpPr>
          <p:cNvPr id="22" name="Group 21"/>
          <p:cNvGrpSpPr/>
          <p:nvPr/>
        </p:nvGrpSpPr>
        <p:grpSpPr bwMode="auto">
          <a:xfrm>
            <a:off x="1886811" y="1613792"/>
            <a:ext cx="342900" cy="1841897"/>
            <a:chOff x="4800" y="1536"/>
            <a:chExt cx="170" cy="1019"/>
          </a:xfrm>
        </p:grpSpPr>
        <p:sp>
          <p:nvSpPr>
            <p:cNvPr id="23" name="Freeform 24"/>
            <p:cNvSpPr>
              <a:spLocks noChangeAspect="1"/>
            </p:cNvSpPr>
            <p:nvPr/>
          </p:nvSpPr>
          <p:spPr bwMode="auto">
            <a:xfrm rot="5700000">
              <a:off x="4680" y="1664"/>
              <a:ext cx="417" cy="162"/>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EBF02E"/>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grpSp>
          <p:nvGrpSpPr>
            <p:cNvPr id="24" name="Group 23"/>
            <p:cNvGrpSpPr/>
            <p:nvPr/>
          </p:nvGrpSpPr>
          <p:grpSpPr bwMode="auto">
            <a:xfrm>
              <a:off x="4800" y="1728"/>
              <a:ext cx="162" cy="827"/>
              <a:chOff x="4800" y="1730"/>
              <a:chExt cx="162" cy="827"/>
            </a:xfrm>
          </p:grpSpPr>
          <p:sp>
            <p:nvSpPr>
              <p:cNvPr id="25" name="Freeform 26"/>
              <p:cNvSpPr>
                <a:spLocks noChangeAspect="1"/>
              </p:cNvSpPr>
              <p:nvPr/>
            </p:nvSpPr>
            <p:spPr bwMode="auto">
              <a:xfrm rot="5700000">
                <a:off x="4776" y="1798"/>
                <a:ext cx="221" cy="86"/>
              </a:xfrm>
              <a:custGeom>
                <a:avLst/>
                <a:gdLst>
                  <a:gd name="T0" fmla="*/ 0 w 8000"/>
                  <a:gd name="T1" fmla="*/ 0 h 3154"/>
                  <a:gd name="T2" fmla="*/ 0 w 8000"/>
                  <a:gd name="T3" fmla="*/ 0 h 3154"/>
                  <a:gd name="T4" fmla="*/ 0 w 8000"/>
                  <a:gd name="T5" fmla="*/ 0 h 3154"/>
                  <a:gd name="T6" fmla="*/ 0 w 8000"/>
                  <a:gd name="T7" fmla="*/ 0 h 3154"/>
                  <a:gd name="T8" fmla="*/ 0 w 8000"/>
                  <a:gd name="T9" fmla="*/ 0 h 3154"/>
                  <a:gd name="T10" fmla="*/ 0 w 8000"/>
                  <a:gd name="T11" fmla="*/ 0 h 3154"/>
                  <a:gd name="T12" fmla="*/ 0 w 8000"/>
                  <a:gd name="T13" fmla="*/ 0 h 3154"/>
                  <a:gd name="T14" fmla="*/ 0 w 8000"/>
                  <a:gd name="T15" fmla="*/ 0 h 3154"/>
                  <a:gd name="T16" fmla="*/ 0 w 8000"/>
                  <a:gd name="T17" fmla="*/ 0 h 3154"/>
                  <a:gd name="T18" fmla="*/ 0 w 8000"/>
                  <a:gd name="T19" fmla="*/ 0 h 3154"/>
                  <a:gd name="T20" fmla="*/ 0 w 8000"/>
                  <a:gd name="T21" fmla="*/ 0 h 3154"/>
                  <a:gd name="T22" fmla="*/ 0 w 8000"/>
                  <a:gd name="T23" fmla="*/ 0 h 3154"/>
                  <a:gd name="T24" fmla="*/ 0 w 8000"/>
                  <a:gd name="T25" fmla="*/ 0 h 3154"/>
                  <a:gd name="T26" fmla="*/ 0 w 8000"/>
                  <a:gd name="T27" fmla="*/ 0 h 3154"/>
                  <a:gd name="T28" fmla="*/ 0 w 8000"/>
                  <a:gd name="T29" fmla="*/ 0 h 3154"/>
                  <a:gd name="T30" fmla="*/ 0 w 8000"/>
                  <a:gd name="T31" fmla="*/ 0 h 3154"/>
                  <a:gd name="T32" fmla="*/ 0 w 8000"/>
                  <a:gd name="T33" fmla="*/ 0 h 3154"/>
                  <a:gd name="T34" fmla="*/ 0 w 8000"/>
                  <a:gd name="T35" fmla="*/ 0 h 3154"/>
                  <a:gd name="T36" fmla="*/ 0 w 8000"/>
                  <a:gd name="T37" fmla="*/ 0 h 3154"/>
                  <a:gd name="T38" fmla="*/ 0 w 8000"/>
                  <a:gd name="T39" fmla="*/ 0 h 3154"/>
                  <a:gd name="T40" fmla="*/ 0 w 8000"/>
                  <a:gd name="T41" fmla="*/ 0 h 3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00"/>
                  <a:gd name="T64" fmla="*/ 0 h 3154"/>
                  <a:gd name="T65" fmla="*/ 8000 w 8000"/>
                  <a:gd name="T66" fmla="*/ 3154 h 3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00" h="3154">
                    <a:moveTo>
                      <a:pt x="8000" y="1577"/>
                    </a:moveTo>
                    <a:cubicBezTo>
                      <a:pt x="8000" y="1818"/>
                      <a:pt x="7931" y="2087"/>
                      <a:pt x="7804" y="2300"/>
                    </a:cubicBezTo>
                    <a:cubicBezTo>
                      <a:pt x="7677" y="2513"/>
                      <a:pt x="7478" y="2717"/>
                      <a:pt x="7236" y="2853"/>
                    </a:cubicBezTo>
                    <a:cubicBezTo>
                      <a:pt x="6994" y="2989"/>
                      <a:pt x="6684" y="3082"/>
                      <a:pt x="6351" y="3118"/>
                    </a:cubicBezTo>
                    <a:cubicBezTo>
                      <a:pt x="6018" y="3154"/>
                      <a:pt x="5628" y="3128"/>
                      <a:pt x="5236" y="3071"/>
                    </a:cubicBezTo>
                    <a:cubicBezTo>
                      <a:pt x="4844" y="3014"/>
                      <a:pt x="4412" y="2895"/>
                      <a:pt x="4000" y="2777"/>
                    </a:cubicBezTo>
                    <a:cubicBezTo>
                      <a:pt x="3588" y="2659"/>
                      <a:pt x="3156" y="2499"/>
                      <a:pt x="2764" y="2366"/>
                    </a:cubicBezTo>
                    <a:cubicBezTo>
                      <a:pt x="2372" y="2233"/>
                      <a:pt x="1982" y="2086"/>
                      <a:pt x="1649" y="1977"/>
                    </a:cubicBezTo>
                    <a:cubicBezTo>
                      <a:pt x="1316" y="1868"/>
                      <a:pt x="1006" y="1776"/>
                      <a:pt x="764" y="1712"/>
                    </a:cubicBezTo>
                    <a:cubicBezTo>
                      <a:pt x="522" y="1648"/>
                      <a:pt x="323" y="1617"/>
                      <a:pt x="196" y="1595"/>
                    </a:cubicBezTo>
                    <a:cubicBezTo>
                      <a:pt x="69" y="1573"/>
                      <a:pt x="0" y="1571"/>
                      <a:pt x="0" y="1577"/>
                    </a:cubicBezTo>
                    <a:cubicBezTo>
                      <a:pt x="0" y="1583"/>
                      <a:pt x="69" y="1581"/>
                      <a:pt x="196" y="1559"/>
                    </a:cubicBezTo>
                    <a:cubicBezTo>
                      <a:pt x="323" y="1537"/>
                      <a:pt x="522" y="1506"/>
                      <a:pt x="764" y="1442"/>
                    </a:cubicBezTo>
                    <a:cubicBezTo>
                      <a:pt x="1006" y="1378"/>
                      <a:pt x="1316" y="1286"/>
                      <a:pt x="1649" y="1177"/>
                    </a:cubicBezTo>
                    <a:cubicBezTo>
                      <a:pt x="1982" y="1068"/>
                      <a:pt x="2372" y="921"/>
                      <a:pt x="2764" y="788"/>
                    </a:cubicBezTo>
                    <a:cubicBezTo>
                      <a:pt x="3156" y="655"/>
                      <a:pt x="3588" y="495"/>
                      <a:pt x="4000" y="377"/>
                    </a:cubicBezTo>
                    <a:cubicBezTo>
                      <a:pt x="4412" y="259"/>
                      <a:pt x="4844" y="140"/>
                      <a:pt x="5236" y="83"/>
                    </a:cubicBezTo>
                    <a:cubicBezTo>
                      <a:pt x="5628" y="26"/>
                      <a:pt x="6018" y="0"/>
                      <a:pt x="6351" y="36"/>
                    </a:cubicBezTo>
                    <a:cubicBezTo>
                      <a:pt x="6684" y="72"/>
                      <a:pt x="6994" y="165"/>
                      <a:pt x="7236" y="301"/>
                    </a:cubicBezTo>
                    <a:cubicBezTo>
                      <a:pt x="7478" y="437"/>
                      <a:pt x="7677" y="641"/>
                      <a:pt x="7804" y="854"/>
                    </a:cubicBezTo>
                    <a:cubicBezTo>
                      <a:pt x="7931" y="1067"/>
                      <a:pt x="8000" y="1336"/>
                      <a:pt x="8000" y="1577"/>
                    </a:cubicBezTo>
                    <a:close/>
                  </a:path>
                </a:pathLst>
              </a:custGeom>
              <a:gradFill rotWithShape="0">
                <a:gsLst>
                  <a:gs pos="0">
                    <a:srgbClr val="FF9900"/>
                  </a:gs>
                  <a:gs pos="100000">
                    <a:srgbClr val="9933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
            <p:nvSpPr>
              <p:cNvPr id="26" name="Rectangle 25"/>
              <p:cNvSpPr>
                <a:spLocks noChangeAspect="1" noChangeArrowheads="1"/>
              </p:cNvSpPr>
              <p:nvPr/>
            </p:nvSpPr>
            <p:spPr bwMode="auto">
              <a:xfrm>
                <a:off x="4872" y="1895"/>
                <a:ext cx="14" cy="96"/>
              </a:xfrm>
              <a:prstGeom prst="rect">
                <a:avLst/>
              </a:prstGeom>
              <a:gradFill rotWithShape="0">
                <a:gsLst>
                  <a:gs pos="0">
                    <a:srgbClr val="000000"/>
                  </a:gs>
                  <a:gs pos="100000">
                    <a:srgbClr val="FFFFCC"/>
                  </a:gs>
                </a:gsLst>
                <a:lin ang="5400000" scaled="1"/>
              </a:gra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Rectangle 26"/>
              <p:cNvSpPr>
                <a:spLocks noChangeAspect="1" noChangeArrowheads="1"/>
              </p:cNvSpPr>
              <p:nvPr/>
            </p:nvSpPr>
            <p:spPr bwMode="auto">
              <a:xfrm>
                <a:off x="4800" y="1963"/>
                <a:ext cx="162" cy="594"/>
              </a:xfrm>
              <a:prstGeom prst="rect">
                <a:avLst/>
              </a:prstGeom>
              <a:solidFill>
                <a:srgbClr val="FFFFE1"/>
              </a:solidFill>
              <a:ln w="9525">
                <a:solidFill>
                  <a:srgbClr val="000000"/>
                </a:solidFill>
                <a:miter lim="800000"/>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3" name="Group 29"/>
          <p:cNvGrpSpPr/>
          <p:nvPr/>
        </p:nvGrpSpPr>
        <p:grpSpPr bwMode="auto">
          <a:xfrm>
            <a:off x="5944461" y="797022"/>
            <a:ext cx="1600200" cy="2686050"/>
            <a:chOff x="3888" y="816"/>
            <a:chExt cx="1344" cy="2256"/>
          </a:xfrm>
        </p:grpSpPr>
        <p:sp>
          <p:nvSpPr>
            <p:cNvPr id="14" name="AutoShape 2"/>
            <p:cNvSpPr>
              <a:spLocks noChangeArrowheads="1"/>
            </p:cNvSpPr>
            <p:nvPr/>
          </p:nvSpPr>
          <p:spPr bwMode="auto">
            <a:xfrm rot="5400000">
              <a:off x="3792" y="912"/>
              <a:ext cx="1536" cy="1344"/>
            </a:xfrm>
            <a:prstGeom prst="flowChartInputOutput">
              <a:avLst/>
            </a:prstGeom>
            <a:gradFill rotWithShape="1">
              <a:gsLst>
                <a:gs pos="0">
                  <a:srgbClr val="FFFFFF">
                    <a:gamma/>
                    <a:shade val="89020"/>
                    <a:invGamma/>
                  </a:srgbClr>
                </a:gs>
                <a:gs pos="100000">
                  <a:srgbClr val="FFFFFF"/>
                </a:gs>
              </a:gsLst>
              <a:lin ang="0" scaled="1"/>
            </a:gradFill>
            <a:ln w="9525">
              <a:solidFill>
                <a:srgbClr val="000000"/>
              </a:solidFill>
              <a:miter lim="800000"/>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cs typeface="Arial" panose="020B0604020202020204" pitchFamily="34" charset="0"/>
              </a:endParaRPr>
            </a:p>
          </p:txBody>
        </p:sp>
        <p:sp>
          <p:nvSpPr>
            <p:cNvPr id="15" name="Line 5"/>
            <p:cNvSpPr>
              <a:spLocks noChangeShapeType="1"/>
            </p:cNvSpPr>
            <p:nvPr/>
          </p:nvSpPr>
          <p:spPr bwMode="auto">
            <a:xfrm>
              <a:off x="4512" y="2208"/>
              <a:ext cx="0" cy="864"/>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grpSp>
      <p:sp>
        <p:nvSpPr>
          <p:cNvPr id="747" name="Text Box 12"/>
          <p:cNvSpPr txBox="1">
            <a:spLocks noChangeArrowheads="1"/>
          </p:cNvSpPr>
          <p:nvPr/>
        </p:nvSpPr>
        <p:spPr bwMode="auto">
          <a:xfrm>
            <a:off x="1146772" y="3771206"/>
            <a:ext cx="7054586" cy="923330"/>
          </a:xfrm>
          <a:prstGeom prst="rect">
            <a:avLst/>
          </a:prstGeom>
          <a:solidFill>
            <a:srgbClr val="FFC727"/>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en-US" sz="1800" b="1" kern="1200" dirty="0">
              <a:latin typeface="Barlow" panose="00000500000000000000" pitchFamily="2" charset="-93"/>
              <a:ea typeface="+mn-ea"/>
              <a:cs typeface="Arial" panose="020B0604020202020204" pitchFamily="34" charset="0"/>
            </a:endParaRPr>
          </a:p>
          <a:p>
            <a:pPr lvl="0" algn="ctr" defTabSz="685800">
              <a:buClrTx/>
              <a:defRPr/>
            </a:pPr>
            <a:endParaRPr lang="vi-VN" sz="1800" b="1" kern="1200" dirty="0">
              <a:latin typeface="Barlow" panose="00000500000000000000" pitchFamily="2" charset="-93"/>
              <a:ea typeface="+mn-ea"/>
              <a:cs typeface="Arial" panose="020B0604020202020204" pitchFamily="34" charset="0"/>
            </a:endParaRPr>
          </a:p>
        </p:txBody>
      </p:sp>
      <p:sp>
        <p:nvSpPr>
          <p:cNvPr id="749" name="TextBox 748"/>
          <p:cNvSpPr txBox="1"/>
          <p:nvPr/>
        </p:nvSpPr>
        <p:spPr>
          <a:xfrm>
            <a:off x="2051368" y="3779004"/>
            <a:ext cx="5342448"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panose="00000500000000000000"/>
              <a:buNone/>
              <a:defRPr kumimoji="0" b="1" kern="0" spc="0" normalizeH="0" baseline="0">
                <a:ln>
                  <a:noFill/>
                </a:ln>
                <a:solidFill>
                  <a:srgbClr val="2E2723"/>
                </a:solidFill>
                <a:effectLst/>
                <a:uLnTx/>
                <a:uFillTx/>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r>
              <a:rPr lang="vi-VN" sz="1800" dirty="0"/>
              <a:t>Ảnh không hứng được trên màn</a:t>
            </a:r>
            <a:endParaRPr lang="vi-VN" sz="1800" dirty="0"/>
          </a:p>
        </p:txBody>
      </p:sp>
      <p:sp>
        <p:nvSpPr>
          <p:cNvPr id="750" name="TextBox 749"/>
          <p:cNvSpPr txBox="1"/>
          <p:nvPr/>
        </p:nvSpPr>
        <p:spPr>
          <a:xfrm>
            <a:off x="1864806" y="3803351"/>
            <a:ext cx="5859614"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2E2723"/>
              </a:buClr>
              <a:buSzPts val="3000"/>
              <a:buFont typeface="Barlow" panose="00000500000000000000"/>
              <a:buNone/>
              <a:defRPr kumimoji="0" b="1" kern="0" spc="0" normalizeH="0" baseline="0">
                <a:ln>
                  <a:noFill/>
                </a:ln>
                <a:solidFill>
                  <a:srgbClr val="2E2723"/>
                </a:solidFill>
                <a:effectLst/>
                <a:uLnTx/>
                <a:uFillTx/>
                <a:latin typeface="Barlow" panose="00000500000000000000"/>
                <a:ea typeface="Barlow" panose="00000500000000000000"/>
                <a:cs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defRPr>
            </a:lvl9pPr>
          </a:lstStyle>
          <a:p>
            <a:pPr marL="609600" indent="-609600">
              <a:lnSpc>
                <a:spcPct val="120000"/>
              </a:lnSpc>
              <a:buClr>
                <a:srgbClr val="FF5050"/>
              </a:buClr>
              <a:defRPr/>
            </a:pPr>
            <a:r>
              <a:rPr lang="en-US" sz="1800" dirty="0" err="1">
                <a:solidFill>
                  <a:schemeClr val="tx1"/>
                </a:solidFill>
                <a:cs typeface="Arial" panose="020B0604020202020204" pitchFamily="34" charset="0"/>
              </a:rPr>
              <a:t>Một</a:t>
            </a:r>
            <a:r>
              <a:rPr lang="en-US" sz="1800" dirty="0">
                <a:solidFill>
                  <a:schemeClr val="tx1"/>
                </a:solidFill>
                <a:cs typeface="Arial" panose="020B0604020202020204" pitchFamily="34" charset="0"/>
              </a:rPr>
              <a:t> </a:t>
            </a:r>
            <a:r>
              <a:rPr lang="en-US" sz="1800" dirty="0" err="1">
                <a:solidFill>
                  <a:schemeClr val="tx1"/>
                </a:solidFill>
                <a:cs typeface="Arial" panose="020B0604020202020204" pitchFamily="34" charset="0"/>
              </a:rPr>
              <a:t>vật</a:t>
            </a:r>
            <a:r>
              <a:rPr lang="en-US" sz="1800" dirty="0">
                <a:solidFill>
                  <a:schemeClr val="tx1"/>
                </a:solidFill>
                <a:cs typeface="Arial" panose="020B0604020202020204" pitchFamily="34" charset="0"/>
              </a:rPr>
              <a:t> </a:t>
            </a:r>
            <a:r>
              <a:rPr lang="vi-VN" sz="1800" dirty="0">
                <a:solidFill>
                  <a:schemeClr val="tx1"/>
                </a:solidFill>
                <a:cs typeface="Arial" panose="020B0604020202020204" pitchFamily="34" charset="0"/>
              </a:rPr>
              <a:t>đặt ở mọi vị trí trước thấu kính phân kì luôn cho </a:t>
            </a:r>
            <a:r>
              <a:rPr lang="vi-VN" sz="1800" i="1" dirty="0">
                <a:solidFill>
                  <a:srgbClr val="FF0000"/>
                </a:solidFill>
                <a:cs typeface="Arial" panose="020B0604020202020204" pitchFamily="34" charset="0"/>
              </a:rPr>
              <a:t>ảnh ảo, cùng chiều</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nhỏ</a:t>
            </a:r>
            <a:r>
              <a:rPr lang="en-US" sz="1800" i="1" dirty="0">
                <a:solidFill>
                  <a:srgbClr val="FF0000"/>
                </a:solidFill>
                <a:cs typeface="Arial" panose="020B0604020202020204" pitchFamily="34" charset="0"/>
              </a:rPr>
              <a:t> </a:t>
            </a:r>
            <a:r>
              <a:rPr lang="en-US" sz="1800" i="1" dirty="0" err="1">
                <a:solidFill>
                  <a:srgbClr val="FF0000"/>
                </a:solidFill>
                <a:cs typeface="Arial" panose="020B0604020202020204" pitchFamily="34" charset="0"/>
              </a:rPr>
              <a:t>hơn</a:t>
            </a:r>
            <a:r>
              <a:rPr lang="vi-VN" sz="1800" i="1" dirty="0">
                <a:solidFill>
                  <a:srgbClr val="FF0000"/>
                </a:solidFill>
                <a:cs typeface="Arial" panose="020B0604020202020204" pitchFamily="34" charset="0"/>
              </a:rPr>
              <a:t> với vật.</a:t>
            </a:r>
            <a:endParaRPr lang="vi-VN" sz="1800" i="1" dirty="0">
              <a:solidFill>
                <a:srgbClr val="FF0000"/>
              </a:solidFill>
              <a:cs typeface="Arial" panose="020B0604020202020204" pitchFamily="34" charset="0"/>
            </a:endParaRPr>
          </a:p>
        </p:txBody>
      </p:sp>
      <p:sp>
        <p:nvSpPr>
          <p:cNvPr id="745" name="AutoShape 3"/>
          <p:cNvSpPr>
            <a:spLocks noChangeArrowheads="1"/>
          </p:cNvSpPr>
          <p:nvPr/>
        </p:nvSpPr>
        <p:spPr bwMode="auto">
          <a:xfrm rot="16200000">
            <a:off x="3658461" y="1499491"/>
            <a:ext cx="1485900" cy="1028700"/>
          </a:xfrm>
          <a:prstGeom prst="parallelogram">
            <a:avLst>
              <a:gd name="adj" fmla="val 36111"/>
            </a:avLst>
          </a:prstGeom>
          <a:solidFill>
            <a:srgbClr val="0B5394"/>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en-US" altLang="en-US" sz="1350" kern="1200">
              <a:solidFill>
                <a:srgbClr val="000000"/>
              </a:solidFill>
              <a:ea typeface="+mn-ea"/>
              <a:cs typeface="Arial" panose="020B0604020202020204" pitchFamily="34" charset="0"/>
            </a:endParaRPr>
          </a:p>
        </p:txBody>
      </p:sp>
      <p:sp>
        <p:nvSpPr>
          <p:cNvPr id="746" name="Oval 7"/>
          <p:cNvSpPr>
            <a:spLocks noChangeArrowheads="1"/>
          </p:cNvSpPr>
          <p:nvPr/>
        </p:nvSpPr>
        <p:spPr bwMode="auto">
          <a:xfrm rot="2834016">
            <a:off x="4004338" y="1725115"/>
            <a:ext cx="722710" cy="5000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defRPr/>
            </a:pPr>
            <a:endParaRPr kumimoji="0" lang="en-US" altLang="en-US"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Line 31"/>
          <p:cNvSpPr>
            <a:spLocks noChangeShapeType="1"/>
          </p:cNvSpPr>
          <p:nvPr/>
        </p:nvSpPr>
        <p:spPr bwMode="auto">
          <a:xfrm flipH="1">
            <a:off x="2341631" y="1949547"/>
            <a:ext cx="2002631"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ysClr val="windowText" lastClr="000000"/>
              </a:solidFill>
              <a:effectLst/>
              <a:uLnTx/>
              <a:uFillTx/>
              <a:ea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2000" accel="50000" decel="50000" autoRev="1" fill="hold" nodeType="clickEffect">
                                  <p:stCondLst>
                                    <p:cond delay="0"/>
                                  </p:stCondLst>
                                  <p:childTnLst>
                                    <p:animMotion origin="layout" path="M -3.61111E-6 -1.23457E-6 L 0.19184 -1.23457E-6 " pathEditMode="relative" rAng="0" ptsTypes="AA">
                                      <p:cBhvr>
                                        <p:cTn id="6" dur="2000" fill="hold"/>
                                        <p:tgtEl>
                                          <p:spTgt spid="22"/>
                                        </p:tgtEl>
                                        <p:attrNameLst>
                                          <p:attrName>ppt_x</p:attrName>
                                          <p:attrName>ppt_y</p:attrName>
                                        </p:attrNameLst>
                                      </p:cBhvr>
                                      <p:rCtr x="9583"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repeatCount="2000" accel="50000" decel="50000" autoRev="1" fill="hold" nodeType="clickEffect">
                                  <p:stCondLst>
                                    <p:cond delay="0"/>
                                  </p:stCondLst>
                                  <p:childTnLst>
                                    <p:animMotion origin="layout" path="M -3.61111E-6 6.17284E-7 L -0.125 -0.00556 " pathEditMode="relative" rAng="0" ptsTypes="AA">
                                      <p:cBhvr>
                                        <p:cTn id="10" dur="3000" fill="hold"/>
                                        <p:tgtEl>
                                          <p:spTgt spid="13"/>
                                        </p:tgtEl>
                                        <p:attrNameLst>
                                          <p:attrName>ppt_x</p:attrName>
                                          <p:attrName>ppt_y</p:attrName>
                                        </p:attrNameLst>
                                      </p:cBhvr>
                                      <p:rCtr x="-6250" y="-278"/>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47"/>
                                        </p:tgtEl>
                                        <p:attrNameLst>
                                          <p:attrName>style.visibility</p:attrName>
                                        </p:attrNameLst>
                                      </p:cBhvr>
                                      <p:to>
                                        <p:strVal val="visible"/>
                                      </p:to>
                                    </p:set>
                                    <p:animEffect transition="in" filter="dissolve">
                                      <p:cBhvr>
                                        <p:cTn id="15" dur="500"/>
                                        <p:tgtEl>
                                          <p:spTgt spid="747"/>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49"/>
                                        </p:tgtEl>
                                        <p:attrNameLst>
                                          <p:attrName>style.visibility</p:attrName>
                                        </p:attrNameLst>
                                      </p:cBhvr>
                                      <p:to>
                                        <p:strVal val="visible"/>
                                      </p:to>
                                    </p:set>
                                    <p:animEffect transition="in" filter="randombar(horizontal)">
                                      <p:cBhvr>
                                        <p:cTn id="19" dur="500"/>
                                        <p:tgtEl>
                                          <p:spTgt spid="74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41"/>
                                        </p:tgtEl>
                                        <p:attrNameLst>
                                          <p:attrName>style.visibility</p:attrName>
                                        </p:attrNameLst>
                                      </p:cBhvr>
                                      <p:to>
                                        <p:strVal val="visible"/>
                                      </p:to>
                                    </p:set>
                                    <p:animEffect transition="in" filter="barn(inVertical)">
                                      <p:cBhvr>
                                        <p:cTn id="24" dur="500"/>
                                        <p:tgtEl>
                                          <p:spTgt spid="74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42"/>
                                        </p:tgtEl>
                                        <p:attrNameLst>
                                          <p:attrName>style.visibility</p:attrName>
                                        </p:attrNameLst>
                                      </p:cBhvr>
                                      <p:to>
                                        <p:strVal val="visible"/>
                                      </p:to>
                                    </p:set>
                                    <p:animEffect transition="in" filter="barn(inVertical)">
                                      <p:cBhvr>
                                        <p:cTn id="29" dur="500"/>
                                        <p:tgtEl>
                                          <p:spTgt spid="74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50"/>
                                        </p:tgtEl>
                                        <p:attrNameLst>
                                          <p:attrName>style.visibility</p:attrName>
                                        </p:attrNameLst>
                                      </p:cBhvr>
                                      <p:to>
                                        <p:strVal val="visible"/>
                                      </p:to>
                                    </p:set>
                                    <p:animEffect transition="in" filter="randombar(horizontal)">
                                      <p:cBhvr>
                                        <p:cTn id="34" dur="500"/>
                                        <p:tgtEl>
                                          <p:spTgt spid="750"/>
                                        </p:tgtEl>
                                      </p:cBhvr>
                                    </p:animEffect>
                                  </p:childTnLst>
                                </p:cTn>
                              </p:par>
                              <p:par>
                                <p:cTn id="35" presetID="10" presetClass="exit" presetSubtype="0" fill="hold" grpId="1" nodeType="withEffect">
                                  <p:stCondLst>
                                    <p:cond delay="0"/>
                                  </p:stCondLst>
                                  <p:childTnLst>
                                    <p:animEffect transition="out" filter="fade">
                                      <p:cBhvr>
                                        <p:cTn id="36" dur="500"/>
                                        <p:tgtEl>
                                          <p:spTgt spid="749"/>
                                        </p:tgtEl>
                                      </p:cBhvr>
                                    </p:animEffect>
                                    <p:set>
                                      <p:cBhvr>
                                        <p:cTn id="37" dur="1" fill="hold">
                                          <p:stCondLst>
                                            <p:cond delay="499"/>
                                          </p:stCondLst>
                                        </p:cTn>
                                        <p:tgtEl>
                                          <p:spTgt spid="7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0"/>
      <p:bldP spid="749" grpId="1"/>
      <p:bldP spid="7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2" name="Rectangle: Rounded Corners 1"/>
          <p:cNvSpPr/>
          <p:nvPr/>
        </p:nvSpPr>
        <p:spPr>
          <a:xfrm>
            <a:off x="982165" y="664944"/>
            <a:ext cx="7752900" cy="121425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3" name="Picture 2"/>
          <p:cNvPicPr>
            <a:picLocks noChangeAspect="1"/>
          </p:cNvPicPr>
          <p:nvPr/>
        </p:nvPicPr>
        <p:blipFill>
          <a:blip r:embed="rId1"/>
          <a:stretch>
            <a:fillRect/>
          </a:stretch>
        </p:blipFill>
        <p:spPr>
          <a:xfrm>
            <a:off x="249466" y="349668"/>
            <a:ext cx="1465399" cy="1465399"/>
          </a:xfrm>
          <a:prstGeom prst="rect">
            <a:avLst/>
          </a:prstGeom>
        </p:spPr>
      </p:pic>
      <p:sp>
        <p:nvSpPr>
          <p:cNvPr id="24" name="Google Shape;247;p23"/>
          <p:cNvSpPr txBox="1"/>
          <p:nvPr/>
        </p:nvSpPr>
        <p:spPr>
          <a:xfrm>
            <a:off x="1714865" y="788147"/>
            <a:ext cx="6671396" cy="1130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buClr>
                <a:srgbClr val="2E2723"/>
              </a:buClr>
            </a:pPr>
            <a:r>
              <a:rPr lang="en-US" dirty="0" err="1"/>
              <a:t>Hãy</a:t>
            </a:r>
            <a:r>
              <a:rPr lang="en-US" dirty="0"/>
              <a:t> </a:t>
            </a:r>
            <a:r>
              <a:rPr lang="en-US" dirty="0" err="1"/>
              <a:t>cho</a:t>
            </a:r>
            <a:r>
              <a:rPr lang="en-US" dirty="0"/>
              <a:t> </a:t>
            </a:r>
            <a:r>
              <a:rPr lang="en-US" dirty="0" err="1"/>
              <a:t>biết</a:t>
            </a:r>
            <a:r>
              <a:rPr lang="en-US" dirty="0"/>
              <a:t> </a:t>
            </a:r>
            <a:r>
              <a:rPr lang="en-US" dirty="0" err="1"/>
              <a:t>ảnh</a:t>
            </a:r>
            <a:r>
              <a:rPr lang="en-US" dirty="0"/>
              <a:t> </a:t>
            </a:r>
            <a:r>
              <a:rPr lang="en-US" dirty="0" err="1"/>
              <a:t>ảo</a:t>
            </a:r>
            <a:r>
              <a:rPr lang="en-US" dirty="0"/>
              <a:t> </a:t>
            </a:r>
            <a:r>
              <a:rPr lang="en-US" dirty="0" err="1"/>
              <a:t>tạo</a:t>
            </a:r>
            <a:r>
              <a:rPr lang="en-US" dirty="0"/>
              <a:t> </a:t>
            </a:r>
            <a:r>
              <a:rPr lang="en-US" dirty="0" err="1"/>
              <a:t>bởi</a:t>
            </a:r>
            <a:r>
              <a:rPr lang="en-US" dirty="0"/>
              <a:t> </a:t>
            </a:r>
            <a:r>
              <a:rPr lang="en-US" dirty="0" err="1"/>
              <a:t>thấu</a:t>
            </a:r>
            <a:r>
              <a:rPr lang="en-US" dirty="0"/>
              <a:t> </a:t>
            </a:r>
            <a:r>
              <a:rPr lang="en-US" dirty="0" err="1"/>
              <a:t>kính</a:t>
            </a:r>
            <a:r>
              <a:rPr lang="en-US" dirty="0"/>
              <a:t> </a:t>
            </a:r>
            <a:r>
              <a:rPr lang="en-US" dirty="0" err="1"/>
              <a:t>hội</a:t>
            </a:r>
            <a:r>
              <a:rPr lang="en-US" dirty="0"/>
              <a:t> </a:t>
            </a:r>
            <a:r>
              <a:rPr lang="en-US" dirty="0" err="1"/>
              <a:t>tụ</a:t>
            </a:r>
            <a:r>
              <a:rPr lang="en-US" dirty="0"/>
              <a:t> </a:t>
            </a:r>
            <a:r>
              <a:rPr lang="en-US" dirty="0" err="1"/>
              <a:t>và</a:t>
            </a:r>
            <a:r>
              <a:rPr lang="en-US" dirty="0"/>
              <a:t> </a:t>
            </a:r>
            <a:r>
              <a:rPr lang="en-US" dirty="0" err="1"/>
              <a:t>thấu</a:t>
            </a:r>
            <a:r>
              <a:rPr lang="en-US" dirty="0"/>
              <a:t> </a:t>
            </a:r>
            <a:r>
              <a:rPr lang="en-US" dirty="0" err="1"/>
              <a:t>kính</a:t>
            </a:r>
            <a:r>
              <a:rPr lang="en-US" dirty="0"/>
              <a:t> </a:t>
            </a:r>
            <a:r>
              <a:rPr lang="en-US" dirty="0" err="1"/>
              <a:t>phân</a:t>
            </a:r>
            <a:r>
              <a:rPr lang="en-US" dirty="0"/>
              <a:t> </a:t>
            </a:r>
            <a:r>
              <a:rPr lang="en-US" dirty="0" err="1"/>
              <a:t>kì</a:t>
            </a:r>
            <a:r>
              <a:rPr lang="en-US" dirty="0"/>
              <a:t> </a:t>
            </a:r>
            <a:r>
              <a:rPr lang="en-US" dirty="0" err="1"/>
              <a:t>có</a:t>
            </a:r>
            <a:r>
              <a:rPr lang="en-US" dirty="0"/>
              <a:t> </a:t>
            </a:r>
            <a:r>
              <a:rPr lang="en-US" dirty="0" err="1"/>
              <a:t>gì</a:t>
            </a:r>
            <a:r>
              <a:rPr lang="en-US" dirty="0"/>
              <a:t> </a:t>
            </a:r>
            <a:r>
              <a:rPr lang="en-US" dirty="0" err="1"/>
              <a:t>giống</a:t>
            </a:r>
            <a:r>
              <a:rPr lang="en-US" dirty="0"/>
              <a:t> </a:t>
            </a:r>
            <a:r>
              <a:rPr lang="en-US" dirty="0" err="1"/>
              <a:t>và</a:t>
            </a:r>
            <a:r>
              <a:rPr lang="en-US" dirty="0"/>
              <a:t> </a:t>
            </a:r>
            <a:r>
              <a:rPr lang="en-US" dirty="0" err="1"/>
              <a:t>khác</a:t>
            </a:r>
            <a:r>
              <a:rPr lang="en-US" dirty="0"/>
              <a:t> nhau.html</a:t>
            </a:r>
            <a:endParaRPr kumimoji="0" lang="en-US" sz="24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cxnSp>
        <p:nvCxnSpPr>
          <p:cNvPr id="25" name="Straight Connector 24"/>
          <p:cNvCxnSpPr/>
          <p:nvPr/>
        </p:nvCxnSpPr>
        <p:spPr>
          <a:xfrm>
            <a:off x="55860" y="230200"/>
            <a:ext cx="8961013"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Google Shape;356;p47"/>
          <p:cNvSpPr txBox="1"/>
          <p:nvPr/>
        </p:nvSpPr>
        <p:spPr>
          <a:xfrm>
            <a:off x="269804" y="74231"/>
            <a:ext cx="4119316" cy="317018"/>
          </a:xfrm>
          <a:prstGeom prst="rect">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IV.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Sự</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Một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Vật</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Qua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6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6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nvGrpSpPr>
          <p:cNvPr id="27" name="Group 26"/>
          <p:cNvGrpSpPr/>
          <p:nvPr/>
        </p:nvGrpSpPr>
        <p:grpSpPr>
          <a:xfrm>
            <a:off x="85528" y="31912"/>
            <a:ext cx="368551" cy="359337"/>
            <a:chOff x="7453548" y="316155"/>
            <a:chExt cx="1108364" cy="1080655"/>
          </a:xfrm>
        </p:grpSpPr>
        <p:sp>
          <p:nvSpPr>
            <p:cNvPr id="28" name="Rectangle: Rounded Corners 27"/>
            <p:cNvSpPr/>
            <p:nvPr/>
          </p:nvSpPr>
          <p:spPr>
            <a:xfrm>
              <a:off x="7453548" y="316155"/>
              <a:ext cx="1108364" cy="1080655"/>
            </a:xfrm>
            <a:prstGeom prst="roundRect">
              <a:avLst/>
            </a:prstGeom>
            <a:solidFill>
              <a:schemeClr val="accent6">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pic>
          <p:nvPicPr>
            <p:cNvPr id="29" name="Picture 28"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450" y="441203"/>
              <a:ext cx="830557" cy="830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5537671" y="-33481"/>
            <a:ext cx="3336525" cy="386885"/>
            <a:chOff x="2863742" y="1097155"/>
            <a:chExt cx="3467785" cy="484015"/>
          </a:xfrm>
          <a:solidFill>
            <a:schemeClr val="accent2"/>
          </a:solidFill>
        </p:grpSpPr>
        <p:sp>
          <p:nvSpPr>
            <p:cNvPr id="31" name="Rectangle: Rounded Corners 30"/>
            <p:cNvSpPr/>
            <p:nvPr/>
          </p:nvSpPr>
          <p:spPr>
            <a:xfrm>
              <a:off x="2863742" y="1184563"/>
              <a:ext cx="3467785" cy="396607"/>
            </a:xfrm>
            <a:prstGeom prst="roundRect">
              <a:avLst/>
            </a:prstGeom>
            <a:solidFill>
              <a:schemeClr val="tx2"/>
            </a:solidFill>
            <a:ln>
              <a:solidFill>
                <a:srgbClr val="E3641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a:ln>
                  <a:noFill/>
                </a:ln>
                <a:solidFill>
                  <a:srgbClr val="D9D9D9"/>
                </a:solidFill>
                <a:effectLst/>
                <a:uLnTx/>
                <a:uFillTx/>
                <a:latin typeface="Arial" panose="020B0604020202020204"/>
                <a:ea typeface="+mn-ea"/>
                <a:cs typeface="+mn-cs"/>
                <a:sym typeface="Arial" panose="020B0604020202020204"/>
              </a:endParaRPr>
            </a:p>
          </p:txBody>
        </p:sp>
        <p:sp>
          <p:nvSpPr>
            <p:cNvPr id="2048" name="Google Shape;356;p47"/>
            <p:cNvSpPr txBox="1"/>
            <p:nvPr/>
          </p:nvSpPr>
          <p:spPr>
            <a:xfrm>
              <a:off x="2900974" y="1097155"/>
              <a:ext cx="3430553" cy="3318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ctr" defTabSz="914400" rtl="0" eaLnBrk="1" fontAlgn="auto" latinLnBrk="0" hangingPunct="1">
                <a:lnSpc>
                  <a:spcPct val="100000"/>
                </a:lnSpc>
                <a:spcBef>
                  <a:spcPts val="0"/>
                </a:spcBef>
                <a:spcAft>
                  <a:spcPts val="0"/>
                </a:spcAft>
                <a:buClr>
                  <a:srgbClr val="2E2723"/>
                </a:buClr>
                <a:buSzPts val="3000"/>
                <a:buFont typeface="Barlow" panose="00000500000000000000"/>
                <a:buNone/>
                <a:defRPr/>
              </a:pP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1.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Cách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vẽ</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ảnh</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tạo</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bởi</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thấu</a:t>
              </a:r>
              <a:r>
                <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rPr>
                <a:t> </a:t>
              </a:r>
              <a:r>
                <a:rPr kumimoji="0" lang="en-US" sz="1400" b="1" i="0" u="none" strike="noStrike" kern="0" cap="none" spc="0" normalizeH="0" baseline="0" noProof="0" dirty="0" err="1">
                  <a:ln>
                    <a:noFill/>
                  </a:ln>
                  <a:solidFill>
                    <a:srgbClr val="2E2723"/>
                  </a:solidFill>
                  <a:effectLst/>
                  <a:uLnTx/>
                  <a:uFillTx/>
                  <a:latin typeface="Barlow" panose="00000500000000000000"/>
                  <a:sym typeface="Barlow" panose="00000500000000000000"/>
                </a:rPr>
                <a:t>kính</a:t>
              </a:r>
              <a:endParaRPr kumimoji="0" lang="en-US" sz="1400" b="1" i="0" u="none" strike="noStrike" kern="0" cap="none" spc="0" normalizeH="0" baseline="0" noProof="0" dirty="0">
                <a:ln>
                  <a:noFill/>
                </a:ln>
                <a:solidFill>
                  <a:srgbClr val="2E2723"/>
                </a:solidFill>
                <a:effectLst/>
                <a:uLnTx/>
                <a:uFillTx/>
                <a:latin typeface="Barlow" panose="00000500000000000000"/>
                <a:sym typeface="Barlow" panose="00000500000000000000"/>
              </a:endParaRPr>
            </a:p>
          </p:txBody>
        </p:sp>
      </p:grpSp>
      <p:grpSp>
        <p:nvGrpSpPr>
          <p:cNvPr id="2065" name="Group 2064"/>
          <p:cNvGrpSpPr/>
          <p:nvPr/>
        </p:nvGrpSpPr>
        <p:grpSpPr>
          <a:xfrm>
            <a:off x="3960549" y="1932445"/>
            <a:ext cx="1151634" cy="515555"/>
            <a:chOff x="1188000" y="2465246"/>
            <a:chExt cx="6768000" cy="2065050"/>
          </a:xfrm>
        </p:grpSpPr>
        <p:sp>
          <p:nvSpPr>
            <p:cNvPr id="2062" name="Rectangle: Rounded Corners 2061"/>
            <p:cNvSpPr/>
            <p:nvPr/>
          </p:nvSpPr>
          <p:spPr>
            <a:xfrm>
              <a:off x="1188000" y="2465246"/>
              <a:ext cx="6768000" cy="2065050"/>
            </a:xfrm>
            <a:prstGeom prst="roundRect">
              <a:avLst/>
            </a:prstGeom>
            <a:solidFill>
              <a:srgbClr val="FCEF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dirty="0">
                <a:ln>
                  <a:noFill/>
                </a:ln>
                <a:solidFill>
                  <a:srgbClr val="D9D9D9"/>
                </a:solidFill>
                <a:effectLst/>
                <a:uLnTx/>
                <a:uFillTx/>
                <a:latin typeface="Arial" panose="020B0604020202020204"/>
                <a:ea typeface="+mn-ea"/>
                <a:cs typeface="+mn-cs"/>
                <a:sym typeface="Arial" panose="020B0604020202020204"/>
              </a:endParaRPr>
            </a:p>
          </p:txBody>
        </p:sp>
        <p:sp>
          <p:nvSpPr>
            <p:cNvPr id="2064" name="TextBox 2063"/>
            <p:cNvSpPr txBox="1"/>
            <p:nvPr/>
          </p:nvSpPr>
          <p:spPr>
            <a:xfrm>
              <a:off x="1343731" y="2768390"/>
              <a:ext cx="6300002" cy="14587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nSpc>
                  <a:spcPct val="120000"/>
                </a:lnSpc>
                <a:buClr>
                  <a:schemeClr val="dk1"/>
                </a:buClr>
                <a:buSzPts val="1100"/>
                <a:defRPr sz="2400"/>
              </a:lvl1pPr>
            </a:lstStyle>
            <a:p>
              <a:pPr marL="0" marR="0" lvl="0" indent="0" algn="ctr" defTabSz="914400" rtl="0" eaLnBrk="1" fontAlgn="auto" latinLnBrk="0" hangingPunct="1">
                <a:lnSpc>
                  <a:spcPct val="120000"/>
                </a:lnSpc>
                <a:spcBef>
                  <a:spcPts val="0"/>
                </a:spcBef>
                <a:spcAft>
                  <a:spcPts val="0"/>
                </a:spcAft>
                <a:buClr>
                  <a:srgbClr val="2E2723"/>
                </a:buClr>
                <a:buSzPts val="1100"/>
                <a:buFont typeface="Arial" panose="020B0604020202020204"/>
                <a:buNone/>
                <a:defRPr/>
              </a:pPr>
              <a:r>
                <a:rPr kumimoji="0" lang="en-US" sz="2400" b="1" i="0" u="none" strike="noStrike" kern="0" cap="none" spc="0" normalizeH="0" baseline="0" noProof="0" dirty="0" err="1">
                  <a:ln>
                    <a:noFill/>
                  </a:ln>
                  <a:solidFill>
                    <a:srgbClr val="000000"/>
                  </a:solidFill>
                  <a:effectLst/>
                  <a:uLnTx/>
                  <a:uFillTx/>
                  <a:latin typeface="Arial" panose="020B0604020202020204"/>
                  <a:cs typeface="Arial" panose="020B0604020202020204"/>
                  <a:sym typeface="Arial" panose="020B0604020202020204"/>
                </a:rPr>
                <a:t>Giải</a:t>
              </a:r>
              <a:endParaRPr kumimoji="0" lang="en-US" sz="2400" b="1"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p:txBody>
        </p:sp>
      </p:grpSp>
      <p:graphicFrame>
        <p:nvGraphicFramePr>
          <p:cNvPr id="4" name="Table 3"/>
          <p:cNvGraphicFramePr>
            <a:graphicFrameLocks noGrp="1"/>
          </p:cNvGraphicFramePr>
          <p:nvPr/>
        </p:nvGraphicFramePr>
        <p:xfrm>
          <a:off x="407890" y="2648940"/>
          <a:ext cx="8327172" cy="1829616"/>
        </p:xfrm>
        <a:graphic>
          <a:graphicData uri="http://schemas.openxmlformats.org/drawingml/2006/table">
            <a:tbl>
              <a:tblPr firstRow="1" bandRow="1">
                <a:tableStyleId>{3FF10DAE-EC59-4599-AB1C-FA6E69E3DEA9}</a:tableStyleId>
              </a:tblPr>
              <a:tblGrid>
                <a:gridCol w="1619097"/>
                <a:gridCol w="3495413"/>
                <a:gridCol w="3212662"/>
              </a:tblGrid>
              <a:tr h="609872">
                <a:tc>
                  <a:txBody>
                    <a:bodyPr/>
                    <a:lstStyle/>
                    <a:p>
                      <a:pPr algn="ct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1" dirty="0" err="1"/>
                        <a:t>Thấu</a:t>
                      </a:r>
                      <a:r>
                        <a:rPr lang="en-US" sz="1600" b="1" dirty="0"/>
                        <a:t> </a:t>
                      </a:r>
                      <a:r>
                        <a:rPr lang="en-US" sz="1600" b="1" dirty="0" err="1"/>
                        <a:t>kính</a:t>
                      </a:r>
                      <a:r>
                        <a:rPr lang="en-US" sz="1600" b="1" dirty="0"/>
                        <a:t> </a:t>
                      </a:r>
                      <a:r>
                        <a:rPr lang="en-US" sz="1600" b="1" dirty="0" err="1"/>
                        <a:t>phân</a:t>
                      </a:r>
                      <a:r>
                        <a:rPr lang="en-US" sz="1600" b="1" dirty="0"/>
                        <a:t> </a:t>
                      </a:r>
                      <a:r>
                        <a:rPr lang="en-US" sz="1600" b="1" dirty="0" err="1"/>
                        <a:t>kì</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r>
              <a:tr h="609872">
                <a:tc>
                  <a:txBody>
                    <a:bodyPr/>
                    <a:lstStyle/>
                    <a:p>
                      <a:pPr algn="ctr"/>
                      <a:r>
                        <a:rPr lang="en-US" sz="1600" b="1" dirty="0" err="1"/>
                        <a:t>Giống</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gridSpan="2">
                  <a:txBody>
                    <a:bodyPr/>
                    <a:lstStyle/>
                    <a:p>
                      <a:pPr algn="l"/>
                      <a:r>
                        <a:rPr lang="en-US" sz="1600" b="0" dirty="0"/>
                        <a:t>- Ả</a:t>
                      </a:r>
                      <a:r>
                        <a:rPr lang="vi-VN" sz="1600" b="0" dirty="0"/>
                        <a:t>nh ảo, không hứng được trên màn chắn</a:t>
                      </a:r>
                      <a:endParaRPr lang="en-US" sz="1600" b="0" dirty="0"/>
                    </a:p>
                    <a:p>
                      <a:pPr algn="l"/>
                      <a:r>
                        <a:rPr lang="en-US" sz="1600" b="0" dirty="0"/>
                        <a:t>- </a:t>
                      </a:r>
                      <a:r>
                        <a:rPr lang="en-US" sz="1600" b="0" dirty="0" err="1"/>
                        <a:t>Cùng</a:t>
                      </a:r>
                      <a:r>
                        <a:rPr lang="en-US" sz="1600" b="0" dirty="0"/>
                        <a:t> </a:t>
                      </a:r>
                      <a:r>
                        <a:rPr lang="en-US" sz="1600" b="0" dirty="0" err="1"/>
                        <a:t>chiều</a:t>
                      </a:r>
                      <a:r>
                        <a:rPr lang="en-US" sz="1600" b="0" dirty="0"/>
                        <a:t> </a:t>
                      </a:r>
                      <a:r>
                        <a:rPr lang="en-US" sz="1600" b="0" dirty="0" err="1"/>
                        <a:t>với</a:t>
                      </a:r>
                      <a:r>
                        <a:rPr lang="en-US" sz="1600" b="0" dirty="0"/>
                        <a:t> </a:t>
                      </a:r>
                      <a:r>
                        <a:rPr lang="en-US" sz="1600" b="0" dirty="0" err="1"/>
                        <a:t>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hMerge="1">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r>
              <a:tr h="609872">
                <a:tc>
                  <a:txBody>
                    <a:bodyPr/>
                    <a:lstStyle/>
                    <a:p>
                      <a:pPr algn="ctr"/>
                      <a:r>
                        <a:rPr lang="en-US" sz="1600" b="1" dirty="0" err="1"/>
                        <a:t>Khác</a:t>
                      </a:r>
                      <a:endParaRPr lang="en-US" sz="1600" b="1"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solidFill>
                      <a:srgbClr val="FCEFCF"/>
                    </a:solidFill>
                  </a:tcPr>
                </a:tc>
                <a:tc>
                  <a:txBody>
                    <a:bodyPr/>
                    <a:lstStyle/>
                    <a:p>
                      <a:pPr algn="ctr"/>
                      <a:r>
                        <a:rPr lang="en-US" sz="1600" b="0" dirty="0"/>
                        <a:t>L</a:t>
                      </a:r>
                      <a:r>
                        <a:rPr lang="vi-VN" sz="1600" b="0" dirty="0"/>
                        <a:t>ớn 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1600" b="0" dirty="0" err="1"/>
                        <a:t>Nhỏ</a:t>
                      </a:r>
                      <a:r>
                        <a:rPr lang="en-US" sz="1600" b="0" dirty="0"/>
                        <a:t> </a:t>
                      </a:r>
                      <a:r>
                        <a:rPr lang="vi-VN" sz="1600" b="0" dirty="0"/>
                        <a:t>hơn vật</a:t>
                      </a:r>
                      <a:endParaRPr lang="en-US" sz="1600" b="0" dirty="0"/>
                    </a:p>
                  </a:txBody>
                  <a:tcPr anchor="ctr">
                    <a:lnL w="12700" cap="flat" cmpd="sng" algn="ctr">
                      <a:solidFill>
                        <a:srgbClr val="E36414"/>
                      </a:solidFill>
                      <a:prstDash val="solid"/>
                      <a:round/>
                      <a:headEnd type="none" w="med" len="med"/>
                      <a:tailEnd type="none" w="med" len="med"/>
                    </a:lnL>
                    <a:lnR w="12700" cap="flat" cmpd="sng" algn="ctr">
                      <a:solidFill>
                        <a:srgbClr val="E36414"/>
                      </a:solidFill>
                      <a:prstDash val="solid"/>
                      <a:round/>
                      <a:headEnd type="none" w="med" len="med"/>
                      <a:tailEnd type="none" w="med" len="med"/>
                    </a:lnR>
                    <a:lnT w="12700" cap="flat" cmpd="sng" algn="ctr">
                      <a:solidFill>
                        <a:srgbClr val="E36414"/>
                      </a:solidFill>
                      <a:prstDash val="solid"/>
                      <a:round/>
                      <a:headEnd type="none" w="med" len="med"/>
                      <a:tailEnd type="none" w="med" len="med"/>
                    </a:lnT>
                    <a:lnB w="12700" cap="flat" cmpd="sng" algn="ctr">
                      <a:solidFill>
                        <a:srgbClr val="E36414"/>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randombar(horizontal)">
                                      <p:cBhvr>
                                        <p:cTn id="20" dur="500"/>
                                        <p:tgtEl>
                                          <p:spTgt spid="206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4"/>
          <p:cNvSpPr txBox="1">
            <a:spLocks noGrp="1"/>
          </p:cNvSpPr>
          <p:nvPr>
            <p:ph type="title" idx="2"/>
          </p:nvPr>
        </p:nvSpPr>
        <p:spPr>
          <a:xfrm>
            <a:off x="1202400" y="442350"/>
            <a:ext cx="6883200" cy="1119600"/>
          </a:xfrm>
          <a:prstGeom prst="rect">
            <a:avLst/>
          </a:prstGeom>
        </p:spPr>
        <p:txBody>
          <a:bodyPr spcFirstLastPara="1" wrap="square" lIns="91425" tIns="91425" rIns="91425" bIns="91425" anchor="ctr" anchorCtr="0">
            <a:noAutofit/>
          </a:bodyPr>
          <a:lstStyle/>
          <a:p>
            <a:pPr>
              <a:buSzPts val="1100"/>
              <a:buFont typeface="Arial" panose="020B0604020202020204"/>
              <a:buNone/>
            </a:pPr>
            <a:r>
              <a:rPr lang="en-US" sz="6600" dirty="0">
                <a:solidFill>
                  <a:schemeClr val="bg1">
                    <a:lumMod val="10000"/>
                  </a:schemeClr>
                </a:solidFill>
                <a:latin typeface="Arial" panose="020B0604020202020204" pitchFamily="34" charset="0"/>
                <a:cs typeface="Arial" panose="020B0604020202020204" pitchFamily="34" charset="0"/>
              </a:rPr>
              <a:t>LUYỆN TẬP</a:t>
            </a:r>
            <a:endParaRPr lang="en-US" sz="6600" dirty="0">
              <a:solidFill>
                <a:schemeClr val="bg1">
                  <a:lumMod val="1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1"/>
          <a:stretch>
            <a:fillRect/>
          </a:stretch>
        </p:blipFill>
        <p:spPr>
          <a:xfrm>
            <a:off x="2072250" y="643950"/>
            <a:ext cx="51435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 </a:t>
            </a:r>
            <a:r>
              <a:rPr lang="vi-VN" sz="2400" dirty="0">
                <a:sym typeface="Arial" panose="020B0604020202020204"/>
              </a:rPr>
              <a:t>Thấu kính hội tụ là loại thấu kính có</a:t>
            </a:r>
            <a:endParaRPr lang="vi-VN" sz="2400" dirty="0">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A. </a:t>
            </a:r>
            <a:r>
              <a:rPr lang="vi-VN" sz="2400" b="0" dirty="0">
                <a:solidFill>
                  <a:schemeClr val="dk1"/>
                </a:solidFill>
                <a:latin typeface="Lato" panose="020F0502020204030203"/>
                <a:ea typeface="Lato" panose="020F0502020204030203"/>
                <a:cs typeface="Lato" panose="020F0502020204030203"/>
                <a:sym typeface="Arial" panose="020B0604020202020204"/>
              </a:rPr>
              <a:t>phần rìa dày hơn phần giữa.</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B. </a:t>
            </a:r>
            <a:r>
              <a:rPr lang="vi-VN" sz="2400" b="0" dirty="0">
                <a:solidFill>
                  <a:schemeClr val="dk1"/>
                </a:solidFill>
                <a:latin typeface="Lato" panose="020F0502020204030203"/>
                <a:ea typeface="Lato" panose="020F0502020204030203"/>
                <a:cs typeface="Lato" panose="020F0502020204030203"/>
                <a:sym typeface="Arial" panose="020B0604020202020204"/>
              </a:rPr>
              <a:t>phần rìa mỏng hơn phần giữa.</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C. </a:t>
            </a:r>
            <a:r>
              <a:rPr lang="vi-VN" sz="2400" b="0" dirty="0">
                <a:solidFill>
                  <a:schemeClr val="dk1"/>
                </a:solidFill>
                <a:latin typeface="Lato" panose="020F0502020204030203"/>
                <a:ea typeface="Lato" panose="020F0502020204030203"/>
                <a:cs typeface="Lato" panose="020F0502020204030203"/>
                <a:sym typeface="Arial" panose="020B0604020202020204"/>
              </a:rPr>
              <a:t>phần rìa và phần giữa bằng nhau.</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a:p>
            <a:pPr algn="just">
              <a:lnSpc>
                <a:spcPct val="150000"/>
              </a:lnSpc>
            </a:pPr>
            <a:r>
              <a:rPr lang="vi-VN" sz="2400" dirty="0">
                <a:solidFill>
                  <a:schemeClr val="dk1"/>
                </a:solidFill>
                <a:latin typeface="Lato" panose="020F0502020204030203"/>
                <a:ea typeface="Lato" panose="020F0502020204030203"/>
                <a:cs typeface="Lato" panose="020F0502020204030203"/>
                <a:sym typeface="Arial" panose="020B0604020202020204"/>
              </a:rPr>
              <a:t>D. </a:t>
            </a:r>
            <a:r>
              <a:rPr lang="vi-VN" sz="2400" b="0" dirty="0">
                <a:solidFill>
                  <a:schemeClr val="dk1"/>
                </a:solidFill>
                <a:latin typeface="Lato" panose="020F0502020204030203"/>
                <a:ea typeface="Lato" panose="020F0502020204030203"/>
                <a:cs typeface="Lato" panose="020F0502020204030203"/>
                <a:sym typeface="Arial" panose="020B0604020202020204"/>
              </a:rPr>
              <a:t>hình dạng bất kì</a:t>
            </a:r>
            <a:r>
              <a:rPr lang="en-US" sz="2400" b="0" dirty="0">
                <a:solidFill>
                  <a:schemeClr val="dk1"/>
                </a:solidFill>
                <a:latin typeface="Lato" panose="020F0502020204030203"/>
                <a:ea typeface="Lato" panose="020F0502020204030203"/>
                <a:cs typeface="Lato" panose="020F0502020204030203"/>
                <a:sym typeface="Arial" panose="020B0604020202020204"/>
              </a:rPr>
              <a:t>.</a:t>
            </a:r>
            <a:endParaRPr lang="vi-VN" sz="2400" b="0" dirty="0">
              <a:solidFill>
                <a:schemeClr val="dk1"/>
              </a:solidFill>
              <a:latin typeface="Lato" panose="020F0502020204030203"/>
              <a:ea typeface="Lato" panose="020F0502020204030203"/>
              <a:cs typeface="Lato" panose="020F0502020204030203"/>
              <a:sym typeface="Arial" panose="020B0604020202020204"/>
            </a:endParaRPr>
          </a:p>
        </p:txBody>
      </p:sp>
      <p:sp>
        <p:nvSpPr>
          <p:cNvPr id="10" name="Rectangle: Rounded Corners 9"/>
          <p:cNvSpPr/>
          <p:nvPr/>
        </p:nvSpPr>
        <p:spPr>
          <a:xfrm>
            <a:off x="1080000" y="2203200"/>
            <a:ext cx="49320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2400" y="957600"/>
            <a:ext cx="7588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2: </a:t>
            </a:r>
            <a:r>
              <a:rPr lang="vi-VN" sz="2400" dirty="0"/>
              <a:t>Tia tới đi qua quang tâm của thấu kính hội tụ cho tia ló</a:t>
            </a:r>
            <a:endParaRPr lang="vi-VN"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đi qua tiêu điểm</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song song với trục chính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truyền thẳng theo phương của tia tới</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có đường kéo dài đi qua tiêu điểm</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1115169" y="2962855"/>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0524"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3: </a:t>
            </a:r>
            <a:r>
              <a:rPr lang="vi-VN" sz="2400" dirty="0"/>
              <a:t>Vật AB đặt trước thấu kính hội tụ cho ảnh A’B’, ảnh và vật nằm về cùng một phía đối với thấu kính. Ảnh A’B’</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là ảnh thật, lớn hơn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là ảnh ảo, nhỏ hơn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ngược chiều với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là ảnh ảo, cùng chiều với vật.</a:t>
            </a:r>
            <a:endParaRPr lang="vi-VN" sz="2400" b="0" dirty="0">
              <a:solidFill>
                <a:schemeClr val="dk1"/>
              </a:solidFill>
              <a:latin typeface="Lato" panose="020F0502020204030203"/>
              <a:ea typeface="Lato" panose="020F0502020204030203"/>
              <a:cs typeface="Lato" panose="020F0502020204030203"/>
            </a:endParaRPr>
          </a:p>
        </p:txBody>
      </p:sp>
      <p:sp>
        <p:nvSpPr>
          <p:cNvPr id="10" name="Rectangle: Rounded Corners 9"/>
          <p:cNvSpPr/>
          <p:nvPr/>
        </p:nvSpPr>
        <p:spPr>
          <a:xfrm>
            <a:off x="285175" y="39194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
          <a:stretch>
            <a:fillRect/>
          </a:stretch>
        </p:blipFill>
        <p:spPr>
          <a:xfrm>
            <a:off x="4304713" y="1760778"/>
            <a:ext cx="4431323" cy="19399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1200" y="915397"/>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l">
              <a:lnSpc>
                <a:spcPct val="150000"/>
              </a:lnSpc>
            </a:pPr>
            <a:r>
              <a:rPr lang="en-US" sz="2000" dirty="0" err="1"/>
              <a:t>Câu</a:t>
            </a:r>
            <a:r>
              <a:rPr lang="en-US" sz="2000" dirty="0"/>
              <a:t> 4: </a:t>
            </a:r>
            <a:r>
              <a:rPr lang="vi-VN" sz="2000" dirty="0"/>
              <a:t>Chỉ ra phương án sai. Đặt một cây nến trước một thấu kính hội tụ.</a:t>
            </a:r>
            <a:endParaRPr lang="en-US" sz="2000" dirty="0"/>
          </a:p>
          <a:p>
            <a:pPr algn="just">
              <a:lnSpc>
                <a:spcPct val="150000"/>
              </a:lnSpc>
            </a:pPr>
            <a:r>
              <a:rPr lang="vi-VN" sz="2000" dirty="0">
                <a:solidFill>
                  <a:schemeClr val="dk1"/>
                </a:solidFill>
                <a:latin typeface="Lato" panose="020F0502020204030203"/>
                <a:ea typeface="Lato" panose="020F0502020204030203"/>
                <a:cs typeface="Lato" panose="020F0502020204030203"/>
              </a:rPr>
              <a:t>A. </a:t>
            </a:r>
            <a:r>
              <a:rPr lang="vi-VN" sz="2000" b="0" dirty="0">
                <a:solidFill>
                  <a:schemeClr val="dk1"/>
                </a:solidFill>
                <a:latin typeface="Lato" panose="020F0502020204030203"/>
                <a:ea typeface="Lato" panose="020F0502020204030203"/>
                <a:cs typeface="Lato" panose="020F0502020204030203"/>
              </a:rPr>
              <a:t>Ta có thể thu được ảnh của cây nến trên màn ảnh.</a:t>
            </a:r>
            <a:endParaRPr lang="vi-VN" sz="2000" b="0" dirty="0">
              <a:solidFill>
                <a:schemeClr val="dk1"/>
              </a:solidFill>
              <a:latin typeface="Lato" panose="020F0502020204030203"/>
              <a:ea typeface="Lato" panose="020F0502020204030203"/>
              <a:cs typeface="Lato" panose="020F0502020204030203"/>
            </a:endParaRPr>
          </a:p>
          <a:p>
            <a:pPr algn="just">
              <a:lnSpc>
                <a:spcPct val="150000"/>
              </a:lnSpc>
            </a:pPr>
            <a:r>
              <a:rPr lang="vi-VN" sz="2000" dirty="0">
                <a:solidFill>
                  <a:schemeClr val="dk1"/>
                </a:solidFill>
                <a:latin typeface="Lato" panose="020F0502020204030203"/>
                <a:ea typeface="Lato" panose="020F0502020204030203"/>
                <a:cs typeface="Lato" panose="020F0502020204030203"/>
              </a:rPr>
              <a:t>B. </a:t>
            </a:r>
            <a:r>
              <a:rPr lang="vi-VN" sz="2000" b="0" dirty="0">
                <a:solidFill>
                  <a:schemeClr val="dk1"/>
                </a:solidFill>
                <a:latin typeface="Lato" panose="020F0502020204030203"/>
                <a:ea typeface="Lato" panose="020F0502020204030203"/>
                <a:cs typeface="Lato" panose="020F0502020204030203"/>
              </a:rPr>
              <a:t>Ảnh của cây nến trên màn ảnh có thể lớn hơn hoặc nhỏ hơn cây nến.</a:t>
            </a:r>
            <a:endParaRPr lang="vi-VN" sz="2000" b="0" dirty="0">
              <a:solidFill>
                <a:schemeClr val="dk1"/>
              </a:solidFill>
              <a:latin typeface="Lato" panose="020F0502020204030203"/>
              <a:ea typeface="Lato" panose="020F0502020204030203"/>
              <a:cs typeface="Lato" panose="020F0502020204030203"/>
            </a:endParaRPr>
          </a:p>
          <a:p>
            <a:pPr algn="just">
              <a:lnSpc>
                <a:spcPct val="150000"/>
              </a:lnSpc>
            </a:pPr>
            <a:r>
              <a:rPr lang="vi-VN" sz="2000" dirty="0">
                <a:solidFill>
                  <a:schemeClr val="dk1"/>
                </a:solidFill>
                <a:latin typeface="Lato" panose="020F0502020204030203"/>
                <a:ea typeface="Lato" panose="020F0502020204030203"/>
                <a:cs typeface="Lato" panose="020F0502020204030203"/>
              </a:rPr>
              <a:t>C. </a:t>
            </a:r>
            <a:r>
              <a:rPr lang="vi-VN" sz="2000" b="0" dirty="0">
                <a:solidFill>
                  <a:schemeClr val="dk1"/>
                </a:solidFill>
                <a:latin typeface="Lato" panose="020F0502020204030203"/>
                <a:ea typeface="Lato" panose="020F0502020204030203"/>
                <a:cs typeface="Lato" panose="020F0502020204030203"/>
              </a:rPr>
              <a:t>Ảnh của cây nến trên màn ảnh có thể là ảnh thật hoặc ảnh ảo.</a:t>
            </a:r>
            <a:endParaRPr lang="vi-VN" sz="2000" b="0" dirty="0">
              <a:solidFill>
                <a:schemeClr val="dk1"/>
              </a:solidFill>
              <a:latin typeface="Lato" panose="020F0502020204030203"/>
              <a:ea typeface="Lato" panose="020F0502020204030203"/>
              <a:cs typeface="Lato" panose="020F0502020204030203"/>
            </a:endParaRPr>
          </a:p>
          <a:p>
            <a:pPr algn="just">
              <a:lnSpc>
                <a:spcPct val="150000"/>
              </a:lnSpc>
            </a:pPr>
            <a:r>
              <a:rPr lang="vi-VN" sz="2000" dirty="0">
                <a:solidFill>
                  <a:schemeClr val="dk1"/>
                </a:solidFill>
                <a:latin typeface="Lato" panose="020F0502020204030203"/>
                <a:ea typeface="Lato" panose="020F0502020204030203"/>
                <a:cs typeface="Lato" panose="020F0502020204030203"/>
              </a:rPr>
              <a:t>D. </a:t>
            </a:r>
            <a:r>
              <a:rPr lang="vi-VN" sz="2000" b="0" dirty="0">
                <a:solidFill>
                  <a:schemeClr val="dk1"/>
                </a:solidFill>
                <a:latin typeface="Lato" panose="020F0502020204030203"/>
                <a:ea typeface="Lato" panose="020F0502020204030203"/>
                <a:cs typeface="Lato" panose="020F0502020204030203"/>
              </a:rPr>
              <a:t>Ảnh ảo của cây nến luôn luôn lớn hơn cây nến.</a:t>
            </a:r>
            <a:endParaRPr lang="vi-VN" sz="2000" b="0" dirty="0">
              <a:solidFill>
                <a:schemeClr val="dk1"/>
              </a:solidFill>
              <a:latin typeface="Lato" panose="020F0502020204030203"/>
              <a:ea typeface="Lato" panose="020F0502020204030203"/>
              <a:cs typeface="Lato" panose="020F0502020204030203"/>
            </a:endParaRPr>
          </a:p>
        </p:txBody>
      </p:sp>
      <p:sp>
        <p:nvSpPr>
          <p:cNvPr id="8" name="Rectangle: Rounded Corners 7"/>
          <p:cNvSpPr/>
          <p:nvPr/>
        </p:nvSpPr>
        <p:spPr>
          <a:xfrm>
            <a:off x="601200" y="3051415"/>
            <a:ext cx="7484400"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00" y="9338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5: </a:t>
            </a:r>
            <a:r>
              <a:rPr lang="vi-VN" sz="2400" dirty="0"/>
              <a:t>Vật AB đặt trước thấu kính hội tụ cho ảnh A’B’, ảnh và vật nằm về hai phía đối với thấu kính thì ảnh đó là:</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thật, ngược chiều với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thật, luôn lớn hơn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ảo, cùng chiều với vật.</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thật, luôn cao bằng vật.</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483451" y="2143440"/>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500" name="Group 499"/>
          <p:cNvGrpSpPr/>
          <p:nvPr/>
        </p:nvGrpSpPr>
        <p:grpSpPr>
          <a:xfrm>
            <a:off x="287596" y="1362420"/>
            <a:ext cx="6405707" cy="1157624"/>
            <a:chOff x="287596" y="1362420"/>
            <a:chExt cx="6405707" cy="1157624"/>
          </a:xfrm>
        </p:grpSpPr>
        <p:sp>
          <p:nvSpPr>
            <p:cNvPr id="422" name="Rectangle 3"/>
            <p:cNvSpPr>
              <a:spLocks noChangeArrowheads="1"/>
            </p:cNvSpPr>
            <p:nvPr/>
          </p:nvSpPr>
          <p:spPr bwMode="auto">
            <a:xfrm>
              <a:off x="287596" y="2479375"/>
              <a:ext cx="5187554" cy="40669"/>
            </a:xfrm>
            <a:prstGeom prst="rect">
              <a:avLst/>
            </a:prstGeom>
            <a:solidFill>
              <a:srgbClr val="00FFFF"/>
            </a:solidFill>
            <a:ln w="9525">
              <a:miter lim="800000"/>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423" name="Group 4"/>
            <p:cNvGrpSpPr/>
            <p:nvPr/>
          </p:nvGrpSpPr>
          <p:grpSpPr bwMode="auto">
            <a:xfrm>
              <a:off x="2833611" y="1498611"/>
              <a:ext cx="865380" cy="980765"/>
              <a:chOff x="736" y="2072"/>
              <a:chExt cx="720" cy="1144"/>
            </a:xfrm>
          </p:grpSpPr>
          <p:sp>
            <p:nvSpPr>
              <p:cNvPr id="424" name="Oval 5"/>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25" name="Rectangle 6"/>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sp>
            <p:nvSpPr>
              <p:cNvPr id="426" name="Rectangle 7"/>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nvGrpSpPr>
            <p:cNvPr id="427" name="Group 8"/>
            <p:cNvGrpSpPr/>
            <p:nvPr/>
          </p:nvGrpSpPr>
          <p:grpSpPr bwMode="auto">
            <a:xfrm>
              <a:off x="4121751" y="1827740"/>
              <a:ext cx="805797" cy="595836"/>
              <a:chOff x="3360" y="2520"/>
              <a:chExt cx="672" cy="696"/>
            </a:xfrm>
          </p:grpSpPr>
          <p:sp>
            <p:nvSpPr>
              <p:cNvPr id="428" name="Oval 9"/>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29" name="Rectangle 10"/>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sp>
          <p:nvSpPr>
            <p:cNvPr id="430" name="Oval 11"/>
            <p:cNvSpPr>
              <a:spLocks noChangeArrowheads="1"/>
            </p:cNvSpPr>
            <p:nvPr/>
          </p:nvSpPr>
          <p:spPr bwMode="auto">
            <a:xfrm>
              <a:off x="1027189" y="2259956"/>
              <a:ext cx="595835" cy="205233"/>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31" name="Rectangle 12"/>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lIns="84344" tIns="42172" rIns="84344" bIns="42172" anchor="ctr"/>
            <a:lstStyle/>
            <a:p>
              <a:pPr eaLnBrk="1" hangingPunct="1">
                <a:defRPr/>
              </a:pPr>
              <a:endParaRPr lang="en-US" sz="1490">
                <a:latin typeface="Arial" panose="020B0604020202020204" pitchFamily="34" charset="0"/>
              </a:endParaRPr>
            </a:p>
          </p:txBody>
        </p:sp>
        <p:sp>
          <p:nvSpPr>
            <p:cNvPr id="432" name="Rectangle 13"/>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433" name="Group 14"/>
            <p:cNvGrpSpPr/>
            <p:nvPr/>
          </p:nvGrpSpPr>
          <p:grpSpPr bwMode="auto">
            <a:xfrm>
              <a:off x="1988092" y="1428080"/>
              <a:ext cx="692304" cy="1091962"/>
              <a:chOff x="1816" y="1972"/>
              <a:chExt cx="576" cy="1276"/>
            </a:xfrm>
          </p:grpSpPr>
          <p:grpSp>
            <p:nvGrpSpPr>
              <p:cNvPr id="434" name="Group 15"/>
              <p:cNvGrpSpPr/>
              <p:nvPr/>
            </p:nvGrpSpPr>
            <p:grpSpPr bwMode="auto">
              <a:xfrm>
                <a:off x="1960" y="2512"/>
                <a:ext cx="384" cy="736"/>
                <a:chOff x="912" y="2704"/>
                <a:chExt cx="384" cy="512"/>
              </a:xfrm>
            </p:grpSpPr>
            <p:sp>
              <p:nvSpPr>
                <p:cNvPr id="447" name="Oval 16"/>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48" name="Rectangle 17"/>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grpSp>
            <p:nvGrpSpPr>
              <p:cNvPr id="444" name="Group 18"/>
              <p:cNvGrpSpPr/>
              <p:nvPr/>
            </p:nvGrpSpPr>
            <p:grpSpPr bwMode="auto">
              <a:xfrm>
                <a:off x="1816" y="1972"/>
                <a:ext cx="576" cy="716"/>
                <a:chOff x="1816" y="1804"/>
                <a:chExt cx="576" cy="716"/>
              </a:xfrm>
            </p:grpSpPr>
            <p:sp>
              <p:nvSpPr>
                <p:cNvPr id="445" name="Oval 19"/>
                <p:cNvSpPr>
                  <a:spLocks noChangeArrowheads="1"/>
                </p:cNvSpPr>
                <p:nvPr/>
              </p:nvSpPr>
              <p:spPr bwMode="auto">
                <a:xfrm>
                  <a:off x="1816" y="1848"/>
                  <a:ext cx="576" cy="672"/>
                </a:xfrm>
                <a:prstGeom prst="ellipse">
                  <a:avLst/>
                </a:prstGeom>
                <a:noFill/>
                <a:ln w="47625">
                  <a:solidFill>
                    <a:schemeClr val="tx1"/>
                  </a:solidFill>
                  <a:rou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46" name="Oval 20"/>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sp>
          <p:nvSpPr>
            <p:cNvPr id="449" name="Rectangle 21"/>
            <p:cNvSpPr>
              <a:spLocks noChangeArrowheads="1"/>
            </p:cNvSpPr>
            <p:nvPr/>
          </p:nvSpPr>
          <p:spPr bwMode="auto">
            <a:xfrm>
              <a:off x="4063114" y="1622506"/>
              <a:ext cx="1037511" cy="335749"/>
            </a:xfrm>
            <a:prstGeom prst="rect">
              <a:avLst/>
            </a:prstGeom>
            <a:solidFill>
              <a:srgbClr val="FFCC00"/>
            </a:solidFill>
            <a:ln w="9525">
              <a:miter lim="800000"/>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0" name="Oval 22"/>
            <p:cNvSpPr>
              <a:spLocks noChangeArrowheads="1"/>
            </p:cNvSpPr>
            <p:nvPr/>
          </p:nvSpPr>
          <p:spPr bwMode="auto">
            <a:xfrm>
              <a:off x="3960024" y="1751131"/>
              <a:ext cx="55801"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1" name="Oval 23"/>
            <p:cNvSpPr>
              <a:spLocks noChangeArrowheads="1"/>
            </p:cNvSpPr>
            <p:nvPr/>
          </p:nvSpPr>
          <p:spPr bwMode="auto">
            <a:xfrm>
              <a:off x="3968536" y="1856112"/>
              <a:ext cx="55800"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2" name="Oval 24"/>
            <p:cNvSpPr>
              <a:spLocks noChangeArrowheads="1"/>
            </p:cNvSpPr>
            <p:nvPr/>
          </p:nvSpPr>
          <p:spPr bwMode="auto">
            <a:xfrm>
              <a:off x="3959079" y="1648988"/>
              <a:ext cx="54854" cy="38777"/>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62" name="Freeform 36"/>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sp>
          <p:nvSpPr>
            <p:cNvPr id="463" name="Freeform 37"/>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grpSp>
      <p:sp>
        <p:nvSpPr>
          <p:cNvPr id="419" name="Rectangle: Rounded Corners 418"/>
          <p:cNvSpPr/>
          <p:nvPr/>
        </p:nvSpPr>
        <p:spPr>
          <a:xfrm>
            <a:off x="463145" y="758849"/>
            <a:ext cx="8272254" cy="522976"/>
          </a:xfrm>
          <a:prstGeom prst="roundRect">
            <a:avLst/>
          </a:prstGeom>
          <a:solidFill>
            <a:srgbClr val="EE72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Google Shape;363;p48"/>
          <p:cNvSpPr txBox="1"/>
          <p:nvPr/>
        </p:nvSpPr>
        <p:spPr>
          <a:xfrm>
            <a:off x="649841" y="738139"/>
            <a:ext cx="8027958" cy="4540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a:solidFill>
                  <a:schemeClr val="accent2"/>
                </a:solidFill>
              </a:rPr>
              <a:t>Quan </a:t>
            </a:r>
            <a:r>
              <a:rPr lang="en-US" sz="2000" b="1" dirty="0" err="1">
                <a:solidFill>
                  <a:schemeClr val="accent2"/>
                </a:solidFill>
              </a:rPr>
              <a:t>sát</a:t>
            </a:r>
            <a:r>
              <a:rPr lang="en-US" sz="2000" b="1" dirty="0">
                <a:solidFill>
                  <a:schemeClr val="accent2"/>
                </a:solidFill>
              </a:rPr>
              <a:t> </a:t>
            </a:r>
            <a:r>
              <a:rPr lang="en-US" sz="2000" b="1" dirty="0" err="1">
                <a:solidFill>
                  <a:schemeClr val="accent2"/>
                </a:solidFill>
              </a:rPr>
              <a:t>hình</a:t>
            </a:r>
            <a:r>
              <a:rPr lang="en-US" sz="2000" b="1" dirty="0">
                <a:solidFill>
                  <a:schemeClr val="accent2"/>
                </a:solidFill>
              </a:rPr>
              <a:t> </a:t>
            </a:r>
            <a:r>
              <a:rPr lang="en-US" sz="2000" b="1" dirty="0" err="1">
                <a:solidFill>
                  <a:schemeClr val="accent2"/>
                </a:solidFill>
              </a:rPr>
              <a:t>ảnh</a:t>
            </a:r>
            <a:r>
              <a:rPr lang="en-US" sz="2000" b="1" dirty="0">
                <a:solidFill>
                  <a:schemeClr val="accent2"/>
                </a:solidFill>
              </a:rPr>
              <a:t>, </a:t>
            </a:r>
            <a:r>
              <a:rPr lang="en-US" sz="2000" b="1" dirty="0" err="1">
                <a:solidFill>
                  <a:schemeClr val="accent2"/>
                </a:solidFill>
              </a:rPr>
              <a:t>nhận</a:t>
            </a:r>
            <a:r>
              <a:rPr lang="en-US" sz="2000" b="1" dirty="0">
                <a:solidFill>
                  <a:schemeClr val="accent2"/>
                </a:solidFill>
              </a:rPr>
              <a:t> </a:t>
            </a:r>
            <a:r>
              <a:rPr lang="en-US" sz="2000" b="1" dirty="0" err="1">
                <a:solidFill>
                  <a:schemeClr val="accent2"/>
                </a:solidFill>
              </a:rPr>
              <a:t>xét</a:t>
            </a:r>
            <a:r>
              <a:rPr lang="en-US" sz="2000" b="1" dirty="0">
                <a:solidFill>
                  <a:schemeClr val="accent2"/>
                </a:solidFill>
              </a:rPr>
              <a:t> </a:t>
            </a:r>
            <a:r>
              <a:rPr lang="en-US" sz="2000" b="1" dirty="0" err="1">
                <a:solidFill>
                  <a:schemeClr val="accent2"/>
                </a:solidFill>
              </a:rPr>
              <a:t>tia</a:t>
            </a:r>
            <a:r>
              <a:rPr lang="en-US" sz="2000" b="1" dirty="0">
                <a:solidFill>
                  <a:schemeClr val="accent2"/>
                </a:solidFill>
              </a:rPr>
              <a:t> </a:t>
            </a:r>
            <a:r>
              <a:rPr lang="en-US" sz="2000" b="1" dirty="0" err="1">
                <a:solidFill>
                  <a:schemeClr val="accent2"/>
                </a:solidFill>
              </a:rPr>
              <a:t>ló</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2 </a:t>
            </a:r>
            <a:r>
              <a:rPr lang="en-US" sz="2000" b="1" dirty="0" err="1">
                <a:solidFill>
                  <a:schemeClr val="accent2"/>
                </a:solidFill>
              </a:rPr>
              <a:t>thấu</a:t>
            </a:r>
            <a:r>
              <a:rPr lang="en-US" sz="2000" b="1" dirty="0">
                <a:solidFill>
                  <a:schemeClr val="accent2"/>
                </a:solidFill>
              </a:rPr>
              <a:t> </a:t>
            </a:r>
            <a:r>
              <a:rPr lang="en-US" sz="2000" b="1" dirty="0" err="1">
                <a:solidFill>
                  <a:schemeClr val="accent2"/>
                </a:solidFill>
              </a:rPr>
              <a:t>kính</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mỏng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rìa</a:t>
            </a:r>
            <a:r>
              <a:rPr lang="en-US" sz="2000" b="1" dirty="0">
                <a:solidFill>
                  <a:schemeClr val="accent2"/>
                </a:solidFill>
              </a:rPr>
              <a:t> </a:t>
            </a:r>
            <a:r>
              <a:rPr lang="en-US" sz="2000" b="1" dirty="0" err="1">
                <a:solidFill>
                  <a:schemeClr val="accent2"/>
                </a:solidFill>
              </a:rPr>
              <a:t>dày</a:t>
            </a:r>
            <a:r>
              <a:rPr lang="en-US" sz="2000" b="1" dirty="0">
                <a:solidFill>
                  <a:schemeClr val="accent2"/>
                </a:solidFill>
              </a:rPr>
              <a:t>.</a:t>
            </a:r>
            <a:endParaRPr lang="en-US" sz="2000" b="1" dirty="0">
              <a:solidFill>
                <a:schemeClr val="accent2"/>
              </a:solidFill>
            </a:endParaRPr>
          </a:p>
        </p:txBody>
      </p:sp>
      <p:pic>
        <p:nvPicPr>
          <p:cNvPr id="421" name="Picture 2" descr="Abou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085" y="660254"/>
            <a:ext cx="630927" cy="630927"/>
          </a:xfrm>
          <a:prstGeom prst="rect">
            <a:avLst/>
          </a:prstGeom>
          <a:noFill/>
          <a:extLst>
            <a:ext uri="{909E8E84-426E-40DD-AFC4-6F175D3DCCD1}">
              <a14:hiddenFill xmlns:a14="http://schemas.microsoft.com/office/drawing/2010/main">
                <a:solidFill>
                  <a:srgbClr val="FFFFFF"/>
                </a:solidFill>
              </a14:hiddenFill>
            </a:ext>
          </a:extLst>
        </p:spPr>
      </p:pic>
      <p:sp>
        <p:nvSpPr>
          <p:cNvPr id="453" name="Line 26"/>
          <p:cNvSpPr>
            <a:spLocks noChangeShapeType="1"/>
          </p:cNvSpPr>
          <p:nvPr/>
        </p:nvSpPr>
        <p:spPr bwMode="auto">
          <a:xfrm flipH="1">
            <a:off x="2843069" y="1773830"/>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54" name="Line 27"/>
          <p:cNvSpPr>
            <a:spLocks noChangeShapeType="1"/>
          </p:cNvSpPr>
          <p:nvPr/>
        </p:nvSpPr>
        <p:spPr bwMode="auto">
          <a:xfrm flipH="1">
            <a:off x="2843069" y="1657500"/>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55" name="Line 28"/>
          <p:cNvSpPr>
            <a:spLocks noChangeShapeType="1"/>
          </p:cNvSpPr>
          <p:nvPr/>
        </p:nvSpPr>
        <p:spPr bwMode="auto">
          <a:xfrm flipH="1">
            <a:off x="2843069" y="1903400"/>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56" name="Oval 29"/>
          <p:cNvSpPr>
            <a:spLocks noChangeArrowheads="1"/>
          </p:cNvSpPr>
          <p:nvPr/>
        </p:nvSpPr>
        <p:spPr bwMode="auto">
          <a:xfrm>
            <a:off x="2281281" y="1546845"/>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7" name="Oval 30"/>
          <p:cNvSpPr>
            <a:spLocks noChangeArrowheads="1"/>
          </p:cNvSpPr>
          <p:nvPr/>
        </p:nvSpPr>
        <p:spPr bwMode="auto">
          <a:xfrm>
            <a:off x="2281281" y="1869353"/>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8" name="Oval 31"/>
          <p:cNvSpPr>
            <a:spLocks noChangeArrowheads="1"/>
          </p:cNvSpPr>
          <p:nvPr/>
        </p:nvSpPr>
        <p:spPr bwMode="auto">
          <a:xfrm>
            <a:off x="2281281" y="1711409"/>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459" name="Line 32"/>
          <p:cNvSpPr>
            <a:spLocks noChangeShapeType="1"/>
          </p:cNvSpPr>
          <p:nvPr/>
        </p:nvSpPr>
        <p:spPr bwMode="auto">
          <a:xfrm flipH="1">
            <a:off x="892889" y="1732216"/>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60" name="Line 33"/>
          <p:cNvSpPr>
            <a:spLocks noChangeShapeType="1"/>
          </p:cNvSpPr>
          <p:nvPr/>
        </p:nvSpPr>
        <p:spPr bwMode="auto">
          <a:xfrm flipH="1">
            <a:off x="890052" y="1540224"/>
            <a:ext cx="855922" cy="187402"/>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461" name="Line 34"/>
          <p:cNvSpPr>
            <a:spLocks noChangeShapeType="1"/>
          </p:cNvSpPr>
          <p:nvPr/>
        </p:nvSpPr>
        <p:spPr bwMode="auto">
          <a:xfrm flipH="1" flipV="1">
            <a:off x="909124" y="1736807"/>
            <a:ext cx="836849" cy="187401"/>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01" name="Google Shape;363;p48"/>
          <p:cNvSpPr txBox="1"/>
          <p:nvPr/>
        </p:nvSpPr>
        <p:spPr>
          <a:xfrm>
            <a:off x="1611447" y="2589103"/>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mỏng</a:t>
            </a:r>
            <a:endParaRPr lang="en-US" sz="2000" b="1" dirty="0">
              <a:solidFill>
                <a:srgbClr val="2E2723"/>
              </a:solidFill>
            </a:endParaRPr>
          </a:p>
        </p:txBody>
      </p:sp>
      <p:grpSp>
        <p:nvGrpSpPr>
          <p:cNvPr id="537" name="Group 536"/>
          <p:cNvGrpSpPr/>
          <p:nvPr/>
        </p:nvGrpSpPr>
        <p:grpSpPr>
          <a:xfrm>
            <a:off x="2739263" y="3244968"/>
            <a:ext cx="6405707" cy="1157624"/>
            <a:chOff x="287596" y="1362420"/>
            <a:chExt cx="6405707" cy="1157624"/>
          </a:xfrm>
        </p:grpSpPr>
        <p:sp>
          <p:nvSpPr>
            <p:cNvPr id="538" name="Rectangle 3"/>
            <p:cNvSpPr>
              <a:spLocks noChangeArrowheads="1"/>
            </p:cNvSpPr>
            <p:nvPr/>
          </p:nvSpPr>
          <p:spPr bwMode="auto">
            <a:xfrm>
              <a:off x="287596" y="2479375"/>
              <a:ext cx="5187554" cy="40669"/>
            </a:xfrm>
            <a:prstGeom prst="rect">
              <a:avLst/>
            </a:prstGeom>
            <a:solidFill>
              <a:srgbClr val="00FFFF"/>
            </a:solidFill>
            <a:ln w="9525">
              <a:miter lim="800000"/>
            </a:ln>
            <a:scene3d>
              <a:camera prst="legacyObliqueTopRight"/>
              <a:lightRig rig="legacyFlat3" dir="r"/>
            </a:scene3d>
            <a:sp3d extrusionH="2259000" prstMaterial="legacyMatte">
              <a:bevelT w="13500" h="13500" prst="angle"/>
              <a:bevelB w="13500" h="13500" prst="angle"/>
              <a:extrusionClr>
                <a:srgbClr val="00FFFF"/>
              </a:extrusionClr>
              <a:contourClr>
                <a:srgbClr val="00FFFF"/>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539" name="Group 4"/>
            <p:cNvGrpSpPr/>
            <p:nvPr/>
          </p:nvGrpSpPr>
          <p:grpSpPr bwMode="auto">
            <a:xfrm>
              <a:off x="2833611" y="1498611"/>
              <a:ext cx="865380" cy="980765"/>
              <a:chOff x="736" y="2072"/>
              <a:chExt cx="720" cy="1144"/>
            </a:xfrm>
          </p:grpSpPr>
          <p:sp>
            <p:nvSpPr>
              <p:cNvPr id="559" name="Oval 5"/>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0" name="Rectangle 6"/>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sp>
            <p:nvSpPr>
              <p:cNvPr id="561" name="Rectangle 7"/>
              <p:cNvSpPr>
                <a:spLocks noChangeArrowheads="1"/>
              </p:cNvSpPr>
              <p:nvPr/>
            </p:nvSpPr>
            <p:spPr bwMode="auto">
              <a:xfrm>
                <a:off x="736" y="2072"/>
                <a:ext cx="720" cy="62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nvGrpSpPr>
            <p:cNvPr id="540" name="Group 8"/>
            <p:cNvGrpSpPr/>
            <p:nvPr/>
          </p:nvGrpSpPr>
          <p:grpSpPr bwMode="auto">
            <a:xfrm>
              <a:off x="4121751" y="1827740"/>
              <a:ext cx="805797" cy="595836"/>
              <a:chOff x="3360" y="2520"/>
              <a:chExt cx="672" cy="696"/>
            </a:xfrm>
          </p:grpSpPr>
          <p:sp>
            <p:nvSpPr>
              <p:cNvPr id="557" name="Oval 9"/>
              <p:cNvSpPr>
                <a:spLocks noChangeArrowheads="1"/>
              </p:cNvSpPr>
              <p:nvPr/>
            </p:nvSpPr>
            <p:spPr bwMode="auto">
              <a:xfrm>
                <a:off x="3360" y="2976"/>
                <a:ext cx="672" cy="240"/>
              </a:xfrm>
              <a:prstGeom prst="ellipse">
                <a:avLst/>
              </a:prstGeom>
              <a:gradFill rotWithShape="1">
                <a:gsLst>
                  <a:gs pos="0">
                    <a:schemeClr val="bg1"/>
                  </a:gs>
                  <a:gs pos="100000">
                    <a:schemeClr val="tx2"/>
                  </a:gs>
                </a:gsLst>
                <a:path path="shape">
                  <a:fillToRect l="50000" t="50000" r="50000" b="50000"/>
                </a:path>
              </a:gradFill>
              <a:ln w="9525">
                <a:round/>
              </a:ln>
              <a:scene3d>
                <a:camera prst="legacyObliqueTopRight">
                  <a:rot lat="17099992" lon="0" rev="0"/>
                </a:camera>
                <a:lightRig rig="legacyFlat3" dir="b"/>
              </a:scene3d>
              <a:sp3d extrusionH="49200" prstMaterial="legacyMatte">
                <a:bevelT w="13500" h="13500" prst="angle"/>
                <a:bevelB w="13500" h="13500" prst="angle"/>
                <a:extrusionClr>
                  <a:schemeClr val="tx2"/>
                </a:extrusionClr>
                <a:contourClr>
                  <a:schemeClr val="bg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58" name="Rectangle 10"/>
              <p:cNvSpPr>
                <a:spLocks noChangeArrowheads="1"/>
              </p:cNvSpPr>
              <p:nvPr/>
            </p:nvSpPr>
            <p:spPr bwMode="auto">
              <a:xfrm>
                <a:off x="3672" y="2520"/>
                <a:ext cx="56" cy="544"/>
              </a:xfrm>
              <a:prstGeom prst="rect">
                <a:avLst/>
              </a:prstGeom>
              <a:gradFill rotWithShape="1">
                <a:gsLst>
                  <a:gs pos="0">
                    <a:schemeClr val="tx1"/>
                  </a:gs>
                  <a:gs pos="50000">
                    <a:schemeClr val="bg1"/>
                  </a:gs>
                  <a:gs pos="100000">
                    <a:schemeClr val="tx1"/>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sp>
          <p:nvSpPr>
            <p:cNvPr id="541" name="Oval 11"/>
            <p:cNvSpPr>
              <a:spLocks noChangeArrowheads="1"/>
            </p:cNvSpPr>
            <p:nvPr/>
          </p:nvSpPr>
          <p:spPr bwMode="auto">
            <a:xfrm>
              <a:off x="1027189" y="2259956"/>
              <a:ext cx="595835" cy="205233"/>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2" name="Rectangle 12"/>
            <p:cNvSpPr>
              <a:spLocks noChangeArrowheads="1"/>
            </p:cNvSpPr>
            <p:nvPr/>
          </p:nvSpPr>
          <p:spPr bwMode="auto">
            <a:xfrm>
              <a:off x="1296733" y="2026351"/>
              <a:ext cx="57692" cy="296026"/>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lIns="84344" tIns="42172" rIns="84344" bIns="42172" anchor="ctr"/>
            <a:lstStyle/>
            <a:p>
              <a:pPr eaLnBrk="1" hangingPunct="1">
                <a:defRPr/>
              </a:pPr>
              <a:endParaRPr lang="en-US" sz="1490">
                <a:latin typeface="Arial" panose="020B0604020202020204" pitchFamily="34" charset="0"/>
              </a:endParaRPr>
            </a:p>
          </p:txBody>
        </p:sp>
        <p:sp>
          <p:nvSpPr>
            <p:cNvPr id="543" name="Rectangle 13"/>
            <p:cNvSpPr>
              <a:spLocks noChangeArrowheads="1"/>
            </p:cNvSpPr>
            <p:nvPr/>
          </p:nvSpPr>
          <p:spPr bwMode="auto">
            <a:xfrm>
              <a:off x="892889" y="1362420"/>
              <a:ext cx="865380" cy="7395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nvGrpSpPr>
            <p:cNvPr id="544" name="Group 14"/>
            <p:cNvGrpSpPr/>
            <p:nvPr/>
          </p:nvGrpSpPr>
          <p:grpSpPr bwMode="auto">
            <a:xfrm>
              <a:off x="1988092" y="1428080"/>
              <a:ext cx="692304" cy="1091962"/>
              <a:chOff x="1816" y="1972"/>
              <a:chExt cx="576" cy="1276"/>
            </a:xfrm>
          </p:grpSpPr>
          <p:grpSp>
            <p:nvGrpSpPr>
              <p:cNvPr id="551" name="Group 15"/>
              <p:cNvGrpSpPr/>
              <p:nvPr/>
            </p:nvGrpSpPr>
            <p:grpSpPr bwMode="auto">
              <a:xfrm>
                <a:off x="1960" y="2512"/>
                <a:ext cx="384" cy="736"/>
                <a:chOff x="912" y="2704"/>
                <a:chExt cx="384" cy="512"/>
              </a:xfrm>
            </p:grpSpPr>
            <p:sp>
              <p:nvSpPr>
                <p:cNvPr id="555" name="Oval 16"/>
                <p:cNvSpPr>
                  <a:spLocks noChangeArrowheads="1"/>
                </p:cNvSpPr>
                <p:nvPr/>
              </p:nvSpPr>
              <p:spPr bwMode="auto">
                <a:xfrm>
                  <a:off x="912" y="2976"/>
                  <a:ext cx="384" cy="240"/>
                </a:xfrm>
                <a:prstGeom prst="ellipse">
                  <a:avLst/>
                </a:prstGeom>
                <a:solidFill>
                  <a:schemeClr val="accent1"/>
                </a:solidFill>
                <a:ln w="9525">
                  <a:round/>
                </a:ln>
                <a:scene3d>
                  <a:camera prst="legacyObliqueTopRight">
                    <a:rot lat="5100000" lon="0" rev="0"/>
                  </a:camera>
                  <a:lightRig rig="legacyFlat3" dir="b"/>
                </a:scene3d>
                <a:sp3d extrusionH="36500" prstMaterial="legacyMatte">
                  <a:bevelT w="13500" h="13500" prst="angle"/>
                  <a:bevelB w="13500" h="13500" prst="angle"/>
                  <a:extrusionClr>
                    <a:srgbClr val="FF9933"/>
                  </a:extrusionClr>
                  <a:contourClr>
                    <a:schemeClr val="accent1"/>
                  </a:contourClr>
                </a:sp3d>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56" name="Rectangle 17"/>
                <p:cNvSpPr>
                  <a:spLocks noChangeArrowheads="1"/>
                </p:cNvSpPr>
                <p:nvPr/>
              </p:nvSpPr>
              <p:spPr bwMode="auto">
                <a:xfrm>
                  <a:off x="1072" y="2704"/>
                  <a:ext cx="48" cy="345"/>
                </a:xfrm>
                <a:prstGeom prst="rect">
                  <a:avLst/>
                </a:prstGeom>
                <a:gradFill rotWithShape="1">
                  <a:gsLst>
                    <a:gs pos="0">
                      <a:schemeClr val="bg2"/>
                    </a:gs>
                    <a:gs pos="50000">
                      <a:schemeClr val="accent1"/>
                    </a:gs>
                    <a:gs pos="100000">
                      <a:schemeClr val="bg2"/>
                    </a:gs>
                  </a:gsLst>
                  <a:lin ang="0" scaled="1"/>
                </a:gradFill>
                <a:ln w="9525">
                  <a:solidFill>
                    <a:schemeClr val="tx1"/>
                  </a:solidFill>
                  <a:miter lim="800000"/>
                </a:ln>
                <a:effectLst/>
              </p:spPr>
              <p:txBody>
                <a:bodyPr wrap="none" anchor="ctr"/>
                <a:lstStyle/>
                <a:p>
                  <a:pPr eaLnBrk="1" hangingPunct="1">
                    <a:defRPr/>
                  </a:pPr>
                  <a:endParaRPr lang="en-US" sz="1490">
                    <a:latin typeface="Arial" panose="020B0604020202020204" pitchFamily="34" charset="0"/>
                  </a:endParaRPr>
                </a:p>
              </p:txBody>
            </p:sp>
          </p:grpSp>
          <p:grpSp>
            <p:nvGrpSpPr>
              <p:cNvPr id="552" name="Group 18"/>
              <p:cNvGrpSpPr/>
              <p:nvPr/>
            </p:nvGrpSpPr>
            <p:grpSpPr bwMode="auto">
              <a:xfrm>
                <a:off x="1816" y="1972"/>
                <a:ext cx="576" cy="716"/>
                <a:chOff x="1816" y="1804"/>
                <a:chExt cx="576" cy="716"/>
              </a:xfrm>
            </p:grpSpPr>
            <p:sp>
              <p:nvSpPr>
                <p:cNvPr id="553" name="Oval 19"/>
                <p:cNvSpPr>
                  <a:spLocks noChangeArrowheads="1"/>
                </p:cNvSpPr>
                <p:nvPr/>
              </p:nvSpPr>
              <p:spPr bwMode="auto">
                <a:xfrm>
                  <a:off x="1816" y="1848"/>
                  <a:ext cx="576" cy="672"/>
                </a:xfrm>
                <a:prstGeom prst="ellipse">
                  <a:avLst/>
                </a:prstGeom>
                <a:noFill/>
                <a:ln w="47625">
                  <a:solidFill>
                    <a:schemeClr val="tx1"/>
                  </a:solidFill>
                  <a:round/>
                </a:ln>
                <a:scene3d>
                  <a:camera prst="legacyObliqueTopRight">
                    <a:rot lat="0" lon="1200000" rev="0"/>
                  </a:camera>
                  <a:lightRig rig="legacyFlat3"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54" name="Oval 20"/>
                <p:cNvSpPr>
                  <a:spLocks noChangeArrowheads="1"/>
                </p:cNvSpPr>
                <p:nvPr/>
              </p:nvSpPr>
              <p:spPr bwMode="auto">
                <a:xfrm>
                  <a:off x="1920" y="1804"/>
                  <a:ext cx="448" cy="674"/>
                </a:xfrm>
                <a:prstGeom prst="ellipse">
                  <a:avLst/>
                </a:prstGeom>
                <a:gradFill rotWithShape="1">
                  <a:gsLst>
                    <a:gs pos="0">
                      <a:srgbClr val="B2B2B2"/>
                    </a:gs>
                    <a:gs pos="100000">
                      <a:schemeClr val="bg1"/>
                    </a:gs>
                  </a:gsLst>
                  <a:path path="shape">
                    <a:fillToRect l="50000" t="50000" r="50000" b="50000"/>
                  </a:path>
                </a:gradFill>
                <a:ln w="9525">
                  <a:solidFill>
                    <a:schemeClr val="tx1"/>
                  </a:solidFill>
                  <a:round/>
                </a:ln>
                <a:scene3d>
                  <a:camera prst="orthographicFront"/>
                  <a:lightRig rig="threePt" dir="t"/>
                </a:scene3d>
                <a:sp3d>
                  <a:bevelT w="152400" h="50800" prst="softRound"/>
                </a:sp3d>
              </p:spPr>
              <p:txBody>
                <a:bodyPr wrap="none"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grpSp>
        </p:grpSp>
        <p:sp>
          <p:nvSpPr>
            <p:cNvPr id="545" name="Rectangle 21"/>
            <p:cNvSpPr>
              <a:spLocks noChangeArrowheads="1"/>
            </p:cNvSpPr>
            <p:nvPr/>
          </p:nvSpPr>
          <p:spPr bwMode="auto">
            <a:xfrm>
              <a:off x="4063114" y="1622506"/>
              <a:ext cx="1037511" cy="335749"/>
            </a:xfrm>
            <a:prstGeom prst="rect">
              <a:avLst/>
            </a:prstGeom>
            <a:solidFill>
              <a:srgbClr val="FFCC00"/>
            </a:solidFill>
            <a:ln w="9525">
              <a:miter lim="800000"/>
            </a:ln>
            <a:scene3d>
              <a:camera prst="legacyObliqueTopLeft">
                <a:rot lat="20999991" lon="0" rev="0"/>
              </a:camera>
              <a:lightRig rig="legacyFlat3" dir="b"/>
            </a:scene3d>
            <a:sp3d extrusionH="430200" prstMaterial="legacyMatte">
              <a:bevelT w="13500" h="13500" prst="angle"/>
              <a:bevelB w="13500" h="13500" prst="angle"/>
              <a:extrusionClr>
                <a:srgbClr val="FFCC00"/>
              </a:extrusionClr>
              <a:contourClr>
                <a:srgbClr val="FFCC00"/>
              </a:contourClr>
            </a:sp3d>
          </p:spPr>
          <p:txBody>
            <a:bodyPr wrap="none" lIns="84344" tIns="42172" rIns="84344" bIns="42172" anchor="ctr">
              <a:flatTx/>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6" name="Oval 22"/>
            <p:cNvSpPr>
              <a:spLocks noChangeArrowheads="1"/>
            </p:cNvSpPr>
            <p:nvPr/>
          </p:nvSpPr>
          <p:spPr bwMode="auto">
            <a:xfrm>
              <a:off x="3960024" y="1751131"/>
              <a:ext cx="55801"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7" name="Oval 23"/>
            <p:cNvSpPr>
              <a:spLocks noChangeArrowheads="1"/>
            </p:cNvSpPr>
            <p:nvPr/>
          </p:nvSpPr>
          <p:spPr bwMode="auto">
            <a:xfrm>
              <a:off x="3968536" y="1856112"/>
              <a:ext cx="55800" cy="39723"/>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8" name="Oval 24"/>
            <p:cNvSpPr>
              <a:spLocks noChangeArrowheads="1"/>
            </p:cNvSpPr>
            <p:nvPr/>
          </p:nvSpPr>
          <p:spPr bwMode="auto">
            <a:xfrm>
              <a:off x="3959079" y="1648988"/>
              <a:ext cx="54854" cy="38777"/>
            </a:xfrm>
            <a:prstGeom prst="ellipse">
              <a:avLst/>
            </a:prstGeom>
            <a:solidFill>
              <a:schemeClr val="bg1"/>
            </a:solidFill>
            <a:ln w="9525">
              <a:solidFill>
                <a:schemeClr val="tx1"/>
              </a:solidFill>
              <a:round/>
            </a:ln>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49" name="Freeform 36"/>
            <p:cNvSpPr/>
            <p:nvPr/>
          </p:nvSpPr>
          <p:spPr bwMode="auto">
            <a:xfrm>
              <a:off x="5098733" y="1657500"/>
              <a:ext cx="1594570" cy="662008"/>
            </a:xfrm>
            <a:custGeom>
              <a:avLst/>
              <a:gdLst>
                <a:gd name="T0" fmla="*/ 0 w 1328"/>
                <a:gd name="T1" fmla="*/ 2147483646 h 2168"/>
                <a:gd name="T2" fmla="*/ 2147483646 w 1328"/>
                <a:gd name="T3" fmla="*/ 2147483646 h 2168"/>
                <a:gd name="T4" fmla="*/ 2147483646 w 1328"/>
                <a:gd name="T5" fmla="*/ 2147483646 h 2168"/>
                <a:gd name="T6" fmla="*/ 2147483646 w 1328"/>
                <a:gd name="T7" fmla="*/ 2147483646 h 2168"/>
                <a:gd name="T8" fmla="*/ 0 60000 65536"/>
                <a:gd name="T9" fmla="*/ 0 60000 65536"/>
                <a:gd name="T10" fmla="*/ 0 60000 65536"/>
                <a:gd name="T11" fmla="*/ 0 60000 65536"/>
                <a:gd name="T12" fmla="*/ 0 w 1328"/>
                <a:gd name="T13" fmla="*/ 0 h 2168"/>
                <a:gd name="T14" fmla="*/ 1328 w 1328"/>
                <a:gd name="T15" fmla="*/ 2168 h 2168"/>
              </a:gdLst>
              <a:ahLst/>
              <a:cxnLst>
                <a:cxn ang="T8">
                  <a:pos x="T0" y="T1"/>
                </a:cxn>
                <a:cxn ang="T9">
                  <a:pos x="T2" y="T3"/>
                </a:cxn>
                <a:cxn ang="T10">
                  <a:pos x="T4" y="T5"/>
                </a:cxn>
                <a:cxn ang="T11">
                  <a:pos x="T6" y="T7"/>
                </a:cxn>
              </a:cxnLst>
              <a:rect l="T12" t="T13" r="T14" b="T15"/>
              <a:pathLst>
                <a:path w="1328" h="2168">
                  <a:moveTo>
                    <a:pt x="0" y="72"/>
                  </a:moveTo>
                  <a:cubicBezTo>
                    <a:pt x="128" y="8"/>
                    <a:pt x="265" y="0"/>
                    <a:pt x="432" y="72"/>
                  </a:cubicBezTo>
                  <a:cubicBezTo>
                    <a:pt x="599" y="144"/>
                    <a:pt x="851" y="155"/>
                    <a:pt x="1000" y="504"/>
                  </a:cubicBezTo>
                  <a:cubicBezTo>
                    <a:pt x="1149" y="853"/>
                    <a:pt x="1260" y="1821"/>
                    <a:pt x="1328" y="2168"/>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sp>
          <p:nvSpPr>
            <p:cNvPr id="550" name="Freeform 37"/>
            <p:cNvSpPr/>
            <p:nvPr/>
          </p:nvSpPr>
          <p:spPr bwMode="auto">
            <a:xfrm>
              <a:off x="5094950" y="1741673"/>
              <a:ext cx="1209641" cy="706361"/>
            </a:xfrm>
            <a:custGeom>
              <a:avLst/>
              <a:gdLst>
                <a:gd name="T0" fmla="*/ 0 w 1008"/>
                <a:gd name="T1" fmla="*/ 2147483646 h 2000"/>
                <a:gd name="T2" fmla="*/ 2147483646 w 1008"/>
                <a:gd name="T3" fmla="*/ 2147483646 h 2000"/>
                <a:gd name="T4" fmla="*/ 2147483646 w 1008"/>
                <a:gd name="T5" fmla="*/ 2147483646 h 2000"/>
                <a:gd name="T6" fmla="*/ 2147483646 w 1008"/>
                <a:gd name="T7" fmla="*/ 2147483646 h 2000"/>
                <a:gd name="T8" fmla="*/ 2147483646 w 1008"/>
                <a:gd name="T9" fmla="*/ 2147483646 h 2000"/>
                <a:gd name="T10" fmla="*/ 2147483646 w 1008"/>
                <a:gd name="T11" fmla="*/ 2147483646 h 2000"/>
                <a:gd name="T12" fmla="*/ 0 60000 65536"/>
                <a:gd name="T13" fmla="*/ 0 60000 65536"/>
                <a:gd name="T14" fmla="*/ 0 60000 65536"/>
                <a:gd name="T15" fmla="*/ 0 60000 65536"/>
                <a:gd name="T16" fmla="*/ 0 60000 65536"/>
                <a:gd name="T17" fmla="*/ 0 60000 65536"/>
                <a:gd name="T18" fmla="*/ 0 w 1008"/>
                <a:gd name="T19" fmla="*/ 0 h 2000"/>
                <a:gd name="T20" fmla="*/ 1008 w 1008"/>
                <a:gd name="T21" fmla="*/ 2000 h 2000"/>
              </a:gdLst>
              <a:ahLst/>
              <a:cxnLst>
                <a:cxn ang="T12">
                  <a:pos x="T0" y="T1"/>
                </a:cxn>
                <a:cxn ang="T13">
                  <a:pos x="T2" y="T3"/>
                </a:cxn>
                <a:cxn ang="T14">
                  <a:pos x="T4" y="T5"/>
                </a:cxn>
                <a:cxn ang="T15">
                  <a:pos x="T6" y="T7"/>
                </a:cxn>
                <a:cxn ang="T16">
                  <a:pos x="T8" y="T9"/>
                </a:cxn>
                <a:cxn ang="T17">
                  <a:pos x="T10" y="T11"/>
                </a:cxn>
              </a:cxnLst>
              <a:rect l="T18" t="T19" r="T20" b="T21"/>
              <a:pathLst>
                <a:path w="1008" h="2000">
                  <a:moveTo>
                    <a:pt x="0" y="64"/>
                  </a:moveTo>
                  <a:cubicBezTo>
                    <a:pt x="53" y="34"/>
                    <a:pt x="193" y="211"/>
                    <a:pt x="253" y="147"/>
                  </a:cubicBezTo>
                  <a:cubicBezTo>
                    <a:pt x="268" y="132"/>
                    <a:pt x="279" y="78"/>
                    <a:pt x="294" y="69"/>
                  </a:cubicBezTo>
                  <a:cubicBezTo>
                    <a:pt x="399" y="0"/>
                    <a:pt x="632" y="88"/>
                    <a:pt x="632" y="88"/>
                  </a:cubicBezTo>
                  <a:cubicBezTo>
                    <a:pt x="771" y="122"/>
                    <a:pt x="792" y="390"/>
                    <a:pt x="888" y="664"/>
                  </a:cubicBezTo>
                  <a:cubicBezTo>
                    <a:pt x="1008" y="1560"/>
                    <a:pt x="880" y="1290"/>
                    <a:pt x="880" y="2000"/>
                  </a:cubicBez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lIns="84344" tIns="42172" rIns="84344" bIns="42172"/>
            <a:lstStyle/>
            <a:p>
              <a:endParaRPr lang="en-US" sz="1490"/>
            </a:p>
          </p:txBody>
        </p:sp>
      </p:grpSp>
      <p:sp>
        <p:nvSpPr>
          <p:cNvPr id="562" name="Line 26"/>
          <p:cNvSpPr>
            <a:spLocks noChangeShapeType="1"/>
          </p:cNvSpPr>
          <p:nvPr/>
        </p:nvSpPr>
        <p:spPr bwMode="auto">
          <a:xfrm flipH="1">
            <a:off x="5294736" y="3656378"/>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3" name="Line 27"/>
          <p:cNvSpPr>
            <a:spLocks noChangeShapeType="1"/>
          </p:cNvSpPr>
          <p:nvPr/>
        </p:nvSpPr>
        <p:spPr bwMode="auto">
          <a:xfrm flipH="1">
            <a:off x="5294736" y="3540048"/>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4" name="Line 28"/>
          <p:cNvSpPr>
            <a:spLocks noChangeShapeType="1"/>
          </p:cNvSpPr>
          <p:nvPr/>
        </p:nvSpPr>
        <p:spPr bwMode="auto">
          <a:xfrm flipH="1">
            <a:off x="5294736" y="3785948"/>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5" name="Oval 29"/>
          <p:cNvSpPr>
            <a:spLocks noChangeArrowheads="1"/>
          </p:cNvSpPr>
          <p:nvPr/>
        </p:nvSpPr>
        <p:spPr bwMode="auto">
          <a:xfrm>
            <a:off x="4732948" y="3429393"/>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6" name="Oval 30"/>
          <p:cNvSpPr>
            <a:spLocks noChangeArrowheads="1"/>
          </p:cNvSpPr>
          <p:nvPr/>
        </p:nvSpPr>
        <p:spPr bwMode="auto">
          <a:xfrm>
            <a:off x="4732948" y="3751901"/>
            <a:ext cx="138083" cy="9836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7" name="Oval 31"/>
          <p:cNvSpPr>
            <a:spLocks noChangeArrowheads="1"/>
          </p:cNvSpPr>
          <p:nvPr/>
        </p:nvSpPr>
        <p:spPr bwMode="auto">
          <a:xfrm>
            <a:off x="4732948" y="3593957"/>
            <a:ext cx="138083" cy="99306"/>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lIns="84344" tIns="42172" rIns="84344" bIns="42172" anchor="ct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eaLnBrk="1" hangingPunct="1">
              <a:spcBef>
                <a:spcPct val="0"/>
              </a:spcBef>
              <a:buFontTx/>
              <a:buNone/>
            </a:pPr>
            <a:endParaRPr lang="en-US" altLang="en-US" sz="1490">
              <a:latin typeface="Arial" panose="020B0604020202020204" pitchFamily="34" charset="0"/>
            </a:endParaRPr>
          </a:p>
        </p:txBody>
      </p:sp>
      <p:sp>
        <p:nvSpPr>
          <p:cNvPr id="568" name="Line 32"/>
          <p:cNvSpPr>
            <a:spLocks noChangeShapeType="1"/>
          </p:cNvSpPr>
          <p:nvPr/>
        </p:nvSpPr>
        <p:spPr bwMode="auto">
          <a:xfrm flipH="1">
            <a:off x="3344556" y="3614764"/>
            <a:ext cx="853085"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69" name="Line 33"/>
          <p:cNvSpPr>
            <a:spLocks noChangeShapeType="1"/>
          </p:cNvSpPr>
          <p:nvPr/>
        </p:nvSpPr>
        <p:spPr bwMode="auto">
          <a:xfrm flipH="1" flipV="1">
            <a:off x="3344556" y="3299822"/>
            <a:ext cx="853085" cy="12295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70" name="Line 34"/>
          <p:cNvSpPr>
            <a:spLocks noChangeShapeType="1"/>
          </p:cNvSpPr>
          <p:nvPr/>
        </p:nvSpPr>
        <p:spPr bwMode="auto">
          <a:xfrm flipH="1">
            <a:off x="3344556" y="3806756"/>
            <a:ext cx="853085" cy="12295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lIns="84344" tIns="42172" rIns="84344" bIns="42172"/>
          <a:lstStyle/>
          <a:p>
            <a:endParaRPr lang="en-US" sz="1490"/>
          </a:p>
        </p:txBody>
      </p:sp>
      <p:sp>
        <p:nvSpPr>
          <p:cNvPr id="571" name="Google Shape;363;p48"/>
          <p:cNvSpPr txBox="1"/>
          <p:nvPr/>
        </p:nvSpPr>
        <p:spPr>
          <a:xfrm>
            <a:off x="4063114" y="4471651"/>
            <a:ext cx="2745873" cy="3966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sz="2000" b="1" dirty="0" err="1">
                <a:solidFill>
                  <a:srgbClr val="2E2723"/>
                </a:solidFill>
              </a:rPr>
              <a:t>Thấu</a:t>
            </a:r>
            <a:r>
              <a:rPr lang="en-US" sz="2000" b="1" dirty="0">
                <a:solidFill>
                  <a:srgbClr val="2E2723"/>
                </a:solidFill>
              </a:rPr>
              <a:t> </a:t>
            </a:r>
            <a:r>
              <a:rPr lang="en-US" sz="2000" b="1" dirty="0" err="1">
                <a:solidFill>
                  <a:srgbClr val="2E2723"/>
                </a:solidFill>
              </a:rPr>
              <a:t>kính</a:t>
            </a:r>
            <a:r>
              <a:rPr lang="en-US" sz="2000" b="1" dirty="0">
                <a:solidFill>
                  <a:srgbClr val="2E2723"/>
                </a:solidFill>
              </a:rPr>
              <a:t> </a:t>
            </a:r>
            <a:r>
              <a:rPr lang="en-US" sz="2000" b="1" dirty="0" err="1">
                <a:solidFill>
                  <a:srgbClr val="2E2723"/>
                </a:solidFill>
              </a:rPr>
              <a:t>rìa</a:t>
            </a:r>
            <a:r>
              <a:rPr lang="en-US" sz="2000" b="1" dirty="0">
                <a:solidFill>
                  <a:srgbClr val="2E2723"/>
                </a:solidFill>
              </a:rPr>
              <a:t> </a:t>
            </a:r>
            <a:r>
              <a:rPr lang="en-US" sz="2000" b="1" dirty="0" err="1">
                <a:solidFill>
                  <a:srgbClr val="2E2723"/>
                </a:solidFill>
              </a:rPr>
              <a:t>dày</a:t>
            </a:r>
            <a:endParaRPr lang="en-US" sz="2000" b="1" dirty="0">
              <a:solidFill>
                <a:srgbClr val="2E2723"/>
              </a:solidFill>
            </a:endParaRPr>
          </a:p>
        </p:txBody>
      </p:sp>
      <p:cxnSp>
        <p:nvCxnSpPr>
          <p:cNvPr id="2" name="Straight Connector 1"/>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2021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circle(out)">
                                      <p:cBhvr>
                                        <p:cTn id="7" dur="500"/>
                                        <p:tgtEl>
                                          <p:spTgt spid="4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9"/>
                                        </p:tgtEl>
                                        <p:attrNameLst>
                                          <p:attrName>style.visibility</p:attrName>
                                        </p:attrNameLst>
                                      </p:cBhvr>
                                      <p:to>
                                        <p:strVal val="visible"/>
                                      </p:to>
                                    </p:set>
                                    <p:animEffect transition="in" filter="wipe(left)">
                                      <p:cBhvr>
                                        <p:cTn id="11" dur="500"/>
                                        <p:tgtEl>
                                          <p:spTgt spid="41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20"/>
                                        </p:tgtEl>
                                        <p:attrNameLst>
                                          <p:attrName>style.visibility</p:attrName>
                                        </p:attrNameLst>
                                      </p:cBhvr>
                                      <p:to>
                                        <p:strVal val="visible"/>
                                      </p:to>
                                    </p:set>
                                    <p:animEffect transition="in" filter="randombar(horizontal)">
                                      <p:cBhvr>
                                        <p:cTn id="15" dur="500"/>
                                        <p:tgtEl>
                                          <p:spTgt spid="4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0"/>
                                        </p:tgtEl>
                                        <p:attrNameLst>
                                          <p:attrName>style.visibility</p:attrName>
                                        </p:attrNameLst>
                                      </p:cBhvr>
                                      <p:to>
                                        <p:strVal val="visible"/>
                                      </p:to>
                                    </p:set>
                                    <p:animEffect transition="in" filter="fade">
                                      <p:cBhvr>
                                        <p:cTn id="20" dur="500"/>
                                        <p:tgtEl>
                                          <p:spTgt spid="500"/>
                                        </p:tgtEl>
                                      </p:cBhvr>
                                    </p:animEffect>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501"/>
                                        </p:tgtEl>
                                        <p:attrNameLst>
                                          <p:attrName>style.visibility</p:attrName>
                                        </p:attrNameLst>
                                      </p:cBhvr>
                                      <p:to>
                                        <p:strVal val="visible"/>
                                      </p:to>
                                    </p:set>
                                    <p:animEffect transition="in" filter="randombar(horizontal)">
                                      <p:cBhvr>
                                        <p:cTn id="24" dur="500"/>
                                        <p:tgtEl>
                                          <p:spTgt spid="501"/>
                                        </p:tgtEl>
                                      </p:cBhvr>
                                    </p:animEffect>
                                  </p:childTnLst>
                                </p:cTn>
                              </p:par>
                            </p:childTnLst>
                          </p:cTn>
                        </p:par>
                        <p:par>
                          <p:cTn id="25" fill="hold">
                            <p:stCondLst>
                              <p:cond delay="1000"/>
                            </p:stCondLst>
                            <p:childTnLst>
                              <p:par>
                                <p:cTn id="26" presetID="18" presetClass="entr" presetSubtype="12" repeatCount="4000" fill="hold" grpId="0" nodeType="afterEffect">
                                  <p:stCondLst>
                                    <p:cond delay="0"/>
                                  </p:stCondLst>
                                  <p:childTnLst>
                                    <p:set>
                                      <p:cBhvr>
                                        <p:cTn id="27" dur="1" fill="hold">
                                          <p:stCondLst>
                                            <p:cond delay="0"/>
                                          </p:stCondLst>
                                        </p:cTn>
                                        <p:tgtEl>
                                          <p:spTgt spid="454"/>
                                        </p:tgtEl>
                                        <p:attrNameLst>
                                          <p:attrName>style.visibility</p:attrName>
                                        </p:attrNameLst>
                                      </p:cBhvr>
                                      <p:to>
                                        <p:strVal val="visible"/>
                                      </p:to>
                                    </p:set>
                                    <p:animEffect transition="in" filter="strips(downLeft)">
                                      <p:cBhvr>
                                        <p:cTn id="28" dur="500"/>
                                        <p:tgtEl>
                                          <p:spTgt spid="454"/>
                                        </p:tgtEl>
                                      </p:cBhvr>
                                    </p:animEffect>
                                  </p:childTnLst>
                                </p:cTn>
                              </p:par>
                              <p:par>
                                <p:cTn id="29" presetID="18" presetClass="entr" presetSubtype="12" repeatCount="4000" fill="hold" grpId="0" nodeType="withEffect">
                                  <p:stCondLst>
                                    <p:cond delay="0"/>
                                  </p:stCondLst>
                                  <p:childTnLst>
                                    <p:set>
                                      <p:cBhvr>
                                        <p:cTn id="30" dur="1" fill="hold">
                                          <p:stCondLst>
                                            <p:cond delay="0"/>
                                          </p:stCondLst>
                                        </p:cTn>
                                        <p:tgtEl>
                                          <p:spTgt spid="453"/>
                                        </p:tgtEl>
                                        <p:attrNameLst>
                                          <p:attrName>style.visibility</p:attrName>
                                        </p:attrNameLst>
                                      </p:cBhvr>
                                      <p:to>
                                        <p:strVal val="visible"/>
                                      </p:to>
                                    </p:set>
                                    <p:animEffect transition="in" filter="strips(downLeft)">
                                      <p:cBhvr>
                                        <p:cTn id="31" dur="500"/>
                                        <p:tgtEl>
                                          <p:spTgt spid="453"/>
                                        </p:tgtEl>
                                      </p:cBhvr>
                                    </p:animEffect>
                                  </p:childTnLst>
                                </p:cTn>
                              </p:par>
                              <p:par>
                                <p:cTn id="32" presetID="18" presetClass="entr" presetSubtype="12" repeatCount="4000" fill="hold" grpId="0" nodeType="withEffect">
                                  <p:stCondLst>
                                    <p:cond delay="0"/>
                                  </p:stCondLst>
                                  <p:childTnLst>
                                    <p:set>
                                      <p:cBhvr>
                                        <p:cTn id="33" dur="1" fill="hold">
                                          <p:stCondLst>
                                            <p:cond delay="0"/>
                                          </p:stCondLst>
                                        </p:cTn>
                                        <p:tgtEl>
                                          <p:spTgt spid="455"/>
                                        </p:tgtEl>
                                        <p:attrNameLst>
                                          <p:attrName>style.visibility</p:attrName>
                                        </p:attrNameLst>
                                      </p:cBhvr>
                                      <p:to>
                                        <p:strVal val="visible"/>
                                      </p:to>
                                    </p:set>
                                    <p:animEffect transition="in" filter="strips(downLeft)">
                                      <p:cBhvr>
                                        <p:cTn id="34" dur="500"/>
                                        <p:tgtEl>
                                          <p:spTgt spid="455"/>
                                        </p:tgtEl>
                                      </p:cBhvr>
                                    </p:animEffect>
                                  </p:childTnLst>
                                </p:cTn>
                              </p:par>
                              <p:par>
                                <p:cTn id="35" presetID="4" presetClass="entr" presetSubtype="16" repeatCount="4000" fill="hold" grpId="1" nodeType="withEffect">
                                  <p:stCondLst>
                                    <p:cond delay="0"/>
                                  </p:stCondLst>
                                  <p:childTnLst>
                                    <p:set>
                                      <p:cBhvr>
                                        <p:cTn id="36" dur="1" fill="hold">
                                          <p:stCondLst>
                                            <p:cond delay="0"/>
                                          </p:stCondLst>
                                        </p:cTn>
                                        <p:tgtEl>
                                          <p:spTgt spid="456"/>
                                        </p:tgtEl>
                                        <p:attrNameLst>
                                          <p:attrName>style.visibility</p:attrName>
                                        </p:attrNameLst>
                                      </p:cBhvr>
                                      <p:to>
                                        <p:strVal val="visible"/>
                                      </p:to>
                                    </p:set>
                                    <p:animEffect transition="in" filter="box(in)">
                                      <p:cBhvr>
                                        <p:cTn id="37" dur="500"/>
                                        <p:tgtEl>
                                          <p:spTgt spid="456"/>
                                        </p:tgtEl>
                                      </p:cBhvr>
                                    </p:animEffect>
                                  </p:childTnLst>
                                </p:cTn>
                              </p:par>
                              <p:par>
                                <p:cTn id="38" presetID="4" presetClass="entr" presetSubtype="16" repeatCount="4000" fill="hold" grpId="1" nodeType="withEffect">
                                  <p:stCondLst>
                                    <p:cond delay="0"/>
                                  </p:stCondLst>
                                  <p:childTnLst>
                                    <p:set>
                                      <p:cBhvr>
                                        <p:cTn id="39" dur="1" fill="hold">
                                          <p:stCondLst>
                                            <p:cond delay="0"/>
                                          </p:stCondLst>
                                        </p:cTn>
                                        <p:tgtEl>
                                          <p:spTgt spid="458"/>
                                        </p:tgtEl>
                                        <p:attrNameLst>
                                          <p:attrName>style.visibility</p:attrName>
                                        </p:attrNameLst>
                                      </p:cBhvr>
                                      <p:to>
                                        <p:strVal val="visible"/>
                                      </p:to>
                                    </p:set>
                                    <p:animEffect transition="in" filter="box(in)">
                                      <p:cBhvr>
                                        <p:cTn id="40" dur="500"/>
                                        <p:tgtEl>
                                          <p:spTgt spid="458"/>
                                        </p:tgtEl>
                                      </p:cBhvr>
                                    </p:animEffect>
                                  </p:childTnLst>
                                </p:cTn>
                              </p:par>
                              <p:par>
                                <p:cTn id="41" presetID="4" presetClass="entr" presetSubtype="16" repeatCount="4000" fill="hold" grpId="1" nodeType="withEffect">
                                  <p:stCondLst>
                                    <p:cond delay="0"/>
                                  </p:stCondLst>
                                  <p:childTnLst>
                                    <p:set>
                                      <p:cBhvr>
                                        <p:cTn id="42" dur="1" fill="hold">
                                          <p:stCondLst>
                                            <p:cond delay="0"/>
                                          </p:stCondLst>
                                        </p:cTn>
                                        <p:tgtEl>
                                          <p:spTgt spid="457"/>
                                        </p:tgtEl>
                                        <p:attrNameLst>
                                          <p:attrName>style.visibility</p:attrName>
                                        </p:attrNameLst>
                                      </p:cBhvr>
                                      <p:to>
                                        <p:strVal val="visible"/>
                                      </p:to>
                                    </p:set>
                                    <p:animEffect transition="in" filter="box(in)">
                                      <p:cBhvr>
                                        <p:cTn id="43" dur="500"/>
                                        <p:tgtEl>
                                          <p:spTgt spid="457"/>
                                        </p:tgtEl>
                                      </p:cBhvr>
                                    </p:animEffect>
                                  </p:childTnLst>
                                </p:cTn>
                              </p:par>
                              <p:par>
                                <p:cTn id="44" presetID="18" presetClass="entr" presetSubtype="12" repeatCount="2000" fill="hold" grpId="0" nodeType="withEffect">
                                  <p:stCondLst>
                                    <p:cond delay="750"/>
                                  </p:stCondLst>
                                  <p:childTnLst>
                                    <p:set>
                                      <p:cBhvr>
                                        <p:cTn id="45" dur="1" fill="hold">
                                          <p:stCondLst>
                                            <p:cond delay="0"/>
                                          </p:stCondLst>
                                        </p:cTn>
                                        <p:tgtEl>
                                          <p:spTgt spid="460"/>
                                        </p:tgtEl>
                                        <p:attrNameLst>
                                          <p:attrName>style.visibility</p:attrName>
                                        </p:attrNameLst>
                                      </p:cBhvr>
                                      <p:to>
                                        <p:strVal val="visible"/>
                                      </p:to>
                                    </p:set>
                                    <p:animEffect transition="in" filter="strips(downLeft)">
                                      <p:cBhvr>
                                        <p:cTn id="46" dur="500"/>
                                        <p:tgtEl>
                                          <p:spTgt spid="460"/>
                                        </p:tgtEl>
                                      </p:cBhvr>
                                    </p:animEffect>
                                  </p:childTnLst>
                                </p:cTn>
                              </p:par>
                              <p:par>
                                <p:cTn id="47" presetID="18" presetClass="entr" presetSubtype="12" repeatCount="2000" fill="hold" grpId="0" nodeType="withEffect">
                                  <p:stCondLst>
                                    <p:cond delay="750"/>
                                  </p:stCondLst>
                                  <p:childTnLst>
                                    <p:set>
                                      <p:cBhvr>
                                        <p:cTn id="48" dur="1" fill="hold">
                                          <p:stCondLst>
                                            <p:cond delay="0"/>
                                          </p:stCondLst>
                                        </p:cTn>
                                        <p:tgtEl>
                                          <p:spTgt spid="459"/>
                                        </p:tgtEl>
                                        <p:attrNameLst>
                                          <p:attrName>style.visibility</p:attrName>
                                        </p:attrNameLst>
                                      </p:cBhvr>
                                      <p:to>
                                        <p:strVal val="visible"/>
                                      </p:to>
                                    </p:set>
                                    <p:animEffect transition="in" filter="strips(downLeft)">
                                      <p:cBhvr>
                                        <p:cTn id="49" dur="500"/>
                                        <p:tgtEl>
                                          <p:spTgt spid="459"/>
                                        </p:tgtEl>
                                      </p:cBhvr>
                                    </p:animEffect>
                                  </p:childTnLst>
                                </p:cTn>
                              </p:par>
                              <p:par>
                                <p:cTn id="50" presetID="18" presetClass="entr" presetSubtype="12" repeatCount="2000" fill="hold" grpId="0" nodeType="withEffect">
                                  <p:stCondLst>
                                    <p:cond delay="750"/>
                                  </p:stCondLst>
                                  <p:childTnLst>
                                    <p:set>
                                      <p:cBhvr>
                                        <p:cTn id="51" dur="1" fill="hold">
                                          <p:stCondLst>
                                            <p:cond delay="0"/>
                                          </p:stCondLst>
                                        </p:cTn>
                                        <p:tgtEl>
                                          <p:spTgt spid="461"/>
                                        </p:tgtEl>
                                        <p:attrNameLst>
                                          <p:attrName>style.visibility</p:attrName>
                                        </p:attrNameLst>
                                      </p:cBhvr>
                                      <p:to>
                                        <p:strVal val="visible"/>
                                      </p:to>
                                    </p:set>
                                    <p:animEffect transition="in" filter="strips(downLeft)">
                                      <p:cBhvr>
                                        <p:cTn id="52" dur="500"/>
                                        <p:tgtEl>
                                          <p:spTgt spid="4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37"/>
                                        </p:tgtEl>
                                        <p:attrNameLst>
                                          <p:attrName>style.visibility</p:attrName>
                                        </p:attrNameLst>
                                      </p:cBhvr>
                                      <p:to>
                                        <p:strVal val="visible"/>
                                      </p:to>
                                    </p:set>
                                    <p:animEffect transition="in" filter="fade">
                                      <p:cBhvr>
                                        <p:cTn id="57" dur="500"/>
                                        <p:tgtEl>
                                          <p:spTgt spid="53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71"/>
                                        </p:tgtEl>
                                        <p:attrNameLst>
                                          <p:attrName>style.visibility</p:attrName>
                                        </p:attrNameLst>
                                      </p:cBhvr>
                                      <p:to>
                                        <p:strVal val="visible"/>
                                      </p:to>
                                    </p:set>
                                    <p:animEffect transition="in" filter="randombar(horizontal)">
                                      <p:cBhvr>
                                        <p:cTn id="61" dur="500"/>
                                        <p:tgtEl>
                                          <p:spTgt spid="571"/>
                                        </p:tgtEl>
                                      </p:cBhvr>
                                    </p:animEffect>
                                  </p:childTnLst>
                                </p:cTn>
                              </p:par>
                            </p:childTnLst>
                          </p:cTn>
                        </p:par>
                        <p:par>
                          <p:cTn id="62" fill="hold">
                            <p:stCondLst>
                              <p:cond delay="1000"/>
                            </p:stCondLst>
                            <p:childTnLst>
                              <p:par>
                                <p:cTn id="63" presetID="18" presetClass="entr" presetSubtype="12" repeatCount="4000" fill="hold" grpId="0" nodeType="afterEffect">
                                  <p:stCondLst>
                                    <p:cond delay="0"/>
                                  </p:stCondLst>
                                  <p:childTnLst>
                                    <p:set>
                                      <p:cBhvr>
                                        <p:cTn id="64" dur="1" fill="hold">
                                          <p:stCondLst>
                                            <p:cond delay="0"/>
                                          </p:stCondLst>
                                        </p:cTn>
                                        <p:tgtEl>
                                          <p:spTgt spid="563"/>
                                        </p:tgtEl>
                                        <p:attrNameLst>
                                          <p:attrName>style.visibility</p:attrName>
                                        </p:attrNameLst>
                                      </p:cBhvr>
                                      <p:to>
                                        <p:strVal val="visible"/>
                                      </p:to>
                                    </p:set>
                                    <p:animEffect transition="in" filter="strips(downLeft)">
                                      <p:cBhvr>
                                        <p:cTn id="65" dur="500"/>
                                        <p:tgtEl>
                                          <p:spTgt spid="563"/>
                                        </p:tgtEl>
                                      </p:cBhvr>
                                    </p:animEffect>
                                  </p:childTnLst>
                                </p:cTn>
                              </p:par>
                              <p:par>
                                <p:cTn id="66" presetID="18" presetClass="entr" presetSubtype="12" repeatCount="4000" fill="hold" grpId="0" nodeType="withEffect">
                                  <p:stCondLst>
                                    <p:cond delay="0"/>
                                  </p:stCondLst>
                                  <p:childTnLst>
                                    <p:set>
                                      <p:cBhvr>
                                        <p:cTn id="67" dur="1" fill="hold">
                                          <p:stCondLst>
                                            <p:cond delay="0"/>
                                          </p:stCondLst>
                                        </p:cTn>
                                        <p:tgtEl>
                                          <p:spTgt spid="562"/>
                                        </p:tgtEl>
                                        <p:attrNameLst>
                                          <p:attrName>style.visibility</p:attrName>
                                        </p:attrNameLst>
                                      </p:cBhvr>
                                      <p:to>
                                        <p:strVal val="visible"/>
                                      </p:to>
                                    </p:set>
                                    <p:animEffect transition="in" filter="strips(downLeft)">
                                      <p:cBhvr>
                                        <p:cTn id="68" dur="500"/>
                                        <p:tgtEl>
                                          <p:spTgt spid="562"/>
                                        </p:tgtEl>
                                      </p:cBhvr>
                                    </p:animEffect>
                                  </p:childTnLst>
                                </p:cTn>
                              </p:par>
                              <p:par>
                                <p:cTn id="69" presetID="18" presetClass="entr" presetSubtype="12" repeatCount="4000" fill="hold" grpId="0" nodeType="withEffect">
                                  <p:stCondLst>
                                    <p:cond delay="0"/>
                                  </p:stCondLst>
                                  <p:childTnLst>
                                    <p:set>
                                      <p:cBhvr>
                                        <p:cTn id="70" dur="1" fill="hold">
                                          <p:stCondLst>
                                            <p:cond delay="0"/>
                                          </p:stCondLst>
                                        </p:cTn>
                                        <p:tgtEl>
                                          <p:spTgt spid="564"/>
                                        </p:tgtEl>
                                        <p:attrNameLst>
                                          <p:attrName>style.visibility</p:attrName>
                                        </p:attrNameLst>
                                      </p:cBhvr>
                                      <p:to>
                                        <p:strVal val="visible"/>
                                      </p:to>
                                    </p:set>
                                    <p:animEffect transition="in" filter="strips(downLeft)">
                                      <p:cBhvr>
                                        <p:cTn id="71" dur="500"/>
                                        <p:tgtEl>
                                          <p:spTgt spid="564"/>
                                        </p:tgtEl>
                                      </p:cBhvr>
                                    </p:animEffect>
                                  </p:childTnLst>
                                </p:cTn>
                              </p:par>
                              <p:par>
                                <p:cTn id="72" presetID="4" presetClass="entr" presetSubtype="16" repeatCount="4000" fill="hold" grpId="1" nodeType="withEffect">
                                  <p:stCondLst>
                                    <p:cond delay="0"/>
                                  </p:stCondLst>
                                  <p:childTnLst>
                                    <p:set>
                                      <p:cBhvr>
                                        <p:cTn id="73" dur="1" fill="hold">
                                          <p:stCondLst>
                                            <p:cond delay="0"/>
                                          </p:stCondLst>
                                        </p:cTn>
                                        <p:tgtEl>
                                          <p:spTgt spid="565"/>
                                        </p:tgtEl>
                                        <p:attrNameLst>
                                          <p:attrName>style.visibility</p:attrName>
                                        </p:attrNameLst>
                                      </p:cBhvr>
                                      <p:to>
                                        <p:strVal val="visible"/>
                                      </p:to>
                                    </p:set>
                                    <p:animEffect transition="in" filter="box(in)">
                                      <p:cBhvr>
                                        <p:cTn id="74" dur="500"/>
                                        <p:tgtEl>
                                          <p:spTgt spid="565"/>
                                        </p:tgtEl>
                                      </p:cBhvr>
                                    </p:animEffect>
                                  </p:childTnLst>
                                </p:cTn>
                              </p:par>
                              <p:par>
                                <p:cTn id="75" presetID="4" presetClass="entr" presetSubtype="16" repeatCount="4000" fill="hold" grpId="1" nodeType="withEffect">
                                  <p:stCondLst>
                                    <p:cond delay="0"/>
                                  </p:stCondLst>
                                  <p:childTnLst>
                                    <p:set>
                                      <p:cBhvr>
                                        <p:cTn id="76" dur="1" fill="hold">
                                          <p:stCondLst>
                                            <p:cond delay="0"/>
                                          </p:stCondLst>
                                        </p:cTn>
                                        <p:tgtEl>
                                          <p:spTgt spid="567"/>
                                        </p:tgtEl>
                                        <p:attrNameLst>
                                          <p:attrName>style.visibility</p:attrName>
                                        </p:attrNameLst>
                                      </p:cBhvr>
                                      <p:to>
                                        <p:strVal val="visible"/>
                                      </p:to>
                                    </p:set>
                                    <p:animEffect transition="in" filter="box(in)">
                                      <p:cBhvr>
                                        <p:cTn id="77" dur="500"/>
                                        <p:tgtEl>
                                          <p:spTgt spid="567"/>
                                        </p:tgtEl>
                                      </p:cBhvr>
                                    </p:animEffect>
                                  </p:childTnLst>
                                </p:cTn>
                              </p:par>
                              <p:par>
                                <p:cTn id="78" presetID="4" presetClass="entr" presetSubtype="16" repeatCount="4000" fill="hold" grpId="1" nodeType="withEffect">
                                  <p:stCondLst>
                                    <p:cond delay="0"/>
                                  </p:stCondLst>
                                  <p:childTnLst>
                                    <p:set>
                                      <p:cBhvr>
                                        <p:cTn id="79" dur="1" fill="hold">
                                          <p:stCondLst>
                                            <p:cond delay="0"/>
                                          </p:stCondLst>
                                        </p:cTn>
                                        <p:tgtEl>
                                          <p:spTgt spid="566"/>
                                        </p:tgtEl>
                                        <p:attrNameLst>
                                          <p:attrName>style.visibility</p:attrName>
                                        </p:attrNameLst>
                                      </p:cBhvr>
                                      <p:to>
                                        <p:strVal val="visible"/>
                                      </p:to>
                                    </p:set>
                                    <p:animEffect transition="in" filter="box(in)">
                                      <p:cBhvr>
                                        <p:cTn id="80" dur="500"/>
                                        <p:tgtEl>
                                          <p:spTgt spid="566"/>
                                        </p:tgtEl>
                                      </p:cBhvr>
                                    </p:animEffect>
                                  </p:childTnLst>
                                </p:cTn>
                              </p:par>
                              <p:par>
                                <p:cTn id="81" presetID="18" presetClass="entr" presetSubtype="12" repeatCount="2000" fill="hold" grpId="0" nodeType="withEffect">
                                  <p:stCondLst>
                                    <p:cond delay="750"/>
                                  </p:stCondLst>
                                  <p:childTnLst>
                                    <p:set>
                                      <p:cBhvr>
                                        <p:cTn id="82" dur="1" fill="hold">
                                          <p:stCondLst>
                                            <p:cond delay="0"/>
                                          </p:stCondLst>
                                        </p:cTn>
                                        <p:tgtEl>
                                          <p:spTgt spid="569"/>
                                        </p:tgtEl>
                                        <p:attrNameLst>
                                          <p:attrName>style.visibility</p:attrName>
                                        </p:attrNameLst>
                                      </p:cBhvr>
                                      <p:to>
                                        <p:strVal val="visible"/>
                                      </p:to>
                                    </p:set>
                                    <p:animEffect transition="in" filter="strips(downLeft)">
                                      <p:cBhvr>
                                        <p:cTn id="83" dur="500"/>
                                        <p:tgtEl>
                                          <p:spTgt spid="569"/>
                                        </p:tgtEl>
                                      </p:cBhvr>
                                    </p:animEffect>
                                  </p:childTnLst>
                                </p:cTn>
                              </p:par>
                              <p:par>
                                <p:cTn id="84" presetID="18" presetClass="entr" presetSubtype="12" repeatCount="2000" fill="hold" grpId="0" nodeType="withEffect">
                                  <p:stCondLst>
                                    <p:cond delay="750"/>
                                  </p:stCondLst>
                                  <p:childTnLst>
                                    <p:set>
                                      <p:cBhvr>
                                        <p:cTn id="85" dur="1" fill="hold">
                                          <p:stCondLst>
                                            <p:cond delay="0"/>
                                          </p:stCondLst>
                                        </p:cTn>
                                        <p:tgtEl>
                                          <p:spTgt spid="568"/>
                                        </p:tgtEl>
                                        <p:attrNameLst>
                                          <p:attrName>style.visibility</p:attrName>
                                        </p:attrNameLst>
                                      </p:cBhvr>
                                      <p:to>
                                        <p:strVal val="visible"/>
                                      </p:to>
                                    </p:set>
                                    <p:animEffect transition="in" filter="strips(downLeft)">
                                      <p:cBhvr>
                                        <p:cTn id="86" dur="500"/>
                                        <p:tgtEl>
                                          <p:spTgt spid="568"/>
                                        </p:tgtEl>
                                      </p:cBhvr>
                                    </p:animEffect>
                                  </p:childTnLst>
                                </p:cTn>
                              </p:par>
                              <p:par>
                                <p:cTn id="87" presetID="18" presetClass="entr" presetSubtype="12" repeatCount="2000" fill="hold" grpId="0" nodeType="withEffect">
                                  <p:stCondLst>
                                    <p:cond delay="750"/>
                                  </p:stCondLst>
                                  <p:childTnLst>
                                    <p:set>
                                      <p:cBhvr>
                                        <p:cTn id="88" dur="1" fill="hold">
                                          <p:stCondLst>
                                            <p:cond delay="0"/>
                                          </p:stCondLst>
                                        </p:cTn>
                                        <p:tgtEl>
                                          <p:spTgt spid="570"/>
                                        </p:tgtEl>
                                        <p:attrNameLst>
                                          <p:attrName>style.visibility</p:attrName>
                                        </p:attrNameLst>
                                      </p:cBhvr>
                                      <p:to>
                                        <p:strVal val="visible"/>
                                      </p:to>
                                    </p:set>
                                    <p:animEffect transition="in" filter="strips(downLeft)">
                                      <p:cBhvr>
                                        <p:cTn id="89"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p:bldP spid="420" grpId="0"/>
      <p:bldP spid="453" grpId="0" animBg="1"/>
      <p:bldP spid="454" grpId="0" animBg="1"/>
      <p:bldP spid="455" grpId="0" animBg="1"/>
      <p:bldP spid="456" grpId="0" animBg="1"/>
      <p:bldP spid="456" grpId="1" animBg="1"/>
      <p:bldP spid="457" grpId="0" animBg="1"/>
      <p:bldP spid="457" grpId="1" animBg="1"/>
      <p:bldP spid="458" grpId="0" animBg="1"/>
      <p:bldP spid="458" grpId="1" animBg="1"/>
      <p:bldP spid="459" grpId="0" animBg="1"/>
      <p:bldP spid="460" grpId="0" animBg="1"/>
      <p:bldP spid="461" grpId="0" animBg="1"/>
      <p:bldP spid="501" grpId="0"/>
      <p:bldP spid="562" grpId="0" animBg="1"/>
      <p:bldP spid="563" grpId="0" animBg="1"/>
      <p:bldP spid="564" grpId="0" animBg="1"/>
      <p:bldP spid="565" grpId="0" animBg="1"/>
      <p:bldP spid="565" grpId="1" animBg="1"/>
      <p:bldP spid="566" grpId="0" animBg="1"/>
      <p:bldP spid="566" grpId="1" animBg="1"/>
      <p:bldP spid="567" grpId="0" animBg="1"/>
      <p:bldP spid="567" grpId="1" animBg="1"/>
      <p:bldP spid="568" grpId="0" animBg="1"/>
      <p:bldP spid="569" grpId="0" animBg="1"/>
      <p:bldP spid="570" grpId="0" animBg="1"/>
      <p:bldP spid="57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6: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là</a:t>
            </a:r>
            <a:r>
              <a:rPr lang="en-US" sz="2400" dirty="0"/>
              <a:t> </a:t>
            </a:r>
            <a:r>
              <a:rPr lang="en-US" sz="2400" dirty="0" err="1"/>
              <a:t>loại</a:t>
            </a:r>
            <a:r>
              <a:rPr lang="en-US" sz="2400" dirty="0"/>
              <a:t> </a:t>
            </a:r>
            <a:r>
              <a:rPr lang="en-US" sz="2400" dirty="0" err="1"/>
              <a:t>thấu</a:t>
            </a:r>
            <a:r>
              <a:rPr lang="en-US" sz="2400" dirty="0"/>
              <a:t> </a:t>
            </a:r>
            <a:r>
              <a:rPr lang="en-US" sz="2400" dirty="0" err="1"/>
              <a:t>kính</a:t>
            </a:r>
            <a:r>
              <a:rPr lang="en-US" sz="2400" dirty="0"/>
              <a:t>:</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có phần rìa dày hơn phần giữa.</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có phần rìa mỏng hơn phần giữa.</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biến chùm tia tới song song thành chùm tia ló hộ tụ.</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có thể làm bằng chất rắn trong suốt.</a:t>
            </a:r>
            <a:endParaRPr lang="vi-VN" sz="2400" b="0" dirty="0">
              <a:solidFill>
                <a:schemeClr val="dk1"/>
              </a:solidFill>
              <a:latin typeface="Lato" panose="020F0502020204030203"/>
              <a:ea typeface="Lato" panose="020F0502020204030203"/>
              <a:cs typeface="Lato" panose="020F0502020204030203"/>
            </a:endParaRPr>
          </a:p>
        </p:txBody>
      </p:sp>
      <p:sp>
        <p:nvSpPr>
          <p:cNvPr id="13" name="Rectangle: Rounded Corners 12"/>
          <p:cNvSpPr/>
          <p:nvPr/>
        </p:nvSpPr>
        <p:spPr>
          <a:xfrm>
            <a:off x="517291" y="1703797"/>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9400" y="1049040"/>
            <a:ext cx="86652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7: Tia </a:t>
            </a:r>
            <a:r>
              <a:rPr lang="en-US" sz="2400" dirty="0" err="1"/>
              <a:t>tới</a:t>
            </a:r>
            <a:r>
              <a:rPr lang="en-US" sz="2400" dirty="0"/>
              <a:t> song </a:t>
            </a:r>
            <a:r>
              <a:rPr lang="en-US" sz="2400" dirty="0" err="1"/>
              <a:t>song</a:t>
            </a:r>
            <a:r>
              <a:rPr lang="en-US" sz="2400" dirty="0"/>
              <a:t> </a:t>
            </a:r>
            <a:r>
              <a:rPr lang="en-US" sz="2400" dirty="0" err="1"/>
              <a:t>với</a:t>
            </a:r>
            <a:r>
              <a:rPr lang="en-US" sz="2400" dirty="0"/>
              <a:t> </a:t>
            </a:r>
            <a:r>
              <a:rPr lang="en-US" sz="2400" dirty="0" err="1"/>
              <a:t>trục</a:t>
            </a:r>
            <a:r>
              <a:rPr lang="en-US" sz="2400" dirty="0"/>
              <a:t> </a:t>
            </a:r>
            <a:r>
              <a:rPr lang="en-US" sz="2400" dirty="0" err="1"/>
              <a:t>chính</a:t>
            </a:r>
            <a:r>
              <a:rPr lang="en-US" sz="2400" dirty="0"/>
              <a:t> </a:t>
            </a:r>
            <a:r>
              <a:rPr lang="en-US" sz="2400" dirty="0" err="1"/>
              <a:t>của</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 </a:t>
            </a:r>
            <a:r>
              <a:rPr lang="en-US" sz="2400" dirty="0" err="1"/>
              <a:t>cho</a:t>
            </a:r>
            <a:r>
              <a:rPr lang="en-US" sz="2400" dirty="0"/>
              <a:t> </a:t>
            </a:r>
            <a:r>
              <a:rPr lang="en-US" sz="2400" dirty="0" err="1"/>
              <a:t>tia</a:t>
            </a:r>
            <a:r>
              <a:rPr lang="en-US" sz="2400" dirty="0"/>
              <a:t> </a:t>
            </a:r>
            <a:r>
              <a:rPr lang="en-US" sz="2400" dirty="0" err="1"/>
              <a:t>ló</a:t>
            </a:r>
            <a:r>
              <a:rPr lang="en-US" sz="2400" dirty="0"/>
              <a:t>:</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đi qua tiêu điểm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song song với trục chính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cắt trục chính của thấu kính tại một điểm bất kì.</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có đường kéo dài đi qua tiêu điểm.</a:t>
            </a:r>
            <a:endParaRPr lang="vi-VN" sz="2400" b="0" dirty="0">
              <a:solidFill>
                <a:schemeClr val="dk1"/>
              </a:solidFill>
              <a:latin typeface="Lato" panose="020F0502020204030203"/>
              <a:ea typeface="Lato" panose="020F0502020204030203"/>
              <a:cs typeface="Lato" panose="020F0502020204030203"/>
            </a:endParaRPr>
          </a:p>
        </p:txBody>
      </p:sp>
      <p:sp>
        <p:nvSpPr>
          <p:cNvPr id="8" name="Rectangle: Rounded Corners 7"/>
          <p:cNvSpPr/>
          <p:nvPr/>
        </p:nvSpPr>
        <p:spPr>
          <a:xfrm>
            <a:off x="239400" y="36458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8: </a:t>
            </a:r>
            <a:r>
              <a:rPr lang="vi-VN" sz="2400" dirty="0"/>
              <a:t>Tia sáng qua thấu kính phân kì không bị đổi hướng là</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tia tới song song trục chính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tia tới bất kì qua quang tâm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tia tới qua tiêu điểm của thấu kính.</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tia tới có hướng qua tiêu điểm (khác phía với tia tới so với thấu kính) của thấu kính.</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548251" y="2258640"/>
            <a:ext cx="64501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7600" y="1099350"/>
            <a:ext cx="69660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9: </a:t>
            </a:r>
            <a:r>
              <a:rPr lang="en-US" sz="2400" dirty="0" err="1"/>
              <a:t>Ảnh</a:t>
            </a:r>
            <a:r>
              <a:rPr lang="en-US" sz="2400" dirty="0"/>
              <a:t> </a:t>
            </a:r>
            <a:r>
              <a:rPr lang="en-US" sz="2400" dirty="0" err="1"/>
              <a:t>của</a:t>
            </a:r>
            <a:r>
              <a:rPr lang="en-US" sz="2400" dirty="0"/>
              <a:t> </a:t>
            </a:r>
            <a:r>
              <a:rPr lang="en-US" sz="2400" dirty="0" err="1"/>
              <a:t>một</a:t>
            </a:r>
            <a:r>
              <a:rPr lang="en-US" sz="2400" dirty="0"/>
              <a:t> </a:t>
            </a:r>
            <a:r>
              <a:rPr lang="en-US" sz="2400" dirty="0" err="1"/>
              <a:t>ngọn</a:t>
            </a:r>
            <a:r>
              <a:rPr lang="en-US" sz="2400" dirty="0"/>
              <a:t> </a:t>
            </a:r>
            <a:r>
              <a:rPr lang="en-US" sz="2400" dirty="0" err="1"/>
              <a:t>nến</a:t>
            </a:r>
            <a:r>
              <a:rPr lang="en-US" sz="2400" dirty="0"/>
              <a:t> qua </a:t>
            </a:r>
            <a:r>
              <a:rPr lang="en-US" sz="2400" dirty="0" err="1"/>
              <a:t>một</a:t>
            </a:r>
            <a:r>
              <a:rPr lang="en-US" sz="2400" dirty="0"/>
              <a:t> </a:t>
            </a:r>
            <a:r>
              <a:rPr lang="en-US" sz="2400" dirty="0" err="1"/>
              <a:t>thấu</a:t>
            </a:r>
            <a:r>
              <a:rPr lang="en-US" sz="2400" dirty="0"/>
              <a:t> </a:t>
            </a:r>
            <a:r>
              <a:rPr lang="en-US" sz="2400" dirty="0" err="1"/>
              <a:t>kính</a:t>
            </a:r>
            <a:r>
              <a:rPr lang="en-US" sz="2400" dirty="0"/>
              <a:t> </a:t>
            </a:r>
            <a:r>
              <a:rPr lang="en-US" sz="2400" dirty="0" err="1"/>
              <a:t>phân</a:t>
            </a:r>
            <a:r>
              <a:rPr lang="en-US" sz="2400" dirty="0"/>
              <a:t> </a:t>
            </a:r>
            <a:r>
              <a:rPr lang="en-US" sz="2400" dirty="0" err="1"/>
              <a:t>kì</a:t>
            </a:r>
            <a:r>
              <a:rPr lang="en-US" sz="2400" dirty="0"/>
              <a:t>:</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vi-VN" sz="2400" b="0" dirty="0">
                <a:solidFill>
                  <a:schemeClr val="dk1"/>
                </a:solidFill>
                <a:latin typeface="Lato" panose="020F0502020204030203"/>
                <a:ea typeface="Lato" panose="020F0502020204030203"/>
                <a:cs typeface="Lato" panose="020F0502020204030203"/>
              </a:rPr>
              <a:t>có thể là ảnh thật, có thể là ảnh ảo.</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vi-VN" sz="2400" b="0" dirty="0">
                <a:solidFill>
                  <a:schemeClr val="dk1"/>
                </a:solidFill>
                <a:latin typeface="Lato" panose="020F0502020204030203"/>
                <a:ea typeface="Lato" panose="020F0502020204030203"/>
                <a:cs typeface="Lato" panose="020F0502020204030203"/>
              </a:rPr>
              <a:t>chỉ có thể là ảnh ảo, nhỏ hơn ngọn nến.</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vi-VN" sz="2400" b="0" dirty="0">
                <a:solidFill>
                  <a:schemeClr val="dk1"/>
                </a:solidFill>
                <a:latin typeface="Lato" panose="020F0502020204030203"/>
                <a:ea typeface="Lato" panose="020F0502020204030203"/>
                <a:cs typeface="Lato" panose="020F0502020204030203"/>
              </a:rPr>
              <a:t>chỉ có thể là ảnh ảo, lớn hơn ngọn nến.</a:t>
            </a:r>
            <a:endParaRPr lang="vi-VN" sz="2400" b="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vi-VN" sz="2400" b="0" dirty="0">
                <a:solidFill>
                  <a:schemeClr val="dk1"/>
                </a:solidFill>
                <a:latin typeface="Lato" panose="020F0502020204030203"/>
                <a:ea typeface="Lato" panose="020F0502020204030203"/>
                <a:cs typeface="Lato" panose="020F0502020204030203"/>
              </a:rPr>
              <a:t>chỉ có thể là ảnh ảo, có thể lớn hơn hoặc nhỏ hơn ngọn nến.</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908251" y="2308950"/>
            <a:ext cx="61693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200" y="9626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10: </a:t>
            </a:r>
            <a:r>
              <a:rPr lang="vi-VN" sz="2400" dirty="0"/>
              <a:t>Lần lượt đặt vật AB trước thấu kính phân kì và thấu kính hội tụ. Thấu kính phân kì cho ảnh ảo A</a:t>
            </a:r>
            <a:r>
              <a:rPr lang="vi-VN" sz="2400" baseline="-25000" dirty="0"/>
              <a:t>1</a:t>
            </a:r>
            <a:r>
              <a:rPr lang="vi-VN" sz="2400" dirty="0"/>
              <a:t>B</a:t>
            </a:r>
            <a:r>
              <a:rPr lang="vi-VN" sz="2400" baseline="-25000" dirty="0"/>
              <a:t>1</a:t>
            </a:r>
            <a:r>
              <a:rPr lang="vi-VN" sz="2400" dirty="0"/>
              <a:t>, thấu kính hội tụ cho ảnh ảo A</a:t>
            </a:r>
            <a:r>
              <a:rPr lang="vi-VN" sz="2400" baseline="-25000" dirty="0"/>
              <a:t>2</a:t>
            </a:r>
            <a:r>
              <a:rPr lang="vi-VN" sz="2400" dirty="0"/>
              <a:t>B</a:t>
            </a:r>
            <a:r>
              <a:rPr lang="vi-VN" sz="2400" baseline="-25000" dirty="0"/>
              <a:t>2</a:t>
            </a:r>
            <a:r>
              <a:rPr lang="vi-VN" sz="2400" dirty="0"/>
              <a:t> thì:</a:t>
            </a:r>
            <a:endParaRPr lang="en-US" sz="2400" dirty="0"/>
          </a:p>
          <a:p>
            <a:pPr algn="just">
              <a:lnSpc>
                <a:spcPct val="150000"/>
              </a:lnSpc>
            </a:pPr>
            <a:r>
              <a:rPr lang="vi-VN" sz="2400" dirty="0">
                <a:solidFill>
                  <a:schemeClr val="dk1"/>
                </a:solidFill>
                <a:latin typeface="Lato" panose="020F0502020204030203"/>
                <a:ea typeface="Lato" panose="020F0502020204030203"/>
                <a:cs typeface="Lato" panose="020F0502020204030203"/>
              </a:rPr>
              <a:t>A. </a:t>
            </a:r>
            <a:r>
              <a:rPr lang="en-US" sz="2400" b="0" dirty="0">
                <a:solidFill>
                  <a:schemeClr val="dk1"/>
                </a:solidFill>
                <a:latin typeface="Lato" panose="020F0502020204030203"/>
                <a:ea typeface="Lato" panose="020F0502020204030203"/>
                <a:cs typeface="Lato" panose="020F0502020204030203"/>
              </a:rPr>
              <a:t>A</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 &lt; A</a:t>
            </a:r>
            <a:r>
              <a:rPr lang="en-US" sz="2400" b="0" baseline="-25000" dirty="0">
                <a:solidFill>
                  <a:schemeClr val="dk1"/>
                </a:solidFill>
                <a:latin typeface="Lato" panose="020F0502020204030203"/>
                <a:ea typeface="Lato" panose="020F0502020204030203"/>
                <a:cs typeface="Lato" panose="020F0502020204030203"/>
              </a:rPr>
              <a:t>2</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2</a:t>
            </a:r>
            <a:endParaRPr lang="vi-VN" sz="2400" b="0" baseline="-2500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B. </a:t>
            </a:r>
            <a:r>
              <a:rPr lang="en-US" sz="2400" b="0" dirty="0">
                <a:solidFill>
                  <a:schemeClr val="dk1"/>
                </a:solidFill>
                <a:latin typeface="Lato" panose="020F0502020204030203"/>
                <a:ea typeface="Lato" panose="020F0502020204030203"/>
                <a:cs typeface="Lato" panose="020F0502020204030203"/>
              </a:rPr>
              <a:t>A</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 = A</a:t>
            </a:r>
            <a:r>
              <a:rPr lang="en-US" sz="2400" b="0" baseline="-25000" dirty="0">
                <a:solidFill>
                  <a:schemeClr val="dk1"/>
                </a:solidFill>
                <a:latin typeface="Lato" panose="020F0502020204030203"/>
                <a:ea typeface="Lato" panose="020F0502020204030203"/>
                <a:cs typeface="Lato" panose="020F0502020204030203"/>
              </a:rPr>
              <a:t>2</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2</a:t>
            </a:r>
            <a:endParaRPr lang="vi-VN" sz="2400" b="0" baseline="-2500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C. </a:t>
            </a:r>
            <a:r>
              <a:rPr lang="en-US" sz="2400" b="0" dirty="0">
                <a:solidFill>
                  <a:schemeClr val="dk1"/>
                </a:solidFill>
                <a:latin typeface="Lato" panose="020F0502020204030203"/>
                <a:ea typeface="Lato" panose="020F0502020204030203"/>
                <a:cs typeface="Lato" panose="020F0502020204030203"/>
              </a:rPr>
              <a:t>A</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1</a:t>
            </a:r>
            <a:r>
              <a:rPr lang="en-US" sz="2400" b="0" dirty="0">
                <a:solidFill>
                  <a:schemeClr val="dk1"/>
                </a:solidFill>
                <a:latin typeface="Lato" panose="020F0502020204030203"/>
                <a:ea typeface="Lato" panose="020F0502020204030203"/>
                <a:cs typeface="Lato" panose="020F0502020204030203"/>
              </a:rPr>
              <a:t> &gt; A</a:t>
            </a:r>
            <a:r>
              <a:rPr lang="en-US" sz="2400" b="0" baseline="-25000" dirty="0">
                <a:solidFill>
                  <a:schemeClr val="dk1"/>
                </a:solidFill>
                <a:latin typeface="Lato" panose="020F0502020204030203"/>
                <a:ea typeface="Lato" panose="020F0502020204030203"/>
                <a:cs typeface="Lato" panose="020F0502020204030203"/>
              </a:rPr>
              <a:t>2</a:t>
            </a:r>
            <a:r>
              <a:rPr lang="en-US" sz="2400" b="0" dirty="0">
                <a:solidFill>
                  <a:schemeClr val="dk1"/>
                </a:solidFill>
                <a:latin typeface="Lato" panose="020F0502020204030203"/>
                <a:ea typeface="Lato" panose="020F0502020204030203"/>
                <a:cs typeface="Lato" panose="020F0502020204030203"/>
              </a:rPr>
              <a:t>B</a:t>
            </a:r>
            <a:r>
              <a:rPr lang="en-US" sz="2400" b="0" baseline="-25000" dirty="0">
                <a:solidFill>
                  <a:schemeClr val="dk1"/>
                </a:solidFill>
                <a:latin typeface="Lato" panose="020F0502020204030203"/>
                <a:ea typeface="Lato" panose="020F0502020204030203"/>
                <a:cs typeface="Lato" panose="020F0502020204030203"/>
              </a:rPr>
              <a:t>2</a:t>
            </a:r>
            <a:endParaRPr lang="vi-VN" sz="2400" b="0" baseline="-25000" dirty="0">
              <a:solidFill>
                <a:schemeClr val="dk1"/>
              </a:solidFill>
              <a:latin typeface="Lato" panose="020F0502020204030203"/>
              <a:ea typeface="Lato" panose="020F0502020204030203"/>
              <a:cs typeface="Lato" panose="020F0502020204030203"/>
            </a:endParaRPr>
          </a:p>
          <a:p>
            <a:pPr algn="just">
              <a:lnSpc>
                <a:spcPct val="150000"/>
              </a:lnSpc>
            </a:pPr>
            <a:r>
              <a:rPr lang="vi-VN" sz="2400" dirty="0">
                <a:solidFill>
                  <a:schemeClr val="dk1"/>
                </a:solidFill>
                <a:latin typeface="Lato" panose="020F0502020204030203"/>
                <a:ea typeface="Lato" panose="020F0502020204030203"/>
                <a:cs typeface="Lato" panose="020F0502020204030203"/>
              </a:rPr>
              <a:t>D. </a:t>
            </a:r>
            <a:r>
              <a:rPr lang="en-US" sz="2400" b="0" dirty="0" err="1">
                <a:solidFill>
                  <a:schemeClr val="dk1"/>
                </a:solidFill>
                <a:latin typeface="Lato" panose="020F0502020204030203"/>
                <a:ea typeface="Lato" panose="020F0502020204030203"/>
                <a:cs typeface="Lato" panose="020F0502020204030203"/>
              </a:rPr>
              <a:t>Không</a:t>
            </a:r>
            <a:r>
              <a:rPr lang="en-US" sz="2400" b="0" dirty="0">
                <a:solidFill>
                  <a:schemeClr val="dk1"/>
                </a:solidFill>
                <a:latin typeface="Lato" panose="020F0502020204030203"/>
                <a:ea typeface="Lato" panose="020F0502020204030203"/>
                <a:cs typeface="Lato" panose="020F0502020204030203"/>
              </a:rPr>
              <a:t> so </a:t>
            </a:r>
            <a:r>
              <a:rPr lang="en-US" sz="2400" b="0" dirty="0" err="1">
                <a:solidFill>
                  <a:schemeClr val="dk1"/>
                </a:solidFill>
                <a:latin typeface="Lato" panose="020F0502020204030203"/>
                <a:ea typeface="Lato" panose="020F0502020204030203"/>
                <a:cs typeface="Lato" panose="020F0502020204030203"/>
              </a:rPr>
              <a:t>sánh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được</a:t>
            </a:r>
            <a:endParaRPr lang="vi-VN" sz="2400" b="0" dirty="0">
              <a:solidFill>
                <a:schemeClr val="dk1"/>
              </a:solidFill>
              <a:latin typeface="Lato" panose="020F0502020204030203"/>
              <a:ea typeface="Lato" panose="020F0502020204030203"/>
              <a:cs typeface="Lato" panose="020F0502020204030203"/>
            </a:endParaRPr>
          </a:p>
        </p:txBody>
      </p:sp>
      <p:sp>
        <p:nvSpPr>
          <p:cNvPr id="5" name="Rectangle: Rounded Corners 4"/>
          <p:cNvSpPr/>
          <p:nvPr/>
        </p:nvSpPr>
        <p:spPr>
          <a:xfrm>
            <a:off x="476251" y="2172240"/>
            <a:ext cx="279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600" y="1099350"/>
            <a:ext cx="85428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11: </a:t>
            </a:r>
            <a:r>
              <a:rPr lang="en-US" sz="2400" dirty="0" err="1"/>
              <a:t>Kính</a:t>
            </a:r>
            <a:r>
              <a:rPr lang="en-US" sz="2400" dirty="0"/>
              <a:t> </a:t>
            </a:r>
            <a:r>
              <a:rPr lang="en-US" sz="2400" dirty="0" err="1"/>
              <a:t>lúp</a:t>
            </a:r>
            <a:r>
              <a:rPr lang="en-US" sz="2400" dirty="0"/>
              <a:t> </a:t>
            </a:r>
            <a:r>
              <a:rPr lang="en-US" sz="2400" dirty="0" err="1"/>
              <a:t>là</a:t>
            </a:r>
            <a:r>
              <a:rPr lang="en-US" sz="2400" dirty="0"/>
              <a:t> </a:t>
            </a:r>
            <a:r>
              <a:rPr lang="en-US" sz="2400" dirty="0" err="1"/>
              <a:t>thấu</a:t>
            </a:r>
            <a:r>
              <a:rPr lang="en-US" sz="2400" dirty="0"/>
              <a:t> </a:t>
            </a:r>
            <a:r>
              <a:rPr lang="en-US" sz="2400" dirty="0" err="1"/>
              <a:t>kính</a:t>
            </a:r>
            <a:r>
              <a:rPr lang="en-US" sz="2400" dirty="0"/>
              <a:t> </a:t>
            </a:r>
            <a:r>
              <a:rPr lang="en-US" sz="2400" dirty="0" err="1"/>
              <a:t>hội</a:t>
            </a:r>
            <a:r>
              <a:rPr lang="en-US" sz="2400" dirty="0"/>
              <a:t> </a:t>
            </a:r>
            <a:r>
              <a:rPr lang="en-US" sz="2400" dirty="0" err="1"/>
              <a:t>tụ</a:t>
            </a:r>
            <a:r>
              <a:rPr lang="en-US" sz="2400" dirty="0"/>
              <a:t> </a:t>
            </a:r>
            <a:r>
              <a:rPr lang="en-US" sz="2400" dirty="0" err="1"/>
              <a:t>có</a:t>
            </a:r>
            <a:r>
              <a:rPr lang="en-US" sz="2400" dirty="0"/>
              <a:t>:</a:t>
            </a:r>
            <a:endParaRPr lang="en-US" sz="2400" dirty="0"/>
          </a:p>
          <a:p>
            <a:pPr algn="just">
              <a:lnSpc>
                <a:spcPct val="150000"/>
              </a:lnSpc>
            </a:pPr>
            <a:r>
              <a:rPr lang="en-US" sz="2400" dirty="0">
                <a:solidFill>
                  <a:schemeClr val="dk1"/>
                </a:solidFill>
                <a:latin typeface="Lato" panose="020F0502020204030203"/>
                <a:ea typeface="Lato" panose="020F0502020204030203"/>
                <a:cs typeface="Lato" panose="020F0502020204030203"/>
              </a:rPr>
              <a:t>A.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dài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nhỏ</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B.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dài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hình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dạng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phức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tạp</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C.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ngắn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nhỏ</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D. </a:t>
            </a:r>
            <a:r>
              <a:rPr lang="en-US" sz="2400" b="0" dirty="0" err="1">
                <a:solidFill>
                  <a:schemeClr val="dk1"/>
                </a:solidFill>
                <a:latin typeface="Lato" panose="020F0502020204030203"/>
                <a:ea typeface="Lato" panose="020F0502020204030203"/>
                <a:cs typeface="Lato" panose="020F0502020204030203"/>
              </a:rPr>
              <a:t>tiêu</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cự</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ngắn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dùng</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để</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quan</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sát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các</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vật</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lớn</a:t>
            </a:r>
            <a:r>
              <a:rPr lang="en-US" sz="2400" b="0" dirty="0">
                <a:solidFill>
                  <a:schemeClr val="dk1"/>
                </a:solidFill>
                <a:latin typeface="Lato" panose="020F0502020204030203"/>
                <a:ea typeface="Lato" panose="020F0502020204030203"/>
                <a:cs typeface="Lato" panose="020F0502020204030203"/>
              </a:rPr>
              <a:t>.</a:t>
            </a:r>
            <a:endParaRPr lang="en-US" sz="2400" b="0" dirty="0">
              <a:solidFill>
                <a:schemeClr val="dk1"/>
              </a:solidFill>
              <a:latin typeface="Lato" panose="020F0502020204030203"/>
              <a:ea typeface="Lato" panose="020F0502020204030203"/>
              <a:cs typeface="Lato" panose="020F0502020204030203"/>
            </a:endParaRPr>
          </a:p>
        </p:txBody>
      </p:sp>
      <p:sp>
        <p:nvSpPr>
          <p:cNvPr id="4" name="Rectangle: Rounded Corners 3"/>
          <p:cNvSpPr/>
          <p:nvPr/>
        </p:nvSpPr>
        <p:spPr>
          <a:xfrm>
            <a:off x="399600" y="2897058"/>
            <a:ext cx="6752549"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200" y="1049040"/>
            <a:ext cx="7941600" cy="294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Clr>
                <a:schemeClr val="dk1"/>
              </a:buClr>
              <a:buSzPts val="1100"/>
              <a:buNone/>
              <a:defRPr sz="6600" b="1">
                <a:solidFill>
                  <a:schemeClr val="bg1">
                    <a:lumMod val="10000"/>
                  </a:schemeClr>
                </a:solidFill>
                <a:latin typeface="Arial" panose="020B0604020202020204" pitchFamily="34" charset="0"/>
                <a:ea typeface="Barlow" panose="00000500000000000000"/>
                <a:cs typeface="Arial" panose="020B0604020202020204" pitchFamily="34" charset="0"/>
                <a:sym typeface="Barlow" panose="00000500000000000000"/>
              </a:defRPr>
            </a:lvl1pPr>
            <a:lvl2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2pPr>
            <a:lvl3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3pPr>
            <a:lvl4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4pPr>
            <a:lvl5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5pPr>
            <a:lvl6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6pPr>
            <a:lvl7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7pPr>
            <a:lvl8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8pPr>
            <a:lvl9pPr algn="ctr">
              <a:buClr>
                <a:schemeClr val="dk1"/>
              </a:buClr>
              <a:buSzPts val="5000"/>
              <a:buFont typeface="Barlow" panose="00000500000000000000"/>
              <a:buNone/>
              <a:defRPr sz="5000" b="1">
                <a:solidFill>
                  <a:schemeClr val="dk1"/>
                </a:solidFill>
                <a:latin typeface="Barlow" panose="00000500000000000000"/>
                <a:ea typeface="Barlow" panose="00000500000000000000"/>
                <a:cs typeface="Barlow" panose="00000500000000000000"/>
                <a:sym typeface="Barlow" panose="00000500000000000000"/>
              </a:defRPr>
            </a:lvl9pPr>
          </a:lstStyle>
          <a:p>
            <a:pPr algn="just">
              <a:lnSpc>
                <a:spcPct val="150000"/>
              </a:lnSpc>
            </a:pPr>
            <a:r>
              <a:rPr lang="en-US" sz="2400" dirty="0" err="1"/>
              <a:t>Câu</a:t>
            </a:r>
            <a:r>
              <a:rPr lang="en-US" sz="2400" dirty="0"/>
              <a:t> 12: Trong </a:t>
            </a:r>
            <a:r>
              <a:rPr lang="en-US" sz="2400" dirty="0" err="1"/>
              <a:t>các</a:t>
            </a:r>
            <a:r>
              <a:rPr lang="en-US" sz="2400" dirty="0"/>
              <a:t> </a:t>
            </a:r>
            <a:r>
              <a:rPr lang="en-US" sz="2400" dirty="0" err="1"/>
              <a:t>kính</a:t>
            </a:r>
            <a:r>
              <a:rPr lang="en-US" sz="2400" dirty="0"/>
              <a:t> </a:t>
            </a:r>
            <a:r>
              <a:rPr lang="en-US" sz="2400" dirty="0" err="1"/>
              <a:t>lúp</a:t>
            </a:r>
            <a:r>
              <a:rPr lang="en-US" sz="2400" dirty="0"/>
              <a:t> </a:t>
            </a:r>
            <a:r>
              <a:rPr lang="en-US" sz="2400" dirty="0" err="1"/>
              <a:t>sau</a:t>
            </a:r>
            <a:r>
              <a:rPr lang="en-US" sz="2400" dirty="0"/>
              <a:t>, </a:t>
            </a:r>
            <a:r>
              <a:rPr lang="en-US" sz="2400" dirty="0" err="1"/>
              <a:t>kính</a:t>
            </a:r>
            <a:r>
              <a:rPr lang="en-US" sz="2400" dirty="0"/>
              <a:t> </a:t>
            </a:r>
            <a:r>
              <a:rPr lang="en-US" sz="2400" dirty="0" err="1"/>
              <a:t>lúp</a:t>
            </a:r>
            <a:r>
              <a:rPr lang="en-US" sz="2400" dirty="0"/>
              <a:t> </a:t>
            </a:r>
            <a:r>
              <a:rPr lang="en-US" sz="2400" dirty="0" err="1"/>
              <a:t>nào</a:t>
            </a:r>
            <a:r>
              <a:rPr lang="en-US" sz="2400" dirty="0"/>
              <a:t> </a:t>
            </a:r>
            <a:r>
              <a:rPr lang="en-US" sz="2400" dirty="0" err="1"/>
              <a:t>khi</a:t>
            </a:r>
            <a:r>
              <a:rPr lang="en-US" sz="2400" dirty="0"/>
              <a:t> </a:t>
            </a:r>
            <a:r>
              <a:rPr lang="en-US" sz="2400" dirty="0" err="1"/>
              <a:t>dùng</a:t>
            </a:r>
            <a:r>
              <a:rPr lang="en-US" sz="2400" dirty="0"/>
              <a:t> </a:t>
            </a:r>
            <a:r>
              <a:rPr lang="en-US" sz="2400" dirty="0" err="1"/>
              <a:t>để</a:t>
            </a:r>
            <a:r>
              <a:rPr lang="en-US" sz="2400" dirty="0"/>
              <a:t> </a:t>
            </a:r>
            <a:r>
              <a:rPr lang="en-US" sz="2400" dirty="0" err="1"/>
              <a:t>quan</a:t>
            </a:r>
            <a:r>
              <a:rPr lang="en-US" sz="2400" dirty="0"/>
              <a:t> </a:t>
            </a:r>
            <a:r>
              <a:rPr lang="en-US" sz="2400" dirty="0" err="1"/>
              <a:t>sát</a:t>
            </a:r>
            <a:r>
              <a:rPr lang="en-US" sz="2400" dirty="0"/>
              <a:t> </a:t>
            </a:r>
            <a:r>
              <a:rPr lang="en-US" sz="2400" dirty="0" err="1"/>
              <a:t>một</a:t>
            </a:r>
            <a:r>
              <a:rPr lang="en-US" sz="2400" dirty="0"/>
              <a:t> </a:t>
            </a:r>
            <a:r>
              <a:rPr lang="en-US" sz="2400" dirty="0" err="1"/>
              <a:t>vật</a:t>
            </a:r>
            <a:r>
              <a:rPr lang="en-US" sz="2400" dirty="0"/>
              <a:t> </a:t>
            </a:r>
            <a:r>
              <a:rPr lang="en-US" sz="2400" dirty="0" err="1"/>
              <a:t>sẽ</a:t>
            </a:r>
            <a:r>
              <a:rPr lang="en-US" sz="2400" dirty="0"/>
              <a:t> </a:t>
            </a:r>
            <a:r>
              <a:rPr lang="en-US" sz="2400" dirty="0" err="1"/>
              <a:t>cho</a:t>
            </a:r>
            <a:r>
              <a:rPr lang="en-US" sz="2400" dirty="0"/>
              <a:t> </a:t>
            </a:r>
            <a:r>
              <a:rPr lang="en-US" sz="2400" dirty="0" err="1"/>
              <a:t>ảnh</a:t>
            </a:r>
            <a:r>
              <a:rPr lang="en-US" sz="2400" dirty="0"/>
              <a:t> </a:t>
            </a:r>
            <a:r>
              <a:rPr lang="en-US" sz="2400" dirty="0" err="1"/>
              <a:t>lớn</a:t>
            </a:r>
            <a:r>
              <a:rPr lang="en-US" sz="2400" dirty="0"/>
              <a:t> </a:t>
            </a:r>
            <a:r>
              <a:rPr lang="en-US" sz="2400" dirty="0" err="1"/>
              <a:t>nhất</a:t>
            </a:r>
            <a:r>
              <a:rPr lang="en-US" sz="2400" dirty="0"/>
              <a:t>?</a:t>
            </a:r>
            <a:endParaRPr lang="en-US" sz="2400" dirty="0"/>
          </a:p>
          <a:p>
            <a:pPr algn="just">
              <a:lnSpc>
                <a:spcPct val="150000"/>
              </a:lnSpc>
            </a:pPr>
            <a:r>
              <a:rPr lang="en-US" sz="2400" dirty="0">
                <a:solidFill>
                  <a:schemeClr val="dk1"/>
                </a:solidFill>
                <a:latin typeface="Lato" panose="020F0502020204030203"/>
                <a:ea typeface="Lato" panose="020F0502020204030203"/>
                <a:cs typeface="Lato" panose="020F0502020204030203"/>
              </a:rPr>
              <a:t>A.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5.</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B.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5,5.</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C.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4.</a:t>
            </a:r>
            <a:endParaRPr lang="en-US" sz="2400" b="0" dirty="0">
              <a:solidFill>
                <a:schemeClr val="dk1"/>
              </a:solidFill>
              <a:latin typeface="Lato" panose="020F0502020204030203"/>
              <a:ea typeface="Lato" panose="020F0502020204030203"/>
              <a:cs typeface="Lato" panose="020F0502020204030203"/>
            </a:endParaRPr>
          </a:p>
          <a:p>
            <a:pPr algn="just">
              <a:lnSpc>
                <a:spcPct val="150000"/>
              </a:lnSpc>
            </a:pPr>
            <a:r>
              <a:rPr lang="en-US" sz="2400" dirty="0">
                <a:solidFill>
                  <a:schemeClr val="dk1"/>
                </a:solidFill>
                <a:latin typeface="Lato" panose="020F0502020204030203"/>
                <a:ea typeface="Lato" panose="020F0502020204030203"/>
                <a:cs typeface="Lato" panose="020F0502020204030203"/>
              </a:rPr>
              <a:t>D. </a:t>
            </a:r>
            <a:r>
              <a:rPr lang="en-US" sz="2400" b="0" dirty="0" err="1">
                <a:solidFill>
                  <a:schemeClr val="dk1"/>
                </a:solidFill>
                <a:latin typeface="Lato" panose="020F0502020204030203"/>
                <a:ea typeface="Lato" panose="020F0502020204030203"/>
                <a:cs typeface="Lato" panose="020F0502020204030203"/>
              </a:rPr>
              <a:t>Kính</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lúp</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có</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số</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bội</a:t>
            </a:r>
            <a:r>
              <a:rPr lang="en-US" sz="2400" b="0" dirty="0">
                <a:solidFill>
                  <a:schemeClr val="dk1"/>
                </a:solidFill>
                <a:latin typeface="Lato" panose="020F0502020204030203"/>
                <a:ea typeface="Lato" panose="020F0502020204030203"/>
                <a:cs typeface="Lato" panose="020F0502020204030203"/>
              </a:rPr>
              <a:t> </a:t>
            </a:r>
            <a:r>
              <a:rPr lang="en-US" sz="2400" b="0" dirty="0" err="1">
                <a:solidFill>
                  <a:schemeClr val="dk1"/>
                </a:solidFill>
                <a:latin typeface="Lato" panose="020F0502020204030203"/>
                <a:ea typeface="Lato" panose="020F0502020204030203"/>
                <a:cs typeface="Lato" panose="020F0502020204030203"/>
              </a:rPr>
              <a:t>giác</a:t>
            </a:r>
            <a:r>
              <a:rPr lang="en-US" sz="2400" b="0" dirty="0">
                <a:solidFill>
                  <a:schemeClr val="dk1"/>
                </a:solidFill>
                <a:latin typeface="Lato" panose="020F0502020204030203"/>
                <a:ea typeface="Lato" panose="020F0502020204030203"/>
                <a:cs typeface="Lato" panose="020F0502020204030203"/>
              </a:rPr>
              <a:t> G = 6.</a:t>
            </a:r>
            <a:endParaRPr lang="en-US" sz="2400" b="0" dirty="0">
              <a:solidFill>
                <a:schemeClr val="dk1"/>
              </a:solidFill>
              <a:latin typeface="Lato" panose="020F0502020204030203"/>
              <a:ea typeface="Lato" panose="020F0502020204030203"/>
              <a:cs typeface="Lato" panose="020F0502020204030203"/>
            </a:endParaRPr>
          </a:p>
        </p:txBody>
      </p:sp>
      <p:sp>
        <p:nvSpPr>
          <p:cNvPr id="3" name="Rectangle: Rounded Corners 2"/>
          <p:cNvSpPr/>
          <p:nvPr/>
        </p:nvSpPr>
        <p:spPr>
          <a:xfrm>
            <a:off x="497851" y="3653058"/>
            <a:ext cx="5792067" cy="525600"/>
          </a:xfrm>
          <a:prstGeom prst="roundRect">
            <a:avLst/>
          </a:prstGeom>
          <a:noFill/>
          <a:ln>
            <a:solidFill>
              <a:srgbClr val="E364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4933545" y="653439"/>
            <a:ext cx="4612461" cy="4612461"/>
          </a:xfrm>
          <a:prstGeom prst="rect">
            <a:avLst/>
          </a:prstGeom>
        </p:spPr>
      </p:pic>
      <p:sp>
        <p:nvSpPr>
          <p:cNvPr id="5" name="Google Shape;346;p46"/>
          <p:cNvSpPr txBox="1"/>
          <p:nvPr/>
        </p:nvSpPr>
        <p:spPr>
          <a:xfrm rot="21599839">
            <a:off x="780995" y="1589916"/>
            <a:ext cx="6105987" cy="21502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000"/>
              <a:buFont typeface="Barlow" panose="00000500000000000000"/>
              <a:buNone/>
              <a:defRPr sz="3400" b="1" i="0" u="none" strike="noStrike" cap="none">
                <a:solidFill>
                  <a:schemeClr val="dk1"/>
                </a:solidFill>
                <a:latin typeface="Barlow" panose="00000500000000000000"/>
                <a:ea typeface="Barlow" panose="00000500000000000000"/>
                <a:cs typeface="Barlow" panose="00000500000000000000"/>
                <a:sym typeface="Barlow" panose="00000500000000000000"/>
              </a:defRPr>
            </a:lvl1pPr>
            <a:lvl2pPr marR="0" lvl="1"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2pPr>
            <a:lvl3pPr marR="0" lvl="2"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3pPr>
            <a:lvl4pPr marR="0" lvl="3"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4pPr>
            <a:lvl5pPr marR="0" lvl="4"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5pPr>
            <a:lvl6pPr marR="0" lvl="5"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6pPr>
            <a:lvl7pPr marR="0" lvl="6"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7pPr>
            <a:lvl8pPr marR="0" lvl="7"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8pPr>
            <a:lvl9pPr marR="0" lvl="8" algn="ctr" rtl="0">
              <a:lnSpc>
                <a:spcPct val="100000"/>
              </a:lnSpc>
              <a:spcBef>
                <a:spcPts val="0"/>
              </a:spcBef>
              <a:spcAft>
                <a:spcPts val="0"/>
              </a:spcAft>
              <a:buClr>
                <a:schemeClr val="dk1"/>
              </a:buClr>
              <a:buSzPts val="5000"/>
              <a:buFont typeface="Barlow" panose="00000500000000000000"/>
              <a:buNone/>
              <a:defRPr sz="5000" b="1" i="0" u="none" strike="noStrike" cap="none">
                <a:solidFill>
                  <a:schemeClr val="dk1"/>
                </a:solidFill>
                <a:latin typeface="Barlow" panose="00000500000000000000"/>
                <a:ea typeface="Barlow" panose="00000500000000000000"/>
                <a:cs typeface="Barlow" panose="00000500000000000000"/>
                <a:sym typeface="Barlow" panose="00000500000000000000"/>
              </a:defRPr>
            </a:lvl9pPr>
          </a:lstStyle>
          <a:p>
            <a:pPr marL="0" marR="0" lvl="0" indent="0" algn="l" defTabSz="914400" rtl="0" eaLnBrk="1" fontAlgn="auto" latinLnBrk="0" hangingPunct="1">
              <a:lnSpc>
                <a:spcPct val="100000"/>
              </a:lnSpc>
              <a:spcBef>
                <a:spcPts val="0"/>
              </a:spcBef>
              <a:spcAft>
                <a:spcPts val="0"/>
              </a:spcAft>
              <a:buClr>
                <a:srgbClr val="2E2723"/>
              </a:buClr>
              <a:buSzPts val="1100"/>
              <a:buFont typeface="Arial" panose="020B0604020202020204"/>
              <a:buNone/>
              <a:defRPr/>
            </a:pPr>
            <a:r>
              <a:rPr kumimoji="0" lang="en-US" sz="6600" b="1" i="0" u="none" strike="noStrike" kern="0" cap="none" spc="0" normalizeH="0" baseline="0" noProof="0" dirty="0">
                <a:ln>
                  <a:noFill/>
                </a:ln>
                <a:solidFill>
                  <a:srgbClr val="EE7214"/>
                </a:solidFill>
                <a:effectLst/>
                <a:uLnTx/>
                <a:uFillTx/>
                <a:latin typeface="Barlow" panose="00000500000000000000"/>
                <a:sym typeface="Barlow" panose="00000500000000000000"/>
              </a:rPr>
              <a:t>THANKS!!!!</a:t>
            </a:r>
            <a:endParaRPr kumimoji="0" lang="en-US" sz="6600" b="1" i="0" u="none" strike="noStrike" kern="0" cap="none" spc="0" normalizeH="0" baseline="0" noProof="0" dirty="0">
              <a:ln>
                <a:noFill/>
              </a:ln>
              <a:solidFill>
                <a:srgbClr val="EE7214"/>
              </a:solidFill>
              <a:effectLst/>
              <a:uLnTx/>
              <a:uFillTx/>
              <a:latin typeface="Barlow" panose="00000500000000000000"/>
              <a:sym typeface="Barlow" panose="00000500000000000000"/>
            </a:endParaRPr>
          </a:p>
        </p:txBody>
      </p:sp>
      <p:sp>
        <p:nvSpPr>
          <p:cNvPr id="6" name="Google Shape;347;p46"/>
          <p:cNvSpPr txBox="1">
            <a:spLocks noGrp="1"/>
          </p:cNvSpPr>
          <p:nvPr>
            <p:ph type="subTitle" idx="1"/>
          </p:nvPr>
        </p:nvSpPr>
        <p:spPr>
          <a:xfrm>
            <a:off x="867344" y="3431710"/>
            <a:ext cx="4240064" cy="4008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panose="020B0604020202020204"/>
              <a:buNone/>
            </a:pPr>
            <a:r>
              <a:rPr lang="en-GB" dirty="0">
                <a:solidFill>
                  <a:srgbClr val="002060"/>
                </a:solidFill>
              </a:rPr>
              <a:t>Giáo viên: </a:t>
            </a:r>
            <a:endParaRPr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anim calcmode="lin" valueType="num">
                                      <p:cBhvr>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23" name="Google Shape;363;p48"/>
          <p:cNvSpPr txBox="1"/>
          <p:nvPr/>
        </p:nvSpPr>
        <p:spPr>
          <a:xfrm>
            <a:off x="4242612" y="1089364"/>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sáng hẹp song song </a:t>
            </a:r>
            <a:endParaRPr lang="en-US" dirty="0"/>
          </a:p>
        </p:txBody>
      </p:sp>
      <p:sp>
        <p:nvSpPr>
          <p:cNvPr id="24" name="Google Shape;363;p48"/>
          <p:cNvSpPr txBox="1"/>
          <p:nvPr/>
        </p:nvSpPr>
        <p:spPr>
          <a:xfrm>
            <a:off x="5041591" y="2011156"/>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dirty="0">
                <a:solidFill>
                  <a:srgbClr val="002060"/>
                </a:solidFill>
              </a:rPr>
              <a:t>T</a:t>
            </a:r>
            <a:r>
              <a:rPr lang="vi-VN" dirty="0">
                <a:solidFill>
                  <a:srgbClr val="002060"/>
                </a:solidFill>
              </a:rPr>
              <a:t>hấu kính hội tụ</a:t>
            </a:r>
            <a:r>
              <a:rPr lang="en-US" dirty="0">
                <a:solidFill>
                  <a:srgbClr val="002060"/>
                </a:solidFill>
              </a:rPr>
              <a:t> </a:t>
            </a:r>
            <a:r>
              <a:rPr lang="vi-VN" dirty="0">
                <a:solidFill>
                  <a:srgbClr val="002060"/>
                </a:solidFill>
              </a:rPr>
              <a:t> </a:t>
            </a:r>
            <a:endParaRPr lang="en-US" dirty="0">
              <a:solidFill>
                <a:srgbClr val="002060"/>
              </a:solidFill>
            </a:endParaRPr>
          </a:p>
        </p:txBody>
      </p:sp>
      <p:sp>
        <p:nvSpPr>
          <p:cNvPr id="25" name="Google Shape;363;p48"/>
          <p:cNvSpPr txBox="1"/>
          <p:nvPr/>
        </p:nvSpPr>
        <p:spPr>
          <a:xfrm>
            <a:off x="5979455" y="761155"/>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b="1" dirty="0"/>
              <a:t>Th</a:t>
            </a:r>
            <a:r>
              <a:rPr lang="en-US" b="1" dirty="0"/>
              <a:t>ấ</a:t>
            </a:r>
            <a:r>
              <a:rPr lang="vi-VN" b="1" dirty="0"/>
              <a:t>u kính rìa mỏng </a:t>
            </a:r>
            <a:endParaRPr lang="en-US" b="1" dirty="0"/>
          </a:p>
        </p:txBody>
      </p:sp>
      <p:cxnSp>
        <p:nvCxnSpPr>
          <p:cNvPr id="27" name="Straight Arrow Connector 26"/>
          <p:cNvCxnSpPr/>
          <p:nvPr/>
        </p:nvCxnSpPr>
        <p:spPr>
          <a:xfrm>
            <a:off x="6133781" y="1559667"/>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363;p48"/>
          <p:cNvSpPr txBox="1"/>
          <p:nvPr/>
        </p:nvSpPr>
        <p:spPr>
          <a:xfrm>
            <a:off x="7498918" y="1058958"/>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tia ló hội tụ</a:t>
            </a:r>
            <a:endParaRPr lang="en-US" dirty="0"/>
          </a:p>
        </p:txBody>
      </p:sp>
      <p:pic>
        <p:nvPicPr>
          <p:cNvPr id="30" name="Graphic 29" descr="Arrow Slight curv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72460" y="2003527"/>
            <a:ext cx="658388" cy="560070"/>
          </a:xfrm>
          <a:prstGeom prst="rect">
            <a:avLst/>
          </a:prstGeom>
        </p:spPr>
      </p:pic>
      <p:sp>
        <p:nvSpPr>
          <p:cNvPr id="31" name="Google Shape;363;p48"/>
          <p:cNvSpPr txBox="1"/>
          <p:nvPr/>
        </p:nvSpPr>
        <p:spPr>
          <a:xfrm>
            <a:off x="130976" y="3079431"/>
            <a:ext cx="18911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sáng hẹp song song </a:t>
            </a:r>
            <a:endParaRPr lang="en-US" dirty="0"/>
          </a:p>
        </p:txBody>
      </p:sp>
      <p:sp>
        <p:nvSpPr>
          <p:cNvPr id="384" name="Google Shape;363;p48"/>
          <p:cNvSpPr txBox="1"/>
          <p:nvPr/>
        </p:nvSpPr>
        <p:spPr>
          <a:xfrm>
            <a:off x="2032888" y="3909711"/>
            <a:ext cx="2346961" cy="439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gn="ctr">
              <a:buClr>
                <a:schemeClr val="accent1"/>
              </a:buClr>
              <a:buSzPts val="1400"/>
              <a:buFont typeface="Lato" panose="020F0502020204030203"/>
              <a:buNone/>
              <a:defRPr sz="2000" b="1">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l"/>
            <a:r>
              <a:rPr lang="en-US" dirty="0">
                <a:solidFill>
                  <a:srgbClr val="002060"/>
                </a:solidFill>
              </a:rPr>
              <a:t>T</a:t>
            </a:r>
            <a:r>
              <a:rPr lang="vi-VN" dirty="0">
                <a:solidFill>
                  <a:srgbClr val="002060"/>
                </a:solidFill>
              </a:rPr>
              <a:t>hấu kính </a:t>
            </a:r>
            <a:r>
              <a:rPr lang="en-US" dirty="0" err="1">
                <a:solidFill>
                  <a:srgbClr val="002060"/>
                </a:solidFill>
              </a:rPr>
              <a:t>phân</a:t>
            </a:r>
            <a:r>
              <a:rPr lang="en-US" dirty="0">
                <a:solidFill>
                  <a:srgbClr val="002060"/>
                </a:solidFill>
              </a:rPr>
              <a:t> </a:t>
            </a:r>
            <a:r>
              <a:rPr lang="en-US" dirty="0" err="1">
                <a:solidFill>
                  <a:srgbClr val="002060"/>
                </a:solidFill>
              </a:rPr>
              <a:t>kì</a:t>
            </a:r>
            <a:endParaRPr lang="en-US" dirty="0">
              <a:solidFill>
                <a:srgbClr val="002060"/>
              </a:solidFill>
            </a:endParaRPr>
          </a:p>
        </p:txBody>
      </p:sp>
      <p:sp>
        <p:nvSpPr>
          <p:cNvPr id="385" name="Google Shape;363;p48"/>
          <p:cNvSpPr txBox="1"/>
          <p:nvPr/>
        </p:nvSpPr>
        <p:spPr>
          <a:xfrm>
            <a:off x="1917791" y="2764527"/>
            <a:ext cx="1578531" cy="676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lnSpc>
                <a:spcPct val="100000"/>
              </a:lnSpc>
            </a:pPr>
            <a:r>
              <a:rPr lang="vi-VN" b="1" dirty="0"/>
              <a:t>Th</a:t>
            </a:r>
            <a:r>
              <a:rPr lang="en-US" b="1" dirty="0"/>
              <a:t>ấ</a:t>
            </a:r>
            <a:r>
              <a:rPr lang="vi-VN" b="1" dirty="0"/>
              <a:t>u kính rìa </a:t>
            </a:r>
            <a:r>
              <a:rPr lang="en-US" b="1" dirty="0" err="1"/>
              <a:t>dày</a:t>
            </a:r>
            <a:endParaRPr lang="en-US" b="1" dirty="0"/>
          </a:p>
        </p:txBody>
      </p:sp>
      <p:cxnSp>
        <p:nvCxnSpPr>
          <p:cNvPr id="386" name="Straight Arrow Connector 385"/>
          <p:cNvCxnSpPr/>
          <p:nvPr/>
        </p:nvCxnSpPr>
        <p:spPr>
          <a:xfrm>
            <a:off x="1969968" y="3549734"/>
            <a:ext cx="1424205" cy="0"/>
          </a:xfrm>
          <a:prstGeom prst="straightConnector1">
            <a:avLst/>
          </a:prstGeom>
          <a:ln w="28575">
            <a:solidFill>
              <a:srgbClr val="E36414"/>
            </a:solidFill>
            <a:tailEnd type="triangle"/>
          </a:ln>
        </p:spPr>
        <p:style>
          <a:lnRef idx="1">
            <a:schemeClr val="accent1"/>
          </a:lnRef>
          <a:fillRef idx="0">
            <a:schemeClr val="accent1"/>
          </a:fillRef>
          <a:effectRef idx="0">
            <a:schemeClr val="accent1"/>
          </a:effectRef>
          <a:fontRef idx="minor">
            <a:schemeClr val="tx1"/>
          </a:fontRef>
        </p:style>
      </p:cxnSp>
      <p:sp>
        <p:nvSpPr>
          <p:cNvPr id="387" name="Google Shape;363;p48"/>
          <p:cNvSpPr txBox="1"/>
          <p:nvPr/>
        </p:nvSpPr>
        <p:spPr>
          <a:xfrm>
            <a:off x="3496322" y="3049025"/>
            <a:ext cx="131966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pPr algn="ctr"/>
            <a:r>
              <a:rPr lang="en-US" dirty="0"/>
              <a:t>C</a:t>
            </a:r>
            <a:r>
              <a:rPr lang="vi-VN" dirty="0"/>
              <a:t>hùm tia ló </a:t>
            </a:r>
            <a:r>
              <a:rPr lang="en-US" dirty="0" err="1"/>
              <a:t>phân</a:t>
            </a:r>
            <a:r>
              <a:rPr lang="en-US" dirty="0"/>
              <a:t> </a:t>
            </a:r>
            <a:r>
              <a:rPr lang="en-US" dirty="0" err="1"/>
              <a:t>kì</a:t>
            </a:r>
            <a:endParaRPr lang="en-US" dirty="0"/>
          </a:p>
        </p:txBody>
      </p:sp>
      <p:pic>
        <p:nvPicPr>
          <p:cNvPr id="388" name="Graphic 387" descr="Arrow Slight curv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63757" y="3902082"/>
            <a:ext cx="658388" cy="560070"/>
          </a:xfrm>
          <a:prstGeom prst="rect">
            <a:avLst/>
          </a:prstGeom>
        </p:spPr>
      </p:pic>
      <p:pic>
        <p:nvPicPr>
          <p:cNvPr id="3" name="Picture 2"/>
          <p:cNvPicPr>
            <a:picLocks noChangeAspect="1"/>
          </p:cNvPicPr>
          <p:nvPr/>
        </p:nvPicPr>
        <p:blipFill>
          <a:blip r:embed="rId3"/>
          <a:stretch>
            <a:fillRect/>
          </a:stretch>
        </p:blipFill>
        <p:spPr>
          <a:xfrm>
            <a:off x="378260" y="906552"/>
            <a:ext cx="3975406" cy="1648673"/>
          </a:xfrm>
          <a:prstGeom prst="rect">
            <a:avLst/>
          </a:prstGeom>
        </p:spPr>
      </p:pic>
      <p:pic>
        <p:nvPicPr>
          <p:cNvPr id="5" name="Picture 4"/>
          <p:cNvPicPr>
            <a:picLocks noChangeAspect="1"/>
          </p:cNvPicPr>
          <p:nvPr/>
        </p:nvPicPr>
        <p:blipFill>
          <a:blip r:embed="rId4"/>
          <a:stretch>
            <a:fillRect/>
          </a:stretch>
        </p:blipFill>
        <p:spPr>
          <a:xfrm>
            <a:off x="4868350" y="2932947"/>
            <a:ext cx="3899441" cy="1803480"/>
          </a:xfrm>
          <a:prstGeom prst="rect">
            <a:avLst/>
          </a:prstGeom>
        </p:spPr>
      </p:pic>
      <p:cxnSp>
        <p:nvCxnSpPr>
          <p:cNvPr id="6" name="Straight Connector 5"/>
          <p:cNvCxnSpPr/>
          <p:nvPr/>
        </p:nvCxnSpPr>
        <p:spPr>
          <a:xfrm>
            <a:off x="176060" y="3850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Google Shape;356;p47"/>
          <p:cNvSpPr txBox="1"/>
          <p:nvPr/>
        </p:nvSpPr>
        <p:spPr>
          <a:xfrm>
            <a:off x="897095" y="2161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8" name="Group 7"/>
          <p:cNvGrpSpPr/>
          <p:nvPr/>
        </p:nvGrpSpPr>
        <p:grpSpPr>
          <a:xfrm>
            <a:off x="507378" y="202101"/>
            <a:ext cx="389717" cy="379975"/>
            <a:chOff x="297585" y="1511483"/>
            <a:chExt cx="1108364" cy="1080655"/>
          </a:xfrm>
        </p:grpSpPr>
        <p:sp>
          <p:nvSpPr>
            <p:cNvPr id="9" name="Rectangle: Rounded Corners 8"/>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10" name="Picture 2" descr="Magnifie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386"/>
                                        </p:tgtEl>
                                        <p:attrNameLst>
                                          <p:attrName>style.visibility</p:attrName>
                                        </p:attrNameLst>
                                      </p:cBhvr>
                                      <p:to>
                                        <p:strVal val="visible"/>
                                      </p:to>
                                    </p:set>
                                    <p:animEffect transition="in" filter="wipe(left)">
                                      <p:cBhvr>
                                        <p:cTn id="48" dur="500"/>
                                        <p:tgtEl>
                                          <p:spTgt spid="386"/>
                                        </p:tgtEl>
                                      </p:cBhvr>
                                    </p:animEffect>
                                  </p:childTnLst>
                                </p:cTn>
                              </p:par>
                            </p:childTnLst>
                          </p:cTn>
                        </p:par>
                        <p:par>
                          <p:cTn id="49" fill="hold">
                            <p:stCondLst>
                              <p:cond delay="1500"/>
                            </p:stCondLst>
                            <p:childTnLst>
                              <p:par>
                                <p:cTn id="50" presetID="14" presetClass="entr" presetSubtype="10" fill="hold" grpId="0" nodeType="afterEffect">
                                  <p:stCondLst>
                                    <p:cond delay="0"/>
                                  </p:stCondLst>
                                  <p:childTnLst>
                                    <p:set>
                                      <p:cBhvr>
                                        <p:cTn id="51" dur="1" fill="hold">
                                          <p:stCondLst>
                                            <p:cond delay="0"/>
                                          </p:stCondLst>
                                        </p:cTn>
                                        <p:tgtEl>
                                          <p:spTgt spid="385"/>
                                        </p:tgtEl>
                                        <p:attrNameLst>
                                          <p:attrName>style.visibility</p:attrName>
                                        </p:attrNameLst>
                                      </p:cBhvr>
                                      <p:to>
                                        <p:strVal val="visible"/>
                                      </p:to>
                                    </p:set>
                                    <p:animEffect transition="in" filter="randombar(horizontal)">
                                      <p:cBhvr>
                                        <p:cTn id="52" dur="500"/>
                                        <p:tgtEl>
                                          <p:spTgt spid="385"/>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387"/>
                                        </p:tgtEl>
                                        <p:attrNameLst>
                                          <p:attrName>style.visibility</p:attrName>
                                        </p:attrNameLst>
                                      </p:cBhvr>
                                      <p:to>
                                        <p:strVal val="visible"/>
                                      </p:to>
                                    </p:set>
                                    <p:animEffect transition="in" filter="wipe(up)">
                                      <p:cBhvr>
                                        <p:cTn id="56" dur="500"/>
                                        <p:tgtEl>
                                          <p:spTgt spid="387"/>
                                        </p:tgtEl>
                                      </p:cBhvr>
                                    </p:animEffec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388"/>
                                        </p:tgtEl>
                                        <p:attrNameLst>
                                          <p:attrName>style.visibility</p:attrName>
                                        </p:attrNameLst>
                                      </p:cBhvr>
                                      <p:to>
                                        <p:strVal val="visible"/>
                                      </p:to>
                                    </p:set>
                                    <p:animEffect transition="in" filter="wipe(left)">
                                      <p:cBhvr>
                                        <p:cTn id="60" dur="500"/>
                                        <p:tgtEl>
                                          <p:spTgt spid="388"/>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384"/>
                                        </p:tgtEl>
                                        <p:attrNameLst>
                                          <p:attrName>style.visibility</p:attrName>
                                        </p:attrNameLst>
                                      </p:cBhvr>
                                      <p:to>
                                        <p:strVal val="visible"/>
                                      </p:to>
                                    </p:set>
                                    <p:animEffect transition="in" filter="wipe(up)">
                                      <p:cBhvr>
                                        <p:cTn id="64"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P spid="31" grpId="0"/>
      <p:bldP spid="384" grpId="0"/>
      <p:bldP spid="385" grpId="0"/>
      <p:bldP spid="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16" name="Google Shape;356;p47"/>
          <p:cNvSpPr txBox="1"/>
          <p:nvPr/>
        </p:nvSpPr>
        <p:spPr>
          <a:xfrm>
            <a:off x="409702" y="1050368"/>
            <a:ext cx="2232698" cy="376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r>
              <a:rPr lang="en-US" sz="1800" dirty="0">
                <a:solidFill>
                  <a:srgbClr val="2E2723"/>
                </a:solidFill>
              </a:rPr>
              <a:t>a. </a:t>
            </a:r>
            <a:r>
              <a:rPr lang="en-US" sz="1800" dirty="0" err="1">
                <a:solidFill>
                  <a:srgbClr val="2E2723"/>
                </a:solidFill>
              </a:rPr>
              <a:t>Thấu</a:t>
            </a:r>
            <a:r>
              <a:rPr lang="en-US" sz="1800" dirty="0">
                <a:solidFill>
                  <a:srgbClr val="2E2723"/>
                </a:solidFill>
              </a:rPr>
              <a:t> </a:t>
            </a:r>
            <a:r>
              <a:rPr lang="en-US" sz="1800" dirty="0" err="1">
                <a:solidFill>
                  <a:srgbClr val="2E2723"/>
                </a:solidFill>
              </a:rPr>
              <a:t>kính</a:t>
            </a:r>
            <a:r>
              <a:rPr lang="en-US" sz="1800" dirty="0">
                <a:solidFill>
                  <a:srgbClr val="2E2723"/>
                </a:solidFill>
              </a:rPr>
              <a:t> </a:t>
            </a:r>
            <a:r>
              <a:rPr lang="en-US" sz="1800" dirty="0" err="1">
                <a:solidFill>
                  <a:srgbClr val="2E2723"/>
                </a:solidFill>
              </a:rPr>
              <a:t>hội</a:t>
            </a:r>
            <a:r>
              <a:rPr lang="en-US" sz="1800" dirty="0">
                <a:solidFill>
                  <a:srgbClr val="2E2723"/>
                </a:solidFill>
              </a:rPr>
              <a:t> </a:t>
            </a:r>
            <a:r>
              <a:rPr lang="en-US" sz="1800" dirty="0" err="1">
                <a:solidFill>
                  <a:srgbClr val="2E2723"/>
                </a:solidFill>
              </a:rPr>
              <a:t>tụ</a:t>
            </a:r>
            <a:endParaRPr lang="en-US" sz="1800" dirty="0">
              <a:solidFill>
                <a:srgbClr val="2E2723"/>
              </a:solidFill>
            </a:endParaRPr>
          </a:p>
        </p:txBody>
      </p:sp>
      <p:sp>
        <p:nvSpPr>
          <p:cNvPr id="17" name="Google Shape;812;p82"/>
          <p:cNvSpPr/>
          <p:nvPr/>
        </p:nvSpPr>
        <p:spPr>
          <a:xfrm rot="1100252">
            <a:off x="6394946" y="-614090"/>
            <a:ext cx="3293195" cy="1764208"/>
          </a:xfrm>
          <a:custGeom>
            <a:avLst/>
            <a:gdLst/>
            <a:ahLst/>
            <a:cxnLst/>
            <a:rect l="l" t="t" r="r" b="b"/>
            <a:pathLst>
              <a:path w="6798" h="4844" extrusionOk="0">
                <a:moveTo>
                  <a:pt x="1538" y="969"/>
                </a:moveTo>
                <a:cubicBezTo>
                  <a:pt x="455" y="1760"/>
                  <a:pt x="-436" y="3488"/>
                  <a:pt x="229" y="4116"/>
                </a:cubicBezTo>
                <a:cubicBezTo>
                  <a:pt x="895" y="4745"/>
                  <a:pt x="2201" y="2677"/>
                  <a:pt x="3495" y="3621"/>
                </a:cubicBezTo>
                <a:cubicBezTo>
                  <a:pt x="4174" y="4117"/>
                  <a:pt x="4159" y="5383"/>
                  <a:pt x="5840" y="4587"/>
                </a:cubicBezTo>
                <a:cubicBezTo>
                  <a:pt x="7521" y="3790"/>
                  <a:pt x="6671" y="1262"/>
                  <a:pt x="5711" y="477"/>
                </a:cubicBezTo>
                <a:cubicBezTo>
                  <a:pt x="4751" y="-309"/>
                  <a:pt x="3013" y="-109"/>
                  <a:pt x="1538" y="969"/>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pic>
        <p:nvPicPr>
          <p:cNvPr id="1026"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482877"/>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63;p48"/>
          <p:cNvSpPr txBox="1"/>
          <p:nvPr/>
        </p:nvSpPr>
        <p:spPr>
          <a:xfrm>
            <a:off x="1234174" y="1418246"/>
            <a:ext cx="7171199"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20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800" dirty="0"/>
              <a:t>C</a:t>
            </a:r>
            <a:r>
              <a:rPr lang="vi-VN" sz="1800" dirty="0"/>
              <a:t>hùm sáng hẹp song song</a:t>
            </a:r>
            <a:r>
              <a:rPr lang="en-US" sz="1800" dirty="0"/>
              <a:t> qua </a:t>
            </a:r>
            <a:r>
              <a:rPr lang="en-US" sz="1800" dirty="0" err="1"/>
              <a:t>thấu</a:t>
            </a:r>
            <a:r>
              <a:rPr lang="en-US" sz="1800" dirty="0"/>
              <a:t> </a:t>
            </a:r>
            <a:r>
              <a:rPr lang="en-US" sz="1800" dirty="0" err="1"/>
              <a:t>kính</a:t>
            </a:r>
            <a:r>
              <a:rPr lang="en-US" sz="1800" dirty="0"/>
              <a:t> </a:t>
            </a:r>
            <a:r>
              <a:rPr lang="en-US" sz="1800" dirty="0" err="1"/>
              <a:t>hội</a:t>
            </a:r>
            <a:r>
              <a:rPr lang="en-US" sz="1800" dirty="0"/>
              <a:t> </a:t>
            </a:r>
            <a:r>
              <a:rPr lang="en-US" sz="1800" dirty="0" err="1"/>
              <a:t>tụ</a:t>
            </a:r>
            <a:r>
              <a:rPr lang="en-US" sz="1800" dirty="0"/>
              <a:t> </a:t>
            </a:r>
            <a:r>
              <a:rPr lang="en-US" sz="1800" dirty="0" err="1"/>
              <a:t>cho</a:t>
            </a:r>
            <a:r>
              <a:rPr lang="en-US" sz="1800" dirty="0"/>
              <a:t> c</a:t>
            </a:r>
            <a:r>
              <a:rPr lang="vi-VN" sz="1800" dirty="0"/>
              <a:t>hùm tia ló hội tụ </a:t>
            </a:r>
            <a:endParaRPr lang="en-US" sz="1800" dirty="0"/>
          </a:p>
        </p:txBody>
      </p:sp>
      <p:pic>
        <p:nvPicPr>
          <p:cNvPr id="19"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1906606"/>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363;p48"/>
          <p:cNvSpPr txBox="1"/>
          <p:nvPr/>
        </p:nvSpPr>
        <p:spPr>
          <a:xfrm>
            <a:off x="1234175" y="1841975"/>
            <a:ext cx="4108226"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a:t>C</a:t>
            </a:r>
            <a:r>
              <a:rPr lang="vi-VN" dirty="0"/>
              <a:t>ó phần rìa mỏng hơn phần ở giữa</a:t>
            </a:r>
            <a:endParaRPr lang="en-US" dirty="0"/>
          </a:p>
        </p:txBody>
      </p:sp>
      <p:pic>
        <p:nvPicPr>
          <p:cNvPr id="27" name="Picture 2" descr="Writ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a:off x="877924" y="3886435"/>
            <a:ext cx="356250" cy="356250"/>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363;p48"/>
          <p:cNvSpPr txBox="1"/>
          <p:nvPr/>
        </p:nvSpPr>
        <p:spPr>
          <a:xfrm>
            <a:off x="1234175" y="3821804"/>
            <a:ext cx="1134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dirty="0" err="1"/>
              <a:t>Kí</a:t>
            </a:r>
            <a:r>
              <a:rPr lang="en-US" dirty="0"/>
              <a:t> </a:t>
            </a:r>
            <a:r>
              <a:rPr lang="en-US" dirty="0" err="1"/>
              <a:t>hiệu</a:t>
            </a:r>
            <a:r>
              <a:rPr lang="en-US" dirty="0"/>
              <a:t>:</a:t>
            </a:r>
            <a:endParaRPr lang="en-US" dirty="0"/>
          </a:p>
        </p:txBody>
      </p:sp>
      <p:sp>
        <p:nvSpPr>
          <p:cNvPr id="30" name="Line 16"/>
          <p:cNvSpPr>
            <a:spLocks noChangeShapeType="1"/>
          </p:cNvSpPr>
          <p:nvPr/>
        </p:nvSpPr>
        <p:spPr bwMode="auto">
          <a:xfrm>
            <a:off x="2847600" y="3597669"/>
            <a:ext cx="0" cy="1066800"/>
          </a:xfrm>
          <a:prstGeom prst="line">
            <a:avLst/>
          </a:prstGeom>
          <a:noFill/>
          <a:ln w="57150">
            <a:solidFill>
              <a:srgbClr val="00206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352" name="Picture 351"/>
          <p:cNvPicPr>
            <a:picLocks noChangeAspect="1"/>
          </p:cNvPicPr>
          <p:nvPr/>
        </p:nvPicPr>
        <p:blipFill>
          <a:blip r:embed="rId2"/>
          <a:stretch>
            <a:fillRect/>
          </a:stretch>
        </p:blipFill>
        <p:spPr>
          <a:xfrm flipH="1">
            <a:off x="6360991" y="1779337"/>
            <a:ext cx="1795690" cy="3159262"/>
          </a:xfrm>
          <a:prstGeom prst="rect">
            <a:avLst/>
          </a:prstGeom>
        </p:spPr>
      </p:pic>
      <p:pic>
        <p:nvPicPr>
          <p:cNvPr id="15" name="Picture 14"/>
          <p:cNvPicPr>
            <a:picLocks noChangeAspect="1"/>
          </p:cNvPicPr>
          <p:nvPr/>
        </p:nvPicPr>
        <p:blipFill>
          <a:blip r:embed="rId3"/>
          <a:stretch>
            <a:fillRect/>
          </a:stretch>
        </p:blipFill>
        <p:spPr>
          <a:xfrm>
            <a:off x="7834785" y="1846763"/>
            <a:ext cx="1280474" cy="3092303"/>
          </a:xfrm>
          <a:prstGeom prst="rect">
            <a:avLst/>
          </a:prstGeom>
        </p:spPr>
      </p:pic>
      <p:grpSp>
        <p:nvGrpSpPr>
          <p:cNvPr id="366" name="Group 365"/>
          <p:cNvGrpSpPr/>
          <p:nvPr/>
        </p:nvGrpSpPr>
        <p:grpSpPr>
          <a:xfrm>
            <a:off x="3042592" y="2360078"/>
            <a:ext cx="2940625" cy="1483903"/>
            <a:chOff x="3042592" y="2360078"/>
            <a:chExt cx="2940625" cy="1483903"/>
          </a:xfrm>
        </p:grpSpPr>
        <p:sp>
          <p:nvSpPr>
            <p:cNvPr id="25" name="Google Shape;363;p48"/>
            <p:cNvSpPr txBox="1"/>
            <p:nvPr/>
          </p:nvSpPr>
          <p:spPr>
            <a:xfrm>
              <a:off x="3042592" y="3404084"/>
              <a:ext cx="2940625" cy="4398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accent1"/>
                </a:buClr>
                <a:buSzPts val="1400"/>
                <a:buFont typeface="Lato" panose="020F0502020204030203"/>
                <a:buNone/>
                <a:defRPr sz="1800">
                  <a:solidFill>
                    <a:schemeClr val="dk1"/>
                  </a:solidFill>
                  <a:latin typeface="Lato" panose="020F0502020204030203"/>
                  <a:ea typeface="Lato" panose="020F0502020204030203"/>
                  <a:cs typeface="Lato" panose="020F0502020204030203"/>
                </a:defRPr>
              </a:lvl1pPr>
              <a:lvl2pPr marL="914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2pPr>
              <a:lvl3pPr marL="1371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3pPr>
              <a:lvl4pPr marL="1828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4pPr>
              <a:lvl5pPr marL="22860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5pPr>
              <a:lvl6pPr marL="27432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6pPr>
              <a:lvl7pPr marL="32004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7pPr>
              <a:lvl8pPr marL="36576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8pPr>
              <a:lvl9pPr marL="4114800" indent="-317500">
                <a:buClr>
                  <a:schemeClr val="dk1"/>
                </a:buClr>
                <a:buSzPts val="1400"/>
                <a:buFont typeface="Lato" panose="020F0502020204030203"/>
                <a:buChar char="■"/>
                <a:defRPr>
                  <a:solidFill>
                    <a:schemeClr val="dk1"/>
                  </a:solidFill>
                  <a:latin typeface="Lato" panose="020F0502020204030203"/>
                  <a:ea typeface="Lato" panose="020F0502020204030203"/>
                  <a:cs typeface="Lato" panose="020F0502020204030203"/>
                </a:defRPr>
              </a:lvl9pPr>
            </a:lstStyle>
            <a:p>
              <a:r>
                <a:rPr lang="en-US" sz="1600" b="1" dirty="0" err="1"/>
                <a:t>Các</a:t>
              </a:r>
              <a:r>
                <a:rPr lang="en-US" sz="1600" b="1" dirty="0"/>
                <a:t> </a:t>
              </a:r>
              <a:r>
                <a:rPr lang="en-US" sz="1600" b="1" dirty="0" err="1"/>
                <a:t>dạng</a:t>
              </a:r>
              <a:r>
                <a:rPr lang="en-US" sz="1600" b="1" dirty="0"/>
                <a:t> </a:t>
              </a:r>
              <a:r>
                <a:rPr lang="en-US" sz="1600" b="1" dirty="0" err="1"/>
                <a:t>của</a:t>
              </a:r>
              <a:r>
                <a:rPr lang="en-US" sz="1600" b="1" dirty="0"/>
                <a:t> </a:t>
              </a:r>
              <a:r>
                <a:rPr lang="en-US" sz="1600" b="1" dirty="0" err="1"/>
                <a:t>thấu</a:t>
              </a:r>
              <a:r>
                <a:rPr lang="en-US" sz="1600" b="1" dirty="0"/>
                <a:t> </a:t>
              </a:r>
              <a:r>
                <a:rPr lang="en-US" sz="1600" b="1" dirty="0" err="1"/>
                <a:t>kính</a:t>
              </a:r>
              <a:r>
                <a:rPr lang="en-US" sz="1600" b="1" dirty="0"/>
                <a:t> </a:t>
              </a:r>
              <a:r>
                <a:rPr lang="en-US" sz="1600" b="1" dirty="0" err="1"/>
                <a:t>hội</a:t>
              </a:r>
              <a:r>
                <a:rPr lang="en-US" sz="1600" b="1" dirty="0"/>
                <a:t> </a:t>
              </a:r>
              <a:r>
                <a:rPr lang="en-US" sz="1600" b="1" dirty="0" err="1"/>
                <a:t>tụ</a:t>
              </a:r>
              <a:endParaRPr lang="en-US" sz="1600" b="1" dirty="0"/>
            </a:p>
          </p:txBody>
        </p:sp>
        <p:grpSp>
          <p:nvGrpSpPr>
            <p:cNvPr id="365" name="Group 364"/>
            <p:cNvGrpSpPr/>
            <p:nvPr/>
          </p:nvGrpSpPr>
          <p:grpSpPr>
            <a:xfrm>
              <a:off x="3918360" y="2360078"/>
              <a:ext cx="1189090" cy="1064007"/>
              <a:chOff x="1823184" y="2273092"/>
              <a:chExt cx="2463267" cy="2204150"/>
            </a:xfrm>
          </p:grpSpPr>
          <p:grpSp>
            <p:nvGrpSpPr>
              <p:cNvPr id="353" name="Group 69"/>
              <p:cNvGrpSpPr/>
              <p:nvPr/>
            </p:nvGrpSpPr>
            <p:grpSpPr bwMode="auto">
              <a:xfrm flipH="1">
                <a:off x="3685588" y="2319500"/>
                <a:ext cx="600863" cy="2157742"/>
                <a:chOff x="2400" y="2352"/>
                <a:chExt cx="360" cy="1019"/>
              </a:xfrm>
            </p:grpSpPr>
            <p:sp>
              <p:nvSpPr>
                <p:cNvPr id="354" name="Arc 23"/>
                <p:cNvSpPr/>
                <p:nvPr/>
              </p:nvSpPr>
              <p:spPr bwMode="auto">
                <a:xfrm>
                  <a:off x="2400" y="2352"/>
                  <a:ext cx="360" cy="1019"/>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sp>
              <p:nvSpPr>
                <p:cNvPr id="355" name="Arc 68"/>
                <p:cNvSpPr/>
                <p:nvPr/>
              </p:nvSpPr>
              <p:spPr bwMode="auto">
                <a:xfrm>
                  <a:off x="2500" y="2352"/>
                  <a:ext cx="192" cy="1008"/>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grpSp>
          <p:grpSp>
            <p:nvGrpSpPr>
              <p:cNvPr id="356" name="Group 355"/>
              <p:cNvGrpSpPr/>
              <p:nvPr/>
            </p:nvGrpSpPr>
            <p:grpSpPr>
              <a:xfrm>
                <a:off x="1823184" y="2273092"/>
                <a:ext cx="743290" cy="2167542"/>
                <a:chOff x="9411002" y="2213359"/>
                <a:chExt cx="743290" cy="2167542"/>
              </a:xfrm>
            </p:grpSpPr>
            <p:sp>
              <p:nvSpPr>
                <p:cNvPr id="357" name="Arc 24"/>
                <p:cNvSpPr/>
                <p:nvPr/>
              </p:nvSpPr>
              <p:spPr bwMode="auto">
                <a:xfrm>
                  <a:off x="9411002" y="2213359"/>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sp>
              <p:nvSpPr>
                <p:cNvPr id="358" name="Arc 24"/>
                <p:cNvSpPr/>
                <p:nvPr/>
              </p:nvSpPr>
              <p:spPr bwMode="auto">
                <a:xfrm flipH="1">
                  <a:off x="9551624" y="2216200"/>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grpSp>
          <p:grpSp>
            <p:nvGrpSpPr>
              <p:cNvPr id="359" name="Group 358"/>
              <p:cNvGrpSpPr/>
              <p:nvPr/>
            </p:nvGrpSpPr>
            <p:grpSpPr>
              <a:xfrm>
                <a:off x="2825640" y="2281872"/>
                <a:ext cx="602668" cy="2164701"/>
                <a:chOff x="3656112" y="2190956"/>
                <a:chExt cx="602668" cy="2164701"/>
              </a:xfrm>
            </p:grpSpPr>
            <p:sp>
              <p:nvSpPr>
                <p:cNvPr id="360" name="Line 26"/>
                <p:cNvSpPr>
                  <a:spLocks noChangeShapeType="1"/>
                </p:cNvSpPr>
                <p:nvPr/>
              </p:nvSpPr>
              <p:spPr bwMode="auto">
                <a:xfrm>
                  <a:off x="3892395" y="2198347"/>
                  <a:ext cx="0" cy="2146546"/>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en-US" sz="1490" dirty="0"/>
                </a:p>
              </p:txBody>
            </p:sp>
            <p:sp>
              <p:nvSpPr>
                <p:cNvPr id="361" name="Arc 24"/>
                <p:cNvSpPr/>
                <p:nvPr/>
              </p:nvSpPr>
              <p:spPr bwMode="auto">
                <a:xfrm flipH="1">
                  <a:off x="3656112" y="2190956"/>
                  <a:ext cx="602668" cy="2164701"/>
                </a:xfrm>
                <a:custGeom>
                  <a:avLst/>
                  <a:gdLst>
                    <a:gd name="T0" fmla="*/ 0 w 21600"/>
                    <a:gd name="T1" fmla="*/ 0 h 39928"/>
                    <a:gd name="T2" fmla="*/ 0 w 21600"/>
                    <a:gd name="T3" fmla="*/ 0 h 39928"/>
                    <a:gd name="T4" fmla="*/ 0 w 21600"/>
                    <a:gd name="T5" fmla="*/ 0 h 39928"/>
                    <a:gd name="T6" fmla="*/ 0 60000 65536"/>
                    <a:gd name="T7" fmla="*/ 0 60000 65536"/>
                    <a:gd name="T8" fmla="*/ 0 60000 65536"/>
                    <a:gd name="T9" fmla="*/ 0 w 21600"/>
                    <a:gd name="T10" fmla="*/ 0 h 39928"/>
                    <a:gd name="T11" fmla="*/ 21600 w 21600"/>
                    <a:gd name="T12" fmla="*/ 39928 h 39928"/>
                  </a:gdLst>
                  <a:ahLst/>
                  <a:cxnLst>
                    <a:cxn ang="T6">
                      <a:pos x="T0" y="T1"/>
                    </a:cxn>
                    <a:cxn ang="T7">
                      <a:pos x="T2" y="T3"/>
                    </a:cxn>
                    <a:cxn ang="T8">
                      <a:pos x="T4" y="T5"/>
                    </a:cxn>
                  </a:cxnLst>
                  <a:rect l="T9" t="T10" r="T11" b="T12"/>
                  <a:pathLst>
                    <a:path w="21600" h="39928" fill="none" extrusionOk="0">
                      <a:moveTo>
                        <a:pt x="13392" y="39928"/>
                      </a:moveTo>
                      <a:cubicBezTo>
                        <a:pt x="5290" y="36599"/>
                        <a:pt x="0" y="28707"/>
                        <a:pt x="0" y="19948"/>
                      </a:cubicBezTo>
                      <a:cubicBezTo>
                        <a:pt x="-1" y="11219"/>
                        <a:pt x="5253" y="3348"/>
                        <a:pt x="13315" y="0"/>
                      </a:cubicBezTo>
                    </a:path>
                    <a:path w="21600" h="39928" stroke="0" extrusionOk="0">
                      <a:moveTo>
                        <a:pt x="13392" y="39928"/>
                      </a:moveTo>
                      <a:cubicBezTo>
                        <a:pt x="5290" y="36599"/>
                        <a:pt x="0" y="28707"/>
                        <a:pt x="0" y="19948"/>
                      </a:cubicBezTo>
                      <a:cubicBezTo>
                        <a:pt x="-1" y="11219"/>
                        <a:pt x="5253" y="3348"/>
                        <a:pt x="13315" y="0"/>
                      </a:cubicBezTo>
                      <a:lnTo>
                        <a:pt x="21600" y="19948"/>
                      </a:lnTo>
                      <a:lnTo>
                        <a:pt x="13392" y="39928"/>
                      </a:lnTo>
                      <a:close/>
                    </a:path>
                  </a:pathLst>
                </a:custGeom>
                <a:noFill/>
                <a:ln w="1905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sz="1490"/>
                </a:p>
              </p:txBody>
            </p:sp>
          </p:grpSp>
        </p:grpSp>
      </p:grpSp>
      <p:cxnSp>
        <p:nvCxnSpPr>
          <p:cNvPr id="2" name="Straight Connector 1"/>
          <p:cNvCxnSpPr/>
          <p:nvPr/>
        </p:nvCxnSpPr>
        <p:spPr>
          <a:xfrm>
            <a:off x="176060" y="658634"/>
            <a:ext cx="8778026" cy="0"/>
          </a:xfrm>
          <a:prstGeom prst="line">
            <a:avLst/>
          </a:prstGeom>
          <a:ln w="57150">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Google Shape;356;p47"/>
          <p:cNvSpPr txBox="1"/>
          <p:nvPr/>
        </p:nvSpPr>
        <p:spPr>
          <a:xfrm>
            <a:off x="897095" y="489795"/>
            <a:ext cx="3231773" cy="33185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1pPr>
            <a:lvl2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2pPr>
            <a:lvl3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3pPr>
            <a:lvl4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4pPr>
            <a:lvl5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5pPr>
            <a:lvl6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6pPr>
            <a:lvl7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7pPr>
            <a:lvl8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8pPr>
            <a:lvl9pPr>
              <a:buClr>
                <a:schemeClr val="dk1"/>
              </a:buClr>
              <a:buSzPts val="3000"/>
              <a:buFont typeface="Barlow" panose="00000500000000000000"/>
              <a:buNone/>
              <a:defRPr sz="3000" b="1">
                <a:solidFill>
                  <a:schemeClr val="dk1"/>
                </a:solidFill>
                <a:latin typeface="Barlow" panose="00000500000000000000"/>
                <a:ea typeface="Barlow" panose="00000500000000000000"/>
                <a:cs typeface="Barlow" panose="00000500000000000000"/>
                <a:sym typeface="Barlow" panose="00000500000000000000"/>
              </a:defRPr>
            </a:lvl9pPr>
          </a:lstStyle>
          <a:p>
            <a:pPr>
              <a:buClr>
                <a:srgbClr val="2E2723"/>
              </a:buClr>
            </a:pPr>
            <a:r>
              <a:rPr lang="en-US" sz="1600" dirty="0" err="1">
                <a:solidFill>
                  <a:schemeClr val="tx1"/>
                </a:solidFill>
                <a:latin typeface="Roboto Black" panose="02000000000000000000" pitchFamily="2" charset="0"/>
                <a:ea typeface="Roboto Black" panose="02000000000000000000" pitchFamily="2" charset="0"/>
              </a:rPr>
              <a:t>Cấu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Tạo</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Thấu</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Kính</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Và</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Phân</a:t>
            </a:r>
            <a:r>
              <a:rPr lang="en-US" sz="1600" dirty="0">
                <a:solidFill>
                  <a:schemeClr val="tx1"/>
                </a:solidFill>
                <a:latin typeface="Roboto Black" panose="02000000000000000000" pitchFamily="2" charset="0"/>
                <a:ea typeface="Roboto Black" panose="02000000000000000000" pitchFamily="2" charset="0"/>
              </a:rPr>
              <a:t> </a:t>
            </a:r>
            <a:r>
              <a:rPr lang="en-US" sz="1600" dirty="0" err="1">
                <a:solidFill>
                  <a:schemeClr val="tx1"/>
                </a:solidFill>
                <a:latin typeface="Roboto Black" panose="02000000000000000000" pitchFamily="2" charset="0"/>
                <a:ea typeface="Roboto Black" panose="02000000000000000000" pitchFamily="2" charset="0"/>
              </a:rPr>
              <a:t>Loại</a:t>
            </a:r>
            <a:endParaRPr lang="en-US" sz="1600" dirty="0">
              <a:solidFill>
                <a:schemeClr val="tx1"/>
              </a:solidFill>
              <a:latin typeface="Roboto Black" panose="02000000000000000000" pitchFamily="2" charset="0"/>
              <a:ea typeface="Roboto Black" panose="02000000000000000000" pitchFamily="2" charset="0"/>
            </a:endParaRPr>
          </a:p>
        </p:txBody>
      </p:sp>
      <p:grpSp>
        <p:nvGrpSpPr>
          <p:cNvPr id="4" name="Group 3"/>
          <p:cNvGrpSpPr/>
          <p:nvPr/>
        </p:nvGrpSpPr>
        <p:grpSpPr>
          <a:xfrm>
            <a:off x="507378" y="475701"/>
            <a:ext cx="389717" cy="379975"/>
            <a:chOff x="297585" y="1511483"/>
            <a:chExt cx="1108364" cy="1080655"/>
          </a:xfrm>
        </p:grpSpPr>
        <p:sp>
          <p:nvSpPr>
            <p:cNvPr id="5" name="Rectangle: Rounded Corners 4"/>
            <p:cNvSpPr/>
            <p:nvPr/>
          </p:nvSpPr>
          <p:spPr>
            <a:xfrm>
              <a:off x="297585" y="1511483"/>
              <a:ext cx="1108364" cy="1080655"/>
            </a:xfrm>
            <a:prstGeom prst="roundRect">
              <a:avLst/>
            </a:pr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9D9D9"/>
                </a:solidFill>
                <a:effectLst/>
                <a:uLnTx/>
                <a:uFillTx/>
                <a:ea typeface="+mn-ea"/>
              </a:endParaRPr>
            </a:p>
          </p:txBody>
        </p:sp>
        <p:pic>
          <p:nvPicPr>
            <p:cNvPr id="6" name="Picture 2" descr="Magnifi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33" y="1568078"/>
              <a:ext cx="915095" cy="91509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366"/>
                                        </p:tgtEl>
                                        <p:attrNameLst>
                                          <p:attrName>style.visibility</p:attrName>
                                        </p:attrNameLst>
                                      </p:cBhvr>
                                      <p:to>
                                        <p:strVal val="visible"/>
                                      </p:to>
                                    </p:set>
                                    <p:animEffect transition="in" filter="randombar(horizontal)">
                                      <p:cBhvr>
                                        <p:cTn id="35" dur="500"/>
                                        <p:tgtEl>
                                          <p:spTgt spid="36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randombar(horizontal)">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8" grpId="0"/>
      <p:bldP spid="30" grpId="0" animBg="1"/>
    </p:bldLst>
  </p:timing>
</p:sld>
</file>

<file path=ppt/theme/theme1.xml><?xml version="1.0" encoding="utf-8"?>
<a:theme xmlns:a="http://schemas.openxmlformats.org/drawingml/2006/main" name="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e Physics of Sailing by Slidesgo">
  <a:themeElements>
    <a:clrScheme name="Simple Light">
      <a:dk1>
        <a:srgbClr val="2E2723"/>
      </a:dk1>
      <a:lt1>
        <a:srgbClr val="D9D9D9"/>
      </a:lt1>
      <a:dk2>
        <a:srgbClr val="0B5394"/>
      </a:dk2>
      <a:lt2>
        <a:srgbClr val="FFFFFF"/>
      </a:lt2>
      <a:accent1>
        <a:srgbClr val="9AB5BE"/>
      </a:accent1>
      <a:accent2>
        <a:srgbClr val="FFFFFF"/>
      </a:accent2>
      <a:accent3>
        <a:srgbClr val="FFFFFF"/>
      </a:accent3>
      <a:accent4>
        <a:srgbClr val="FFFFFF"/>
      </a:accent4>
      <a:accent5>
        <a:srgbClr val="FFFFFF"/>
      </a:accent5>
      <a:accent6>
        <a:srgbClr val="FFFFFF"/>
      </a:accent6>
      <a:hlink>
        <a:srgbClr val="2E27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14620</Words>
  <Application>WPS Presentation</Application>
  <PresentationFormat>On-screen Show (16:9)</PresentationFormat>
  <Paragraphs>996</Paragraphs>
  <Slides>77</Slides>
  <Notes>53</Notes>
  <HiddenSlides>0</HiddenSlides>
  <MMClips>0</MMClips>
  <ScaleCrop>false</ScaleCrop>
  <HeadingPairs>
    <vt:vector size="8" baseType="variant">
      <vt:variant>
        <vt:lpstr>已用的字体</vt:lpstr>
      </vt:variant>
      <vt:variant>
        <vt:i4>23</vt:i4>
      </vt:variant>
      <vt:variant>
        <vt:lpstr>主题</vt:lpstr>
      </vt:variant>
      <vt:variant>
        <vt:i4>3</vt:i4>
      </vt:variant>
      <vt:variant>
        <vt:lpstr>嵌入 OLE 服务器</vt:lpstr>
      </vt:variant>
      <vt:variant>
        <vt:i4>29</vt:i4>
      </vt:variant>
      <vt:variant>
        <vt:lpstr>幻灯片标题</vt:lpstr>
      </vt:variant>
      <vt:variant>
        <vt:i4>77</vt:i4>
      </vt:variant>
    </vt:vector>
  </HeadingPairs>
  <TitlesOfParts>
    <vt:vector size="132" baseType="lpstr">
      <vt:lpstr>Arial</vt:lpstr>
      <vt:lpstr>SimSun</vt:lpstr>
      <vt:lpstr>Wingdings</vt:lpstr>
      <vt:lpstr>Arial</vt:lpstr>
      <vt:lpstr>Barlow</vt:lpstr>
      <vt:lpstr>Lato</vt:lpstr>
      <vt:lpstr>Chivo</vt:lpstr>
      <vt:lpstr>Segoe Print</vt:lpstr>
      <vt:lpstr>Roboto Condensed Light</vt:lpstr>
      <vt:lpstr>Fredoka One</vt:lpstr>
      <vt:lpstr>Palanquin Dark</vt:lpstr>
      <vt:lpstr>Abhaya Libre</vt:lpstr>
      <vt:lpstr>Montserrat</vt:lpstr>
      <vt:lpstr>Roboto Black</vt:lpstr>
      <vt:lpstr>Calibri</vt:lpstr>
      <vt:lpstr>Microsoft YaHei</vt:lpstr>
      <vt:lpstr>Arial Unicode MS</vt:lpstr>
      <vt:lpstr>Barlow</vt:lpstr>
      <vt:lpstr>Times New Roman</vt:lpstr>
      <vt:lpstr>#9Slide03 Arima Madurai Black</vt:lpstr>
      <vt:lpstr>Symbol</vt:lpstr>
      <vt:lpstr>Patua One</vt:lpstr>
      <vt:lpstr>Wingdings</vt:lpstr>
      <vt:lpstr>The Physics of Sailing by Slidesgo</vt:lpstr>
      <vt:lpstr>1_The Physics of Sailing by Slidesgo</vt:lpstr>
      <vt:lpstr>2_The Physics of Sailing by Slidesgo</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I. Cấu Tạo Thấu Kính Và Phân Loại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II. Trục Chính, Quang Tâm, Tiêu Điểm Chính Và Tiêu Cự</vt:lpstr>
      <vt:lpstr>PowerPoint 演示文稿</vt:lpstr>
      <vt:lpstr>PowerPoint 演示文稿</vt:lpstr>
      <vt:lpstr>PowerPoint 演示文稿</vt:lpstr>
      <vt:lpstr>PowerPoint 演示文稿</vt:lpstr>
      <vt:lpstr>PowerPoint 演示文稿</vt:lpstr>
      <vt:lpstr>III. Đường Truyền Của Tia Sáng Qua Thấu Kính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IV. Sự Tạo Ảnh Một Vật Qua Thấu Kính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Sailing  </dc:title>
  <dc:creator/>
  <cp:lastModifiedBy>FPT Shop .com.vn</cp:lastModifiedBy>
  <cp:revision>34</cp:revision>
  <dcterms:created xsi:type="dcterms:W3CDTF">2024-10-06T08:36:25Z</dcterms:created>
  <dcterms:modified xsi:type="dcterms:W3CDTF">2024-10-06T08:37:52Z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41BCE4CBAB264BE18127EF13C21F2F4F_12</vt:lpwstr>
  </property>
  <property fmtid="{D5CDD505-2E9C-101B-9397-08002B2CF9AE}" pid="3" name="KSOProductBuildVer">
    <vt:lpwstr>1033-12.2.0.18283</vt:lpwstr>
  </property>
</Properties>
</file>