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5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79" r:id="rId3"/>
    <p:sldMasterId id="2147483696" r:id="rId4"/>
    <p:sldMasterId id="2147483715" r:id="rId5"/>
    <p:sldMasterId id="2147483732" r:id="rId6"/>
  </p:sldMasterIdLst>
  <p:notesMasterIdLst>
    <p:notesMasterId r:id="rId39"/>
  </p:notesMasterIdLst>
  <p:sldIdLst>
    <p:sldId id="257" r:id="rId7"/>
    <p:sldId id="286" r:id="rId8"/>
    <p:sldId id="326" r:id="rId9"/>
    <p:sldId id="346" r:id="rId10"/>
    <p:sldId id="285" r:id="rId11"/>
    <p:sldId id="262" r:id="rId12"/>
    <p:sldId id="1853" r:id="rId13"/>
    <p:sldId id="327" r:id="rId14"/>
    <p:sldId id="1856" r:id="rId15"/>
    <p:sldId id="348" r:id="rId16"/>
    <p:sldId id="1857" r:id="rId17"/>
    <p:sldId id="1858" r:id="rId18"/>
    <p:sldId id="1859" r:id="rId19"/>
    <p:sldId id="354" r:id="rId20"/>
    <p:sldId id="361" r:id="rId21"/>
    <p:sldId id="256" r:id="rId22"/>
    <p:sldId id="1860" r:id="rId23"/>
    <p:sldId id="258" r:id="rId24"/>
    <p:sldId id="259" r:id="rId25"/>
    <p:sldId id="260" r:id="rId26"/>
    <p:sldId id="261" r:id="rId27"/>
    <p:sldId id="1861" r:id="rId28"/>
    <p:sldId id="263" r:id="rId29"/>
    <p:sldId id="264" r:id="rId30"/>
    <p:sldId id="265" r:id="rId31"/>
    <p:sldId id="266" r:id="rId32"/>
    <p:sldId id="267" r:id="rId33"/>
    <p:sldId id="268" r:id="rId34"/>
    <p:sldId id="1845" r:id="rId35"/>
    <p:sldId id="291" r:id="rId36"/>
    <p:sldId id="345" r:id="rId37"/>
    <p:sldId id="340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63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609" autoAdjust="0"/>
  </p:normalViewPr>
  <p:slideViewPr>
    <p:cSldViewPr snapToGrid="0">
      <p:cViewPr varScale="1">
        <p:scale>
          <a:sx n="82" d="100"/>
          <a:sy n="82" d="100"/>
        </p:scale>
        <p:origin x="8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784668-3470-468A-A8EC-2572603DD775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9444D6-76AF-40A4-BD5B-E86E2E02E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396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444D6-76AF-40A4-BD5B-E86E2E02E7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9752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Bấm</a:t>
            </a:r>
            <a:r>
              <a:rPr lang="en-US" baseline="0" dirty="0" smtClean="0"/>
              <a:t> “ </a:t>
            </a:r>
            <a:r>
              <a:rPr lang="en-US" baseline="0" dirty="0" err="1" smtClean="0"/>
              <a:t>Không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“ </a:t>
            </a:r>
            <a:r>
              <a:rPr lang="en-US" baseline="0" dirty="0" err="1" smtClean="0"/>
              <a:t>nếu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, “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” </a:t>
            </a:r>
            <a:r>
              <a:rPr lang="en-US" baseline="0" dirty="0" err="1" smtClean="0"/>
              <a:t>nếu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sai</a:t>
            </a:r>
            <a:r>
              <a:rPr lang="en-US" baseline="0" dirty="0" smtClean="0"/>
              <a:t>, “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” </a:t>
            </a:r>
            <a:r>
              <a:rPr lang="en-US" baseline="0" dirty="0" err="1" smtClean="0"/>
              <a:t>đưa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bóng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chân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cầu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thủ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mũi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silde</a:t>
            </a:r>
            <a:r>
              <a:rPr lang="en-US" baseline="0" dirty="0" smtClean="0"/>
              <a:t> 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9444D6-76AF-40A4-BD5B-E86E2E02E79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3345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Bấm</a:t>
            </a:r>
            <a:r>
              <a:rPr lang="en-US" baseline="0" dirty="0" smtClean="0"/>
              <a:t> “ </a:t>
            </a:r>
            <a:r>
              <a:rPr lang="en-US" baseline="0" dirty="0" err="1" smtClean="0"/>
              <a:t>Không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“ </a:t>
            </a:r>
            <a:r>
              <a:rPr lang="en-US" baseline="0" dirty="0" err="1" smtClean="0"/>
              <a:t>nếu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, “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” </a:t>
            </a:r>
            <a:r>
              <a:rPr lang="en-US" baseline="0" dirty="0" err="1" smtClean="0"/>
              <a:t>nếu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sai</a:t>
            </a:r>
            <a:r>
              <a:rPr lang="en-US" baseline="0" dirty="0" smtClean="0"/>
              <a:t>, “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” </a:t>
            </a:r>
            <a:r>
              <a:rPr lang="en-US" baseline="0" dirty="0" err="1" smtClean="0"/>
              <a:t>đưa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bóng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chân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cầu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thủ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mũi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silde</a:t>
            </a:r>
            <a:r>
              <a:rPr lang="en-US" baseline="0" dirty="0" smtClean="0"/>
              <a:t> 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9444D6-76AF-40A4-BD5B-E86E2E02E79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9190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Bấm</a:t>
            </a:r>
            <a:r>
              <a:rPr lang="en-US" baseline="0" dirty="0" smtClean="0"/>
              <a:t> “ </a:t>
            </a:r>
            <a:r>
              <a:rPr lang="en-US" baseline="0" dirty="0" err="1" smtClean="0"/>
              <a:t>Không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“ </a:t>
            </a:r>
            <a:r>
              <a:rPr lang="en-US" baseline="0" dirty="0" err="1" smtClean="0"/>
              <a:t>nếu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, “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” </a:t>
            </a:r>
            <a:r>
              <a:rPr lang="en-US" baseline="0" dirty="0" err="1" smtClean="0"/>
              <a:t>nếu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sai</a:t>
            </a:r>
            <a:r>
              <a:rPr lang="en-US" baseline="0" dirty="0" smtClean="0"/>
              <a:t>, “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” </a:t>
            </a:r>
            <a:r>
              <a:rPr lang="en-US" baseline="0" dirty="0" err="1" smtClean="0"/>
              <a:t>đưa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bóng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chân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cầu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thủ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mũi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silde</a:t>
            </a:r>
            <a:r>
              <a:rPr lang="en-US" baseline="0" dirty="0" smtClean="0"/>
              <a:t> 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9444D6-76AF-40A4-BD5B-E86E2E02E79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2396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Bấm</a:t>
            </a:r>
            <a:r>
              <a:rPr lang="en-US" baseline="0" dirty="0" smtClean="0"/>
              <a:t> “ </a:t>
            </a:r>
            <a:r>
              <a:rPr lang="en-US" baseline="0" dirty="0" err="1" smtClean="0"/>
              <a:t>Không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“ </a:t>
            </a:r>
            <a:r>
              <a:rPr lang="en-US" baseline="0" dirty="0" err="1" smtClean="0"/>
              <a:t>nếu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, “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” </a:t>
            </a:r>
            <a:r>
              <a:rPr lang="en-US" baseline="0" dirty="0" err="1" smtClean="0"/>
              <a:t>nếu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sai</a:t>
            </a:r>
            <a:r>
              <a:rPr lang="en-US" baseline="0" dirty="0" smtClean="0"/>
              <a:t>, “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” </a:t>
            </a:r>
            <a:r>
              <a:rPr lang="en-US" baseline="0" dirty="0" err="1" smtClean="0"/>
              <a:t>đưa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bóng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chân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cầu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thủ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mũi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silde</a:t>
            </a:r>
            <a:r>
              <a:rPr lang="en-US" baseline="0" dirty="0" smtClean="0"/>
              <a:t> 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9444D6-76AF-40A4-BD5B-E86E2E02E79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4883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Bấm</a:t>
            </a:r>
            <a:r>
              <a:rPr lang="en-US" baseline="0" dirty="0" smtClean="0"/>
              <a:t> “ </a:t>
            </a:r>
            <a:r>
              <a:rPr lang="en-US" baseline="0" dirty="0" err="1" smtClean="0"/>
              <a:t>Không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“ </a:t>
            </a:r>
            <a:r>
              <a:rPr lang="en-US" baseline="0" dirty="0" err="1" smtClean="0"/>
              <a:t>nếu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, “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” </a:t>
            </a:r>
            <a:r>
              <a:rPr lang="en-US" baseline="0" dirty="0" err="1" smtClean="0"/>
              <a:t>nếu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sai</a:t>
            </a:r>
            <a:r>
              <a:rPr lang="en-US" baseline="0" dirty="0" smtClean="0"/>
              <a:t>, “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” </a:t>
            </a:r>
            <a:r>
              <a:rPr lang="en-US" baseline="0" dirty="0" err="1" smtClean="0"/>
              <a:t>đưa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bóng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chân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cầu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thủ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mũi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silde</a:t>
            </a:r>
            <a:r>
              <a:rPr lang="en-US" baseline="0" dirty="0" smtClean="0"/>
              <a:t> 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9444D6-76AF-40A4-BD5B-E86E2E02E79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6768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Bấm</a:t>
            </a:r>
            <a:r>
              <a:rPr lang="en-US" baseline="0" dirty="0" smtClean="0"/>
              <a:t> “ </a:t>
            </a:r>
            <a:r>
              <a:rPr lang="en-US" baseline="0" dirty="0" err="1" smtClean="0"/>
              <a:t>Không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“ </a:t>
            </a:r>
            <a:r>
              <a:rPr lang="en-US" baseline="0" dirty="0" err="1" smtClean="0"/>
              <a:t>nếu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, “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” </a:t>
            </a:r>
            <a:r>
              <a:rPr lang="en-US" baseline="0" dirty="0" err="1" smtClean="0"/>
              <a:t>nếu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sai</a:t>
            </a:r>
            <a:r>
              <a:rPr lang="en-US" baseline="0" dirty="0" smtClean="0"/>
              <a:t>, “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” </a:t>
            </a:r>
            <a:r>
              <a:rPr lang="en-US" baseline="0" dirty="0" err="1" smtClean="0"/>
              <a:t>đưa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bóng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chân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cầu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thủ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mũi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silde</a:t>
            </a:r>
            <a:r>
              <a:rPr lang="en-US" baseline="0" dirty="0" smtClean="0"/>
              <a:t> 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9444D6-76AF-40A4-BD5B-E86E2E02E79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3577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Bấm</a:t>
            </a:r>
            <a:r>
              <a:rPr lang="en-US" baseline="0" dirty="0" smtClean="0"/>
              <a:t> “ </a:t>
            </a:r>
            <a:r>
              <a:rPr lang="en-US" baseline="0" dirty="0" err="1" smtClean="0"/>
              <a:t>Không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“ </a:t>
            </a:r>
            <a:r>
              <a:rPr lang="en-US" baseline="0" dirty="0" err="1" smtClean="0"/>
              <a:t>nếu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, “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” </a:t>
            </a:r>
            <a:r>
              <a:rPr lang="en-US" baseline="0" dirty="0" err="1" smtClean="0"/>
              <a:t>nếu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sai</a:t>
            </a:r>
            <a:r>
              <a:rPr lang="en-US" baseline="0" dirty="0" smtClean="0"/>
              <a:t>, “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” </a:t>
            </a:r>
            <a:r>
              <a:rPr lang="en-US" baseline="0" dirty="0" err="1" smtClean="0"/>
              <a:t>đưa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bóng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chân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cầu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thủ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mũi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silde</a:t>
            </a:r>
            <a:r>
              <a:rPr lang="en-US" baseline="0" dirty="0" smtClean="0"/>
              <a:t> 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9444D6-76AF-40A4-BD5B-E86E2E02E79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5028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9444D6-76AF-40A4-BD5B-E86E2E02E79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8117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444D6-76AF-40A4-BD5B-E86E2E02E79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613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140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" name="Google Shape;2682;ge9cbdaa8c9_0_4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3" name="Google Shape;2683;ge9cbdaa8c9_0_4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9702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444D6-76AF-40A4-BD5B-E86E2E02E7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2155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263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" name="Google Shape;2682;ge9cbdaa8c9_0_4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3" name="Google Shape;2683;ge9cbdaa8c9_0_4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57236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bóng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chon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9444D6-76AF-40A4-BD5B-E86E2E02E79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8419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Bấm</a:t>
            </a:r>
            <a:r>
              <a:rPr lang="en-US" baseline="0" dirty="0" smtClean="0"/>
              <a:t> “ </a:t>
            </a:r>
            <a:r>
              <a:rPr lang="en-US" baseline="0" dirty="0" err="1" smtClean="0"/>
              <a:t>Không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“ </a:t>
            </a:r>
            <a:r>
              <a:rPr lang="en-US" baseline="0" dirty="0" err="1" smtClean="0"/>
              <a:t>nếu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, “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” </a:t>
            </a:r>
            <a:r>
              <a:rPr lang="en-US" baseline="0" dirty="0" err="1" smtClean="0"/>
              <a:t>nếu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sai</a:t>
            </a:r>
            <a:r>
              <a:rPr lang="en-US" baseline="0" dirty="0" smtClean="0"/>
              <a:t>, “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” </a:t>
            </a:r>
            <a:r>
              <a:rPr lang="en-US" baseline="0" dirty="0" err="1" smtClean="0"/>
              <a:t>đưa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bóng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chân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cầu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thủ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mũi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silde</a:t>
            </a:r>
            <a:r>
              <a:rPr lang="en-US" baseline="0" dirty="0" smtClean="0"/>
              <a:t> 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9444D6-76AF-40A4-BD5B-E86E2E02E79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9256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Bấm</a:t>
            </a:r>
            <a:r>
              <a:rPr lang="en-US" baseline="0" dirty="0" smtClean="0"/>
              <a:t> “ </a:t>
            </a:r>
            <a:r>
              <a:rPr lang="en-US" baseline="0" dirty="0" err="1" smtClean="0"/>
              <a:t>Không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“ </a:t>
            </a:r>
            <a:r>
              <a:rPr lang="en-US" baseline="0" dirty="0" err="1" smtClean="0"/>
              <a:t>nếu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, “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” </a:t>
            </a:r>
            <a:r>
              <a:rPr lang="en-US" baseline="0" dirty="0" err="1" smtClean="0"/>
              <a:t>nếu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sai</a:t>
            </a:r>
            <a:r>
              <a:rPr lang="en-US" baseline="0" dirty="0" smtClean="0"/>
              <a:t>, “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” </a:t>
            </a:r>
            <a:r>
              <a:rPr lang="en-US" baseline="0" dirty="0" err="1" smtClean="0"/>
              <a:t>đưa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bóng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chân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cầu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thủ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mũi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silde</a:t>
            </a:r>
            <a:r>
              <a:rPr lang="en-US" baseline="0" dirty="0" smtClean="0"/>
              <a:t> 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9444D6-76AF-40A4-BD5B-E86E2E02E79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704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2024/7/6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2024/7/6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2024/7/6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2024/7/6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2024/7/6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2024/7/6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2024/7/6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2024/7/6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2024/7/6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2024/7/6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2024/7/6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2024/7/6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2024/7/6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2024/7/6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63078" y="91390"/>
            <a:ext cx="11954777" cy="6721505"/>
            <a:chOff x="122308" y="68542"/>
            <a:chExt cx="8966083" cy="5041129"/>
          </a:xfrm>
        </p:grpSpPr>
        <p:sp>
          <p:nvSpPr>
            <p:cNvPr id="10" name="Google Shape;10;p2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" name="Google Shape;11;p2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2" name="Google Shape;12;p2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3" name="Google Shape;13;p2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4" name="Google Shape;14;p2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5" name="Google Shape;15;p2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" name="Google Shape;16;p2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8" name="Google Shape;18;p2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9" name="Google Shape;19;p2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" name="Google Shape;20;p2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1" name="Google Shape;21;p2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2" name="Google Shape;22;p2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 rot="8100000" flipH="1">
              <a:off x="7666007" y="3724200"/>
              <a:ext cx="215157" cy="75922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" name="Google Shape;24;p2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" name="Google Shape;25;p2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" name="Google Shape;26;p2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" name="Google Shape;27;p2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" name="Google Shape;28;p2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9" name="Google Shape;29;p2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" name="Google Shape;30;p2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" name="Google Shape;31;p2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" name="Google Shape;32;p2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" name="Google Shape;33;p2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" name="Google Shape;34;p2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5" name="Google Shape;35;p2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" name="Google Shape;36;p2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" name="Google Shape;37;p2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" name="Google Shape;38;p2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9" name="Google Shape;39;p2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" name="Google Shape;40;p2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" name="Google Shape;41;p2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2" name="Google Shape;42;p2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3" name="Google Shape;43;p2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4" name="Google Shape;44;p2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5" name="Google Shape;45;p2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6" name="Google Shape;46;p2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7" name="Google Shape;47;p2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8" name="Google Shape;48;p2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9" name="Google Shape;49;p2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0" name="Google Shape;50;p2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1" name="Google Shape;51;p2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2" name="Google Shape;52;p2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53" name="Google Shape;53;p2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4" name="Google Shape;54;p2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5" name="Google Shape;55;p2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6" name="Google Shape;56;p2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7" name="Google Shape;57;p2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8" name="Google Shape;58;p2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9" name="Google Shape;59;p2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0" name="Google Shape;60;p2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1" name="Google Shape;61;p2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62" name="Google Shape;62;p2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3" name="Google Shape;63;p2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4" name="Google Shape;64;p2"/>
          <p:cNvSpPr/>
          <p:nvPr/>
        </p:nvSpPr>
        <p:spPr>
          <a:xfrm>
            <a:off x="968367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5" name="Google Shape;65;p2"/>
          <p:cNvGrpSpPr/>
          <p:nvPr/>
        </p:nvGrpSpPr>
        <p:grpSpPr>
          <a:xfrm>
            <a:off x="10501988" y="2958675"/>
            <a:ext cx="3183795" cy="3520261"/>
            <a:chOff x="7876491" y="2219006"/>
            <a:chExt cx="2387846" cy="2640196"/>
          </a:xfrm>
        </p:grpSpPr>
        <p:grpSp>
          <p:nvGrpSpPr>
            <p:cNvPr id="66" name="Google Shape;66;p2"/>
            <p:cNvGrpSpPr/>
            <p:nvPr/>
          </p:nvGrpSpPr>
          <p:grpSpPr>
            <a:xfrm rot="-677083">
              <a:off x="8042681" y="2265022"/>
              <a:ext cx="512578" cy="427800"/>
              <a:chOff x="7508029" y="2489100"/>
              <a:chExt cx="500018" cy="417318"/>
            </a:xfrm>
          </p:grpSpPr>
          <p:sp>
            <p:nvSpPr>
              <p:cNvPr id="67" name="Google Shape;67;p2"/>
              <p:cNvSpPr/>
              <p:nvPr/>
            </p:nvSpPr>
            <p:spPr>
              <a:xfrm>
                <a:off x="7508029" y="2489100"/>
                <a:ext cx="500018" cy="417318"/>
              </a:xfrm>
              <a:custGeom>
                <a:avLst/>
                <a:gdLst/>
                <a:ahLst/>
                <a:cxnLst/>
                <a:rect l="l" t="t" r="r" b="b"/>
                <a:pathLst>
                  <a:path w="10218" h="8528" extrusionOk="0">
                    <a:moveTo>
                      <a:pt x="0" y="0"/>
                    </a:moveTo>
                    <a:lnTo>
                      <a:pt x="4834" y="8528"/>
                    </a:lnTo>
                    <a:lnTo>
                      <a:pt x="5864" y="6560"/>
                    </a:lnTo>
                    <a:lnTo>
                      <a:pt x="7521" y="7931"/>
                    </a:lnTo>
                    <a:lnTo>
                      <a:pt x="7542" y="4253"/>
                    </a:lnTo>
                    <a:lnTo>
                      <a:pt x="10217" y="32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8" name="Google Shape;68;p2"/>
              <p:cNvGrpSpPr/>
              <p:nvPr/>
            </p:nvGrpSpPr>
            <p:grpSpPr>
              <a:xfrm>
                <a:off x="7510965" y="2491791"/>
                <a:ext cx="372053" cy="390498"/>
                <a:chOff x="7510965" y="2491791"/>
                <a:chExt cx="372053" cy="390498"/>
              </a:xfrm>
            </p:grpSpPr>
            <p:sp>
              <p:nvSpPr>
                <p:cNvPr id="69" name="Google Shape;69;p2"/>
                <p:cNvSpPr/>
                <p:nvPr/>
              </p:nvSpPr>
              <p:spPr>
                <a:xfrm>
                  <a:off x="7510965" y="2491791"/>
                  <a:ext cx="372053" cy="210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3" h="4309" extrusionOk="0">
                      <a:moveTo>
                        <a:pt x="120" y="1"/>
                      </a:moveTo>
                      <a:cubicBezTo>
                        <a:pt x="83" y="1"/>
                        <a:pt x="47" y="21"/>
                        <a:pt x="29" y="54"/>
                      </a:cubicBezTo>
                      <a:cubicBezTo>
                        <a:pt x="1" y="104"/>
                        <a:pt x="17" y="170"/>
                        <a:pt x="67" y="198"/>
                      </a:cubicBezTo>
                      <a:lnTo>
                        <a:pt x="7433" y="4291"/>
                      </a:lnTo>
                      <a:cubicBezTo>
                        <a:pt x="7449" y="4302"/>
                        <a:pt x="7466" y="4308"/>
                        <a:pt x="7482" y="4308"/>
                      </a:cubicBezTo>
                      <a:cubicBezTo>
                        <a:pt x="7521" y="4308"/>
                        <a:pt x="7559" y="4286"/>
                        <a:pt x="7575" y="4253"/>
                      </a:cubicBezTo>
                      <a:cubicBezTo>
                        <a:pt x="7603" y="4198"/>
                        <a:pt x="7587" y="4137"/>
                        <a:pt x="7537" y="4104"/>
                      </a:cubicBezTo>
                      <a:lnTo>
                        <a:pt x="171" y="16"/>
                      </a:lnTo>
                      <a:cubicBezTo>
                        <a:pt x="155" y="5"/>
                        <a:pt x="137" y="1"/>
                        <a:pt x="1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>
                  <a:off x="7808193" y="2743706"/>
                  <a:ext cx="73745" cy="138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7" h="2832" extrusionOk="0">
                      <a:moveTo>
                        <a:pt x="117" y="1"/>
                      </a:moveTo>
                      <a:cubicBezTo>
                        <a:pt x="103" y="1"/>
                        <a:pt x="89" y="3"/>
                        <a:pt x="76" y="9"/>
                      </a:cubicBezTo>
                      <a:cubicBezTo>
                        <a:pt x="21" y="36"/>
                        <a:pt x="0" y="97"/>
                        <a:pt x="26" y="152"/>
                      </a:cubicBezTo>
                      <a:lnTo>
                        <a:pt x="1293" y="2771"/>
                      </a:lnTo>
                      <a:cubicBezTo>
                        <a:pt x="1309" y="2811"/>
                        <a:pt x="1348" y="2832"/>
                        <a:pt x="1387" y="2832"/>
                      </a:cubicBezTo>
                      <a:cubicBezTo>
                        <a:pt x="1402" y="2832"/>
                        <a:pt x="1419" y="2826"/>
                        <a:pt x="1435" y="2821"/>
                      </a:cubicBezTo>
                      <a:cubicBezTo>
                        <a:pt x="1485" y="2793"/>
                        <a:pt x="1506" y="2733"/>
                        <a:pt x="1480" y="2679"/>
                      </a:cubicBezTo>
                      <a:lnTo>
                        <a:pt x="213" y="59"/>
                      </a:lnTo>
                      <a:cubicBezTo>
                        <a:pt x="197" y="22"/>
                        <a:pt x="156" y="1"/>
                        <a:pt x="1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7510965" y="2491840"/>
                  <a:ext cx="309025" cy="262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5" h="5360" extrusionOk="0">
                      <a:moveTo>
                        <a:pt x="119" y="0"/>
                      </a:moveTo>
                      <a:cubicBezTo>
                        <a:pt x="89" y="0"/>
                        <a:pt x="60" y="13"/>
                        <a:pt x="39" y="37"/>
                      </a:cubicBezTo>
                      <a:cubicBezTo>
                        <a:pt x="1" y="81"/>
                        <a:pt x="6" y="147"/>
                        <a:pt x="50" y="185"/>
                      </a:cubicBezTo>
                      <a:lnTo>
                        <a:pt x="6128" y="5332"/>
                      </a:lnTo>
                      <a:cubicBezTo>
                        <a:pt x="6145" y="5348"/>
                        <a:pt x="6173" y="5360"/>
                        <a:pt x="6194" y="5360"/>
                      </a:cubicBezTo>
                      <a:cubicBezTo>
                        <a:pt x="6221" y="5360"/>
                        <a:pt x="6254" y="5342"/>
                        <a:pt x="6277" y="5320"/>
                      </a:cubicBezTo>
                      <a:cubicBezTo>
                        <a:pt x="6315" y="5277"/>
                        <a:pt x="6310" y="5211"/>
                        <a:pt x="6260" y="5173"/>
                      </a:cubicBezTo>
                      <a:lnTo>
                        <a:pt x="188" y="26"/>
                      </a:lnTo>
                      <a:cubicBezTo>
                        <a:pt x="168" y="9"/>
                        <a:pt x="143" y="0"/>
                        <a:pt x="11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7789109" y="2743657"/>
                  <a:ext cx="30878" cy="71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" h="1464" extrusionOk="0">
                      <a:moveTo>
                        <a:pt x="515" y="0"/>
                      </a:moveTo>
                      <a:cubicBezTo>
                        <a:pt x="469" y="0"/>
                        <a:pt x="425" y="31"/>
                        <a:pt x="411" y="75"/>
                      </a:cubicBezTo>
                      <a:lnTo>
                        <a:pt x="17" y="1325"/>
                      </a:lnTo>
                      <a:cubicBezTo>
                        <a:pt x="1" y="1380"/>
                        <a:pt x="34" y="1441"/>
                        <a:pt x="88" y="1457"/>
                      </a:cubicBezTo>
                      <a:cubicBezTo>
                        <a:pt x="99" y="1463"/>
                        <a:pt x="110" y="1463"/>
                        <a:pt x="120" y="1463"/>
                      </a:cubicBezTo>
                      <a:cubicBezTo>
                        <a:pt x="165" y="1463"/>
                        <a:pt x="209" y="1436"/>
                        <a:pt x="219" y="1391"/>
                      </a:cubicBezTo>
                      <a:lnTo>
                        <a:pt x="608" y="136"/>
                      </a:lnTo>
                      <a:cubicBezTo>
                        <a:pt x="631" y="82"/>
                        <a:pt x="598" y="22"/>
                        <a:pt x="543" y="4"/>
                      </a:cubicBezTo>
                      <a:cubicBezTo>
                        <a:pt x="534" y="2"/>
                        <a:pt x="524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73" name="Google Shape;73;p2"/>
            <p:cNvSpPr/>
            <p:nvPr/>
          </p:nvSpPr>
          <p:spPr>
            <a:xfrm rot="7755054">
              <a:off x="8526346" y="2646406"/>
              <a:ext cx="1088135" cy="2194475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" name="Google Shape;151;p2"/>
          <p:cNvSpPr txBox="1">
            <a:spLocks noGrp="1"/>
          </p:cNvSpPr>
          <p:nvPr>
            <p:ph type="subTitle" idx="1"/>
          </p:nvPr>
        </p:nvSpPr>
        <p:spPr>
          <a:xfrm>
            <a:off x="2846200" y="4876667"/>
            <a:ext cx="6499600" cy="57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52" name="Google Shape;152;p2"/>
          <p:cNvSpPr txBox="1">
            <a:spLocks noGrp="1"/>
          </p:cNvSpPr>
          <p:nvPr>
            <p:ph type="ctrTitle"/>
          </p:nvPr>
        </p:nvSpPr>
        <p:spPr>
          <a:xfrm>
            <a:off x="3124000" y="1132733"/>
            <a:ext cx="5944000" cy="374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2000" b="1"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"/>
          <p:cNvSpPr/>
          <p:nvPr/>
        </p:nvSpPr>
        <p:spPr>
          <a:xfrm rot="-1800227">
            <a:off x="9627373" y="6591707"/>
            <a:ext cx="149281" cy="52676"/>
          </a:xfrm>
          <a:custGeom>
            <a:avLst/>
            <a:gdLst/>
            <a:ahLst/>
            <a:cxnLst/>
            <a:rect l="l" t="t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55" name="Google Shape;155;p3"/>
          <p:cNvSpPr/>
          <p:nvPr/>
        </p:nvSpPr>
        <p:spPr>
          <a:xfrm rot="-5400000" flipH="1">
            <a:off x="7418403" y="6587926"/>
            <a:ext cx="144916" cy="6022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56" name="Google Shape;156;p3"/>
          <p:cNvSpPr/>
          <p:nvPr/>
        </p:nvSpPr>
        <p:spPr>
          <a:xfrm rot="5400000">
            <a:off x="8083479" y="6552182"/>
            <a:ext cx="144916" cy="6022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57" name="Google Shape;157;p3"/>
          <p:cNvSpPr/>
          <p:nvPr/>
        </p:nvSpPr>
        <p:spPr>
          <a:xfrm rot="-4499594">
            <a:off x="9071201" y="6587929"/>
            <a:ext cx="144916" cy="6022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grpSp>
        <p:nvGrpSpPr>
          <p:cNvPr id="158" name="Google Shape;158;p3"/>
          <p:cNvGrpSpPr/>
          <p:nvPr/>
        </p:nvGrpSpPr>
        <p:grpSpPr>
          <a:xfrm>
            <a:off x="163078" y="91390"/>
            <a:ext cx="11954777" cy="6721505"/>
            <a:chOff x="122308" y="68542"/>
            <a:chExt cx="8966083" cy="5041129"/>
          </a:xfrm>
        </p:grpSpPr>
        <p:grpSp>
          <p:nvGrpSpPr>
            <p:cNvPr id="159" name="Google Shape;159;p3"/>
            <p:cNvGrpSpPr/>
            <p:nvPr/>
          </p:nvGrpSpPr>
          <p:grpSpPr>
            <a:xfrm>
              <a:off x="122308" y="68542"/>
              <a:ext cx="8966083" cy="5041129"/>
              <a:chOff x="122308" y="68542"/>
              <a:chExt cx="8966083" cy="5041129"/>
            </a:xfrm>
          </p:grpSpPr>
          <p:grpSp>
            <p:nvGrpSpPr>
              <p:cNvPr id="160" name="Google Shape;160;p3"/>
              <p:cNvGrpSpPr/>
              <p:nvPr/>
            </p:nvGrpSpPr>
            <p:grpSpPr>
              <a:xfrm rot="10800000">
                <a:off x="7818592" y="988275"/>
                <a:ext cx="507013" cy="2359987"/>
                <a:chOff x="8524342" y="1674075"/>
                <a:chExt cx="507013" cy="2359987"/>
              </a:xfrm>
            </p:grpSpPr>
            <p:sp>
              <p:nvSpPr>
                <p:cNvPr id="161" name="Google Shape;161;p3"/>
                <p:cNvSpPr/>
                <p:nvPr/>
              </p:nvSpPr>
              <p:spPr>
                <a:xfrm>
                  <a:off x="8824189" y="1674075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62" name="Google Shape;162;p3"/>
                <p:cNvSpPr/>
                <p:nvPr/>
              </p:nvSpPr>
              <p:spPr>
                <a:xfrm>
                  <a:off x="8870114" y="2464000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163" name="Google Shape;163;p3"/>
                <p:cNvSpPr/>
                <p:nvPr/>
              </p:nvSpPr>
              <p:spPr>
                <a:xfrm rot="2700000">
                  <a:off x="8521914" y="2867729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</p:sp>
            <p:sp>
              <p:nvSpPr>
                <p:cNvPr id="164" name="Google Shape;164;p3"/>
                <p:cNvSpPr/>
                <p:nvPr/>
              </p:nvSpPr>
              <p:spPr>
                <a:xfrm rot="-5400000">
                  <a:off x="8954428" y="294680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65" name="Google Shape;165;p3"/>
                <p:cNvSpPr/>
                <p:nvPr/>
              </p:nvSpPr>
              <p:spPr>
                <a:xfrm rot="-5400000">
                  <a:off x="8568653" y="395713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</p:grpSp>
          <p:grpSp>
            <p:nvGrpSpPr>
              <p:cNvPr id="166" name="Google Shape;166;p3"/>
              <p:cNvGrpSpPr/>
              <p:nvPr/>
            </p:nvGrpSpPr>
            <p:grpSpPr>
              <a:xfrm>
                <a:off x="122308" y="68542"/>
                <a:ext cx="8966083" cy="5041129"/>
                <a:chOff x="122308" y="68542"/>
                <a:chExt cx="8966083" cy="5041129"/>
              </a:xfrm>
            </p:grpSpPr>
            <p:grpSp>
              <p:nvGrpSpPr>
                <p:cNvPr id="167" name="Google Shape;167;p3"/>
                <p:cNvGrpSpPr/>
                <p:nvPr/>
              </p:nvGrpSpPr>
              <p:grpSpPr>
                <a:xfrm>
                  <a:off x="122308" y="68542"/>
                  <a:ext cx="8966083" cy="5041129"/>
                  <a:chOff x="122308" y="68542"/>
                  <a:chExt cx="8966083" cy="5041129"/>
                </a:xfrm>
              </p:grpSpPr>
              <p:sp>
                <p:nvSpPr>
                  <p:cNvPr id="168" name="Google Shape;168;p3"/>
                  <p:cNvSpPr/>
                  <p:nvPr/>
                </p:nvSpPr>
                <p:spPr>
                  <a:xfrm rot="2700000">
                    <a:off x="243591" y="28706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69" name="Google Shape;169;p3"/>
                  <p:cNvSpPr/>
                  <p:nvPr/>
                </p:nvSpPr>
                <p:spPr>
                  <a:xfrm>
                    <a:off x="960208" y="347900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70" name="Google Shape;170;p3"/>
                  <p:cNvSpPr/>
                  <p:nvPr/>
                </p:nvSpPr>
                <p:spPr>
                  <a:xfrm rot="6300406">
                    <a:off x="127712" y="839859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71" name="Google Shape;171;p3"/>
                  <p:cNvSpPr/>
                  <p:nvPr/>
                </p:nvSpPr>
                <p:spPr>
                  <a:xfrm rot="8999773">
                    <a:off x="1520397" y="1949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72" name="Google Shape;172;p3"/>
                  <p:cNvSpPr/>
                  <p:nvPr/>
                </p:nvSpPr>
                <p:spPr>
                  <a:xfrm rot="6300406">
                    <a:off x="144695" y="23320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73" name="Google Shape;173;p3"/>
                  <p:cNvSpPr/>
                  <p:nvPr/>
                </p:nvSpPr>
                <p:spPr>
                  <a:xfrm rot="-2700000">
                    <a:off x="515840" y="236038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74" name="Google Shape;174;p3"/>
                  <p:cNvSpPr/>
                  <p:nvPr/>
                </p:nvSpPr>
                <p:spPr>
                  <a:xfrm>
                    <a:off x="3809289" y="13102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75" name="Google Shape;175;p3"/>
                  <p:cNvSpPr/>
                  <p:nvPr/>
                </p:nvSpPr>
                <p:spPr>
                  <a:xfrm rot="2700000">
                    <a:off x="5444989" y="1949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76" name="Google Shape;176;p3"/>
                  <p:cNvSpPr/>
                  <p:nvPr/>
                </p:nvSpPr>
                <p:spPr>
                  <a:xfrm rot="5400000" flipH="1">
                    <a:off x="3671335" y="34990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77" name="Google Shape;177;p3"/>
                  <p:cNvSpPr/>
                  <p:nvPr/>
                </p:nvSpPr>
                <p:spPr>
                  <a:xfrm rot="-900406" flipH="1">
                    <a:off x="5078610" y="40507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78" name="Google Shape;178;p3"/>
                  <p:cNvSpPr/>
                  <p:nvPr/>
                </p:nvSpPr>
                <p:spPr>
                  <a:xfrm rot="8100000" flipH="1">
                    <a:off x="4509194" y="2360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79" name="Google Shape;179;p3"/>
                  <p:cNvSpPr/>
                  <p:nvPr/>
                </p:nvSpPr>
                <p:spPr>
                  <a:xfrm rot="-5400000">
                    <a:off x="3039403" y="2189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80" name="Google Shape;180;p3"/>
                  <p:cNvSpPr/>
                  <p:nvPr/>
                </p:nvSpPr>
                <p:spPr>
                  <a:xfrm>
                    <a:off x="1878594" y="353194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81" name="Google Shape;181;p3"/>
                  <p:cNvSpPr/>
                  <p:nvPr/>
                </p:nvSpPr>
                <p:spPr>
                  <a:xfrm rot="6300406">
                    <a:off x="2605974" y="34791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82" name="Google Shape;182;p3"/>
                  <p:cNvSpPr/>
                  <p:nvPr/>
                </p:nvSpPr>
                <p:spPr>
                  <a:xfrm rot="-5400000">
                    <a:off x="245215" y="1885043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83" name="Google Shape;183;p3"/>
                  <p:cNvSpPr/>
                  <p:nvPr/>
                </p:nvSpPr>
                <p:spPr>
                  <a:xfrm rot="2700000">
                    <a:off x="515841" y="231336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84" name="Google Shape;184;p3"/>
                  <p:cNvSpPr/>
                  <p:nvPr/>
                </p:nvSpPr>
                <p:spPr>
                  <a:xfrm rot="-5400000">
                    <a:off x="2177229" y="4959035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85" name="Google Shape;185;p3"/>
                  <p:cNvSpPr/>
                  <p:nvPr/>
                </p:nvSpPr>
                <p:spPr>
                  <a:xfrm rot="8999773">
                    <a:off x="143059" y="23133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86" name="Google Shape;186;p3"/>
                  <p:cNvSpPr/>
                  <p:nvPr/>
                </p:nvSpPr>
                <p:spPr>
                  <a:xfrm rot="6300406">
                    <a:off x="466170" y="88532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87" name="Google Shape;187;p3"/>
                  <p:cNvSpPr/>
                  <p:nvPr/>
                </p:nvSpPr>
                <p:spPr>
                  <a:xfrm>
                    <a:off x="5986089" y="36065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88" name="Google Shape;188;p3"/>
                  <p:cNvSpPr/>
                  <p:nvPr/>
                </p:nvSpPr>
                <p:spPr>
                  <a:xfrm rot="8999773">
                    <a:off x="6232222" y="9388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89" name="Google Shape;189;p3"/>
                  <p:cNvSpPr/>
                  <p:nvPr/>
                </p:nvSpPr>
                <p:spPr>
                  <a:xfrm rot="8100000" flipH="1">
                    <a:off x="7273844" y="2911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90" name="Google Shape;190;p3"/>
                  <p:cNvSpPr/>
                  <p:nvPr/>
                </p:nvSpPr>
                <p:spPr>
                  <a:xfrm rot="8100000" flipH="1">
                    <a:off x="8532169" y="14419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91" name="Google Shape;191;p3"/>
                  <p:cNvSpPr/>
                  <p:nvPr/>
                </p:nvSpPr>
                <p:spPr>
                  <a:xfrm rot="-10594826" flipH="1">
                    <a:off x="8826068" y="520771"/>
                    <a:ext cx="111939" cy="3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92" name="Google Shape;192;p3"/>
                  <p:cNvSpPr/>
                  <p:nvPr/>
                </p:nvSpPr>
                <p:spPr>
                  <a:xfrm>
                    <a:off x="8631314" y="81990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93" name="Google Shape;193;p3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94" name="Google Shape;194;p3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95" name="Google Shape;195;p3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96" name="Google Shape;196;p3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97" name="Google Shape;197;p3"/>
                  <p:cNvSpPr/>
                  <p:nvPr/>
                </p:nvSpPr>
                <p:spPr>
                  <a:xfrm rot="6300406">
                    <a:off x="5120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98" name="Google Shape;198;p3"/>
                  <p:cNvSpPr/>
                  <p:nvPr/>
                </p:nvSpPr>
                <p:spPr>
                  <a:xfrm rot="-2700000">
                    <a:off x="1498615" y="4947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99" name="Google Shape;199;p3"/>
                  <p:cNvSpPr/>
                  <p:nvPr/>
                </p:nvSpPr>
                <p:spPr>
                  <a:xfrm rot="8999773">
                    <a:off x="197772" y="49618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00" name="Google Shape;200;p3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01" name="Google Shape;201;p3"/>
                  <p:cNvSpPr/>
                  <p:nvPr/>
                </p:nvSpPr>
                <p:spPr>
                  <a:xfrm rot="8100000" flipH="1">
                    <a:off x="8978869" y="34798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02" name="Google Shape;202;p3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203" name="Google Shape;203;p3"/>
                  <p:cNvSpPr/>
                  <p:nvPr/>
                </p:nvSpPr>
                <p:spPr>
                  <a:xfrm rot="-5400000">
                    <a:off x="8954428" y="2946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204" name="Google Shape;204;p3"/>
                  <p:cNvSpPr/>
                  <p:nvPr/>
                </p:nvSpPr>
                <p:spPr>
                  <a:xfrm>
                    <a:off x="3005139" y="4778487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05" name="Google Shape;205;p3"/>
                  <p:cNvSpPr/>
                  <p:nvPr/>
                </p:nvSpPr>
                <p:spPr>
                  <a:xfrm rot="2700000">
                    <a:off x="4401664" y="484107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206" name="Google Shape;206;p3"/>
                  <p:cNvSpPr/>
                  <p:nvPr/>
                </p:nvSpPr>
                <p:spPr>
                  <a:xfrm rot="5400000" flipH="1">
                    <a:off x="2628010" y="4996026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207" name="Google Shape;207;p3"/>
                  <p:cNvSpPr/>
                  <p:nvPr/>
                </p:nvSpPr>
                <p:spPr>
                  <a:xfrm rot="-900406" flipH="1">
                    <a:off x="4035285" y="505120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208" name="Google Shape;208;p3"/>
                  <p:cNvSpPr/>
                  <p:nvPr/>
                </p:nvSpPr>
                <p:spPr>
                  <a:xfrm rot="8100000" flipH="1">
                    <a:off x="3465869" y="48821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09" name="Google Shape;209;p3"/>
                  <p:cNvSpPr/>
                  <p:nvPr/>
                </p:nvSpPr>
                <p:spPr>
                  <a:xfrm>
                    <a:off x="4942764" y="5006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10" name="Google Shape;210;p3"/>
                  <p:cNvSpPr/>
                  <p:nvPr/>
                </p:nvSpPr>
                <p:spPr>
                  <a:xfrm rot="8999773">
                    <a:off x="5188897" y="474001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211" name="Google Shape;211;p3"/>
                  <p:cNvSpPr/>
                  <p:nvPr/>
                </p:nvSpPr>
                <p:spPr>
                  <a:xfrm rot="2700000">
                    <a:off x="7544564" y="47230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212" name="Google Shape;212;p3"/>
                  <p:cNvSpPr/>
                  <p:nvPr/>
                </p:nvSpPr>
                <p:spPr>
                  <a:xfrm rot="8999773">
                    <a:off x="7894672" y="4978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213" name="Google Shape;213;p3"/>
                  <p:cNvSpPr/>
                  <p:nvPr/>
                </p:nvSpPr>
                <p:spPr>
                  <a:xfrm>
                    <a:off x="8420039" y="4888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14" name="Google Shape;214;p3"/>
                  <p:cNvSpPr/>
                  <p:nvPr/>
                </p:nvSpPr>
                <p:spPr>
                  <a:xfrm rot="8100000" flipH="1">
                    <a:off x="8841094" y="49677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15" name="Google Shape;215;p3"/>
                  <p:cNvSpPr/>
                  <p:nvPr/>
                </p:nvSpPr>
                <p:spPr>
                  <a:xfrm rot="-900406" flipH="1">
                    <a:off x="8623960" y="443722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216" name="Google Shape;216;p3"/>
                  <p:cNvSpPr/>
                  <p:nvPr/>
                </p:nvSpPr>
                <p:spPr>
                  <a:xfrm rot="-5400000">
                    <a:off x="8568653" y="395713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17" name="Google Shape;217;p3"/>
                  <p:cNvSpPr/>
                  <p:nvPr/>
                </p:nvSpPr>
                <p:spPr>
                  <a:xfrm rot="6300406">
                    <a:off x="8934570" y="4008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218" name="Google Shape;218;p3"/>
                <p:cNvGrpSpPr/>
                <p:nvPr/>
              </p:nvGrpSpPr>
              <p:grpSpPr>
                <a:xfrm rot="10800000">
                  <a:off x="661073" y="1376836"/>
                  <a:ext cx="647001" cy="2151381"/>
                  <a:chOff x="122308" y="2608221"/>
                  <a:chExt cx="647001" cy="2151381"/>
                </a:xfrm>
              </p:grpSpPr>
              <p:sp>
                <p:nvSpPr>
                  <p:cNvPr id="219" name="Google Shape;219;p3"/>
                  <p:cNvSpPr/>
                  <p:nvPr/>
                </p:nvSpPr>
                <p:spPr>
                  <a:xfrm rot="2700000">
                    <a:off x="395991" y="26420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20" name="Google Shape;220;p3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21" name="Google Shape;221;p3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222" name="Google Shape;222;p3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23" name="Google Shape;223;p3"/>
                  <p:cNvSpPr/>
                  <p:nvPr/>
                </p:nvSpPr>
                <p:spPr>
                  <a:xfrm rot="6300406">
                    <a:off x="5120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224" name="Google Shape;224;p3"/>
                  <p:cNvSpPr/>
                  <p:nvPr/>
                </p:nvSpPr>
                <p:spPr>
                  <a:xfrm rot="8999773">
                    <a:off x="654972" y="29044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</p:grpSp>
          </p:grpSp>
        </p:grpSp>
        <p:sp>
          <p:nvSpPr>
            <p:cNvPr id="225" name="Google Shape;225;p3"/>
            <p:cNvSpPr/>
            <p:nvPr/>
          </p:nvSpPr>
          <p:spPr>
            <a:xfrm>
              <a:off x="623250" y="40716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7818600" y="40716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7" name="Google Shape;227;p3"/>
          <p:cNvSpPr/>
          <p:nvPr/>
        </p:nvSpPr>
        <p:spPr>
          <a:xfrm>
            <a:off x="948567" y="720000"/>
            <a:ext cx="102948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3"/>
          <p:cNvSpPr txBox="1">
            <a:spLocks noGrp="1"/>
          </p:cNvSpPr>
          <p:nvPr>
            <p:ph type="title"/>
          </p:nvPr>
        </p:nvSpPr>
        <p:spPr>
          <a:xfrm>
            <a:off x="2140433" y="2943584"/>
            <a:ext cx="7911200" cy="17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9" name="Google Shape;229;p3"/>
          <p:cNvSpPr txBox="1">
            <a:spLocks noGrp="1"/>
          </p:cNvSpPr>
          <p:nvPr>
            <p:ph type="title" idx="2" hasCustomPrompt="1"/>
          </p:nvPr>
        </p:nvSpPr>
        <p:spPr>
          <a:xfrm>
            <a:off x="5476584" y="1693767"/>
            <a:ext cx="123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30" name="Google Shape;230;p3"/>
          <p:cNvSpPr txBox="1">
            <a:spLocks noGrp="1"/>
          </p:cNvSpPr>
          <p:nvPr>
            <p:ph type="subTitle" idx="1"/>
          </p:nvPr>
        </p:nvSpPr>
        <p:spPr>
          <a:xfrm>
            <a:off x="2140533" y="4721184"/>
            <a:ext cx="7911200" cy="57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"/>
          <p:cNvSpPr/>
          <p:nvPr/>
        </p:nvSpPr>
        <p:spPr>
          <a:xfrm rot="-1800227">
            <a:off x="9627373" y="6591707"/>
            <a:ext cx="149281" cy="52676"/>
          </a:xfrm>
          <a:custGeom>
            <a:avLst/>
            <a:gdLst/>
            <a:ahLst/>
            <a:cxnLst/>
            <a:rect l="l" t="t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33" name="Google Shape;233;p4"/>
          <p:cNvSpPr/>
          <p:nvPr/>
        </p:nvSpPr>
        <p:spPr>
          <a:xfrm rot="-5400000" flipH="1">
            <a:off x="7215203" y="6587926"/>
            <a:ext cx="144916" cy="6022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234" name="Google Shape;234;p4"/>
          <p:cNvSpPr/>
          <p:nvPr/>
        </p:nvSpPr>
        <p:spPr>
          <a:xfrm rot="5400000">
            <a:off x="8083479" y="6552182"/>
            <a:ext cx="144916" cy="6022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35" name="Google Shape;235;p4"/>
          <p:cNvSpPr/>
          <p:nvPr/>
        </p:nvSpPr>
        <p:spPr>
          <a:xfrm rot="10800000">
            <a:off x="9627892" y="6381928"/>
            <a:ext cx="148249" cy="51433"/>
          </a:xfrm>
          <a:custGeom>
            <a:avLst/>
            <a:gdLst/>
            <a:ahLst/>
            <a:cxnLst/>
            <a:rect l="l" t="t" r="r" b="b"/>
            <a:pathLst>
              <a:path w="10319" h="3580" extrusionOk="0">
                <a:moveTo>
                  <a:pt x="1528" y="0"/>
                </a:moveTo>
                <a:lnTo>
                  <a:pt x="8252" y="0"/>
                </a:lnTo>
                <a:lnTo>
                  <a:pt x="10319" y="3580"/>
                </a:lnTo>
                <a:lnTo>
                  <a:pt x="0" y="35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sp>
        <p:nvSpPr>
          <p:cNvPr id="236" name="Google Shape;236;p4"/>
          <p:cNvSpPr/>
          <p:nvPr/>
        </p:nvSpPr>
        <p:spPr>
          <a:xfrm rot="-4499594">
            <a:off x="9071201" y="6587929"/>
            <a:ext cx="144916" cy="6022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grpSp>
        <p:nvGrpSpPr>
          <p:cNvPr id="237" name="Google Shape;237;p4"/>
          <p:cNvGrpSpPr/>
          <p:nvPr/>
        </p:nvGrpSpPr>
        <p:grpSpPr>
          <a:xfrm>
            <a:off x="81426" y="91390"/>
            <a:ext cx="12036429" cy="6721505"/>
            <a:chOff x="61069" y="68542"/>
            <a:chExt cx="9027322" cy="5041129"/>
          </a:xfrm>
        </p:grpSpPr>
        <p:sp>
          <p:nvSpPr>
            <p:cNvPr id="238" name="Google Shape;238;p4"/>
            <p:cNvSpPr/>
            <p:nvPr/>
          </p:nvSpPr>
          <p:spPr>
            <a:xfrm rot="2700000">
              <a:off x="3197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39" name="Google Shape;239;p4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0" name="Google Shape;240;p4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1" name="Google Shape;241;p4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2" name="Google Shape;242;p4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3" name="Google Shape;243;p4"/>
            <p:cNvSpPr/>
            <p:nvPr/>
          </p:nvSpPr>
          <p:spPr>
            <a:xfrm rot="-2700000">
              <a:off x="515840" y="3884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4" name="Google Shape;244;p4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5" name="Google Shape;245;p4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6" name="Google Shape;246;p4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" name="Google Shape;247;p4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" name="Google Shape;248;p4"/>
            <p:cNvSpPr/>
            <p:nvPr/>
          </p:nvSpPr>
          <p:spPr>
            <a:xfrm rot="8100000" flipH="1">
              <a:off x="4509194" y="15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" name="Google Shape;249;p4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4"/>
            <p:cNvSpPr/>
            <p:nvPr/>
          </p:nvSpPr>
          <p:spPr>
            <a:xfrm rot="-5400000">
              <a:off x="3039403" y="1427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" name="Google Shape;251;p4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2" name="Google Shape;252;p4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3" name="Google Shape;253;p4"/>
            <p:cNvSpPr/>
            <p:nvPr/>
          </p:nvSpPr>
          <p:spPr>
            <a:xfrm rot="-5400000">
              <a:off x="1690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" name="Google Shape;254;p4"/>
            <p:cNvSpPr/>
            <p:nvPr/>
          </p:nvSpPr>
          <p:spPr>
            <a:xfrm rot="2700000">
              <a:off x="58641" y="25419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" name="Google Shape;255;p4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" name="Google Shape;256;p4"/>
            <p:cNvSpPr/>
            <p:nvPr/>
          </p:nvSpPr>
          <p:spPr>
            <a:xfrm rot="8999773">
              <a:off x="3716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" name="Google Shape;257;p4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" name="Google Shape;258;p4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9" name="Google Shape;259;p4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0" name="Google Shape;260;p4"/>
            <p:cNvSpPr/>
            <p:nvPr/>
          </p:nvSpPr>
          <p:spPr>
            <a:xfrm rot="8100000" flipH="1">
              <a:off x="7273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1" name="Google Shape;261;p4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2" name="Google Shape;262;p4"/>
            <p:cNvSpPr/>
            <p:nvPr/>
          </p:nvSpPr>
          <p:spPr>
            <a:xfrm rot="-10594826" flipH="1">
              <a:off x="8902268" y="7493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63" name="Google Shape;263;p4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4" name="Google Shape;264;p4"/>
            <p:cNvSpPr/>
            <p:nvPr/>
          </p:nvSpPr>
          <p:spPr>
            <a:xfrm>
              <a:off x="8976589" y="13692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5" name="Google Shape;265;p4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6" name="Google Shape;266;p4"/>
            <p:cNvSpPr/>
            <p:nvPr/>
          </p:nvSpPr>
          <p:spPr>
            <a:xfrm rot="2700000">
              <a:off x="3348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67" name="Google Shape;267;p4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8" name="Google Shape;268;p4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9" name="Google Shape;269;p4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0" name="Google Shape;270;p4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71" name="Google Shape;271;p4"/>
            <p:cNvSpPr/>
            <p:nvPr/>
          </p:nvSpPr>
          <p:spPr>
            <a:xfrm>
              <a:off x="8946314" y="21592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72" name="Google Shape;272;p4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3" name="Google Shape;273;p4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4" name="Google Shape;274;p4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75" name="Google Shape;275;p4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6" name="Google Shape;276;p4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7" name="Google Shape;277;p4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8" name="Google Shape;278;p4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9" name="Google Shape;279;p4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0" name="Google Shape;280;p4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81" name="Google Shape;281;p4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82" name="Google Shape;282;p4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3" name="Google Shape;283;p4"/>
            <p:cNvSpPr/>
            <p:nvPr/>
          </p:nvSpPr>
          <p:spPr>
            <a:xfrm rot="8999773">
              <a:off x="78184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84" name="Google Shape;284;p4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5" name="Google Shape;285;p4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86" name="Google Shape;286;p4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87" name="Google Shape;287;p4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8" name="Google Shape;288;p4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289" name="Google Shape;289;p4"/>
          <p:cNvSpPr/>
          <p:nvPr/>
        </p:nvSpPr>
        <p:spPr>
          <a:xfrm>
            <a:off x="415200" y="413467"/>
            <a:ext cx="11361600" cy="60312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 sz="1600">
                <a:solidFill>
                  <a:srgbClr val="434343"/>
                </a:solidFill>
              </a:defRPr>
            </a:lvl1pPr>
            <a:lvl2pPr marL="1219200" lvl="1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828800" lvl="2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2438400" lvl="3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3048000" lvl="4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3657600" lvl="5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4267200" lvl="6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4876800" lvl="7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5486400" lvl="8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91" name="Google Shape;291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51132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6"/>
          <p:cNvSpPr/>
          <p:nvPr/>
        </p:nvSpPr>
        <p:spPr>
          <a:xfrm>
            <a:off x="968367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6" name="Google Shape;356;p6"/>
          <p:cNvGrpSpPr/>
          <p:nvPr/>
        </p:nvGrpSpPr>
        <p:grpSpPr>
          <a:xfrm>
            <a:off x="163078" y="91390"/>
            <a:ext cx="11954777" cy="6721505"/>
            <a:chOff x="122308" y="68542"/>
            <a:chExt cx="8966083" cy="5041129"/>
          </a:xfrm>
        </p:grpSpPr>
        <p:sp>
          <p:nvSpPr>
            <p:cNvPr id="357" name="Google Shape;357;p6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58" name="Google Shape;358;p6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59" name="Google Shape;359;p6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0" name="Google Shape;360;p6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1" name="Google Shape;361;p6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62" name="Google Shape;362;p6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3" name="Google Shape;363;p6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5" name="Google Shape;365;p6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66" name="Google Shape;366;p6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67" name="Google Shape;367;p6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68" name="Google Shape;368;p6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9" name="Google Shape;369;p6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6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1" name="Google Shape;371;p6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72" name="Google Shape;372;p6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3" name="Google Shape;373;p6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74" name="Google Shape;374;p6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5" name="Google Shape;375;p6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6" name="Google Shape;376;p6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7" name="Google Shape;377;p6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78" name="Google Shape;378;p6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79" name="Google Shape;379;p6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0" name="Google Shape;380;p6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1" name="Google Shape;381;p6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82" name="Google Shape;382;p6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83" name="Google Shape;383;p6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4" name="Google Shape;384;p6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5" name="Google Shape;385;p6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6" name="Google Shape;386;p6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87" name="Google Shape;387;p6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88" name="Google Shape;388;p6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9" name="Google Shape;389;p6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0" name="Google Shape;390;p6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91" name="Google Shape;391;p6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92" name="Google Shape;392;p6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3" name="Google Shape;393;p6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4" name="Google Shape;394;p6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95" name="Google Shape;395;p6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6" name="Google Shape;396;p6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7" name="Google Shape;397;p6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8" name="Google Shape;398;p6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99" name="Google Shape;399;p6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0" name="Google Shape;400;p6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01" name="Google Shape;401;p6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02" name="Google Shape;402;p6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3" name="Google Shape;403;p6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04" name="Google Shape;404;p6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05" name="Google Shape;405;p6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6" name="Google Shape;406;p6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07" name="Google Shape;407;p6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08" name="Google Shape;408;p6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9" name="Google Shape;409;p6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410" name="Google Shape;410;p6"/>
          <p:cNvSpPr txBox="1">
            <a:spLocks noGrp="1"/>
          </p:cNvSpPr>
          <p:nvPr>
            <p:ph type="title"/>
          </p:nvPr>
        </p:nvSpPr>
        <p:spPr>
          <a:xfrm>
            <a:off x="3539433" y="720000"/>
            <a:ext cx="51132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2" name="Google Shape;412;p7"/>
          <p:cNvGrpSpPr/>
          <p:nvPr/>
        </p:nvGrpSpPr>
        <p:grpSpPr>
          <a:xfrm>
            <a:off x="163078" y="147200"/>
            <a:ext cx="11954777" cy="6665697"/>
            <a:chOff x="122308" y="110399"/>
            <a:chExt cx="8966083" cy="4999273"/>
          </a:xfrm>
        </p:grpSpPr>
        <p:grpSp>
          <p:nvGrpSpPr>
            <p:cNvPr id="413" name="Google Shape;413;p7"/>
            <p:cNvGrpSpPr/>
            <p:nvPr/>
          </p:nvGrpSpPr>
          <p:grpSpPr>
            <a:xfrm>
              <a:off x="122308" y="110399"/>
              <a:ext cx="8966083" cy="4999273"/>
              <a:chOff x="122308" y="110399"/>
              <a:chExt cx="8966083" cy="4999273"/>
            </a:xfrm>
          </p:grpSpPr>
          <p:grpSp>
            <p:nvGrpSpPr>
              <p:cNvPr id="414" name="Google Shape;414;p7"/>
              <p:cNvGrpSpPr/>
              <p:nvPr/>
            </p:nvGrpSpPr>
            <p:grpSpPr>
              <a:xfrm rot="10800000">
                <a:off x="6573247" y="988275"/>
                <a:ext cx="1752359" cy="2359987"/>
                <a:chOff x="8524342" y="1674075"/>
                <a:chExt cx="1752359" cy="2359987"/>
              </a:xfrm>
            </p:grpSpPr>
            <p:sp>
              <p:nvSpPr>
                <p:cNvPr id="415" name="Google Shape;415;p7"/>
                <p:cNvSpPr/>
                <p:nvPr/>
              </p:nvSpPr>
              <p:spPr>
                <a:xfrm>
                  <a:off x="8824189" y="1674075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416" name="Google Shape;416;p7"/>
                <p:cNvSpPr/>
                <p:nvPr/>
              </p:nvSpPr>
              <p:spPr>
                <a:xfrm>
                  <a:off x="10165514" y="3683200"/>
                  <a:ext cx="111187" cy="3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417" name="Google Shape;417;p7"/>
                <p:cNvSpPr/>
                <p:nvPr/>
              </p:nvSpPr>
              <p:spPr>
                <a:xfrm rot="2700000">
                  <a:off x="8521914" y="2867729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</p:sp>
            <p:sp>
              <p:nvSpPr>
                <p:cNvPr id="418" name="Google Shape;418;p7"/>
                <p:cNvSpPr/>
                <p:nvPr/>
              </p:nvSpPr>
              <p:spPr>
                <a:xfrm rot="-5400000">
                  <a:off x="9564028" y="203240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419" name="Google Shape;419;p7"/>
                <p:cNvSpPr/>
                <p:nvPr/>
              </p:nvSpPr>
              <p:spPr>
                <a:xfrm rot="-5400000">
                  <a:off x="8568653" y="395713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</p:grpSp>
          <p:grpSp>
            <p:nvGrpSpPr>
              <p:cNvPr id="420" name="Google Shape;420;p7"/>
              <p:cNvGrpSpPr/>
              <p:nvPr/>
            </p:nvGrpSpPr>
            <p:grpSpPr>
              <a:xfrm>
                <a:off x="122308" y="110399"/>
                <a:ext cx="8966083" cy="4999273"/>
                <a:chOff x="122308" y="110399"/>
                <a:chExt cx="8966083" cy="4999273"/>
              </a:xfrm>
            </p:grpSpPr>
            <p:grpSp>
              <p:nvGrpSpPr>
                <p:cNvPr id="421" name="Google Shape;421;p7"/>
                <p:cNvGrpSpPr/>
                <p:nvPr/>
              </p:nvGrpSpPr>
              <p:grpSpPr>
                <a:xfrm>
                  <a:off x="122308" y="110399"/>
                  <a:ext cx="8966083" cy="4999273"/>
                  <a:chOff x="122308" y="110399"/>
                  <a:chExt cx="8966083" cy="4999273"/>
                </a:xfrm>
              </p:grpSpPr>
              <p:sp>
                <p:nvSpPr>
                  <p:cNvPr id="422" name="Google Shape;422;p7"/>
                  <p:cNvSpPr/>
                  <p:nvPr/>
                </p:nvSpPr>
                <p:spPr>
                  <a:xfrm rot="2700000">
                    <a:off x="365766" y="29748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3" name="Google Shape;423;p7"/>
                  <p:cNvSpPr/>
                  <p:nvPr/>
                </p:nvSpPr>
                <p:spPr>
                  <a:xfrm>
                    <a:off x="960208" y="347900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24" name="Google Shape;424;p7"/>
                  <p:cNvSpPr/>
                  <p:nvPr/>
                </p:nvSpPr>
                <p:spPr>
                  <a:xfrm rot="6300406">
                    <a:off x="6543825" y="4799709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25" name="Google Shape;425;p7"/>
                  <p:cNvSpPr/>
                  <p:nvPr/>
                </p:nvSpPr>
                <p:spPr>
                  <a:xfrm rot="8999773">
                    <a:off x="1520397" y="1949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26" name="Google Shape;426;p7"/>
                  <p:cNvSpPr/>
                  <p:nvPr/>
                </p:nvSpPr>
                <p:spPr>
                  <a:xfrm rot="6300406">
                    <a:off x="144695" y="23320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27" name="Google Shape;427;p7"/>
                  <p:cNvSpPr/>
                  <p:nvPr/>
                </p:nvSpPr>
                <p:spPr>
                  <a:xfrm rot="-2700000">
                    <a:off x="8419665" y="3775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8" name="Google Shape;428;p7"/>
                  <p:cNvSpPr/>
                  <p:nvPr/>
                </p:nvSpPr>
                <p:spPr>
                  <a:xfrm>
                    <a:off x="5710514" y="88862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9" name="Google Shape;429;p7"/>
                  <p:cNvSpPr/>
                  <p:nvPr/>
                </p:nvSpPr>
                <p:spPr>
                  <a:xfrm rot="2700000">
                    <a:off x="5444989" y="1949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0" name="Google Shape;430;p7"/>
                  <p:cNvSpPr/>
                  <p:nvPr/>
                </p:nvSpPr>
                <p:spPr>
                  <a:xfrm rot="5400000" flipH="1">
                    <a:off x="3671335" y="34990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1" name="Google Shape;431;p7"/>
                  <p:cNvSpPr/>
                  <p:nvPr/>
                </p:nvSpPr>
                <p:spPr>
                  <a:xfrm rot="-900406" flipH="1">
                    <a:off x="5078610" y="40507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2" name="Google Shape;432;p7"/>
                  <p:cNvSpPr/>
                  <p:nvPr/>
                </p:nvSpPr>
                <p:spPr>
                  <a:xfrm rot="8100000" flipH="1">
                    <a:off x="8023319" y="407907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3" name="Google Shape;433;p7"/>
                  <p:cNvSpPr/>
                  <p:nvPr/>
                </p:nvSpPr>
                <p:spPr>
                  <a:xfrm rot="-5400000">
                    <a:off x="3039403" y="2189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4" name="Google Shape;434;p7"/>
                  <p:cNvSpPr/>
                  <p:nvPr/>
                </p:nvSpPr>
                <p:spPr>
                  <a:xfrm>
                    <a:off x="1878594" y="353194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35" name="Google Shape;435;p7"/>
                  <p:cNvSpPr/>
                  <p:nvPr/>
                </p:nvSpPr>
                <p:spPr>
                  <a:xfrm rot="6300406">
                    <a:off x="2605974" y="34791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6" name="Google Shape;436;p7"/>
                  <p:cNvSpPr/>
                  <p:nvPr/>
                </p:nvSpPr>
                <p:spPr>
                  <a:xfrm rot="-5400000">
                    <a:off x="245215" y="1885043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7" name="Google Shape;437;p7"/>
                  <p:cNvSpPr/>
                  <p:nvPr/>
                </p:nvSpPr>
                <p:spPr>
                  <a:xfrm rot="2700000">
                    <a:off x="515841" y="231336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8" name="Google Shape;438;p7"/>
                  <p:cNvSpPr/>
                  <p:nvPr/>
                </p:nvSpPr>
                <p:spPr>
                  <a:xfrm rot="-5400000">
                    <a:off x="2177229" y="4959035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9" name="Google Shape;439;p7"/>
                  <p:cNvSpPr/>
                  <p:nvPr/>
                </p:nvSpPr>
                <p:spPr>
                  <a:xfrm rot="8999773">
                    <a:off x="258672" y="12636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0" name="Google Shape;440;p7"/>
                  <p:cNvSpPr/>
                  <p:nvPr/>
                </p:nvSpPr>
                <p:spPr>
                  <a:xfrm rot="6300406">
                    <a:off x="466170" y="88532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1" name="Google Shape;441;p7"/>
                  <p:cNvSpPr/>
                  <p:nvPr/>
                </p:nvSpPr>
                <p:spPr>
                  <a:xfrm>
                    <a:off x="5986089" y="36065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42" name="Google Shape;442;p7"/>
                  <p:cNvSpPr/>
                  <p:nvPr/>
                </p:nvSpPr>
                <p:spPr>
                  <a:xfrm rot="8999773">
                    <a:off x="5622622" y="177028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3" name="Google Shape;443;p7"/>
                  <p:cNvSpPr/>
                  <p:nvPr/>
                </p:nvSpPr>
                <p:spPr>
                  <a:xfrm rot="8100000" flipH="1">
                    <a:off x="7273844" y="2911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4" name="Google Shape;444;p7"/>
                  <p:cNvSpPr/>
                  <p:nvPr/>
                </p:nvSpPr>
                <p:spPr>
                  <a:xfrm rot="8100000" flipH="1">
                    <a:off x="8532169" y="14419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45" name="Google Shape;445;p7"/>
                  <p:cNvSpPr/>
                  <p:nvPr/>
                </p:nvSpPr>
                <p:spPr>
                  <a:xfrm rot="-10594826" flipH="1">
                    <a:off x="8826068" y="520771"/>
                    <a:ext cx="111939" cy="3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46" name="Google Shape;446;p7"/>
                  <p:cNvSpPr/>
                  <p:nvPr/>
                </p:nvSpPr>
                <p:spPr>
                  <a:xfrm>
                    <a:off x="8631314" y="81990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7" name="Google Shape;447;p7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8" name="Google Shape;448;p7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9" name="Google Shape;449;p7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50" name="Google Shape;450;p7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1" name="Google Shape;451;p7"/>
                  <p:cNvSpPr/>
                  <p:nvPr/>
                </p:nvSpPr>
                <p:spPr>
                  <a:xfrm rot="6300406">
                    <a:off x="665657" y="4775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52" name="Google Shape;452;p7"/>
                  <p:cNvSpPr/>
                  <p:nvPr/>
                </p:nvSpPr>
                <p:spPr>
                  <a:xfrm rot="-2700000">
                    <a:off x="1498615" y="4947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3" name="Google Shape;453;p7"/>
                  <p:cNvSpPr/>
                  <p:nvPr/>
                </p:nvSpPr>
                <p:spPr>
                  <a:xfrm rot="8999773">
                    <a:off x="197772" y="49618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54" name="Google Shape;454;p7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55" name="Google Shape;455;p7"/>
                  <p:cNvSpPr/>
                  <p:nvPr/>
                </p:nvSpPr>
                <p:spPr>
                  <a:xfrm rot="8100000" flipH="1">
                    <a:off x="8978869" y="34798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6" name="Google Shape;456;p7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57" name="Google Shape;457;p7"/>
                  <p:cNvSpPr/>
                  <p:nvPr/>
                </p:nvSpPr>
                <p:spPr>
                  <a:xfrm rot="-5400000">
                    <a:off x="6897028" y="16514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58" name="Google Shape;458;p7"/>
                  <p:cNvSpPr/>
                  <p:nvPr/>
                </p:nvSpPr>
                <p:spPr>
                  <a:xfrm>
                    <a:off x="3005139" y="4778487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9" name="Google Shape;459;p7"/>
                  <p:cNvSpPr/>
                  <p:nvPr/>
                </p:nvSpPr>
                <p:spPr>
                  <a:xfrm rot="2700000">
                    <a:off x="4401664" y="484107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0" name="Google Shape;460;p7"/>
                  <p:cNvSpPr/>
                  <p:nvPr/>
                </p:nvSpPr>
                <p:spPr>
                  <a:xfrm rot="5400000" flipH="1">
                    <a:off x="6545060" y="71905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1" name="Google Shape;461;p7"/>
                  <p:cNvSpPr/>
                  <p:nvPr/>
                </p:nvSpPr>
                <p:spPr>
                  <a:xfrm rot="-900406" flipH="1">
                    <a:off x="4035285" y="505120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62" name="Google Shape;462;p7"/>
                  <p:cNvSpPr/>
                  <p:nvPr/>
                </p:nvSpPr>
                <p:spPr>
                  <a:xfrm rot="8100000" flipH="1">
                    <a:off x="3465869" y="48821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3" name="Google Shape;463;p7"/>
                  <p:cNvSpPr/>
                  <p:nvPr/>
                </p:nvSpPr>
                <p:spPr>
                  <a:xfrm>
                    <a:off x="4942764" y="5006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64" name="Google Shape;464;p7"/>
                  <p:cNvSpPr/>
                  <p:nvPr/>
                </p:nvSpPr>
                <p:spPr>
                  <a:xfrm rot="8999773">
                    <a:off x="5188897" y="474001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65" name="Google Shape;465;p7"/>
                  <p:cNvSpPr/>
                  <p:nvPr/>
                </p:nvSpPr>
                <p:spPr>
                  <a:xfrm>
                    <a:off x="5710514" y="491635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6" name="Google Shape;466;p7"/>
                  <p:cNvSpPr/>
                  <p:nvPr/>
                </p:nvSpPr>
                <p:spPr>
                  <a:xfrm rot="2700000">
                    <a:off x="7392164" y="48754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7" name="Google Shape;467;p7"/>
                  <p:cNvSpPr/>
                  <p:nvPr/>
                </p:nvSpPr>
                <p:spPr>
                  <a:xfrm rot="8999773">
                    <a:off x="7742272" y="4978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68" name="Google Shape;468;p7"/>
                  <p:cNvSpPr/>
                  <p:nvPr/>
                </p:nvSpPr>
                <p:spPr>
                  <a:xfrm>
                    <a:off x="8420039" y="4888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9" name="Google Shape;469;p7"/>
                  <p:cNvSpPr/>
                  <p:nvPr/>
                </p:nvSpPr>
                <p:spPr>
                  <a:xfrm rot="8100000" flipH="1">
                    <a:off x="8841094" y="49677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0" name="Google Shape;470;p7"/>
                  <p:cNvSpPr/>
                  <p:nvPr/>
                </p:nvSpPr>
                <p:spPr>
                  <a:xfrm rot="-900406" flipH="1">
                    <a:off x="8623960" y="443722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71" name="Google Shape;471;p7"/>
                  <p:cNvSpPr/>
                  <p:nvPr/>
                </p:nvSpPr>
                <p:spPr>
                  <a:xfrm rot="-5400000">
                    <a:off x="7044653" y="388093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72" name="Google Shape;472;p7"/>
                  <p:cNvSpPr/>
                  <p:nvPr/>
                </p:nvSpPr>
                <p:spPr>
                  <a:xfrm rot="6300406">
                    <a:off x="8934570" y="4008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473" name="Google Shape;473;p7"/>
                <p:cNvGrpSpPr/>
                <p:nvPr/>
              </p:nvGrpSpPr>
              <p:grpSpPr>
                <a:xfrm rot="10800000">
                  <a:off x="828058" y="1376836"/>
                  <a:ext cx="5359928" cy="2151381"/>
                  <a:chOff x="-4757605" y="2608221"/>
                  <a:chExt cx="5359928" cy="2151381"/>
                </a:xfrm>
              </p:grpSpPr>
              <p:sp>
                <p:nvSpPr>
                  <p:cNvPr id="474" name="Google Shape;474;p7"/>
                  <p:cNvSpPr/>
                  <p:nvPr/>
                </p:nvSpPr>
                <p:spPr>
                  <a:xfrm rot="2700000">
                    <a:off x="395991" y="26420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5" name="Google Shape;475;p7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76" name="Google Shape;476;p7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77" name="Google Shape;477;p7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8" name="Google Shape;478;p7"/>
                  <p:cNvSpPr/>
                  <p:nvPr/>
                </p:nvSpPr>
                <p:spPr>
                  <a:xfrm rot="6300406">
                    <a:off x="5120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79" name="Google Shape;479;p7"/>
                  <p:cNvSpPr/>
                  <p:nvPr/>
                </p:nvSpPr>
                <p:spPr>
                  <a:xfrm rot="8999773">
                    <a:off x="-4755228" y="39712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</p:grpSp>
          </p:grpSp>
        </p:grpSp>
        <p:sp>
          <p:nvSpPr>
            <p:cNvPr id="480" name="Google Shape;480;p7"/>
            <p:cNvSpPr/>
            <p:nvPr/>
          </p:nvSpPr>
          <p:spPr>
            <a:xfrm>
              <a:off x="7818600" y="40716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1" name="Google Shape;481;p7"/>
          <p:cNvSpPr/>
          <p:nvPr/>
        </p:nvSpPr>
        <p:spPr>
          <a:xfrm>
            <a:off x="968367" y="720000"/>
            <a:ext cx="63460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2" name="Google Shape;482;p7"/>
          <p:cNvGrpSpPr/>
          <p:nvPr/>
        </p:nvGrpSpPr>
        <p:grpSpPr>
          <a:xfrm>
            <a:off x="8829704" y="960924"/>
            <a:ext cx="1848307" cy="3435465"/>
            <a:chOff x="6622012" y="795963"/>
            <a:chExt cx="1304687" cy="2425262"/>
          </a:xfrm>
        </p:grpSpPr>
        <p:sp>
          <p:nvSpPr>
            <p:cNvPr id="483" name="Google Shape;483;p7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7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7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7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7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7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28" name="Google Shape;528;p7"/>
          <p:cNvSpPr/>
          <p:nvPr/>
        </p:nvSpPr>
        <p:spPr>
          <a:xfrm>
            <a:off x="11232001" y="2119592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9" name="Google Shape;529;p7"/>
          <p:cNvSpPr/>
          <p:nvPr/>
        </p:nvSpPr>
        <p:spPr>
          <a:xfrm>
            <a:off x="8763767" y="5721665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7"/>
          <p:cNvSpPr txBox="1">
            <a:spLocks noGrp="1"/>
          </p:cNvSpPr>
          <p:nvPr>
            <p:ph type="title"/>
          </p:nvPr>
        </p:nvSpPr>
        <p:spPr>
          <a:xfrm>
            <a:off x="1627167" y="1302784"/>
            <a:ext cx="5028400" cy="8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7"/>
          <p:cNvSpPr txBox="1">
            <a:spLocks noGrp="1"/>
          </p:cNvSpPr>
          <p:nvPr>
            <p:ph type="body" idx="1"/>
          </p:nvPr>
        </p:nvSpPr>
        <p:spPr>
          <a:xfrm>
            <a:off x="1627167" y="2119584"/>
            <a:ext cx="5028400" cy="3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06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865">
                <a:solidFill>
                  <a:srgbClr val="434343"/>
                </a:solidFill>
              </a:defRPr>
            </a:lvl1pPr>
            <a:lvl2pPr marL="1219200" lvl="1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800" lvl="2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400" lvl="3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8000" lvl="4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600" lvl="5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200" lvl="6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800" lvl="7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400" lvl="8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" name="Google Shape;533;p8"/>
          <p:cNvGrpSpPr/>
          <p:nvPr/>
        </p:nvGrpSpPr>
        <p:grpSpPr>
          <a:xfrm>
            <a:off x="163077" y="91390"/>
            <a:ext cx="11878731" cy="6633533"/>
            <a:chOff x="122308" y="68542"/>
            <a:chExt cx="8909048" cy="4975150"/>
          </a:xfrm>
        </p:grpSpPr>
        <p:grpSp>
          <p:nvGrpSpPr>
            <p:cNvPr id="534" name="Google Shape;534;p8"/>
            <p:cNvGrpSpPr/>
            <p:nvPr/>
          </p:nvGrpSpPr>
          <p:grpSpPr>
            <a:xfrm>
              <a:off x="122308" y="68542"/>
              <a:ext cx="8909048" cy="4975150"/>
              <a:chOff x="122308" y="68542"/>
              <a:chExt cx="8909048" cy="4975150"/>
            </a:xfrm>
          </p:grpSpPr>
          <p:grpSp>
            <p:nvGrpSpPr>
              <p:cNvPr id="535" name="Google Shape;535;p8"/>
              <p:cNvGrpSpPr/>
              <p:nvPr/>
            </p:nvGrpSpPr>
            <p:grpSpPr>
              <a:xfrm>
                <a:off x="122308" y="68542"/>
                <a:ext cx="8909048" cy="4975150"/>
                <a:chOff x="122308" y="68542"/>
                <a:chExt cx="8909048" cy="4975150"/>
              </a:xfrm>
            </p:grpSpPr>
            <p:grpSp>
              <p:nvGrpSpPr>
                <p:cNvPr id="536" name="Google Shape;536;p8"/>
                <p:cNvGrpSpPr/>
                <p:nvPr/>
              </p:nvGrpSpPr>
              <p:grpSpPr>
                <a:xfrm rot="10800000">
                  <a:off x="7868647" y="1236600"/>
                  <a:ext cx="456959" cy="2111662"/>
                  <a:chOff x="8524342" y="1674075"/>
                  <a:chExt cx="456959" cy="2111662"/>
                </a:xfrm>
              </p:grpSpPr>
              <p:sp>
                <p:nvSpPr>
                  <p:cNvPr id="537" name="Google Shape;537;p8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538" name="Google Shape;538;p8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539" name="Google Shape;539;p8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540" name="Google Shape;540;p8"/>
                  <p:cNvSpPr/>
                  <p:nvPr/>
                </p:nvSpPr>
                <p:spPr>
                  <a:xfrm rot="-5400000">
                    <a:off x="8649628" y="3708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541" name="Google Shape;541;p8"/>
                <p:cNvGrpSpPr/>
                <p:nvPr/>
              </p:nvGrpSpPr>
              <p:grpSpPr>
                <a:xfrm>
                  <a:off x="122308" y="68542"/>
                  <a:ext cx="8909048" cy="4975150"/>
                  <a:chOff x="122308" y="68542"/>
                  <a:chExt cx="8909048" cy="4975150"/>
                </a:xfrm>
              </p:grpSpPr>
              <p:grpSp>
                <p:nvGrpSpPr>
                  <p:cNvPr id="542" name="Google Shape;542;p8"/>
                  <p:cNvGrpSpPr/>
                  <p:nvPr/>
                </p:nvGrpSpPr>
                <p:grpSpPr>
                  <a:xfrm>
                    <a:off x="122308" y="68542"/>
                    <a:ext cx="8909048" cy="4975150"/>
                    <a:chOff x="122308" y="68542"/>
                    <a:chExt cx="8909048" cy="4975150"/>
                  </a:xfrm>
                </p:grpSpPr>
                <p:sp>
                  <p:nvSpPr>
                    <p:cNvPr id="543" name="Google Shape;543;p8"/>
                    <p:cNvSpPr/>
                    <p:nvPr/>
                  </p:nvSpPr>
                  <p:spPr>
                    <a:xfrm rot="2700000">
                      <a:off x="243591" y="287061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44" name="Google Shape;544;p8"/>
                    <p:cNvSpPr/>
                    <p:nvPr/>
                  </p:nvSpPr>
                  <p:spPr>
                    <a:xfrm>
                      <a:off x="960208" y="34790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45" name="Google Shape;545;p8"/>
                    <p:cNvSpPr/>
                    <p:nvPr/>
                  </p:nvSpPr>
                  <p:spPr>
                    <a:xfrm rot="6300406">
                      <a:off x="127712" y="839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46" name="Google Shape;546;p8"/>
                    <p:cNvSpPr/>
                    <p:nvPr/>
                  </p:nvSpPr>
                  <p:spPr>
                    <a:xfrm rot="8999773">
                      <a:off x="1520397" y="1949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47" name="Google Shape;547;p8"/>
                    <p:cNvSpPr/>
                    <p:nvPr/>
                  </p:nvSpPr>
                  <p:spPr>
                    <a:xfrm rot="6300406">
                      <a:off x="144695" y="23320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48" name="Google Shape;548;p8"/>
                    <p:cNvSpPr/>
                    <p:nvPr/>
                  </p:nvSpPr>
                  <p:spPr>
                    <a:xfrm rot="-2700000">
                      <a:off x="515840" y="236038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49" name="Google Shape;549;p8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50" name="Google Shape;550;p8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1" name="Google Shape;551;p8"/>
                    <p:cNvSpPr/>
                    <p:nvPr/>
                  </p:nvSpPr>
                  <p:spPr>
                    <a:xfrm rot="5400000" flipH="1">
                      <a:off x="1080535" y="959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2" name="Google Shape;552;p8"/>
                    <p:cNvSpPr/>
                    <p:nvPr/>
                  </p:nvSpPr>
                  <p:spPr>
                    <a:xfrm rot="-900406" flipH="1">
                      <a:off x="5078610" y="4050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3" name="Google Shape;553;p8"/>
                    <p:cNvSpPr/>
                    <p:nvPr/>
                  </p:nvSpPr>
                  <p:spPr>
                    <a:xfrm rot="8100000" flipH="1">
                      <a:off x="1537394" y="11504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54" name="Google Shape;554;p8"/>
                    <p:cNvSpPr/>
                    <p:nvPr/>
                  </p:nvSpPr>
                  <p:spPr>
                    <a:xfrm rot="-5400000">
                      <a:off x="3039403" y="2189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55" name="Google Shape;555;p8"/>
                    <p:cNvSpPr/>
                    <p:nvPr/>
                  </p:nvSpPr>
                  <p:spPr>
                    <a:xfrm>
                      <a:off x="1878594" y="3531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56" name="Google Shape;556;p8"/>
                    <p:cNvSpPr/>
                    <p:nvPr/>
                  </p:nvSpPr>
                  <p:spPr>
                    <a:xfrm rot="6300406">
                      <a:off x="26059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7" name="Google Shape;557;p8"/>
                    <p:cNvSpPr/>
                    <p:nvPr/>
                  </p:nvSpPr>
                  <p:spPr>
                    <a:xfrm rot="-5400000">
                      <a:off x="245215" y="1885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8" name="Google Shape;558;p8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9" name="Google Shape;559;p8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0" name="Google Shape;560;p8"/>
                    <p:cNvSpPr/>
                    <p:nvPr/>
                  </p:nvSpPr>
                  <p:spPr>
                    <a:xfrm rot="8999773">
                      <a:off x="143059" y="23133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1" name="Google Shape;561;p8"/>
                    <p:cNvSpPr/>
                    <p:nvPr/>
                  </p:nvSpPr>
                  <p:spPr>
                    <a:xfrm rot="6300406">
                      <a:off x="466170" y="88532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2" name="Google Shape;562;p8"/>
                    <p:cNvSpPr/>
                    <p:nvPr/>
                  </p:nvSpPr>
                  <p:spPr>
                    <a:xfrm>
                      <a:off x="5986089" y="36065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63" name="Google Shape;563;p8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4" name="Google Shape;564;p8"/>
                    <p:cNvSpPr/>
                    <p:nvPr/>
                  </p:nvSpPr>
                  <p:spPr>
                    <a:xfrm rot="8100000" flipH="1">
                      <a:off x="72738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5" name="Google Shape;565;p8"/>
                    <p:cNvSpPr/>
                    <p:nvPr/>
                  </p:nvSpPr>
                  <p:spPr>
                    <a:xfrm rot="8100000" flipH="1">
                      <a:off x="8532169" y="1441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66" name="Google Shape;566;p8"/>
                    <p:cNvSpPr/>
                    <p:nvPr/>
                  </p:nvSpPr>
                  <p:spPr>
                    <a:xfrm rot="-10594826" flipH="1">
                      <a:off x="8826068" y="520771"/>
                      <a:ext cx="111939" cy="39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67" name="Google Shape;567;p8"/>
                    <p:cNvSpPr/>
                    <p:nvPr/>
                  </p:nvSpPr>
                  <p:spPr>
                    <a:xfrm>
                      <a:off x="8631314" y="8199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8" name="Google Shape;568;p8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9" name="Google Shape;569;p8"/>
                    <p:cNvSpPr/>
                    <p:nvPr/>
                  </p:nvSpPr>
                  <p:spPr>
                    <a:xfrm rot="8999773">
                      <a:off x="124684" y="34798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0" name="Google Shape;570;p8"/>
                    <p:cNvSpPr/>
                    <p:nvPr/>
                  </p:nvSpPr>
                  <p:spPr>
                    <a:xfrm rot="2700000">
                      <a:off x="258666" y="40400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71" name="Google Shape;571;p8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2" name="Google Shape;572;p8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73" name="Google Shape;573;p8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4" name="Google Shape;574;p8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5" name="Google Shape;575;p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6" name="Google Shape;576;p8"/>
                    <p:cNvSpPr/>
                    <p:nvPr/>
                  </p:nvSpPr>
                  <p:spPr>
                    <a:xfrm rot="8100000" flipH="1">
                      <a:off x="8826469" y="35560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7" name="Google Shape;577;p8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78" name="Google Shape;578;p8"/>
                    <p:cNvSpPr/>
                    <p:nvPr/>
                  </p:nvSpPr>
                  <p:spPr>
                    <a:xfrm rot="-5400000">
                      <a:off x="8954428" y="2946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79" name="Google Shape;579;p8"/>
                    <p:cNvSpPr/>
                    <p:nvPr/>
                  </p:nvSpPr>
                  <p:spPr>
                    <a:xfrm>
                      <a:off x="3005139" y="47784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80" name="Google Shape;580;p8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1" name="Google Shape;581;p8"/>
                    <p:cNvSpPr/>
                    <p:nvPr/>
                  </p:nvSpPr>
                  <p:spPr>
                    <a:xfrm rot="5400000" flipH="1">
                      <a:off x="1027810" y="469122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2" name="Google Shape;582;p8"/>
                    <p:cNvSpPr/>
                    <p:nvPr/>
                  </p:nvSpPr>
                  <p:spPr>
                    <a:xfrm rot="-900406" flipH="1">
                      <a:off x="7311885" y="35272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83" name="Google Shape;583;p8"/>
                    <p:cNvSpPr/>
                    <p:nvPr/>
                  </p:nvSpPr>
                  <p:spPr>
                    <a:xfrm rot="8100000" flipH="1">
                      <a:off x="3465869" y="48821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84" name="Google Shape;584;p8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85" name="Google Shape;585;p8"/>
                    <p:cNvSpPr/>
                    <p:nvPr/>
                  </p:nvSpPr>
                  <p:spPr>
                    <a:xfrm rot="8999773">
                      <a:off x="5188897" y="47400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86" name="Google Shape;586;p8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87" name="Google Shape;587;p8"/>
                    <p:cNvSpPr/>
                    <p:nvPr/>
                  </p:nvSpPr>
                  <p:spPr>
                    <a:xfrm rot="2700000">
                      <a:off x="7468364" y="47230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8" name="Google Shape;588;p8"/>
                    <p:cNvSpPr/>
                    <p:nvPr/>
                  </p:nvSpPr>
                  <p:spPr>
                    <a:xfrm rot="8999773">
                      <a:off x="7742272" y="49788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89" name="Google Shape;589;p8"/>
                    <p:cNvSpPr/>
                    <p:nvPr/>
                  </p:nvSpPr>
                  <p:spPr>
                    <a:xfrm>
                      <a:off x="84200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90" name="Google Shape;590;p8"/>
                    <p:cNvSpPr/>
                    <p:nvPr/>
                  </p:nvSpPr>
                  <p:spPr>
                    <a:xfrm rot="8100000" flipH="1">
                      <a:off x="8841094" y="49677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91" name="Google Shape;591;p8"/>
                    <p:cNvSpPr/>
                    <p:nvPr/>
                  </p:nvSpPr>
                  <p:spPr>
                    <a:xfrm rot="-900406" flipH="1">
                      <a:off x="8623960" y="44372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92" name="Google Shape;592;p8"/>
                    <p:cNvSpPr/>
                    <p:nvPr/>
                  </p:nvSpPr>
                  <p:spPr>
                    <a:xfrm rot="-5400000">
                      <a:off x="8568653" y="395713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593" name="Google Shape;593;p8"/>
                  <p:cNvGrpSpPr/>
                  <p:nvPr/>
                </p:nvGrpSpPr>
                <p:grpSpPr>
                  <a:xfrm rot="10800000">
                    <a:off x="828058" y="1376836"/>
                    <a:ext cx="480016" cy="1076509"/>
                    <a:chOff x="122308" y="3683092"/>
                    <a:chExt cx="480016" cy="1076509"/>
                  </a:xfrm>
                </p:grpSpPr>
                <p:sp>
                  <p:nvSpPr>
                    <p:cNvPr id="594" name="Google Shape;594;p8"/>
                    <p:cNvSpPr/>
                    <p:nvPr/>
                  </p:nvSpPr>
                  <p:spPr>
                    <a:xfrm rot="8999773">
                      <a:off x="1246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95" name="Google Shape;595;p8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96" name="Google Shape;596;p8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597" name="Google Shape;597;p8"/>
              <p:cNvSpPr/>
              <p:nvPr/>
            </p:nvSpPr>
            <p:spPr>
              <a:xfrm>
                <a:off x="39465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8" name="Google Shape;598;p8"/>
              <p:cNvSpPr/>
              <p:nvPr/>
            </p:nvSpPr>
            <p:spPr>
              <a:xfrm>
                <a:off x="804720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99" name="Google Shape;599;p8"/>
            <p:cNvSpPr/>
            <p:nvPr/>
          </p:nvSpPr>
          <p:spPr>
            <a:xfrm rot="-2700000">
              <a:off x="1932765" y="34039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0" name="Google Shape;600;p8"/>
            <p:cNvSpPr/>
            <p:nvPr/>
          </p:nvSpPr>
          <p:spPr>
            <a:xfrm rot="6300406">
              <a:off x="1121095" y="44342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1" name="Google Shape;601;p8"/>
            <p:cNvSpPr/>
            <p:nvPr/>
          </p:nvSpPr>
          <p:spPr>
            <a:xfrm rot="6300406">
              <a:off x="7609637" y="152693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02" name="Google Shape;602;p8"/>
            <p:cNvSpPr/>
            <p:nvPr/>
          </p:nvSpPr>
          <p:spPr>
            <a:xfrm rot="-2700000">
              <a:off x="7522690" y="9231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3" name="Google Shape;603;p8"/>
            <p:cNvSpPr/>
            <p:nvPr/>
          </p:nvSpPr>
          <p:spPr>
            <a:xfrm rot="6300406">
              <a:off x="7996995" y="4195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4" name="Google Shape;604;p8"/>
            <p:cNvSpPr/>
            <p:nvPr/>
          </p:nvSpPr>
          <p:spPr>
            <a:xfrm rot="-4499594">
              <a:off x="1270787" y="29359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605" name="Google Shape;605;p8"/>
            <p:cNvSpPr/>
            <p:nvPr/>
          </p:nvSpPr>
          <p:spPr>
            <a:xfrm rot="-4499594">
              <a:off x="1580237" y="19870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6" name="Google Shape;606;p8"/>
            <p:cNvSpPr/>
            <p:nvPr/>
          </p:nvSpPr>
          <p:spPr>
            <a:xfrm rot="8100000">
              <a:off x="7448940" y="2924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7" name="Google Shape;607;p8"/>
            <p:cNvSpPr/>
            <p:nvPr/>
          </p:nvSpPr>
          <p:spPr>
            <a:xfrm rot="-4499594">
              <a:off x="7303937" y="20272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08" name="Google Shape;608;p8"/>
          <p:cNvSpPr/>
          <p:nvPr/>
        </p:nvSpPr>
        <p:spPr>
          <a:xfrm>
            <a:off x="961400" y="738567"/>
            <a:ext cx="10268800" cy="53808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8"/>
          <p:cNvSpPr txBox="1">
            <a:spLocks noGrp="1"/>
          </p:cNvSpPr>
          <p:nvPr>
            <p:ph type="title"/>
          </p:nvPr>
        </p:nvSpPr>
        <p:spPr>
          <a:xfrm>
            <a:off x="3352167" y="1742800"/>
            <a:ext cx="5487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7" name="Google Shape;687;p9"/>
          <p:cNvGrpSpPr/>
          <p:nvPr/>
        </p:nvGrpSpPr>
        <p:grpSpPr>
          <a:xfrm rot="10800000">
            <a:off x="163078" y="91390"/>
            <a:ext cx="11954777" cy="6721505"/>
            <a:chOff x="122308" y="68542"/>
            <a:chExt cx="8966083" cy="5041129"/>
          </a:xfrm>
        </p:grpSpPr>
        <p:grpSp>
          <p:nvGrpSpPr>
            <p:cNvPr id="688" name="Google Shape;688;p9"/>
            <p:cNvGrpSpPr/>
            <p:nvPr/>
          </p:nvGrpSpPr>
          <p:grpSpPr>
            <a:xfrm>
              <a:off x="122308" y="68542"/>
              <a:ext cx="8966083" cy="5041129"/>
              <a:chOff x="122308" y="68542"/>
              <a:chExt cx="8966083" cy="5041129"/>
            </a:xfrm>
          </p:grpSpPr>
          <p:grpSp>
            <p:nvGrpSpPr>
              <p:cNvPr id="689" name="Google Shape;689;p9"/>
              <p:cNvGrpSpPr/>
              <p:nvPr/>
            </p:nvGrpSpPr>
            <p:grpSpPr>
              <a:xfrm rot="10800000">
                <a:off x="7894792" y="398400"/>
                <a:ext cx="888013" cy="1790004"/>
                <a:chOff x="8067142" y="2833934"/>
                <a:chExt cx="888013" cy="1790004"/>
              </a:xfrm>
            </p:grpSpPr>
            <p:sp>
              <p:nvSpPr>
                <p:cNvPr id="690" name="Google Shape;690;p9"/>
                <p:cNvSpPr/>
                <p:nvPr/>
              </p:nvSpPr>
              <p:spPr>
                <a:xfrm rot="2700000">
                  <a:off x="8064714" y="2867729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</p:sp>
            <p:sp>
              <p:nvSpPr>
                <p:cNvPr id="691" name="Google Shape;691;p9"/>
                <p:cNvSpPr/>
                <p:nvPr/>
              </p:nvSpPr>
              <p:spPr>
                <a:xfrm rot="-5400000">
                  <a:off x="8878228" y="454700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</p:grpSp>
          <p:grpSp>
            <p:nvGrpSpPr>
              <p:cNvPr id="692" name="Google Shape;692;p9"/>
              <p:cNvGrpSpPr/>
              <p:nvPr/>
            </p:nvGrpSpPr>
            <p:grpSpPr>
              <a:xfrm>
                <a:off x="122308" y="68542"/>
                <a:ext cx="8966083" cy="5041129"/>
                <a:chOff x="122308" y="68542"/>
                <a:chExt cx="8966083" cy="5041129"/>
              </a:xfrm>
            </p:grpSpPr>
            <p:grpSp>
              <p:nvGrpSpPr>
                <p:cNvPr id="693" name="Google Shape;693;p9"/>
                <p:cNvGrpSpPr/>
                <p:nvPr/>
              </p:nvGrpSpPr>
              <p:grpSpPr>
                <a:xfrm>
                  <a:off x="122308" y="68542"/>
                  <a:ext cx="8966083" cy="5041129"/>
                  <a:chOff x="122308" y="68542"/>
                  <a:chExt cx="8966083" cy="5041129"/>
                </a:xfrm>
              </p:grpSpPr>
              <p:sp>
                <p:nvSpPr>
                  <p:cNvPr id="694" name="Google Shape;694;p9"/>
                  <p:cNvSpPr/>
                  <p:nvPr/>
                </p:nvSpPr>
                <p:spPr>
                  <a:xfrm rot="2700000">
                    <a:off x="243591" y="28706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695" name="Google Shape;695;p9"/>
                  <p:cNvSpPr/>
                  <p:nvPr/>
                </p:nvSpPr>
                <p:spPr>
                  <a:xfrm>
                    <a:off x="960208" y="347900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696" name="Google Shape;696;p9"/>
                  <p:cNvSpPr/>
                  <p:nvPr/>
                </p:nvSpPr>
                <p:spPr>
                  <a:xfrm rot="6300406">
                    <a:off x="127712" y="839859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697" name="Google Shape;697;p9"/>
                  <p:cNvSpPr/>
                  <p:nvPr/>
                </p:nvSpPr>
                <p:spPr>
                  <a:xfrm rot="8999773">
                    <a:off x="1520397" y="1949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698" name="Google Shape;698;p9"/>
                  <p:cNvSpPr/>
                  <p:nvPr/>
                </p:nvSpPr>
                <p:spPr>
                  <a:xfrm rot="6300406">
                    <a:off x="144695" y="23320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699" name="Google Shape;699;p9"/>
                  <p:cNvSpPr/>
                  <p:nvPr/>
                </p:nvSpPr>
                <p:spPr>
                  <a:xfrm rot="-2700000">
                    <a:off x="515840" y="236038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00" name="Google Shape;700;p9"/>
                  <p:cNvSpPr/>
                  <p:nvPr/>
                </p:nvSpPr>
                <p:spPr>
                  <a:xfrm>
                    <a:off x="3809289" y="13102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01" name="Google Shape;701;p9"/>
                  <p:cNvSpPr/>
                  <p:nvPr/>
                </p:nvSpPr>
                <p:spPr>
                  <a:xfrm rot="2700000">
                    <a:off x="5444989" y="1949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702" name="Google Shape;702;p9"/>
                  <p:cNvSpPr/>
                  <p:nvPr/>
                </p:nvSpPr>
                <p:spPr>
                  <a:xfrm rot="5400000" flipH="1">
                    <a:off x="3671335" y="34990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703" name="Google Shape;703;p9"/>
                  <p:cNvSpPr/>
                  <p:nvPr/>
                </p:nvSpPr>
                <p:spPr>
                  <a:xfrm rot="-900406" flipH="1">
                    <a:off x="5078610" y="40507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04" name="Google Shape;704;p9"/>
                  <p:cNvSpPr/>
                  <p:nvPr/>
                </p:nvSpPr>
                <p:spPr>
                  <a:xfrm rot="8100000" flipH="1">
                    <a:off x="4509194" y="2360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05" name="Google Shape;705;p9"/>
                  <p:cNvSpPr/>
                  <p:nvPr/>
                </p:nvSpPr>
                <p:spPr>
                  <a:xfrm rot="-5400000">
                    <a:off x="3039403" y="2189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06" name="Google Shape;706;p9"/>
                  <p:cNvSpPr/>
                  <p:nvPr/>
                </p:nvSpPr>
                <p:spPr>
                  <a:xfrm>
                    <a:off x="1878594" y="353194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07" name="Google Shape;707;p9"/>
                  <p:cNvSpPr/>
                  <p:nvPr/>
                </p:nvSpPr>
                <p:spPr>
                  <a:xfrm rot="6300406">
                    <a:off x="2605974" y="34791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08" name="Google Shape;708;p9"/>
                  <p:cNvSpPr/>
                  <p:nvPr/>
                </p:nvSpPr>
                <p:spPr>
                  <a:xfrm rot="-5400000">
                    <a:off x="245215" y="1885043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709" name="Google Shape;709;p9"/>
                  <p:cNvSpPr/>
                  <p:nvPr/>
                </p:nvSpPr>
                <p:spPr>
                  <a:xfrm rot="2700000">
                    <a:off x="515841" y="231336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10" name="Google Shape;710;p9"/>
                  <p:cNvSpPr/>
                  <p:nvPr/>
                </p:nvSpPr>
                <p:spPr>
                  <a:xfrm rot="-5400000">
                    <a:off x="2101029" y="4959035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11" name="Google Shape;711;p9"/>
                  <p:cNvSpPr/>
                  <p:nvPr/>
                </p:nvSpPr>
                <p:spPr>
                  <a:xfrm rot="8999773">
                    <a:off x="143059" y="23133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12" name="Google Shape;712;p9"/>
                  <p:cNvSpPr/>
                  <p:nvPr/>
                </p:nvSpPr>
                <p:spPr>
                  <a:xfrm rot="6300406">
                    <a:off x="466170" y="88532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13" name="Google Shape;713;p9"/>
                  <p:cNvSpPr/>
                  <p:nvPr/>
                </p:nvSpPr>
                <p:spPr>
                  <a:xfrm>
                    <a:off x="5986089" y="36065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14" name="Google Shape;714;p9"/>
                  <p:cNvSpPr/>
                  <p:nvPr/>
                </p:nvSpPr>
                <p:spPr>
                  <a:xfrm rot="8999773">
                    <a:off x="6232222" y="9388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15" name="Google Shape;715;p9"/>
                  <p:cNvSpPr/>
                  <p:nvPr/>
                </p:nvSpPr>
                <p:spPr>
                  <a:xfrm rot="8100000" flipH="1">
                    <a:off x="7273844" y="2911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16" name="Google Shape;716;p9"/>
                  <p:cNvSpPr/>
                  <p:nvPr/>
                </p:nvSpPr>
                <p:spPr>
                  <a:xfrm rot="8100000" flipH="1">
                    <a:off x="8608369" y="14419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17" name="Google Shape;717;p9"/>
                  <p:cNvSpPr/>
                  <p:nvPr/>
                </p:nvSpPr>
                <p:spPr>
                  <a:xfrm rot="-10594826" flipH="1">
                    <a:off x="8902268" y="520771"/>
                    <a:ext cx="111939" cy="3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18" name="Google Shape;718;p9"/>
                  <p:cNvSpPr/>
                  <p:nvPr/>
                </p:nvSpPr>
                <p:spPr>
                  <a:xfrm>
                    <a:off x="8631314" y="97230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19" name="Google Shape;719;p9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20" name="Google Shape;720;p9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21" name="Google Shape;721;p9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22" name="Google Shape;722;p9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23" name="Google Shape;723;p9"/>
                  <p:cNvSpPr/>
                  <p:nvPr/>
                </p:nvSpPr>
                <p:spPr>
                  <a:xfrm rot="6300406">
                    <a:off x="5120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24" name="Google Shape;724;p9"/>
                  <p:cNvSpPr/>
                  <p:nvPr/>
                </p:nvSpPr>
                <p:spPr>
                  <a:xfrm rot="-2700000">
                    <a:off x="1422415" y="4947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25" name="Google Shape;725;p9"/>
                  <p:cNvSpPr/>
                  <p:nvPr/>
                </p:nvSpPr>
                <p:spPr>
                  <a:xfrm rot="8999773">
                    <a:off x="197772" y="49618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26" name="Google Shape;726;p9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27" name="Google Shape;727;p9"/>
                  <p:cNvSpPr/>
                  <p:nvPr/>
                </p:nvSpPr>
                <p:spPr>
                  <a:xfrm rot="8100000" flipH="1">
                    <a:off x="8978869" y="34798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28" name="Google Shape;728;p9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729" name="Google Shape;729;p9"/>
                  <p:cNvSpPr/>
                  <p:nvPr/>
                </p:nvSpPr>
                <p:spPr>
                  <a:xfrm rot="-5400000">
                    <a:off x="8954428" y="2946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30" name="Google Shape;730;p9"/>
                  <p:cNvSpPr/>
                  <p:nvPr/>
                </p:nvSpPr>
                <p:spPr>
                  <a:xfrm>
                    <a:off x="3005139" y="4778487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31" name="Google Shape;731;p9"/>
                  <p:cNvSpPr/>
                  <p:nvPr/>
                </p:nvSpPr>
                <p:spPr>
                  <a:xfrm rot="2700000">
                    <a:off x="4401664" y="484107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732" name="Google Shape;732;p9"/>
                  <p:cNvSpPr/>
                  <p:nvPr/>
                </p:nvSpPr>
                <p:spPr>
                  <a:xfrm rot="5400000" flipH="1">
                    <a:off x="2628010" y="4996026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733" name="Google Shape;733;p9"/>
                  <p:cNvSpPr/>
                  <p:nvPr/>
                </p:nvSpPr>
                <p:spPr>
                  <a:xfrm rot="-900406" flipH="1">
                    <a:off x="4035285" y="505120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34" name="Google Shape;734;p9"/>
                  <p:cNvSpPr/>
                  <p:nvPr/>
                </p:nvSpPr>
                <p:spPr>
                  <a:xfrm rot="8100000" flipH="1">
                    <a:off x="3465869" y="48821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35" name="Google Shape;735;p9"/>
                  <p:cNvSpPr/>
                  <p:nvPr/>
                </p:nvSpPr>
                <p:spPr>
                  <a:xfrm>
                    <a:off x="4942764" y="5006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36" name="Google Shape;736;p9"/>
                  <p:cNvSpPr/>
                  <p:nvPr/>
                </p:nvSpPr>
                <p:spPr>
                  <a:xfrm rot="8999773">
                    <a:off x="5188897" y="474001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37" name="Google Shape;737;p9"/>
                  <p:cNvSpPr/>
                  <p:nvPr/>
                </p:nvSpPr>
                <p:spPr>
                  <a:xfrm>
                    <a:off x="5710514" y="491635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38" name="Google Shape;738;p9"/>
                  <p:cNvSpPr/>
                  <p:nvPr/>
                </p:nvSpPr>
                <p:spPr>
                  <a:xfrm rot="2700000">
                    <a:off x="7392164" y="47230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739" name="Google Shape;739;p9"/>
                  <p:cNvSpPr/>
                  <p:nvPr/>
                </p:nvSpPr>
                <p:spPr>
                  <a:xfrm rot="8999773">
                    <a:off x="7742272" y="4978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40" name="Google Shape;740;p9"/>
                  <p:cNvSpPr/>
                  <p:nvPr/>
                </p:nvSpPr>
                <p:spPr>
                  <a:xfrm>
                    <a:off x="8420039" y="4888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41" name="Google Shape;741;p9"/>
                  <p:cNvSpPr/>
                  <p:nvPr/>
                </p:nvSpPr>
                <p:spPr>
                  <a:xfrm rot="8100000" flipH="1">
                    <a:off x="8841094" y="49677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42" name="Google Shape;742;p9"/>
                  <p:cNvSpPr/>
                  <p:nvPr/>
                </p:nvSpPr>
                <p:spPr>
                  <a:xfrm rot="-900406" flipH="1">
                    <a:off x="8623960" y="443722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43" name="Google Shape;743;p9"/>
                  <p:cNvSpPr/>
                  <p:nvPr/>
                </p:nvSpPr>
                <p:spPr>
                  <a:xfrm rot="-5400000">
                    <a:off x="8568653" y="395713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44" name="Google Shape;744;p9"/>
                  <p:cNvSpPr/>
                  <p:nvPr/>
                </p:nvSpPr>
                <p:spPr>
                  <a:xfrm rot="6300406">
                    <a:off x="8934570" y="4008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745" name="Google Shape;745;p9"/>
                <p:cNvGrpSpPr/>
                <p:nvPr/>
              </p:nvGrpSpPr>
              <p:grpSpPr>
                <a:xfrm rot="10800000">
                  <a:off x="584873" y="1376836"/>
                  <a:ext cx="6376847" cy="3550539"/>
                  <a:chOff x="-5531338" y="1209062"/>
                  <a:chExt cx="6376847" cy="3550539"/>
                </a:xfrm>
              </p:grpSpPr>
              <p:sp>
                <p:nvSpPr>
                  <p:cNvPr id="746" name="Google Shape;746;p9"/>
                  <p:cNvSpPr/>
                  <p:nvPr/>
                </p:nvSpPr>
                <p:spPr>
                  <a:xfrm rot="2700000">
                    <a:off x="-442209" y="14228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47" name="Google Shape;747;p9"/>
                  <p:cNvSpPr/>
                  <p:nvPr/>
                </p:nvSpPr>
                <p:spPr>
                  <a:xfrm rot="-7200227">
                    <a:off x="253029" y="138657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48" name="Google Shape;748;p9"/>
                  <p:cNvSpPr/>
                  <p:nvPr/>
                </p:nvSpPr>
                <p:spPr>
                  <a:xfrm rot="8100000">
                    <a:off x="-4955417" y="1291957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49" name="Google Shape;749;p9"/>
                  <p:cNvSpPr/>
                  <p:nvPr/>
                </p:nvSpPr>
                <p:spPr>
                  <a:xfrm rot="8100000">
                    <a:off x="-5533766" y="1242858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50" name="Google Shape;750;p9"/>
                  <p:cNvSpPr/>
                  <p:nvPr/>
                </p:nvSpPr>
                <p:spPr>
                  <a:xfrm rot="6300406">
                    <a:off x="6644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51" name="Google Shape;751;p9"/>
                  <p:cNvSpPr/>
                  <p:nvPr/>
                </p:nvSpPr>
                <p:spPr>
                  <a:xfrm rot="8999773">
                    <a:off x="731172" y="29044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</p:grpSp>
          </p:grpSp>
        </p:grpSp>
        <p:sp>
          <p:nvSpPr>
            <p:cNvPr id="752" name="Google Shape;752;p9"/>
            <p:cNvSpPr/>
            <p:nvPr/>
          </p:nvSpPr>
          <p:spPr>
            <a:xfrm rot="-2059813">
              <a:off x="385089" y="4201469"/>
              <a:ext cx="193630" cy="183896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9"/>
            <p:cNvSpPr/>
            <p:nvPr/>
          </p:nvSpPr>
          <p:spPr>
            <a:xfrm rot="1827662">
              <a:off x="8404975" y="337459"/>
              <a:ext cx="193509" cy="18383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4" name="Google Shape;754;p9"/>
          <p:cNvSpPr/>
          <p:nvPr/>
        </p:nvSpPr>
        <p:spPr>
          <a:xfrm>
            <a:off x="968367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5" name="Google Shape;755;p9"/>
          <p:cNvSpPr txBox="1">
            <a:spLocks noGrp="1"/>
          </p:cNvSpPr>
          <p:nvPr>
            <p:ph type="title"/>
          </p:nvPr>
        </p:nvSpPr>
        <p:spPr>
          <a:xfrm>
            <a:off x="3189200" y="1800333"/>
            <a:ext cx="5813600" cy="14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56" name="Google Shape;756;p9"/>
          <p:cNvSpPr txBox="1">
            <a:spLocks noGrp="1"/>
          </p:cNvSpPr>
          <p:nvPr>
            <p:ph type="subTitle" idx="1"/>
          </p:nvPr>
        </p:nvSpPr>
        <p:spPr>
          <a:xfrm>
            <a:off x="3189233" y="3436067"/>
            <a:ext cx="5813600" cy="16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lt1"/>
        </a:solidFill>
        <a:effectLst/>
      </p:bgPr>
    </p:bg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5" name="Google Shape;775;p11"/>
          <p:cNvGrpSpPr/>
          <p:nvPr/>
        </p:nvGrpSpPr>
        <p:grpSpPr>
          <a:xfrm rot="10800000" flipH="1">
            <a:off x="163078" y="91390"/>
            <a:ext cx="11954777" cy="6721505"/>
            <a:chOff x="122308" y="68542"/>
            <a:chExt cx="8966083" cy="5041129"/>
          </a:xfrm>
        </p:grpSpPr>
        <p:sp>
          <p:nvSpPr>
            <p:cNvPr id="776" name="Google Shape;776;p11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77" name="Google Shape;777;p11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78" name="Google Shape;778;p11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79" name="Google Shape;779;p11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80" name="Google Shape;780;p11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81" name="Google Shape;781;p11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82" name="Google Shape;782;p11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11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84" name="Google Shape;784;p11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85" name="Google Shape;785;p11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86" name="Google Shape;786;p11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87" name="Google Shape;787;p11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88" name="Google Shape;788;p11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11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90" name="Google Shape;790;p11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91" name="Google Shape;791;p11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92" name="Google Shape;792;p11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93" name="Google Shape;793;p11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94" name="Google Shape;794;p11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95" name="Google Shape;795;p11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96" name="Google Shape;796;p11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797" name="Google Shape;797;p11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98" name="Google Shape;798;p11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799" name="Google Shape;799;p11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00" name="Google Shape;800;p11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01" name="Google Shape;801;p11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02" name="Google Shape;802;p11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03" name="Google Shape;803;p11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04" name="Google Shape;804;p11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05" name="Google Shape;805;p11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06" name="Google Shape;806;p11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07" name="Google Shape;807;p11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08" name="Google Shape;808;p11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09" name="Google Shape;809;p11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10" name="Google Shape;810;p11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11" name="Google Shape;811;p11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12" name="Google Shape;812;p11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13" name="Google Shape;813;p11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14" name="Google Shape;814;p11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15" name="Google Shape;815;p11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16" name="Google Shape;816;p11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17" name="Google Shape;817;p11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18" name="Google Shape;818;p11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19" name="Google Shape;819;p11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0" name="Google Shape;820;p11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21" name="Google Shape;821;p11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22" name="Google Shape;822;p11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23" name="Google Shape;823;p11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24" name="Google Shape;824;p11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25" name="Google Shape;825;p11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6" name="Google Shape;826;p11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27" name="Google Shape;827;p11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28" name="Google Shape;828;p11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829" name="Google Shape;829;p11"/>
          <p:cNvSpPr/>
          <p:nvPr/>
        </p:nvSpPr>
        <p:spPr>
          <a:xfrm>
            <a:off x="968367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0" name="Google Shape;830;p11"/>
          <p:cNvSpPr/>
          <p:nvPr/>
        </p:nvSpPr>
        <p:spPr>
          <a:xfrm rot="2700000">
            <a:off x="11159353" y="1994839"/>
            <a:ext cx="149268" cy="52672"/>
          </a:xfrm>
          <a:custGeom>
            <a:avLst/>
            <a:gdLst/>
            <a:ahLst/>
            <a:cxnLst/>
            <a:rect l="l" t="t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831" name="Google Shape;831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699467"/>
            <a:ext cx="8768000" cy="24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86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832" name="Google Shape;832;p11"/>
          <p:cNvSpPr txBox="1">
            <a:spLocks noGrp="1"/>
          </p:cNvSpPr>
          <p:nvPr>
            <p:ph type="subTitle" idx="1"/>
          </p:nvPr>
        </p:nvSpPr>
        <p:spPr>
          <a:xfrm>
            <a:off x="2115267" y="4479317"/>
            <a:ext cx="7961600" cy="679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5" name="Google Shape;835;p13"/>
          <p:cNvGrpSpPr/>
          <p:nvPr/>
        </p:nvGrpSpPr>
        <p:grpSpPr>
          <a:xfrm rot="10800000" flipH="1">
            <a:off x="163078" y="91390"/>
            <a:ext cx="11954777" cy="6665697"/>
            <a:chOff x="122308" y="110399"/>
            <a:chExt cx="8966083" cy="4999273"/>
          </a:xfrm>
        </p:grpSpPr>
        <p:sp>
          <p:nvSpPr>
            <p:cNvPr id="836" name="Google Shape;836;p13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37" name="Google Shape;837;p13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38" name="Google Shape;838;p13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39" name="Google Shape;839;p13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40" name="Google Shape;840;p13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41" name="Google Shape;841;p13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42" name="Google Shape;842;p13"/>
            <p:cNvSpPr/>
            <p:nvPr/>
          </p:nvSpPr>
          <p:spPr>
            <a:xfrm>
              <a:off x="77754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13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44" name="Google Shape;844;p13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45" name="Google Shape;845;p13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46" name="Google Shape;846;p13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47" name="Google Shape;847;p13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48" name="Google Shape;848;p13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13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0" name="Google Shape;850;p13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51" name="Google Shape;851;p13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2" name="Google Shape;852;p13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53" name="Google Shape;853;p13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4" name="Google Shape;854;p13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5" name="Google Shape;855;p13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6" name="Google Shape;856;p13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57" name="Google Shape;857;p13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58" name="Google Shape;858;p13"/>
            <p:cNvSpPr/>
            <p:nvPr/>
          </p:nvSpPr>
          <p:spPr>
            <a:xfrm rot="8999773">
              <a:off x="65370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59" name="Google Shape;859;p13"/>
            <p:cNvSpPr/>
            <p:nvPr/>
          </p:nvSpPr>
          <p:spPr>
            <a:xfrm rot="8100000" flipH="1">
              <a:off x="71976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0" name="Google Shape;860;p13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1" name="Google Shape;861;p13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62" name="Google Shape;862;p13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3" name="Google Shape;863;p13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64" name="Google Shape;864;p13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5" name="Google Shape;865;p13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66" name="Google Shape;866;p13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7" name="Google Shape;867;p13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68" name="Google Shape;868;p13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9" name="Google Shape;869;p13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0" name="Google Shape;870;p13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1" name="Google Shape;871;p13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72" name="Google Shape;872;p13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3" name="Google Shape;873;p13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74" name="Google Shape;874;p13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75" name="Google Shape;875;p13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6" name="Google Shape;876;p13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7" name="Google Shape;877;p13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78" name="Google Shape;878;p13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9" name="Google Shape;879;p13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80" name="Google Shape;880;p13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81" name="Google Shape;881;p13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2" name="Google Shape;882;p13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83" name="Google Shape;883;p13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84" name="Google Shape;884;p13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5" name="Google Shape;885;p13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86" name="Google Shape;886;p13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87" name="Google Shape;887;p13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8" name="Google Shape;888;p13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889" name="Google Shape;889;p13"/>
          <p:cNvSpPr/>
          <p:nvPr/>
        </p:nvSpPr>
        <p:spPr>
          <a:xfrm>
            <a:off x="968367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0" name="Google Shape;890;p13"/>
          <p:cNvSpPr txBox="1">
            <a:spLocks noGrp="1"/>
          </p:cNvSpPr>
          <p:nvPr>
            <p:ph type="title"/>
          </p:nvPr>
        </p:nvSpPr>
        <p:spPr>
          <a:xfrm>
            <a:off x="1256400" y="2193805"/>
            <a:ext cx="3115200" cy="6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91" name="Google Shape;891;p13"/>
          <p:cNvSpPr txBox="1">
            <a:spLocks noGrp="1"/>
          </p:cNvSpPr>
          <p:nvPr>
            <p:ph type="title" idx="2" hasCustomPrompt="1"/>
          </p:nvPr>
        </p:nvSpPr>
        <p:spPr>
          <a:xfrm>
            <a:off x="4620867" y="2437333"/>
            <a:ext cx="10904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5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92" name="Google Shape;892;p13"/>
          <p:cNvSpPr txBox="1">
            <a:spLocks noGrp="1"/>
          </p:cNvSpPr>
          <p:nvPr>
            <p:ph type="subTitle" idx="1"/>
          </p:nvPr>
        </p:nvSpPr>
        <p:spPr>
          <a:xfrm>
            <a:off x="1256400" y="2814916"/>
            <a:ext cx="3115200" cy="5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13"/>
          <p:cNvSpPr txBox="1">
            <a:spLocks noGrp="1"/>
          </p:cNvSpPr>
          <p:nvPr>
            <p:ph type="title" idx="3"/>
          </p:nvPr>
        </p:nvSpPr>
        <p:spPr>
          <a:xfrm>
            <a:off x="7820567" y="2193805"/>
            <a:ext cx="3115200" cy="6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94" name="Google Shape;894;p13"/>
          <p:cNvSpPr txBox="1">
            <a:spLocks noGrp="1"/>
          </p:cNvSpPr>
          <p:nvPr>
            <p:ph type="title" idx="4" hasCustomPrompt="1"/>
          </p:nvPr>
        </p:nvSpPr>
        <p:spPr>
          <a:xfrm>
            <a:off x="6480967" y="2437333"/>
            <a:ext cx="10904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5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95" name="Google Shape;895;p13"/>
          <p:cNvSpPr txBox="1">
            <a:spLocks noGrp="1"/>
          </p:cNvSpPr>
          <p:nvPr>
            <p:ph type="subTitle" idx="5"/>
          </p:nvPr>
        </p:nvSpPr>
        <p:spPr>
          <a:xfrm>
            <a:off x="7820567" y="2814916"/>
            <a:ext cx="3115200" cy="5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13"/>
          <p:cNvSpPr txBox="1">
            <a:spLocks noGrp="1"/>
          </p:cNvSpPr>
          <p:nvPr>
            <p:ph type="title" idx="6"/>
          </p:nvPr>
        </p:nvSpPr>
        <p:spPr>
          <a:xfrm>
            <a:off x="1256400" y="4060905"/>
            <a:ext cx="3115200" cy="6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97" name="Google Shape;897;p13"/>
          <p:cNvSpPr txBox="1">
            <a:spLocks noGrp="1"/>
          </p:cNvSpPr>
          <p:nvPr>
            <p:ph type="title" idx="7" hasCustomPrompt="1"/>
          </p:nvPr>
        </p:nvSpPr>
        <p:spPr>
          <a:xfrm>
            <a:off x="4620784" y="4304465"/>
            <a:ext cx="10904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5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98" name="Google Shape;898;p13"/>
          <p:cNvSpPr txBox="1">
            <a:spLocks noGrp="1"/>
          </p:cNvSpPr>
          <p:nvPr>
            <p:ph type="subTitle" idx="8"/>
          </p:nvPr>
        </p:nvSpPr>
        <p:spPr>
          <a:xfrm>
            <a:off x="1256400" y="4682017"/>
            <a:ext cx="3115200" cy="5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13"/>
          <p:cNvSpPr txBox="1">
            <a:spLocks noGrp="1"/>
          </p:cNvSpPr>
          <p:nvPr>
            <p:ph type="title" idx="9"/>
          </p:nvPr>
        </p:nvSpPr>
        <p:spPr>
          <a:xfrm>
            <a:off x="7820567" y="4060905"/>
            <a:ext cx="3115200" cy="6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00" name="Google Shape;900;p13"/>
          <p:cNvSpPr txBox="1">
            <a:spLocks noGrp="1"/>
          </p:cNvSpPr>
          <p:nvPr>
            <p:ph type="title" idx="13" hasCustomPrompt="1"/>
          </p:nvPr>
        </p:nvSpPr>
        <p:spPr>
          <a:xfrm>
            <a:off x="6480967" y="4294732"/>
            <a:ext cx="10904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5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01" name="Google Shape;901;p13"/>
          <p:cNvSpPr txBox="1">
            <a:spLocks noGrp="1"/>
          </p:cNvSpPr>
          <p:nvPr>
            <p:ph type="subTitle" idx="14"/>
          </p:nvPr>
        </p:nvSpPr>
        <p:spPr>
          <a:xfrm>
            <a:off x="7820567" y="4682017"/>
            <a:ext cx="3115200" cy="5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2" name="Google Shape;902;p13"/>
          <p:cNvSpPr txBox="1">
            <a:spLocks noGrp="1"/>
          </p:cNvSpPr>
          <p:nvPr>
            <p:ph type="title" idx="15"/>
          </p:nvPr>
        </p:nvSpPr>
        <p:spPr>
          <a:xfrm>
            <a:off x="4663900" y="720000"/>
            <a:ext cx="2864400" cy="8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2024/7/6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lt1"/>
        </a:solidFill>
        <a:effectLst/>
      </p:bgPr>
    </p:bg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0" name="Google Shape;980;p15"/>
          <p:cNvGrpSpPr/>
          <p:nvPr/>
        </p:nvGrpSpPr>
        <p:grpSpPr>
          <a:xfrm rot="10800000" flipH="1">
            <a:off x="163078" y="91390"/>
            <a:ext cx="11954777" cy="6721505"/>
            <a:chOff x="122308" y="68542"/>
            <a:chExt cx="8966083" cy="5041129"/>
          </a:xfrm>
        </p:grpSpPr>
        <p:sp>
          <p:nvSpPr>
            <p:cNvPr id="981" name="Google Shape;981;p15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2" name="Google Shape;982;p15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83" name="Google Shape;983;p15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84" name="Google Shape;984;p15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85" name="Google Shape;985;p15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86" name="Google Shape;986;p15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7" name="Google Shape;987;p15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5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9" name="Google Shape;989;p15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0" name="Google Shape;990;p15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1" name="Google Shape;991;p15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2" name="Google Shape;992;p15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93" name="Google Shape;993;p15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15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95" name="Google Shape;995;p15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96" name="Google Shape;996;p15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7" name="Google Shape;997;p15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8" name="Google Shape;998;p15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9" name="Google Shape;999;p15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0" name="Google Shape;1000;p15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1" name="Google Shape;1001;p15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2" name="Google Shape;1002;p15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03" name="Google Shape;1003;p15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4" name="Google Shape;1004;p15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5" name="Google Shape;1005;p15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06" name="Google Shape;1006;p15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7" name="Google Shape;1007;p15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8" name="Google Shape;1008;p15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9" name="Google Shape;1009;p15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0" name="Google Shape;1010;p15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11" name="Google Shape;1011;p15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2" name="Google Shape;1012;p15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13" name="Google Shape;1013;p15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4" name="Google Shape;1014;p15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5" name="Google Shape;1015;p15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6" name="Google Shape;1016;p15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7" name="Google Shape;1017;p15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18" name="Google Shape;1018;p15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19" name="Google Shape;1019;p15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20" name="Google Shape;1020;p15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1" name="Google Shape;1021;p15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2" name="Google Shape;1022;p15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23" name="Google Shape;1023;p15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24" name="Google Shape;1024;p15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25" name="Google Shape;1025;p15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26" name="Google Shape;1026;p15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27" name="Google Shape;1027;p15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8" name="Google Shape;1028;p15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29" name="Google Shape;1029;p15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30" name="Google Shape;1030;p15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31" name="Google Shape;1031;p15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32" name="Google Shape;1032;p15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33" name="Google Shape;1033;p15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034" name="Google Shape;1034;p15"/>
          <p:cNvSpPr/>
          <p:nvPr/>
        </p:nvSpPr>
        <p:spPr>
          <a:xfrm>
            <a:off x="968367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5" name="Google Shape;1035;p15"/>
          <p:cNvSpPr/>
          <p:nvPr/>
        </p:nvSpPr>
        <p:spPr>
          <a:xfrm rot="-5028676">
            <a:off x="701206" y="4952426"/>
            <a:ext cx="1322149" cy="2666551"/>
          </a:xfrm>
          <a:custGeom>
            <a:avLst/>
            <a:gdLst/>
            <a:ahLst/>
            <a:cxnLst/>
            <a:rect l="l" t="t" r="r" b="b"/>
            <a:pathLst>
              <a:path w="22236" h="44844" extrusionOk="0">
                <a:moveTo>
                  <a:pt x="13245" y="0"/>
                </a:moveTo>
                <a:cubicBezTo>
                  <a:pt x="13209" y="0"/>
                  <a:pt x="13173" y="21"/>
                  <a:pt x="13154" y="54"/>
                </a:cubicBezTo>
                <a:cubicBezTo>
                  <a:pt x="13127" y="104"/>
                  <a:pt x="13144" y="170"/>
                  <a:pt x="13192" y="197"/>
                </a:cubicBezTo>
                <a:cubicBezTo>
                  <a:pt x="13198" y="197"/>
                  <a:pt x="13478" y="356"/>
                  <a:pt x="13921" y="635"/>
                </a:cubicBezTo>
                <a:cubicBezTo>
                  <a:pt x="13938" y="646"/>
                  <a:pt x="13954" y="646"/>
                  <a:pt x="13976" y="646"/>
                </a:cubicBezTo>
                <a:cubicBezTo>
                  <a:pt x="14009" y="646"/>
                  <a:pt x="14042" y="630"/>
                  <a:pt x="14064" y="597"/>
                </a:cubicBezTo>
                <a:cubicBezTo>
                  <a:pt x="14097" y="547"/>
                  <a:pt x="14080" y="481"/>
                  <a:pt x="14032" y="455"/>
                </a:cubicBezTo>
                <a:cubicBezTo>
                  <a:pt x="13582" y="175"/>
                  <a:pt x="13296" y="16"/>
                  <a:pt x="13296" y="16"/>
                </a:cubicBezTo>
                <a:cubicBezTo>
                  <a:pt x="13280" y="5"/>
                  <a:pt x="13263" y="0"/>
                  <a:pt x="13245" y="0"/>
                </a:cubicBezTo>
                <a:close/>
                <a:moveTo>
                  <a:pt x="14684" y="896"/>
                </a:moveTo>
                <a:cubicBezTo>
                  <a:pt x="14652" y="896"/>
                  <a:pt x="14621" y="912"/>
                  <a:pt x="14601" y="942"/>
                </a:cubicBezTo>
                <a:cubicBezTo>
                  <a:pt x="14568" y="992"/>
                  <a:pt x="14579" y="1058"/>
                  <a:pt x="14629" y="1090"/>
                </a:cubicBezTo>
                <a:cubicBezTo>
                  <a:pt x="14842" y="1232"/>
                  <a:pt x="15079" y="1397"/>
                  <a:pt x="15325" y="1567"/>
                </a:cubicBezTo>
                <a:cubicBezTo>
                  <a:pt x="15342" y="1584"/>
                  <a:pt x="15363" y="1589"/>
                  <a:pt x="15385" y="1589"/>
                </a:cubicBezTo>
                <a:cubicBezTo>
                  <a:pt x="15418" y="1589"/>
                  <a:pt x="15451" y="1573"/>
                  <a:pt x="15473" y="1546"/>
                </a:cubicBezTo>
                <a:cubicBezTo>
                  <a:pt x="15506" y="1496"/>
                  <a:pt x="15494" y="1430"/>
                  <a:pt x="15446" y="1397"/>
                </a:cubicBezTo>
                <a:cubicBezTo>
                  <a:pt x="15198" y="1222"/>
                  <a:pt x="14963" y="1063"/>
                  <a:pt x="14743" y="915"/>
                </a:cubicBezTo>
                <a:cubicBezTo>
                  <a:pt x="14724" y="903"/>
                  <a:pt x="14704" y="896"/>
                  <a:pt x="14684" y="896"/>
                </a:cubicBezTo>
                <a:close/>
                <a:moveTo>
                  <a:pt x="16073" y="1877"/>
                </a:moveTo>
                <a:cubicBezTo>
                  <a:pt x="16040" y="1877"/>
                  <a:pt x="16008" y="1891"/>
                  <a:pt x="15988" y="1918"/>
                </a:cubicBezTo>
                <a:cubicBezTo>
                  <a:pt x="15949" y="1968"/>
                  <a:pt x="15960" y="2034"/>
                  <a:pt x="16005" y="2066"/>
                </a:cubicBezTo>
                <a:cubicBezTo>
                  <a:pt x="16223" y="2231"/>
                  <a:pt x="16448" y="2406"/>
                  <a:pt x="16673" y="2586"/>
                </a:cubicBezTo>
                <a:cubicBezTo>
                  <a:pt x="16690" y="2598"/>
                  <a:pt x="16716" y="2608"/>
                  <a:pt x="16739" y="2608"/>
                </a:cubicBezTo>
                <a:cubicBezTo>
                  <a:pt x="16772" y="2608"/>
                  <a:pt x="16799" y="2593"/>
                  <a:pt x="16822" y="2570"/>
                </a:cubicBezTo>
                <a:cubicBezTo>
                  <a:pt x="16860" y="2520"/>
                  <a:pt x="16848" y="2454"/>
                  <a:pt x="16804" y="2416"/>
                </a:cubicBezTo>
                <a:cubicBezTo>
                  <a:pt x="16580" y="2236"/>
                  <a:pt x="16355" y="2060"/>
                  <a:pt x="16136" y="1895"/>
                </a:cubicBezTo>
                <a:cubicBezTo>
                  <a:pt x="16117" y="1883"/>
                  <a:pt x="16095" y="1877"/>
                  <a:pt x="16073" y="1877"/>
                </a:cubicBezTo>
                <a:close/>
                <a:moveTo>
                  <a:pt x="17389" y="2939"/>
                </a:moveTo>
                <a:cubicBezTo>
                  <a:pt x="17359" y="2939"/>
                  <a:pt x="17330" y="2952"/>
                  <a:pt x="17308" y="2975"/>
                </a:cubicBezTo>
                <a:cubicBezTo>
                  <a:pt x="17270" y="3020"/>
                  <a:pt x="17275" y="3086"/>
                  <a:pt x="17320" y="3124"/>
                </a:cubicBezTo>
                <a:cubicBezTo>
                  <a:pt x="17538" y="3309"/>
                  <a:pt x="17748" y="3502"/>
                  <a:pt x="17945" y="3688"/>
                </a:cubicBezTo>
                <a:cubicBezTo>
                  <a:pt x="17966" y="3704"/>
                  <a:pt x="17994" y="3716"/>
                  <a:pt x="18021" y="3716"/>
                </a:cubicBezTo>
                <a:cubicBezTo>
                  <a:pt x="18049" y="3716"/>
                  <a:pt x="18076" y="3704"/>
                  <a:pt x="18097" y="3683"/>
                </a:cubicBezTo>
                <a:cubicBezTo>
                  <a:pt x="18137" y="3638"/>
                  <a:pt x="18130" y="3573"/>
                  <a:pt x="18092" y="3534"/>
                </a:cubicBezTo>
                <a:cubicBezTo>
                  <a:pt x="17890" y="3342"/>
                  <a:pt x="17677" y="3152"/>
                  <a:pt x="17457" y="2965"/>
                </a:cubicBezTo>
                <a:cubicBezTo>
                  <a:pt x="17437" y="2948"/>
                  <a:pt x="17413" y="2939"/>
                  <a:pt x="17389" y="2939"/>
                </a:cubicBezTo>
                <a:close/>
                <a:moveTo>
                  <a:pt x="18624" y="4098"/>
                </a:moveTo>
                <a:cubicBezTo>
                  <a:pt x="18596" y="4098"/>
                  <a:pt x="18569" y="4107"/>
                  <a:pt x="18547" y="4126"/>
                </a:cubicBezTo>
                <a:cubicBezTo>
                  <a:pt x="18509" y="4165"/>
                  <a:pt x="18509" y="4237"/>
                  <a:pt x="18547" y="4275"/>
                </a:cubicBezTo>
                <a:cubicBezTo>
                  <a:pt x="18750" y="4483"/>
                  <a:pt x="18937" y="4691"/>
                  <a:pt x="19117" y="4895"/>
                </a:cubicBezTo>
                <a:cubicBezTo>
                  <a:pt x="19139" y="4916"/>
                  <a:pt x="19167" y="4933"/>
                  <a:pt x="19195" y="4933"/>
                </a:cubicBezTo>
                <a:cubicBezTo>
                  <a:pt x="19222" y="4933"/>
                  <a:pt x="19243" y="4921"/>
                  <a:pt x="19266" y="4905"/>
                </a:cubicBezTo>
                <a:cubicBezTo>
                  <a:pt x="19309" y="4867"/>
                  <a:pt x="19314" y="4801"/>
                  <a:pt x="19276" y="4756"/>
                </a:cubicBezTo>
                <a:cubicBezTo>
                  <a:pt x="19096" y="4549"/>
                  <a:pt x="18904" y="4336"/>
                  <a:pt x="18701" y="4126"/>
                </a:cubicBezTo>
                <a:cubicBezTo>
                  <a:pt x="18679" y="4107"/>
                  <a:pt x="18651" y="4098"/>
                  <a:pt x="18624" y="4098"/>
                </a:cubicBezTo>
                <a:close/>
                <a:moveTo>
                  <a:pt x="19731" y="5375"/>
                </a:moveTo>
                <a:cubicBezTo>
                  <a:pt x="19709" y="5375"/>
                  <a:pt x="19686" y="5383"/>
                  <a:pt x="19665" y="5398"/>
                </a:cubicBezTo>
                <a:cubicBezTo>
                  <a:pt x="19622" y="5431"/>
                  <a:pt x="19610" y="5497"/>
                  <a:pt x="19650" y="5546"/>
                </a:cubicBezTo>
                <a:cubicBezTo>
                  <a:pt x="19819" y="5776"/>
                  <a:pt x="19984" y="6006"/>
                  <a:pt x="20126" y="6231"/>
                </a:cubicBezTo>
                <a:cubicBezTo>
                  <a:pt x="20143" y="6264"/>
                  <a:pt x="20181" y="6281"/>
                  <a:pt x="20214" y="6281"/>
                </a:cubicBezTo>
                <a:cubicBezTo>
                  <a:pt x="20235" y="6281"/>
                  <a:pt x="20252" y="6276"/>
                  <a:pt x="20268" y="6264"/>
                </a:cubicBezTo>
                <a:cubicBezTo>
                  <a:pt x="20318" y="6231"/>
                  <a:pt x="20334" y="6165"/>
                  <a:pt x="20301" y="6117"/>
                </a:cubicBezTo>
                <a:cubicBezTo>
                  <a:pt x="20159" y="5886"/>
                  <a:pt x="19994" y="5651"/>
                  <a:pt x="19814" y="5421"/>
                </a:cubicBezTo>
                <a:cubicBezTo>
                  <a:pt x="19795" y="5391"/>
                  <a:pt x="19764" y="5375"/>
                  <a:pt x="19731" y="5375"/>
                </a:cubicBezTo>
                <a:close/>
                <a:moveTo>
                  <a:pt x="20629" y="6806"/>
                </a:moveTo>
                <a:cubicBezTo>
                  <a:pt x="20613" y="6806"/>
                  <a:pt x="20597" y="6810"/>
                  <a:pt x="20581" y="6818"/>
                </a:cubicBezTo>
                <a:cubicBezTo>
                  <a:pt x="20531" y="6845"/>
                  <a:pt x="20510" y="6906"/>
                  <a:pt x="20538" y="6960"/>
                </a:cubicBezTo>
                <a:cubicBezTo>
                  <a:pt x="20663" y="7218"/>
                  <a:pt x="20773" y="7475"/>
                  <a:pt x="20855" y="7723"/>
                </a:cubicBezTo>
                <a:cubicBezTo>
                  <a:pt x="20872" y="7766"/>
                  <a:pt x="20910" y="7799"/>
                  <a:pt x="20953" y="7799"/>
                </a:cubicBezTo>
                <a:cubicBezTo>
                  <a:pt x="20965" y="7799"/>
                  <a:pt x="20976" y="7794"/>
                  <a:pt x="20986" y="7788"/>
                </a:cubicBezTo>
                <a:cubicBezTo>
                  <a:pt x="21047" y="7771"/>
                  <a:pt x="21074" y="7711"/>
                  <a:pt x="21052" y="7657"/>
                </a:cubicBezTo>
                <a:cubicBezTo>
                  <a:pt x="20970" y="7399"/>
                  <a:pt x="20855" y="7131"/>
                  <a:pt x="20723" y="6868"/>
                </a:cubicBezTo>
                <a:cubicBezTo>
                  <a:pt x="20703" y="6828"/>
                  <a:pt x="20668" y="6806"/>
                  <a:pt x="20629" y="6806"/>
                </a:cubicBezTo>
                <a:close/>
                <a:moveTo>
                  <a:pt x="21151" y="8401"/>
                </a:moveTo>
                <a:cubicBezTo>
                  <a:pt x="21147" y="8401"/>
                  <a:pt x="21144" y="8401"/>
                  <a:pt x="21140" y="8401"/>
                </a:cubicBezTo>
                <a:cubicBezTo>
                  <a:pt x="21085" y="8413"/>
                  <a:pt x="21047" y="8467"/>
                  <a:pt x="21052" y="8522"/>
                </a:cubicBezTo>
                <a:cubicBezTo>
                  <a:pt x="21090" y="8742"/>
                  <a:pt x="21107" y="8960"/>
                  <a:pt x="21107" y="9175"/>
                </a:cubicBezTo>
                <a:cubicBezTo>
                  <a:pt x="21107" y="9229"/>
                  <a:pt x="21107" y="9289"/>
                  <a:pt x="21102" y="9345"/>
                </a:cubicBezTo>
                <a:cubicBezTo>
                  <a:pt x="21102" y="9405"/>
                  <a:pt x="21145" y="9454"/>
                  <a:pt x="21206" y="9454"/>
                </a:cubicBezTo>
                <a:lnTo>
                  <a:pt x="21211" y="9454"/>
                </a:lnTo>
                <a:cubicBezTo>
                  <a:pt x="21266" y="9454"/>
                  <a:pt x="21310" y="9410"/>
                  <a:pt x="21315" y="9355"/>
                </a:cubicBezTo>
                <a:lnTo>
                  <a:pt x="21315" y="9175"/>
                </a:lnTo>
                <a:cubicBezTo>
                  <a:pt x="21320" y="8950"/>
                  <a:pt x="21299" y="8720"/>
                  <a:pt x="21266" y="8490"/>
                </a:cubicBezTo>
                <a:cubicBezTo>
                  <a:pt x="21255" y="8438"/>
                  <a:pt x="21207" y="8401"/>
                  <a:pt x="21151" y="8401"/>
                </a:cubicBezTo>
                <a:close/>
                <a:moveTo>
                  <a:pt x="21086" y="10077"/>
                </a:moveTo>
                <a:cubicBezTo>
                  <a:pt x="21037" y="10077"/>
                  <a:pt x="20989" y="10108"/>
                  <a:pt x="20976" y="10156"/>
                </a:cubicBezTo>
                <a:cubicBezTo>
                  <a:pt x="20943" y="10276"/>
                  <a:pt x="20905" y="10402"/>
                  <a:pt x="20860" y="10523"/>
                </a:cubicBezTo>
                <a:cubicBezTo>
                  <a:pt x="20806" y="10665"/>
                  <a:pt x="20751" y="10802"/>
                  <a:pt x="20690" y="10934"/>
                </a:cubicBezTo>
                <a:cubicBezTo>
                  <a:pt x="20669" y="10984"/>
                  <a:pt x="20690" y="11049"/>
                  <a:pt x="20745" y="11070"/>
                </a:cubicBezTo>
                <a:cubicBezTo>
                  <a:pt x="20756" y="11077"/>
                  <a:pt x="20773" y="11082"/>
                  <a:pt x="20789" y="11082"/>
                </a:cubicBezTo>
                <a:cubicBezTo>
                  <a:pt x="20827" y="11082"/>
                  <a:pt x="20866" y="11055"/>
                  <a:pt x="20882" y="11016"/>
                </a:cubicBezTo>
                <a:cubicBezTo>
                  <a:pt x="20943" y="10885"/>
                  <a:pt x="21003" y="10742"/>
                  <a:pt x="21057" y="10594"/>
                </a:cubicBezTo>
                <a:cubicBezTo>
                  <a:pt x="21107" y="10468"/>
                  <a:pt x="21145" y="10342"/>
                  <a:pt x="21183" y="10210"/>
                </a:cubicBezTo>
                <a:cubicBezTo>
                  <a:pt x="21195" y="10156"/>
                  <a:pt x="21162" y="10096"/>
                  <a:pt x="21107" y="10079"/>
                </a:cubicBezTo>
                <a:cubicBezTo>
                  <a:pt x="21100" y="10077"/>
                  <a:pt x="21093" y="10077"/>
                  <a:pt x="21086" y="10077"/>
                </a:cubicBezTo>
                <a:close/>
                <a:moveTo>
                  <a:pt x="20403" y="11623"/>
                </a:moveTo>
                <a:cubicBezTo>
                  <a:pt x="20367" y="11623"/>
                  <a:pt x="20331" y="11641"/>
                  <a:pt x="20313" y="11674"/>
                </a:cubicBezTo>
                <a:cubicBezTo>
                  <a:pt x="20164" y="11915"/>
                  <a:pt x="20005" y="12145"/>
                  <a:pt x="19840" y="12353"/>
                </a:cubicBezTo>
                <a:cubicBezTo>
                  <a:pt x="19802" y="12403"/>
                  <a:pt x="19814" y="12469"/>
                  <a:pt x="19858" y="12507"/>
                </a:cubicBezTo>
                <a:cubicBezTo>
                  <a:pt x="19873" y="12517"/>
                  <a:pt x="19901" y="12529"/>
                  <a:pt x="19923" y="12529"/>
                </a:cubicBezTo>
                <a:cubicBezTo>
                  <a:pt x="19956" y="12529"/>
                  <a:pt x="19984" y="12512"/>
                  <a:pt x="20005" y="12491"/>
                </a:cubicBezTo>
                <a:cubicBezTo>
                  <a:pt x="20181" y="12271"/>
                  <a:pt x="20340" y="12036"/>
                  <a:pt x="20493" y="11778"/>
                </a:cubicBezTo>
                <a:cubicBezTo>
                  <a:pt x="20520" y="11728"/>
                  <a:pt x="20505" y="11662"/>
                  <a:pt x="20455" y="11636"/>
                </a:cubicBezTo>
                <a:cubicBezTo>
                  <a:pt x="20439" y="11627"/>
                  <a:pt x="20421" y="11623"/>
                  <a:pt x="20403" y="11623"/>
                </a:cubicBezTo>
                <a:close/>
                <a:moveTo>
                  <a:pt x="17177" y="12248"/>
                </a:moveTo>
                <a:cubicBezTo>
                  <a:pt x="17121" y="12248"/>
                  <a:pt x="17072" y="12285"/>
                  <a:pt x="17068" y="12337"/>
                </a:cubicBezTo>
                <a:cubicBezTo>
                  <a:pt x="17057" y="12398"/>
                  <a:pt x="17095" y="12452"/>
                  <a:pt x="17156" y="12458"/>
                </a:cubicBezTo>
                <a:cubicBezTo>
                  <a:pt x="17407" y="12502"/>
                  <a:pt x="17682" y="12567"/>
                  <a:pt x="17955" y="12661"/>
                </a:cubicBezTo>
                <a:cubicBezTo>
                  <a:pt x="17966" y="12661"/>
                  <a:pt x="17978" y="12666"/>
                  <a:pt x="17988" y="12666"/>
                </a:cubicBezTo>
                <a:cubicBezTo>
                  <a:pt x="18038" y="12666"/>
                  <a:pt x="18076" y="12633"/>
                  <a:pt x="18092" y="12590"/>
                </a:cubicBezTo>
                <a:cubicBezTo>
                  <a:pt x="18109" y="12534"/>
                  <a:pt x="18082" y="12474"/>
                  <a:pt x="18021" y="12458"/>
                </a:cubicBezTo>
                <a:cubicBezTo>
                  <a:pt x="17736" y="12365"/>
                  <a:pt x="17452" y="12294"/>
                  <a:pt x="17189" y="12249"/>
                </a:cubicBezTo>
                <a:cubicBezTo>
                  <a:pt x="17185" y="12249"/>
                  <a:pt x="17181" y="12248"/>
                  <a:pt x="17177" y="12248"/>
                </a:cubicBezTo>
                <a:close/>
                <a:moveTo>
                  <a:pt x="16326" y="12216"/>
                </a:moveTo>
                <a:cubicBezTo>
                  <a:pt x="16323" y="12216"/>
                  <a:pt x="16319" y="12216"/>
                  <a:pt x="16316" y="12216"/>
                </a:cubicBezTo>
                <a:cubicBezTo>
                  <a:pt x="16032" y="12254"/>
                  <a:pt x="15823" y="12342"/>
                  <a:pt x="15681" y="12479"/>
                </a:cubicBezTo>
                <a:cubicBezTo>
                  <a:pt x="15626" y="12540"/>
                  <a:pt x="15572" y="12600"/>
                  <a:pt x="15527" y="12661"/>
                </a:cubicBezTo>
                <a:cubicBezTo>
                  <a:pt x="15494" y="12704"/>
                  <a:pt x="15506" y="12770"/>
                  <a:pt x="15550" y="12808"/>
                </a:cubicBezTo>
                <a:cubicBezTo>
                  <a:pt x="15572" y="12820"/>
                  <a:pt x="15593" y="12825"/>
                  <a:pt x="15615" y="12825"/>
                </a:cubicBezTo>
                <a:cubicBezTo>
                  <a:pt x="15648" y="12825"/>
                  <a:pt x="15681" y="12813"/>
                  <a:pt x="15697" y="12780"/>
                </a:cubicBezTo>
                <a:cubicBezTo>
                  <a:pt x="15736" y="12732"/>
                  <a:pt x="15780" y="12682"/>
                  <a:pt x="15828" y="12633"/>
                </a:cubicBezTo>
                <a:cubicBezTo>
                  <a:pt x="15934" y="12529"/>
                  <a:pt x="16114" y="12458"/>
                  <a:pt x="16344" y="12431"/>
                </a:cubicBezTo>
                <a:cubicBezTo>
                  <a:pt x="16399" y="12419"/>
                  <a:pt x="16443" y="12370"/>
                  <a:pt x="16432" y="12309"/>
                </a:cubicBezTo>
                <a:cubicBezTo>
                  <a:pt x="16427" y="12257"/>
                  <a:pt x="16378" y="12216"/>
                  <a:pt x="16326" y="12216"/>
                </a:cubicBezTo>
                <a:close/>
                <a:moveTo>
                  <a:pt x="18773" y="12763"/>
                </a:moveTo>
                <a:cubicBezTo>
                  <a:pt x="18735" y="12763"/>
                  <a:pt x="18698" y="12786"/>
                  <a:pt x="18679" y="12825"/>
                </a:cubicBezTo>
                <a:cubicBezTo>
                  <a:pt x="18657" y="12879"/>
                  <a:pt x="18679" y="12940"/>
                  <a:pt x="18734" y="12967"/>
                </a:cubicBezTo>
                <a:cubicBezTo>
                  <a:pt x="18843" y="13017"/>
                  <a:pt x="18953" y="13076"/>
                  <a:pt x="19063" y="13132"/>
                </a:cubicBezTo>
                <a:cubicBezTo>
                  <a:pt x="18920" y="13247"/>
                  <a:pt x="18767" y="13357"/>
                  <a:pt x="18613" y="13445"/>
                </a:cubicBezTo>
                <a:cubicBezTo>
                  <a:pt x="18564" y="13478"/>
                  <a:pt x="18547" y="13543"/>
                  <a:pt x="18575" y="13592"/>
                </a:cubicBezTo>
                <a:cubicBezTo>
                  <a:pt x="18597" y="13625"/>
                  <a:pt x="18630" y="13642"/>
                  <a:pt x="18668" y="13642"/>
                </a:cubicBezTo>
                <a:cubicBezTo>
                  <a:pt x="18684" y="13642"/>
                  <a:pt x="18701" y="13635"/>
                  <a:pt x="18717" y="13630"/>
                </a:cubicBezTo>
                <a:cubicBezTo>
                  <a:pt x="18909" y="13516"/>
                  <a:pt x="19091" y="13389"/>
                  <a:pt x="19266" y="13247"/>
                </a:cubicBezTo>
                <a:cubicBezTo>
                  <a:pt x="19331" y="13286"/>
                  <a:pt x="19397" y="13324"/>
                  <a:pt x="19463" y="13362"/>
                </a:cubicBezTo>
                <a:cubicBezTo>
                  <a:pt x="19480" y="13374"/>
                  <a:pt x="19500" y="13379"/>
                  <a:pt x="19519" y="13379"/>
                </a:cubicBezTo>
                <a:cubicBezTo>
                  <a:pt x="19554" y="13379"/>
                  <a:pt x="19589" y="13361"/>
                  <a:pt x="19610" y="13329"/>
                </a:cubicBezTo>
                <a:cubicBezTo>
                  <a:pt x="19638" y="13280"/>
                  <a:pt x="19627" y="13214"/>
                  <a:pt x="19577" y="13187"/>
                </a:cubicBezTo>
                <a:cubicBezTo>
                  <a:pt x="19529" y="13154"/>
                  <a:pt x="19479" y="13126"/>
                  <a:pt x="19430" y="13099"/>
                </a:cubicBezTo>
                <a:cubicBezTo>
                  <a:pt x="19458" y="13055"/>
                  <a:pt x="19458" y="13005"/>
                  <a:pt x="19425" y="12967"/>
                </a:cubicBezTo>
                <a:cubicBezTo>
                  <a:pt x="19404" y="12943"/>
                  <a:pt x="19373" y="12931"/>
                  <a:pt x="19342" y="12931"/>
                </a:cubicBezTo>
                <a:cubicBezTo>
                  <a:pt x="19318" y="12931"/>
                  <a:pt x="19293" y="12939"/>
                  <a:pt x="19276" y="12957"/>
                </a:cubicBezTo>
                <a:cubicBezTo>
                  <a:pt x="19260" y="12967"/>
                  <a:pt x="19248" y="12978"/>
                  <a:pt x="19238" y="12990"/>
                </a:cubicBezTo>
                <a:cubicBezTo>
                  <a:pt x="19101" y="12912"/>
                  <a:pt x="18964" y="12841"/>
                  <a:pt x="18821" y="12775"/>
                </a:cubicBezTo>
                <a:cubicBezTo>
                  <a:pt x="18805" y="12767"/>
                  <a:pt x="18789" y="12763"/>
                  <a:pt x="18773" y="12763"/>
                </a:cubicBezTo>
                <a:close/>
                <a:moveTo>
                  <a:pt x="15547" y="13402"/>
                </a:moveTo>
                <a:cubicBezTo>
                  <a:pt x="15527" y="13402"/>
                  <a:pt x="15507" y="13407"/>
                  <a:pt x="15489" y="13417"/>
                </a:cubicBezTo>
                <a:cubicBezTo>
                  <a:pt x="15440" y="13450"/>
                  <a:pt x="15423" y="13516"/>
                  <a:pt x="15456" y="13564"/>
                </a:cubicBezTo>
                <a:cubicBezTo>
                  <a:pt x="15593" y="13789"/>
                  <a:pt x="15861" y="13964"/>
                  <a:pt x="16207" y="14063"/>
                </a:cubicBezTo>
                <a:cubicBezTo>
                  <a:pt x="16213" y="14069"/>
                  <a:pt x="16223" y="14069"/>
                  <a:pt x="16235" y="14069"/>
                </a:cubicBezTo>
                <a:cubicBezTo>
                  <a:pt x="16278" y="14069"/>
                  <a:pt x="16322" y="14042"/>
                  <a:pt x="16334" y="13992"/>
                </a:cubicBezTo>
                <a:cubicBezTo>
                  <a:pt x="16349" y="13938"/>
                  <a:pt x="16322" y="13877"/>
                  <a:pt x="16262" y="13860"/>
                </a:cubicBezTo>
                <a:cubicBezTo>
                  <a:pt x="15972" y="13779"/>
                  <a:pt x="15747" y="13630"/>
                  <a:pt x="15631" y="13450"/>
                </a:cubicBezTo>
                <a:cubicBezTo>
                  <a:pt x="15614" y="13418"/>
                  <a:pt x="15581" y="13402"/>
                  <a:pt x="15547" y="13402"/>
                </a:cubicBezTo>
                <a:close/>
                <a:moveTo>
                  <a:pt x="17903" y="13782"/>
                </a:moveTo>
                <a:cubicBezTo>
                  <a:pt x="17891" y="13782"/>
                  <a:pt x="17879" y="13784"/>
                  <a:pt x="17867" y="13789"/>
                </a:cubicBezTo>
                <a:cubicBezTo>
                  <a:pt x="17599" y="13877"/>
                  <a:pt x="17331" y="13926"/>
                  <a:pt x="17068" y="13943"/>
                </a:cubicBezTo>
                <a:cubicBezTo>
                  <a:pt x="17007" y="13948"/>
                  <a:pt x="16964" y="13997"/>
                  <a:pt x="16964" y="14052"/>
                </a:cubicBezTo>
                <a:cubicBezTo>
                  <a:pt x="16969" y="14113"/>
                  <a:pt x="17019" y="14156"/>
                  <a:pt x="17073" y="14156"/>
                </a:cubicBezTo>
                <a:lnTo>
                  <a:pt x="17078" y="14151"/>
                </a:lnTo>
                <a:cubicBezTo>
                  <a:pt x="17358" y="14135"/>
                  <a:pt x="17649" y="14080"/>
                  <a:pt x="17933" y="13987"/>
                </a:cubicBezTo>
                <a:cubicBezTo>
                  <a:pt x="17988" y="13971"/>
                  <a:pt x="18016" y="13910"/>
                  <a:pt x="17999" y="13855"/>
                </a:cubicBezTo>
                <a:cubicBezTo>
                  <a:pt x="17986" y="13812"/>
                  <a:pt x="17947" y="13782"/>
                  <a:pt x="17903" y="13782"/>
                </a:cubicBezTo>
                <a:close/>
                <a:moveTo>
                  <a:pt x="20211" y="13657"/>
                </a:moveTo>
                <a:cubicBezTo>
                  <a:pt x="20179" y="13657"/>
                  <a:pt x="20148" y="13671"/>
                  <a:pt x="20126" y="13696"/>
                </a:cubicBezTo>
                <a:cubicBezTo>
                  <a:pt x="20088" y="13741"/>
                  <a:pt x="20098" y="13806"/>
                  <a:pt x="20143" y="13845"/>
                </a:cubicBezTo>
                <a:cubicBezTo>
                  <a:pt x="20361" y="14020"/>
                  <a:pt x="20564" y="14212"/>
                  <a:pt x="20751" y="14409"/>
                </a:cubicBezTo>
                <a:cubicBezTo>
                  <a:pt x="20773" y="14431"/>
                  <a:pt x="20801" y="14442"/>
                  <a:pt x="20827" y="14442"/>
                </a:cubicBezTo>
                <a:cubicBezTo>
                  <a:pt x="20855" y="14442"/>
                  <a:pt x="20882" y="14431"/>
                  <a:pt x="20905" y="14414"/>
                </a:cubicBezTo>
                <a:cubicBezTo>
                  <a:pt x="20943" y="14371"/>
                  <a:pt x="20948" y="14305"/>
                  <a:pt x="20905" y="14267"/>
                </a:cubicBezTo>
                <a:cubicBezTo>
                  <a:pt x="20713" y="14058"/>
                  <a:pt x="20505" y="13860"/>
                  <a:pt x="20274" y="13680"/>
                </a:cubicBezTo>
                <a:cubicBezTo>
                  <a:pt x="20256" y="13664"/>
                  <a:pt x="20233" y="13657"/>
                  <a:pt x="20211" y="13657"/>
                </a:cubicBezTo>
                <a:close/>
                <a:moveTo>
                  <a:pt x="21360" y="14889"/>
                </a:moveTo>
                <a:cubicBezTo>
                  <a:pt x="21339" y="14889"/>
                  <a:pt x="21318" y="14895"/>
                  <a:pt x="21299" y="14907"/>
                </a:cubicBezTo>
                <a:cubicBezTo>
                  <a:pt x="21249" y="14940"/>
                  <a:pt x="21239" y="15006"/>
                  <a:pt x="21272" y="15056"/>
                </a:cubicBezTo>
                <a:cubicBezTo>
                  <a:pt x="21425" y="15286"/>
                  <a:pt x="21562" y="15527"/>
                  <a:pt x="21671" y="15773"/>
                </a:cubicBezTo>
                <a:cubicBezTo>
                  <a:pt x="21689" y="15812"/>
                  <a:pt x="21727" y="15839"/>
                  <a:pt x="21770" y="15839"/>
                </a:cubicBezTo>
                <a:cubicBezTo>
                  <a:pt x="21781" y="15839"/>
                  <a:pt x="21798" y="15833"/>
                  <a:pt x="21808" y="15828"/>
                </a:cubicBezTo>
                <a:cubicBezTo>
                  <a:pt x="21864" y="15806"/>
                  <a:pt x="21886" y="15740"/>
                  <a:pt x="21864" y="15691"/>
                </a:cubicBezTo>
                <a:cubicBezTo>
                  <a:pt x="21748" y="15428"/>
                  <a:pt x="21611" y="15176"/>
                  <a:pt x="21447" y="14935"/>
                </a:cubicBezTo>
                <a:cubicBezTo>
                  <a:pt x="21426" y="14904"/>
                  <a:pt x="21394" y="14889"/>
                  <a:pt x="21360" y="14889"/>
                </a:cubicBezTo>
                <a:close/>
                <a:moveTo>
                  <a:pt x="22033" y="16427"/>
                </a:moveTo>
                <a:cubicBezTo>
                  <a:pt x="22024" y="16427"/>
                  <a:pt x="22015" y="16428"/>
                  <a:pt x="22006" y="16431"/>
                </a:cubicBezTo>
                <a:cubicBezTo>
                  <a:pt x="21952" y="16442"/>
                  <a:pt x="21912" y="16496"/>
                  <a:pt x="21929" y="16557"/>
                </a:cubicBezTo>
                <a:cubicBezTo>
                  <a:pt x="21985" y="16820"/>
                  <a:pt x="22017" y="17095"/>
                  <a:pt x="22023" y="17374"/>
                </a:cubicBezTo>
                <a:cubicBezTo>
                  <a:pt x="22023" y="17429"/>
                  <a:pt x="22071" y="17472"/>
                  <a:pt x="22127" y="17472"/>
                </a:cubicBezTo>
                <a:lnTo>
                  <a:pt x="22132" y="17472"/>
                </a:lnTo>
                <a:cubicBezTo>
                  <a:pt x="22192" y="17472"/>
                  <a:pt x="22236" y="17424"/>
                  <a:pt x="22236" y="17369"/>
                </a:cubicBezTo>
                <a:cubicBezTo>
                  <a:pt x="22231" y="17078"/>
                  <a:pt x="22198" y="16787"/>
                  <a:pt x="22132" y="16508"/>
                </a:cubicBezTo>
                <a:cubicBezTo>
                  <a:pt x="22123" y="16462"/>
                  <a:pt x="22082" y="16427"/>
                  <a:pt x="22033" y="16427"/>
                </a:cubicBezTo>
                <a:close/>
                <a:moveTo>
                  <a:pt x="22065" y="18106"/>
                </a:moveTo>
                <a:cubicBezTo>
                  <a:pt x="22016" y="18106"/>
                  <a:pt x="21972" y="18142"/>
                  <a:pt x="21962" y="18196"/>
                </a:cubicBezTo>
                <a:cubicBezTo>
                  <a:pt x="21919" y="18459"/>
                  <a:pt x="21853" y="18727"/>
                  <a:pt x="21765" y="18996"/>
                </a:cubicBezTo>
                <a:cubicBezTo>
                  <a:pt x="21742" y="19051"/>
                  <a:pt x="21775" y="19111"/>
                  <a:pt x="21831" y="19127"/>
                </a:cubicBezTo>
                <a:cubicBezTo>
                  <a:pt x="21841" y="19134"/>
                  <a:pt x="21853" y="19134"/>
                  <a:pt x="21864" y="19134"/>
                </a:cubicBezTo>
                <a:cubicBezTo>
                  <a:pt x="21907" y="19134"/>
                  <a:pt x="21952" y="19106"/>
                  <a:pt x="21962" y="19061"/>
                </a:cubicBezTo>
                <a:cubicBezTo>
                  <a:pt x="22056" y="18783"/>
                  <a:pt x="22127" y="18502"/>
                  <a:pt x="22170" y="18229"/>
                </a:cubicBezTo>
                <a:cubicBezTo>
                  <a:pt x="22182" y="18168"/>
                  <a:pt x="22142" y="18114"/>
                  <a:pt x="22083" y="18108"/>
                </a:cubicBezTo>
                <a:cubicBezTo>
                  <a:pt x="22077" y="18107"/>
                  <a:pt x="22071" y="18106"/>
                  <a:pt x="22065" y="18106"/>
                </a:cubicBezTo>
                <a:close/>
                <a:moveTo>
                  <a:pt x="21552" y="19706"/>
                </a:moveTo>
                <a:cubicBezTo>
                  <a:pt x="21511" y="19706"/>
                  <a:pt x="21472" y="19727"/>
                  <a:pt x="21452" y="19764"/>
                </a:cubicBezTo>
                <a:cubicBezTo>
                  <a:pt x="21337" y="20005"/>
                  <a:pt x="21201" y="20252"/>
                  <a:pt x="21052" y="20498"/>
                </a:cubicBezTo>
                <a:cubicBezTo>
                  <a:pt x="21024" y="20548"/>
                  <a:pt x="21036" y="20614"/>
                  <a:pt x="21085" y="20640"/>
                </a:cubicBezTo>
                <a:cubicBezTo>
                  <a:pt x="21107" y="20652"/>
                  <a:pt x="21123" y="20657"/>
                  <a:pt x="21140" y="20657"/>
                </a:cubicBezTo>
                <a:cubicBezTo>
                  <a:pt x="21178" y="20657"/>
                  <a:pt x="21211" y="20640"/>
                  <a:pt x="21233" y="20607"/>
                </a:cubicBezTo>
                <a:cubicBezTo>
                  <a:pt x="21386" y="20356"/>
                  <a:pt x="21524" y="20103"/>
                  <a:pt x="21644" y="19857"/>
                </a:cubicBezTo>
                <a:cubicBezTo>
                  <a:pt x="21666" y="19802"/>
                  <a:pt x="21644" y="19742"/>
                  <a:pt x="21595" y="19714"/>
                </a:cubicBezTo>
                <a:cubicBezTo>
                  <a:pt x="21581" y="19708"/>
                  <a:pt x="21566" y="19706"/>
                  <a:pt x="21552" y="19706"/>
                </a:cubicBezTo>
                <a:close/>
                <a:moveTo>
                  <a:pt x="20672" y="21147"/>
                </a:moveTo>
                <a:cubicBezTo>
                  <a:pt x="20639" y="21147"/>
                  <a:pt x="20606" y="21162"/>
                  <a:pt x="20586" y="21188"/>
                </a:cubicBezTo>
                <a:cubicBezTo>
                  <a:pt x="20427" y="21408"/>
                  <a:pt x="20252" y="21626"/>
                  <a:pt x="20065" y="21846"/>
                </a:cubicBezTo>
                <a:cubicBezTo>
                  <a:pt x="20027" y="21890"/>
                  <a:pt x="20032" y="21955"/>
                  <a:pt x="20077" y="21995"/>
                </a:cubicBezTo>
                <a:cubicBezTo>
                  <a:pt x="20098" y="22011"/>
                  <a:pt x="20121" y="22021"/>
                  <a:pt x="20148" y="22021"/>
                </a:cubicBezTo>
                <a:cubicBezTo>
                  <a:pt x="20176" y="22021"/>
                  <a:pt x="20209" y="22005"/>
                  <a:pt x="20225" y="21983"/>
                </a:cubicBezTo>
                <a:cubicBezTo>
                  <a:pt x="20417" y="21758"/>
                  <a:pt x="20592" y="21534"/>
                  <a:pt x="20756" y="21315"/>
                </a:cubicBezTo>
                <a:cubicBezTo>
                  <a:pt x="20789" y="21271"/>
                  <a:pt x="20778" y="21199"/>
                  <a:pt x="20735" y="21166"/>
                </a:cubicBezTo>
                <a:cubicBezTo>
                  <a:pt x="20715" y="21153"/>
                  <a:pt x="20693" y="21147"/>
                  <a:pt x="20672" y="21147"/>
                </a:cubicBezTo>
                <a:close/>
                <a:moveTo>
                  <a:pt x="19581" y="22438"/>
                </a:moveTo>
                <a:cubicBezTo>
                  <a:pt x="19553" y="22438"/>
                  <a:pt x="19526" y="22449"/>
                  <a:pt x="19506" y="22471"/>
                </a:cubicBezTo>
                <a:cubicBezTo>
                  <a:pt x="19321" y="22668"/>
                  <a:pt x="19117" y="22866"/>
                  <a:pt x="18909" y="23063"/>
                </a:cubicBezTo>
                <a:cubicBezTo>
                  <a:pt x="18871" y="23106"/>
                  <a:pt x="18866" y="23172"/>
                  <a:pt x="18909" y="23217"/>
                </a:cubicBezTo>
                <a:cubicBezTo>
                  <a:pt x="18931" y="23233"/>
                  <a:pt x="18959" y="23244"/>
                  <a:pt x="18985" y="23244"/>
                </a:cubicBezTo>
                <a:cubicBezTo>
                  <a:pt x="19013" y="23244"/>
                  <a:pt x="19035" y="23238"/>
                  <a:pt x="19058" y="23217"/>
                </a:cubicBezTo>
                <a:cubicBezTo>
                  <a:pt x="19266" y="23019"/>
                  <a:pt x="19468" y="22817"/>
                  <a:pt x="19660" y="22613"/>
                </a:cubicBezTo>
                <a:cubicBezTo>
                  <a:pt x="19698" y="22575"/>
                  <a:pt x="19698" y="22509"/>
                  <a:pt x="19655" y="22466"/>
                </a:cubicBezTo>
                <a:cubicBezTo>
                  <a:pt x="19633" y="22447"/>
                  <a:pt x="19607" y="22438"/>
                  <a:pt x="19581" y="22438"/>
                </a:cubicBezTo>
                <a:close/>
                <a:moveTo>
                  <a:pt x="18360" y="23607"/>
                </a:moveTo>
                <a:cubicBezTo>
                  <a:pt x="18335" y="23607"/>
                  <a:pt x="18310" y="23615"/>
                  <a:pt x="18290" y="23632"/>
                </a:cubicBezTo>
                <a:cubicBezTo>
                  <a:pt x="18087" y="23809"/>
                  <a:pt x="17874" y="23994"/>
                  <a:pt x="17649" y="24176"/>
                </a:cubicBezTo>
                <a:cubicBezTo>
                  <a:pt x="17604" y="24214"/>
                  <a:pt x="17599" y="24280"/>
                  <a:pt x="17637" y="24323"/>
                </a:cubicBezTo>
                <a:cubicBezTo>
                  <a:pt x="17654" y="24351"/>
                  <a:pt x="17687" y="24363"/>
                  <a:pt x="17720" y="24363"/>
                </a:cubicBezTo>
                <a:cubicBezTo>
                  <a:pt x="17742" y="24363"/>
                  <a:pt x="17763" y="24356"/>
                  <a:pt x="17786" y="24340"/>
                </a:cubicBezTo>
                <a:cubicBezTo>
                  <a:pt x="18011" y="24153"/>
                  <a:pt x="18224" y="23973"/>
                  <a:pt x="18433" y="23792"/>
                </a:cubicBezTo>
                <a:cubicBezTo>
                  <a:pt x="18476" y="23753"/>
                  <a:pt x="18482" y="23688"/>
                  <a:pt x="18443" y="23644"/>
                </a:cubicBezTo>
                <a:cubicBezTo>
                  <a:pt x="18422" y="23620"/>
                  <a:pt x="18391" y="23607"/>
                  <a:pt x="18360" y="23607"/>
                </a:cubicBezTo>
                <a:close/>
                <a:moveTo>
                  <a:pt x="17052" y="24677"/>
                </a:moveTo>
                <a:cubicBezTo>
                  <a:pt x="17030" y="24677"/>
                  <a:pt x="17009" y="24684"/>
                  <a:pt x="16991" y="24697"/>
                </a:cubicBezTo>
                <a:cubicBezTo>
                  <a:pt x="16772" y="24866"/>
                  <a:pt x="16547" y="25031"/>
                  <a:pt x="16316" y="25200"/>
                </a:cubicBezTo>
                <a:cubicBezTo>
                  <a:pt x="16268" y="25239"/>
                  <a:pt x="16256" y="25304"/>
                  <a:pt x="16295" y="25349"/>
                </a:cubicBezTo>
                <a:cubicBezTo>
                  <a:pt x="16311" y="25375"/>
                  <a:pt x="16344" y="25392"/>
                  <a:pt x="16377" y="25392"/>
                </a:cubicBezTo>
                <a:cubicBezTo>
                  <a:pt x="16399" y="25392"/>
                  <a:pt x="16420" y="25387"/>
                  <a:pt x="16437" y="25375"/>
                </a:cubicBezTo>
                <a:cubicBezTo>
                  <a:pt x="16673" y="25200"/>
                  <a:pt x="16903" y="25036"/>
                  <a:pt x="17118" y="24866"/>
                </a:cubicBezTo>
                <a:cubicBezTo>
                  <a:pt x="17166" y="24833"/>
                  <a:pt x="17171" y="24762"/>
                  <a:pt x="17139" y="24718"/>
                </a:cubicBezTo>
                <a:cubicBezTo>
                  <a:pt x="17119" y="24692"/>
                  <a:pt x="17085" y="24677"/>
                  <a:pt x="17052" y="24677"/>
                </a:cubicBezTo>
                <a:close/>
                <a:moveTo>
                  <a:pt x="15688" y="25670"/>
                </a:moveTo>
                <a:cubicBezTo>
                  <a:pt x="15667" y="25670"/>
                  <a:pt x="15645" y="25676"/>
                  <a:pt x="15626" y="25688"/>
                </a:cubicBezTo>
                <a:cubicBezTo>
                  <a:pt x="15401" y="25842"/>
                  <a:pt x="15171" y="26000"/>
                  <a:pt x="14930" y="26159"/>
                </a:cubicBezTo>
                <a:cubicBezTo>
                  <a:pt x="14881" y="26192"/>
                  <a:pt x="14864" y="26258"/>
                  <a:pt x="14897" y="26308"/>
                </a:cubicBezTo>
                <a:cubicBezTo>
                  <a:pt x="14919" y="26336"/>
                  <a:pt x="14952" y="26351"/>
                  <a:pt x="14985" y="26351"/>
                </a:cubicBezTo>
                <a:cubicBezTo>
                  <a:pt x="15006" y="26351"/>
                  <a:pt x="15029" y="26346"/>
                  <a:pt x="15046" y="26336"/>
                </a:cubicBezTo>
                <a:cubicBezTo>
                  <a:pt x="15286" y="26176"/>
                  <a:pt x="15522" y="26017"/>
                  <a:pt x="15747" y="25863"/>
                </a:cubicBezTo>
                <a:cubicBezTo>
                  <a:pt x="15796" y="25831"/>
                  <a:pt x="15807" y="25765"/>
                  <a:pt x="15774" y="25716"/>
                </a:cubicBezTo>
                <a:cubicBezTo>
                  <a:pt x="15754" y="25685"/>
                  <a:pt x="15722" y="25670"/>
                  <a:pt x="15688" y="25670"/>
                </a:cubicBezTo>
                <a:close/>
                <a:moveTo>
                  <a:pt x="14274" y="26598"/>
                </a:moveTo>
                <a:cubicBezTo>
                  <a:pt x="14254" y="26598"/>
                  <a:pt x="14235" y="26603"/>
                  <a:pt x="14217" y="26614"/>
                </a:cubicBezTo>
                <a:cubicBezTo>
                  <a:pt x="13987" y="26763"/>
                  <a:pt x="13746" y="26910"/>
                  <a:pt x="13505" y="27059"/>
                </a:cubicBezTo>
                <a:cubicBezTo>
                  <a:pt x="13450" y="27085"/>
                  <a:pt x="13434" y="27151"/>
                  <a:pt x="13467" y="27201"/>
                </a:cubicBezTo>
                <a:cubicBezTo>
                  <a:pt x="13488" y="27234"/>
                  <a:pt x="13521" y="27256"/>
                  <a:pt x="13559" y="27256"/>
                </a:cubicBezTo>
                <a:cubicBezTo>
                  <a:pt x="13576" y="27256"/>
                  <a:pt x="13592" y="27250"/>
                  <a:pt x="13609" y="27239"/>
                </a:cubicBezTo>
                <a:cubicBezTo>
                  <a:pt x="13855" y="27092"/>
                  <a:pt x="14097" y="26943"/>
                  <a:pt x="14333" y="26796"/>
                </a:cubicBezTo>
                <a:cubicBezTo>
                  <a:pt x="14381" y="26763"/>
                  <a:pt x="14399" y="26697"/>
                  <a:pt x="14366" y="26647"/>
                </a:cubicBezTo>
                <a:cubicBezTo>
                  <a:pt x="14344" y="26616"/>
                  <a:pt x="14309" y="26598"/>
                  <a:pt x="14274" y="26598"/>
                </a:cubicBezTo>
                <a:close/>
                <a:moveTo>
                  <a:pt x="12829" y="27478"/>
                </a:moveTo>
                <a:cubicBezTo>
                  <a:pt x="12811" y="27478"/>
                  <a:pt x="12793" y="27483"/>
                  <a:pt x="12777" y="27492"/>
                </a:cubicBezTo>
                <a:cubicBezTo>
                  <a:pt x="12535" y="27639"/>
                  <a:pt x="12294" y="27788"/>
                  <a:pt x="12058" y="27935"/>
                </a:cubicBezTo>
                <a:cubicBezTo>
                  <a:pt x="12008" y="27968"/>
                  <a:pt x="11993" y="28029"/>
                  <a:pt x="12020" y="28084"/>
                </a:cubicBezTo>
                <a:cubicBezTo>
                  <a:pt x="12041" y="28111"/>
                  <a:pt x="12074" y="28132"/>
                  <a:pt x="12112" y="28132"/>
                </a:cubicBezTo>
                <a:cubicBezTo>
                  <a:pt x="12129" y="28132"/>
                  <a:pt x="12152" y="28127"/>
                  <a:pt x="12168" y="28117"/>
                </a:cubicBezTo>
                <a:cubicBezTo>
                  <a:pt x="12403" y="27968"/>
                  <a:pt x="12645" y="27821"/>
                  <a:pt x="12886" y="27672"/>
                </a:cubicBezTo>
                <a:cubicBezTo>
                  <a:pt x="12935" y="27644"/>
                  <a:pt x="12952" y="27579"/>
                  <a:pt x="12924" y="27530"/>
                </a:cubicBezTo>
                <a:cubicBezTo>
                  <a:pt x="12902" y="27497"/>
                  <a:pt x="12865" y="27478"/>
                  <a:pt x="12829" y="27478"/>
                </a:cubicBezTo>
                <a:close/>
                <a:moveTo>
                  <a:pt x="11397" y="28370"/>
                </a:moveTo>
                <a:cubicBezTo>
                  <a:pt x="11377" y="28370"/>
                  <a:pt x="11358" y="28375"/>
                  <a:pt x="11340" y="28385"/>
                </a:cubicBezTo>
                <a:cubicBezTo>
                  <a:pt x="11100" y="28544"/>
                  <a:pt x="10863" y="28697"/>
                  <a:pt x="10633" y="28851"/>
                </a:cubicBezTo>
                <a:cubicBezTo>
                  <a:pt x="10584" y="28878"/>
                  <a:pt x="10567" y="28944"/>
                  <a:pt x="10600" y="28993"/>
                </a:cubicBezTo>
                <a:cubicBezTo>
                  <a:pt x="10622" y="29026"/>
                  <a:pt x="10655" y="29043"/>
                  <a:pt x="10688" y="29043"/>
                </a:cubicBezTo>
                <a:cubicBezTo>
                  <a:pt x="10710" y="29043"/>
                  <a:pt x="10731" y="29037"/>
                  <a:pt x="10748" y="29026"/>
                </a:cubicBezTo>
                <a:cubicBezTo>
                  <a:pt x="10979" y="28873"/>
                  <a:pt x="11214" y="28719"/>
                  <a:pt x="11455" y="28565"/>
                </a:cubicBezTo>
                <a:cubicBezTo>
                  <a:pt x="11505" y="28532"/>
                  <a:pt x="11515" y="28467"/>
                  <a:pt x="11488" y="28418"/>
                </a:cubicBezTo>
                <a:cubicBezTo>
                  <a:pt x="11467" y="28386"/>
                  <a:pt x="11432" y="28370"/>
                  <a:pt x="11397" y="28370"/>
                </a:cubicBezTo>
                <a:close/>
                <a:moveTo>
                  <a:pt x="9986" y="29303"/>
                </a:moveTo>
                <a:cubicBezTo>
                  <a:pt x="9966" y="29303"/>
                  <a:pt x="9945" y="29309"/>
                  <a:pt x="9926" y="29322"/>
                </a:cubicBezTo>
                <a:cubicBezTo>
                  <a:pt x="9691" y="29481"/>
                  <a:pt x="9461" y="29645"/>
                  <a:pt x="9230" y="29804"/>
                </a:cubicBezTo>
                <a:cubicBezTo>
                  <a:pt x="9186" y="29837"/>
                  <a:pt x="9175" y="29903"/>
                  <a:pt x="9208" y="29953"/>
                </a:cubicBezTo>
                <a:cubicBezTo>
                  <a:pt x="9230" y="29979"/>
                  <a:pt x="9263" y="29996"/>
                  <a:pt x="9296" y="29996"/>
                </a:cubicBezTo>
                <a:cubicBezTo>
                  <a:pt x="9312" y="29996"/>
                  <a:pt x="9334" y="29991"/>
                  <a:pt x="9357" y="29974"/>
                </a:cubicBezTo>
                <a:cubicBezTo>
                  <a:pt x="9580" y="29815"/>
                  <a:pt x="9810" y="29657"/>
                  <a:pt x="10047" y="29493"/>
                </a:cubicBezTo>
                <a:cubicBezTo>
                  <a:pt x="10096" y="29460"/>
                  <a:pt x="10106" y="29394"/>
                  <a:pt x="10074" y="29349"/>
                </a:cubicBezTo>
                <a:cubicBezTo>
                  <a:pt x="10053" y="29319"/>
                  <a:pt x="10020" y="29303"/>
                  <a:pt x="9986" y="29303"/>
                </a:cubicBezTo>
                <a:close/>
                <a:moveTo>
                  <a:pt x="8611" y="30277"/>
                </a:moveTo>
                <a:cubicBezTo>
                  <a:pt x="8588" y="30277"/>
                  <a:pt x="8565" y="30284"/>
                  <a:pt x="8545" y="30298"/>
                </a:cubicBezTo>
                <a:cubicBezTo>
                  <a:pt x="8315" y="30467"/>
                  <a:pt x="8085" y="30637"/>
                  <a:pt x="7865" y="30801"/>
                </a:cubicBezTo>
                <a:cubicBezTo>
                  <a:pt x="7822" y="30841"/>
                  <a:pt x="7811" y="30907"/>
                  <a:pt x="7849" y="30950"/>
                </a:cubicBezTo>
                <a:cubicBezTo>
                  <a:pt x="7865" y="30978"/>
                  <a:pt x="7898" y="30993"/>
                  <a:pt x="7931" y="30993"/>
                </a:cubicBezTo>
                <a:cubicBezTo>
                  <a:pt x="7953" y="30993"/>
                  <a:pt x="7975" y="30988"/>
                  <a:pt x="7996" y="30972"/>
                </a:cubicBezTo>
                <a:cubicBezTo>
                  <a:pt x="8216" y="30808"/>
                  <a:pt x="8441" y="30637"/>
                  <a:pt x="8671" y="30467"/>
                </a:cubicBezTo>
                <a:cubicBezTo>
                  <a:pt x="8715" y="30434"/>
                  <a:pt x="8725" y="30369"/>
                  <a:pt x="8692" y="30320"/>
                </a:cubicBezTo>
                <a:cubicBezTo>
                  <a:pt x="8673" y="30291"/>
                  <a:pt x="8643" y="30277"/>
                  <a:pt x="8611" y="30277"/>
                </a:cubicBezTo>
                <a:close/>
                <a:moveTo>
                  <a:pt x="7265" y="31301"/>
                </a:moveTo>
                <a:cubicBezTo>
                  <a:pt x="7241" y="31301"/>
                  <a:pt x="7218" y="31308"/>
                  <a:pt x="7197" y="31322"/>
                </a:cubicBezTo>
                <a:cubicBezTo>
                  <a:pt x="6972" y="31504"/>
                  <a:pt x="6752" y="31684"/>
                  <a:pt x="6539" y="31860"/>
                </a:cubicBezTo>
                <a:cubicBezTo>
                  <a:pt x="6496" y="31898"/>
                  <a:pt x="6489" y="31964"/>
                  <a:pt x="6528" y="32008"/>
                </a:cubicBezTo>
                <a:cubicBezTo>
                  <a:pt x="6550" y="32035"/>
                  <a:pt x="6577" y="32046"/>
                  <a:pt x="6610" y="32046"/>
                </a:cubicBezTo>
                <a:cubicBezTo>
                  <a:pt x="6632" y="32046"/>
                  <a:pt x="6653" y="32035"/>
                  <a:pt x="6676" y="32018"/>
                </a:cubicBezTo>
                <a:cubicBezTo>
                  <a:pt x="6890" y="31843"/>
                  <a:pt x="7103" y="31668"/>
                  <a:pt x="7328" y="31492"/>
                </a:cubicBezTo>
                <a:cubicBezTo>
                  <a:pt x="7377" y="31454"/>
                  <a:pt x="7383" y="31388"/>
                  <a:pt x="7344" y="31339"/>
                </a:cubicBezTo>
                <a:cubicBezTo>
                  <a:pt x="7325" y="31314"/>
                  <a:pt x="7296" y="31301"/>
                  <a:pt x="7265" y="31301"/>
                </a:cubicBezTo>
                <a:close/>
                <a:moveTo>
                  <a:pt x="5966" y="32382"/>
                </a:moveTo>
                <a:cubicBezTo>
                  <a:pt x="5941" y="32382"/>
                  <a:pt x="5917" y="32390"/>
                  <a:pt x="5897" y="32408"/>
                </a:cubicBezTo>
                <a:cubicBezTo>
                  <a:pt x="5679" y="32600"/>
                  <a:pt x="5470" y="32786"/>
                  <a:pt x="5267" y="32972"/>
                </a:cubicBezTo>
                <a:cubicBezTo>
                  <a:pt x="5224" y="33011"/>
                  <a:pt x="5218" y="33082"/>
                  <a:pt x="5256" y="33126"/>
                </a:cubicBezTo>
                <a:cubicBezTo>
                  <a:pt x="5279" y="33148"/>
                  <a:pt x="5305" y="33159"/>
                  <a:pt x="5338" y="33159"/>
                </a:cubicBezTo>
                <a:cubicBezTo>
                  <a:pt x="5360" y="33159"/>
                  <a:pt x="5388" y="33148"/>
                  <a:pt x="5410" y="33131"/>
                </a:cubicBezTo>
                <a:cubicBezTo>
                  <a:pt x="5608" y="32946"/>
                  <a:pt x="5821" y="32759"/>
                  <a:pt x="6035" y="32567"/>
                </a:cubicBezTo>
                <a:cubicBezTo>
                  <a:pt x="6079" y="32529"/>
                  <a:pt x="6084" y="32463"/>
                  <a:pt x="6046" y="32419"/>
                </a:cubicBezTo>
                <a:cubicBezTo>
                  <a:pt x="6025" y="32395"/>
                  <a:pt x="5995" y="32382"/>
                  <a:pt x="5966" y="32382"/>
                </a:cubicBezTo>
                <a:close/>
                <a:moveTo>
                  <a:pt x="4725" y="33526"/>
                </a:moveTo>
                <a:cubicBezTo>
                  <a:pt x="4697" y="33526"/>
                  <a:pt x="4670" y="33537"/>
                  <a:pt x="4647" y="33559"/>
                </a:cubicBezTo>
                <a:cubicBezTo>
                  <a:pt x="4440" y="33761"/>
                  <a:pt x="4242" y="33958"/>
                  <a:pt x="4050" y="34156"/>
                </a:cubicBezTo>
                <a:cubicBezTo>
                  <a:pt x="4012" y="34200"/>
                  <a:pt x="4012" y="34266"/>
                  <a:pt x="4056" y="34310"/>
                </a:cubicBezTo>
                <a:cubicBezTo>
                  <a:pt x="4078" y="34327"/>
                  <a:pt x="4100" y="34337"/>
                  <a:pt x="4128" y="34337"/>
                </a:cubicBezTo>
                <a:cubicBezTo>
                  <a:pt x="4154" y="34337"/>
                  <a:pt x="4182" y="34327"/>
                  <a:pt x="4204" y="34304"/>
                </a:cubicBezTo>
                <a:cubicBezTo>
                  <a:pt x="4396" y="34107"/>
                  <a:pt x="4594" y="33910"/>
                  <a:pt x="4796" y="33707"/>
                </a:cubicBezTo>
                <a:cubicBezTo>
                  <a:pt x="4839" y="33669"/>
                  <a:pt x="4839" y="33603"/>
                  <a:pt x="4801" y="33559"/>
                </a:cubicBezTo>
                <a:cubicBezTo>
                  <a:pt x="4780" y="33537"/>
                  <a:pt x="4752" y="33526"/>
                  <a:pt x="4725" y="33526"/>
                </a:cubicBezTo>
                <a:close/>
                <a:moveTo>
                  <a:pt x="3555" y="34744"/>
                </a:moveTo>
                <a:cubicBezTo>
                  <a:pt x="3526" y="34744"/>
                  <a:pt x="3496" y="34757"/>
                  <a:pt x="3475" y="34781"/>
                </a:cubicBezTo>
                <a:cubicBezTo>
                  <a:pt x="3283" y="34995"/>
                  <a:pt x="3097" y="35208"/>
                  <a:pt x="2922" y="35422"/>
                </a:cubicBezTo>
                <a:cubicBezTo>
                  <a:pt x="2883" y="35471"/>
                  <a:pt x="2889" y="35537"/>
                  <a:pt x="2937" y="35576"/>
                </a:cubicBezTo>
                <a:cubicBezTo>
                  <a:pt x="2955" y="35587"/>
                  <a:pt x="2982" y="35597"/>
                  <a:pt x="3003" y="35597"/>
                </a:cubicBezTo>
                <a:cubicBezTo>
                  <a:pt x="3031" y="35597"/>
                  <a:pt x="3064" y="35587"/>
                  <a:pt x="3086" y="35559"/>
                </a:cubicBezTo>
                <a:cubicBezTo>
                  <a:pt x="3261" y="35346"/>
                  <a:pt x="3443" y="35132"/>
                  <a:pt x="3635" y="34924"/>
                </a:cubicBezTo>
                <a:cubicBezTo>
                  <a:pt x="3673" y="34879"/>
                  <a:pt x="3667" y="34813"/>
                  <a:pt x="3623" y="34770"/>
                </a:cubicBezTo>
                <a:cubicBezTo>
                  <a:pt x="3603" y="34753"/>
                  <a:pt x="3579" y="34744"/>
                  <a:pt x="3555" y="34744"/>
                </a:cubicBezTo>
                <a:close/>
                <a:moveTo>
                  <a:pt x="2482" y="36050"/>
                </a:moveTo>
                <a:cubicBezTo>
                  <a:pt x="2449" y="36050"/>
                  <a:pt x="2415" y="36065"/>
                  <a:pt x="2395" y="36091"/>
                </a:cubicBezTo>
                <a:cubicBezTo>
                  <a:pt x="2226" y="36321"/>
                  <a:pt x="2056" y="36551"/>
                  <a:pt x="1902" y="36781"/>
                </a:cubicBezTo>
                <a:cubicBezTo>
                  <a:pt x="1869" y="36831"/>
                  <a:pt x="1880" y="36897"/>
                  <a:pt x="1930" y="36930"/>
                </a:cubicBezTo>
                <a:cubicBezTo>
                  <a:pt x="1946" y="36940"/>
                  <a:pt x="1968" y="36946"/>
                  <a:pt x="1990" y="36946"/>
                </a:cubicBezTo>
                <a:cubicBezTo>
                  <a:pt x="2023" y="36946"/>
                  <a:pt x="2056" y="36930"/>
                  <a:pt x="2077" y="36902"/>
                </a:cubicBezTo>
                <a:cubicBezTo>
                  <a:pt x="2231" y="36677"/>
                  <a:pt x="2395" y="36447"/>
                  <a:pt x="2565" y="36217"/>
                </a:cubicBezTo>
                <a:cubicBezTo>
                  <a:pt x="2598" y="36174"/>
                  <a:pt x="2593" y="36108"/>
                  <a:pt x="2543" y="36070"/>
                </a:cubicBezTo>
                <a:cubicBezTo>
                  <a:pt x="2526" y="36057"/>
                  <a:pt x="2504" y="36050"/>
                  <a:pt x="2482" y="36050"/>
                </a:cubicBezTo>
                <a:close/>
                <a:moveTo>
                  <a:pt x="1534" y="37450"/>
                </a:moveTo>
                <a:cubicBezTo>
                  <a:pt x="1499" y="37450"/>
                  <a:pt x="1465" y="37468"/>
                  <a:pt x="1447" y="37499"/>
                </a:cubicBezTo>
                <a:cubicBezTo>
                  <a:pt x="1300" y="37747"/>
                  <a:pt x="1162" y="37998"/>
                  <a:pt x="1037" y="38245"/>
                </a:cubicBezTo>
                <a:cubicBezTo>
                  <a:pt x="1009" y="38299"/>
                  <a:pt x="1030" y="38360"/>
                  <a:pt x="1080" y="38387"/>
                </a:cubicBezTo>
                <a:cubicBezTo>
                  <a:pt x="1096" y="38398"/>
                  <a:pt x="1113" y="38398"/>
                  <a:pt x="1129" y="38398"/>
                </a:cubicBezTo>
                <a:cubicBezTo>
                  <a:pt x="1168" y="38398"/>
                  <a:pt x="1206" y="38377"/>
                  <a:pt x="1222" y="38344"/>
                </a:cubicBezTo>
                <a:cubicBezTo>
                  <a:pt x="1348" y="38097"/>
                  <a:pt x="1485" y="37851"/>
                  <a:pt x="1629" y="37609"/>
                </a:cubicBezTo>
                <a:cubicBezTo>
                  <a:pt x="1655" y="37560"/>
                  <a:pt x="1639" y="37494"/>
                  <a:pt x="1589" y="37467"/>
                </a:cubicBezTo>
                <a:cubicBezTo>
                  <a:pt x="1572" y="37455"/>
                  <a:pt x="1553" y="37450"/>
                  <a:pt x="1534" y="37450"/>
                </a:cubicBezTo>
                <a:close/>
                <a:moveTo>
                  <a:pt x="774" y="38955"/>
                </a:moveTo>
                <a:cubicBezTo>
                  <a:pt x="733" y="38955"/>
                  <a:pt x="694" y="38978"/>
                  <a:pt x="675" y="39017"/>
                </a:cubicBezTo>
                <a:cubicBezTo>
                  <a:pt x="564" y="39286"/>
                  <a:pt x="466" y="39555"/>
                  <a:pt x="384" y="39819"/>
                </a:cubicBezTo>
                <a:cubicBezTo>
                  <a:pt x="362" y="39878"/>
                  <a:pt x="395" y="39933"/>
                  <a:pt x="450" y="39955"/>
                </a:cubicBezTo>
                <a:cubicBezTo>
                  <a:pt x="461" y="39955"/>
                  <a:pt x="471" y="39961"/>
                  <a:pt x="483" y="39961"/>
                </a:cubicBezTo>
                <a:cubicBezTo>
                  <a:pt x="526" y="39961"/>
                  <a:pt x="570" y="39928"/>
                  <a:pt x="582" y="39884"/>
                </a:cubicBezTo>
                <a:cubicBezTo>
                  <a:pt x="663" y="39626"/>
                  <a:pt x="762" y="39363"/>
                  <a:pt x="872" y="39100"/>
                </a:cubicBezTo>
                <a:cubicBezTo>
                  <a:pt x="893" y="39045"/>
                  <a:pt x="866" y="38985"/>
                  <a:pt x="817" y="38964"/>
                </a:cubicBezTo>
                <a:cubicBezTo>
                  <a:pt x="803" y="38958"/>
                  <a:pt x="788" y="38955"/>
                  <a:pt x="774" y="38955"/>
                </a:cubicBezTo>
                <a:close/>
                <a:moveTo>
                  <a:pt x="267" y="40561"/>
                </a:moveTo>
                <a:cubicBezTo>
                  <a:pt x="218" y="40561"/>
                  <a:pt x="173" y="40597"/>
                  <a:pt x="159" y="40646"/>
                </a:cubicBezTo>
                <a:cubicBezTo>
                  <a:pt x="99" y="40930"/>
                  <a:pt x="55" y="41215"/>
                  <a:pt x="28" y="41489"/>
                </a:cubicBezTo>
                <a:cubicBezTo>
                  <a:pt x="22" y="41550"/>
                  <a:pt x="66" y="41600"/>
                  <a:pt x="126" y="41610"/>
                </a:cubicBezTo>
                <a:lnTo>
                  <a:pt x="137" y="41610"/>
                </a:lnTo>
                <a:cubicBezTo>
                  <a:pt x="187" y="41610"/>
                  <a:pt x="236" y="41567"/>
                  <a:pt x="241" y="41511"/>
                </a:cubicBezTo>
                <a:cubicBezTo>
                  <a:pt x="268" y="41243"/>
                  <a:pt x="307" y="40963"/>
                  <a:pt x="367" y="40689"/>
                </a:cubicBezTo>
                <a:cubicBezTo>
                  <a:pt x="379" y="40634"/>
                  <a:pt x="346" y="40575"/>
                  <a:pt x="286" y="40563"/>
                </a:cubicBezTo>
                <a:cubicBezTo>
                  <a:pt x="279" y="40562"/>
                  <a:pt x="273" y="40561"/>
                  <a:pt x="267" y="40561"/>
                </a:cubicBezTo>
                <a:close/>
                <a:moveTo>
                  <a:pt x="104" y="42240"/>
                </a:moveTo>
                <a:cubicBezTo>
                  <a:pt x="44" y="42240"/>
                  <a:pt x="0" y="42290"/>
                  <a:pt x="0" y="42351"/>
                </a:cubicBezTo>
                <a:cubicBezTo>
                  <a:pt x="11" y="42640"/>
                  <a:pt x="38" y="42931"/>
                  <a:pt x="88" y="43206"/>
                </a:cubicBezTo>
                <a:cubicBezTo>
                  <a:pt x="99" y="43254"/>
                  <a:pt x="142" y="43292"/>
                  <a:pt x="192" y="43292"/>
                </a:cubicBezTo>
                <a:lnTo>
                  <a:pt x="208" y="43292"/>
                </a:lnTo>
                <a:cubicBezTo>
                  <a:pt x="268" y="43282"/>
                  <a:pt x="307" y="43227"/>
                  <a:pt x="296" y="43166"/>
                </a:cubicBezTo>
                <a:cubicBezTo>
                  <a:pt x="247" y="42903"/>
                  <a:pt x="220" y="42624"/>
                  <a:pt x="215" y="42344"/>
                </a:cubicBezTo>
                <a:cubicBezTo>
                  <a:pt x="208" y="42285"/>
                  <a:pt x="159" y="42240"/>
                  <a:pt x="104" y="42240"/>
                </a:cubicBezTo>
                <a:close/>
                <a:moveTo>
                  <a:pt x="407" y="43899"/>
                </a:moveTo>
                <a:cubicBezTo>
                  <a:pt x="393" y="43899"/>
                  <a:pt x="380" y="43902"/>
                  <a:pt x="367" y="43907"/>
                </a:cubicBezTo>
                <a:cubicBezTo>
                  <a:pt x="313" y="43923"/>
                  <a:pt x="286" y="43983"/>
                  <a:pt x="301" y="44038"/>
                </a:cubicBezTo>
                <a:cubicBezTo>
                  <a:pt x="307" y="44049"/>
                  <a:pt x="597" y="44843"/>
                  <a:pt x="751" y="44843"/>
                </a:cubicBezTo>
                <a:cubicBezTo>
                  <a:pt x="812" y="44843"/>
                  <a:pt x="860" y="44800"/>
                  <a:pt x="860" y="44739"/>
                </a:cubicBezTo>
                <a:cubicBezTo>
                  <a:pt x="860" y="44718"/>
                  <a:pt x="850" y="44696"/>
                  <a:pt x="839" y="44679"/>
                </a:cubicBezTo>
                <a:cubicBezTo>
                  <a:pt x="828" y="44663"/>
                  <a:pt x="663" y="44416"/>
                  <a:pt x="504" y="43967"/>
                </a:cubicBezTo>
                <a:cubicBezTo>
                  <a:pt x="488" y="43925"/>
                  <a:pt x="449" y="43899"/>
                  <a:pt x="407" y="43899"/>
                </a:cubicBezTo>
                <a:close/>
              </a:path>
            </a:pathLst>
          </a:custGeom>
          <a:solidFill>
            <a:srgbClr val="2E242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6" name="Google Shape;1036;p15"/>
          <p:cNvSpPr txBox="1">
            <a:spLocks noGrp="1"/>
          </p:cNvSpPr>
          <p:nvPr>
            <p:ph type="subTitle" idx="1"/>
          </p:nvPr>
        </p:nvSpPr>
        <p:spPr>
          <a:xfrm>
            <a:off x="3778400" y="3746200"/>
            <a:ext cx="4635200" cy="15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7" name="Google Shape;1037;p15"/>
          <p:cNvSpPr txBox="1">
            <a:spLocks noGrp="1"/>
          </p:cNvSpPr>
          <p:nvPr>
            <p:ph type="title"/>
          </p:nvPr>
        </p:nvSpPr>
        <p:spPr>
          <a:xfrm>
            <a:off x="3778400" y="1579000"/>
            <a:ext cx="4635200" cy="21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5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38" name="Google Shape;1038;p15"/>
          <p:cNvSpPr/>
          <p:nvPr/>
        </p:nvSpPr>
        <p:spPr>
          <a:xfrm>
            <a:off x="5476501" y="5862816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9" name="Google Shape;1039;p15"/>
          <p:cNvSpPr/>
          <p:nvPr/>
        </p:nvSpPr>
        <p:spPr>
          <a:xfrm rot="-8099864">
            <a:off x="9541318" y="5155623"/>
            <a:ext cx="1322167" cy="2666557"/>
          </a:xfrm>
          <a:custGeom>
            <a:avLst/>
            <a:gdLst/>
            <a:ahLst/>
            <a:cxnLst/>
            <a:rect l="l" t="t" r="r" b="b"/>
            <a:pathLst>
              <a:path w="22236" h="44844" extrusionOk="0">
                <a:moveTo>
                  <a:pt x="13245" y="0"/>
                </a:moveTo>
                <a:cubicBezTo>
                  <a:pt x="13209" y="0"/>
                  <a:pt x="13173" y="21"/>
                  <a:pt x="13154" y="54"/>
                </a:cubicBezTo>
                <a:cubicBezTo>
                  <a:pt x="13127" y="104"/>
                  <a:pt x="13144" y="170"/>
                  <a:pt x="13192" y="197"/>
                </a:cubicBezTo>
                <a:cubicBezTo>
                  <a:pt x="13198" y="197"/>
                  <a:pt x="13478" y="356"/>
                  <a:pt x="13921" y="635"/>
                </a:cubicBezTo>
                <a:cubicBezTo>
                  <a:pt x="13938" y="646"/>
                  <a:pt x="13954" y="646"/>
                  <a:pt x="13976" y="646"/>
                </a:cubicBezTo>
                <a:cubicBezTo>
                  <a:pt x="14009" y="646"/>
                  <a:pt x="14042" y="630"/>
                  <a:pt x="14064" y="597"/>
                </a:cubicBezTo>
                <a:cubicBezTo>
                  <a:pt x="14097" y="547"/>
                  <a:pt x="14080" y="481"/>
                  <a:pt x="14032" y="455"/>
                </a:cubicBezTo>
                <a:cubicBezTo>
                  <a:pt x="13582" y="175"/>
                  <a:pt x="13296" y="16"/>
                  <a:pt x="13296" y="16"/>
                </a:cubicBezTo>
                <a:cubicBezTo>
                  <a:pt x="13280" y="5"/>
                  <a:pt x="13263" y="0"/>
                  <a:pt x="13245" y="0"/>
                </a:cubicBezTo>
                <a:close/>
                <a:moveTo>
                  <a:pt x="14684" y="896"/>
                </a:moveTo>
                <a:cubicBezTo>
                  <a:pt x="14652" y="896"/>
                  <a:pt x="14621" y="912"/>
                  <a:pt x="14601" y="942"/>
                </a:cubicBezTo>
                <a:cubicBezTo>
                  <a:pt x="14568" y="992"/>
                  <a:pt x="14579" y="1058"/>
                  <a:pt x="14629" y="1090"/>
                </a:cubicBezTo>
                <a:cubicBezTo>
                  <a:pt x="14842" y="1232"/>
                  <a:pt x="15079" y="1397"/>
                  <a:pt x="15325" y="1567"/>
                </a:cubicBezTo>
                <a:cubicBezTo>
                  <a:pt x="15342" y="1584"/>
                  <a:pt x="15363" y="1589"/>
                  <a:pt x="15385" y="1589"/>
                </a:cubicBezTo>
                <a:cubicBezTo>
                  <a:pt x="15418" y="1589"/>
                  <a:pt x="15451" y="1573"/>
                  <a:pt x="15473" y="1546"/>
                </a:cubicBezTo>
                <a:cubicBezTo>
                  <a:pt x="15506" y="1496"/>
                  <a:pt x="15494" y="1430"/>
                  <a:pt x="15446" y="1397"/>
                </a:cubicBezTo>
                <a:cubicBezTo>
                  <a:pt x="15198" y="1222"/>
                  <a:pt x="14963" y="1063"/>
                  <a:pt x="14743" y="915"/>
                </a:cubicBezTo>
                <a:cubicBezTo>
                  <a:pt x="14724" y="903"/>
                  <a:pt x="14704" y="896"/>
                  <a:pt x="14684" y="896"/>
                </a:cubicBezTo>
                <a:close/>
                <a:moveTo>
                  <a:pt x="16073" y="1877"/>
                </a:moveTo>
                <a:cubicBezTo>
                  <a:pt x="16040" y="1877"/>
                  <a:pt x="16008" y="1891"/>
                  <a:pt x="15988" y="1918"/>
                </a:cubicBezTo>
                <a:cubicBezTo>
                  <a:pt x="15949" y="1968"/>
                  <a:pt x="15960" y="2034"/>
                  <a:pt x="16005" y="2066"/>
                </a:cubicBezTo>
                <a:cubicBezTo>
                  <a:pt x="16223" y="2231"/>
                  <a:pt x="16448" y="2406"/>
                  <a:pt x="16673" y="2586"/>
                </a:cubicBezTo>
                <a:cubicBezTo>
                  <a:pt x="16690" y="2598"/>
                  <a:pt x="16716" y="2608"/>
                  <a:pt x="16739" y="2608"/>
                </a:cubicBezTo>
                <a:cubicBezTo>
                  <a:pt x="16772" y="2608"/>
                  <a:pt x="16799" y="2593"/>
                  <a:pt x="16822" y="2570"/>
                </a:cubicBezTo>
                <a:cubicBezTo>
                  <a:pt x="16860" y="2520"/>
                  <a:pt x="16848" y="2454"/>
                  <a:pt x="16804" y="2416"/>
                </a:cubicBezTo>
                <a:cubicBezTo>
                  <a:pt x="16580" y="2236"/>
                  <a:pt x="16355" y="2060"/>
                  <a:pt x="16136" y="1895"/>
                </a:cubicBezTo>
                <a:cubicBezTo>
                  <a:pt x="16117" y="1883"/>
                  <a:pt x="16095" y="1877"/>
                  <a:pt x="16073" y="1877"/>
                </a:cubicBezTo>
                <a:close/>
                <a:moveTo>
                  <a:pt x="17389" y="2939"/>
                </a:moveTo>
                <a:cubicBezTo>
                  <a:pt x="17359" y="2939"/>
                  <a:pt x="17330" y="2952"/>
                  <a:pt x="17308" y="2975"/>
                </a:cubicBezTo>
                <a:cubicBezTo>
                  <a:pt x="17270" y="3020"/>
                  <a:pt x="17275" y="3086"/>
                  <a:pt x="17320" y="3124"/>
                </a:cubicBezTo>
                <a:cubicBezTo>
                  <a:pt x="17538" y="3309"/>
                  <a:pt x="17748" y="3502"/>
                  <a:pt x="17945" y="3688"/>
                </a:cubicBezTo>
                <a:cubicBezTo>
                  <a:pt x="17966" y="3704"/>
                  <a:pt x="17994" y="3716"/>
                  <a:pt x="18021" y="3716"/>
                </a:cubicBezTo>
                <a:cubicBezTo>
                  <a:pt x="18049" y="3716"/>
                  <a:pt x="18076" y="3704"/>
                  <a:pt x="18097" y="3683"/>
                </a:cubicBezTo>
                <a:cubicBezTo>
                  <a:pt x="18137" y="3638"/>
                  <a:pt x="18130" y="3573"/>
                  <a:pt x="18092" y="3534"/>
                </a:cubicBezTo>
                <a:cubicBezTo>
                  <a:pt x="17890" y="3342"/>
                  <a:pt x="17677" y="3152"/>
                  <a:pt x="17457" y="2965"/>
                </a:cubicBezTo>
                <a:cubicBezTo>
                  <a:pt x="17437" y="2948"/>
                  <a:pt x="17413" y="2939"/>
                  <a:pt x="17389" y="2939"/>
                </a:cubicBezTo>
                <a:close/>
                <a:moveTo>
                  <a:pt x="18624" y="4098"/>
                </a:moveTo>
                <a:cubicBezTo>
                  <a:pt x="18596" y="4098"/>
                  <a:pt x="18569" y="4107"/>
                  <a:pt x="18547" y="4126"/>
                </a:cubicBezTo>
                <a:cubicBezTo>
                  <a:pt x="18509" y="4165"/>
                  <a:pt x="18509" y="4237"/>
                  <a:pt x="18547" y="4275"/>
                </a:cubicBezTo>
                <a:cubicBezTo>
                  <a:pt x="18750" y="4483"/>
                  <a:pt x="18937" y="4691"/>
                  <a:pt x="19117" y="4895"/>
                </a:cubicBezTo>
                <a:cubicBezTo>
                  <a:pt x="19139" y="4916"/>
                  <a:pt x="19167" y="4933"/>
                  <a:pt x="19195" y="4933"/>
                </a:cubicBezTo>
                <a:cubicBezTo>
                  <a:pt x="19222" y="4933"/>
                  <a:pt x="19243" y="4921"/>
                  <a:pt x="19266" y="4905"/>
                </a:cubicBezTo>
                <a:cubicBezTo>
                  <a:pt x="19309" y="4867"/>
                  <a:pt x="19314" y="4801"/>
                  <a:pt x="19276" y="4756"/>
                </a:cubicBezTo>
                <a:cubicBezTo>
                  <a:pt x="19096" y="4549"/>
                  <a:pt x="18904" y="4336"/>
                  <a:pt x="18701" y="4126"/>
                </a:cubicBezTo>
                <a:cubicBezTo>
                  <a:pt x="18679" y="4107"/>
                  <a:pt x="18651" y="4098"/>
                  <a:pt x="18624" y="4098"/>
                </a:cubicBezTo>
                <a:close/>
                <a:moveTo>
                  <a:pt x="19731" y="5375"/>
                </a:moveTo>
                <a:cubicBezTo>
                  <a:pt x="19709" y="5375"/>
                  <a:pt x="19686" y="5383"/>
                  <a:pt x="19665" y="5398"/>
                </a:cubicBezTo>
                <a:cubicBezTo>
                  <a:pt x="19622" y="5431"/>
                  <a:pt x="19610" y="5497"/>
                  <a:pt x="19650" y="5546"/>
                </a:cubicBezTo>
                <a:cubicBezTo>
                  <a:pt x="19819" y="5776"/>
                  <a:pt x="19984" y="6006"/>
                  <a:pt x="20126" y="6231"/>
                </a:cubicBezTo>
                <a:cubicBezTo>
                  <a:pt x="20143" y="6264"/>
                  <a:pt x="20181" y="6281"/>
                  <a:pt x="20214" y="6281"/>
                </a:cubicBezTo>
                <a:cubicBezTo>
                  <a:pt x="20235" y="6281"/>
                  <a:pt x="20252" y="6276"/>
                  <a:pt x="20268" y="6264"/>
                </a:cubicBezTo>
                <a:cubicBezTo>
                  <a:pt x="20318" y="6231"/>
                  <a:pt x="20334" y="6165"/>
                  <a:pt x="20301" y="6117"/>
                </a:cubicBezTo>
                <a:cubicBezTo>
                  <a:pt x="20159" y="5886"/>
                  <a:pt x="19994" y="5651"/>
                  <a:pt x="19814" y="5421"/>
                </a:cubicBezTo>
                <a:cubicBezTo>
                  <a:pt x="19795" y="5391"/>
                  <a:pt x="19764" y="5375"/>
                  <a:pt x="19731" y="5375"/>
                </a:cubicBezTo>
                <a:close/>
                <a:moveTo>
                  <a:pt x="20629" y="6806"/>
                </a:moveTo>
                <a:cubicBezTo>
                  <a:pt x="20613" y="6806"/>
                  <a:pt x="20597" y="6810"/>
                  <a:pt x="20581" y="6818"/>
                </a:cubicBezTo>
                <a:cubicBezTo>
                  <a:pt x="20531" y="6845"/>
                  <a:pt x="20510" y="6906"/>
                  <a:pt x="20538" y="6960"/>
                </a:cubicBezTo>
                <a:cubicBezTo>
                  <a:pt x="20663" y="7218"/>
                  <a:pt x="20773" y="7475"/>
                  <a:pt x="20855" y="7723"/>
                </a:cubicBezTo>
                <a:cubicBezTo>
                  <a:pt x="20872" y="7766"/>
                  <a:pt x="20910" y="7799"/>
                  <a:pt x="20953" y="7799"/>
                </a:cubicBezTo>
                <a:cubicBezTo>
                  <a:pt x="20965" y="7799"/>
                  <a:pt x="20976" y="7794"/>
                  <a:pt x="20986" y="7788"/>
                </a:cubicBezTo>
                <a:cubicBezTo>
                  <a:pt x="21047" y="7771"/>
                  <a:pt x="21074" y="7711"/>
                  <a:pt x="21052" y="7657"/>
                </a:cubicBezTo>
                <a:cubicBezTo>
                  <a:pt x="20970" y="7399"/>
                  <a:pt x="20855" y="7131"/>
                  <a:pt x="20723" y="6868"/>
                </a:cubicBezTo>
                <a:cubicBezTo>
                  <a:pt x="20703" y="6828"/>
                  <a:pt x="20668" y="6806"/>
                  <a:pt x="20629" y="6806"/>
                </a:cubicBezTo>
                <a:close/>
                <a:moveTo>
                  <a:pt x="21151" y="8401"/>
                </a:moveTo>
                <a:cubicBezTo>
                  <a:pt x="21147" y="8401"/>
                  <a:pt x="21144" y="8401"/>
                  <a:pt x="21140" y="8401"/>
                </a:cubicBezTo>
                <a:cubicBezTo>
                  <a:pt x="21085" y="8413"/>
                  <a:pt x="21047" y="8467"/>
                  <a:pt x="21052" y="8522"/>
                </a:cubicBezTo>
                <a:cubicBezTo>
                  <a:pt x="21090" y="8742"/>
                  <a:pt x="21107" y="8960"/>
                  <a:pt x="21107" y="9175"/>
                </a:cubicBezTo>
                <a:cubicBezTo>
                  <a:pt x="21107" y="9229"/>
                  <a:pt x="21107" y="9289"/>
                  <a:pt x="21102" y="9345"/>
                </a:cubicBezTo>
                <a:cubicBezTo>
                  <a:pt x="21102" y="9405"/>
                  <a:pt x="21145" y="9454"/>
                  <a:pt x="21206" y="9454"/>
                </a:cubicBezTo>
                <a:lnTo>
                  <a:pt x="21211" y="9454"/>
                </a:lnTo>
                <a:cubicBezTo>
                  <a:pt x="21266" y="9454"/>
                  <a:pt x="21310" y="9410"/>
                  <a:pt x="21315" y="9355"/>
                </a:cubicBezTo>
                <a:lnTo>
                  <a:pt x="21315" y="9175"/>
                </a:lnTo>
                <a:cubicBezTo>
                  <a:pt x="21320" y="8950"/>
                  <a:pt x="21299" y="8720"/>
                  <a:pt x="21266" y="8490"/>
                </a:cubicBezTo>
                <a:cubicBezTo>
                  <a:pt x="21255" y="8438"/>
                  <a:pt x="21207" y="8401"/>
                  <a:pt x="21151" y="8401"/>
                </a:cubicBezTo>
                <a:close/>
                <a:moveTo>
                  <a:pt x="21086" y="10077"/>
                </a:moveTo>
                <a:cubicBezTo>
                  <a:pt x="21037" y="10077"/>
                  <a:pt x="20989" y="10108"/>
                  <a:pt x="20976" y="10156"/>
                </a:cubicBezTo>
                <a:cubicBezTo>
                  <a:pt x="20943" y="10276"/>
                  <a:pt x="20905" y="10402"/>
                  <a:pt x="20860" y="10523"/>
                </a:cubicBezTo>
                <a:cubicBezTo>
                  <a:pt x="20806" y="10665"/>
                  <a:pt x="20751" y="10802"/>
                  <a:pt x="20690" y="10934"/>
                </a:cubicBezTo>
                <a:cubicBezTo>
                  <a:pt x="20669" y="10984"/>
                  <a:pt x="20690" y="11049"/>
                  <a:pt x="20745" y="11070"/>
                </a:cubicBezTo>
                <a:cubicBezTo>
                  <a:pt x="20756" y="11077"/>
                  <a:pt x="20773" y="11082"/>
                  <a:pt x="20789" y="11082"/>
                </a:cubicBezTo>
                <a:cubicBezTo>
                  <a:pt x="20827" y="11082"/>
                  <a:pt x="20866" y="11055"/>
                  <a:pt x="20882" y="11016"/>
                </a:cubicBezTo>
                <a:cubicBezTo>
                  <a:pt x="20943" y="10885"/>
                  <a:pt x="21003" y="10742"/>
                  <a:pt x="21057" y="10594"/>
                </a:cubicBezTo>
                <a:cubicBezTo>
                  <a:pt x="21107" y="10468"/>
                  <a:pt x="21145" y="10342"/>
                  <a:pt x="21183" y="10210"/>
                </a:cubicBezTo>
                <a:cubicBezTo>
                  <a:pt x="21195" y="10156"/>
                  <a:pt x="21162" y="10096"/>
                  <a:pt x="21107" y="10079"/>
                </a:cubicBezTo>
                <a:cubicBezTo>
                  <a:pt x="21100" y="10077"/>
                  <a:pt x="21093" y="10077"/>
                  <a:pt x="21086" y="10077"/>
                </a:cubicBezTo>
                <a:close/>
                <a:moveTo>
                  <a:pt x="20403" y="11623"/>
                </a:moveTo>
                <a:cubicBezTo>
                  <a:pt x="20367" y="11623"/>
                  <a:pt x="20331" y="11641"/>
                  <a:pt x="20313" y="11674"/>
                </a:cubicBezTo>
                <a:cubicBezTo>
                  <a:pt x="20164" y="11915"/>
                  <a:pt x="20005" y="12145"/>
                  <a:pt x="19840" y="12353"/>
                </a:cubicBezTo>
                <a:cubicBezTo>
                  <a:pt x="19802" y="12403"/>
                  <a:pt x="19814" y="12469"/>
                  <a:pt x="19858" y="12507"/>
                </a:cubicBezTo>
                <a:cubicBezTo>
                  <a:pt x="19873" y="12517"/>
                  <a:pt x="19901" y="12529"/>
                  <a:pt x="19923" y="12529"/>
                </a:cubicBezTo>
                <a:cubicBezTo>
                  <a:pt x="19956" y="12529"/>
                  <a:pt x="19984" y="12512"/>
                  <a:pt x="20005" y="12491"/>
                </a:cubicBezTo>
                <a:cubicBezTo>
                  <a:pt x="20181" y="12271"/>
                  <a:pt x="20340" y="12036"/>
                  <a:pt x="20493" y="11778"/>
                </a:cubicBezTo>
                <a:cubicBezTo>
                  <a:pt x="20520" y="11728"/>
                  <a:pt x="20505" y="11662"/>
                  <a:pt x="20455" y="11636"/>
                </a:cubicBezTo>
                <a:cubicBezTo>
                  <a:pt x="20439" y="11627"/>
                  <a:pt x="20421" y="11623"/>
                  <a:pt x="20403" y="11623"/>
                </a:cubicBezTo>
                <a:close/>
                <a:moveTo>
                  <a:pt x="17177" y="12248"/>
                </a:moveTo>
                <a:cubicBezTo>
                  <a:pt x="17121" y="12248"/>
                  <a:pt x="17072" y="12285"/>
                  <a:pt x="17068" y="12337"/>
                </a:cubicBezTo>
                <a:cubicBezTo>
                  <a:pt x="17057" y="12398"/>
                  <a:pt x="17095" y="12452"/>
                  <a:pt x="17156" y="12458"/>
                </a:cubicBezTo>
                <a:cubicBezTo>
                  <a:pt x="17407" y="12502"/>
                  <a:pt x="17682" y="12567"/>
                  <a:pt x="17955" y="12661"/>
                </a:cubicBezTo>
                <a:cubicBezTo>
                  <a:pt x="17966" y="12661"/>
                  <a:pt x="17978" y="12666"/>
                  <a:pt x="17988" y="12666"/>
                </a:cubicBezTo>
                <a:cubicBezTo>
                  <a:pt x="18038" y="12666"/>
                  <a:pt x="18076" y="12633"/>
                  <a:pt x="18092" y="12590"/>
                </a:cubicBezTo>
                <a:cubicBezTo>
                  <a:pt x="18109" y="12534"/>
                  <a:pt x="18082" y="12474"/>
                  <a:pt x="18021" y="12458"/>
                </a:cubicBezTo>
                <a:cubicBezTo>
                  <a:pt x="17736" y="12365"/>
                  <a:pt x="17452" y="12294"/>
                  <a:pt x="17189" y="12249"/>
                </a:cubicBezTo>
                <a:cubicBezTo>
                  <a:pt x="17185" y="12249"/>
                  <a:pt x="17181" y="12248"/>
                  <a:pt x="17177" y="12248"/>
                </a:cubicBezTo>
                <a:close/>
                <a:moveTo>
                  <a:pt x="16326" y="12216"/>
                </a:moveTo>
                <a:cubicBezTo>
                  <a:pt x="16323" y="12216"/>
                  <a:pt x="16319" y="12216"/>
                  <a:pt x="16316" y="12216"/>
                </a:cubicBezTo>
                <a:cubicBezTo>
                  <a:pt x="16032" y="12254"/>
                  <a:pt x="15823" y="12342"/>
                  <a:pt x="15681" y="12479"/>
                </a:cubicBezTo>
                <a:cubicBezTo>
                  <a:pt x="15626" y="12540"/>
                  <a:pt x="15572" y="12600"/>
                  <a:pt x="15527" y="12661"/>
                </a:cubicBezTo>
                <a:cubicBezTo>
                  <a:pt x="15494" y="12704"/>
                  <a:pt x="15506" y="12770"/>
                  <a:pt x="15550" y="12808"/>
                </a:cubicBezTo>
                <a:cubicBezTo>
                  <a:pt x="15572" y="12820"/>
                  <a:pt x="15593" y="12825"/>
                  <a:pt x="15615" y="12825"/>
                </a:cubicBezTo>
                <a:cubicBezTo>
                  <a:pt x="15648" y="12825"/>
                  <a:pt x="15681" y="12813"/>
                  <a:pt x="15697" y="12780"/>
                </a:cubicBezTo>
                <a:cubicBezTo>
                  <a:pt x="15736" y="12732"/>
                  <a:pt x="15780" y="12682"/>
                  <a:pt x="15828" y="12633"/>
                </a:cubicBezTo>
                <a:cubicBezTo>
                  <a:pt x="15934" y="12529"/>
                  <a:pt x="16114" y="12458"/>
                  <a:pt x="16344" y="12431"/>
                </a:cubicBezTo>
                <a:cubicBezTo>
                  <a:pt x="16399" y="12419"/>
                  <a:pt x="16443" y="12370"/>
                  <a:pt x="16432" y="12309"/>
                </a:cubicBezTo>
                <a:cubicBezTo>
                  <a:pt x="16427" y="12257"/>
                  <a:pt x="16378" y="12216"/>
                  <a:pt x="16326" y="12216"/>
                </a:cubicBezTo>
                <a:close/>
                <a:moveTo>
                  <a:pt x="18773" y="12763"/>
                </a:moveTo>
                <a:cubicBezTo>
                  <a:pt x="18735" y="12763"/>
                  <a:pt x="18698" y="12786"/>
                  <a:pt x="18679" y="12825"/>
                </a:cubicBezTo>
                <a:cubicBezTo>
                  <a:pt x="18657" y="12879"/>
                  <a:pt x="18679" y="12940"/>
                  <a:pt x="18734" y="12967"/>
                </a:cubicBezTo>
                <a:cubicBezTo>
                  <a:pt x="18843" y="13017"/>
                  <a:pt x="18953" y="13076"/>
                  <a:pt x="19063" y="13132"/>
                </a:cubicBezTo>
                <a:cubicBezTo>
                  <a:pt x="18920" y="13247"/>
                  <a:pt x="18767" y="13357"/>
                  <a:pt x="18613" y="13445"/>
                </a:cubicBezTo>
                <a:cubicBezTo>
                  <a:pt x="18564" y="13478"/>
                  <a:pt x="18547" y="13543"/>
                  <a:pt x="18575" y="13592"/>
                </a:cubicBezTo>
                <a:cubicBezTo>
                  <a:pt x="18597" y="13625"/>
                  <a:pt x="18630" y="13642"/>
                  <a:pt x="18668" y="13642"/>
                </a:cubicBezTo>
                <a:cubicBezTo>
                  <a:pt x="18684" y="13642"/>
                  <a:pt x="18701" y="13635"/>
                  <a:pt x="18717" y="13630"/>
                </a:cubicBezTo>
                <a:cubicBezTo>
                  <a:pt x="18909" y="13516"/>
                  <a:pt x="19091" y="13389"/>
                  <a:pt x="19266" y="13247"/>
                </a:cubicBezTo>
                <a:cubicBezTo>
                  <a:pt x="19331" y="13286"/>
                  <a:pt x="19397" y="13324"/>
                  <a:pt x="19463" y="13362"/>
                </a:cubicBezTo>
                <a:cubicBezTo>
                  <a:pt x="19480" y="13374"/>
                  <a:pt x="19500" y="13379"/>
                  <a:pt x="19519" y="13379"/>
                </a:cubicBezTo>
                <a:cubicBezTo>
                  <a:pt x="19554" y="13379"/>
                  <a:pt x="19589" y="13361"/>
                  <a:pt x="19610" y="13329"/>
                </a:cubicBezTo>
                <a:cubicBezTo>
                  <a:pt x="19638" y="13280"/>
                  <a:pt x="19627" y="13214"/>
                  <a:pt x="19577" y="13187"/>
                </a:cubicBezTo>
                <a:cubicBezTo>
                  <a:pt x="19529" y="13154"/>
                  <a:pt x="19479" y="13126"/>
                  <a:pt x="19430" y="13099"/>
                </a:cubicBezTo>
                <a:cubicBezTo>
                  <a:pt x="19458" y="13055"/>
                  <a:pt x="19458" y="13005"/>
                  <a:pt x="19425" y="12967"/>
                </a:cubicBezTo>
                <a:cubicBezTo>
                  <a:pt x="19404" y="12943"/>
                  <a:pt x="19373" y="12931"/>
                  <a:pt x="19342" y="12931"/>
                </a:cubicBezTo>
                <a:cubicBezTo>
                  <a:pt x="19318" y="12931"/>
                  <a:pt x="19293" y="12939"/>
                  <a:pt x="19276" y="12957"/>
                </a:cubicBezTo>
                <a:cubicBezTo>
                  <a:pt x="19260" y="12967"/>
                  <a:pt x="19248" y="12978"/>
                  <a:pt x="19238" y="12990"/>
                </a:cubicBezTo>
                <a:cubicBezTo>
                  <a:pt x="19101" y="12912"/>
                  <a:pt x="18964" y="12841"/>
                  <a:pt x="18821" y="12775"/>
                </a:cubicBezTo>
                <a:cubicBezTo>
                  <a:pt x="18805" y="12767"/>
                  <a:pt x="18789" y="12763"/>
                  <a:pt x="18773" y="12763"/>
                </a:cubicBezTo>
                <a:close/>
                <a:moveTo>
                  <a:pt x="15547" y="13402"/>
                </a:moveTo>
                <a:cubicBezTo>
                  <a:pt x="15527" y="13402"/>
                  <a:pt x="15507" y="13407"/>
                  <a:pt x="15489" y="13417"/>
                </a:cubicBezTo>
                <a:cubicBezTo>
                  <a:pt x="15440" y="13450"/>
                  <a:pt x="15423" y="13516"/>
                  <a:pt x="15456" y="13564"/>
                </a:cubicBezTo>
                <a:cubicBezTo>
                  <a:pt x="15593" y="13789"/>
                  <a:pt x="15861" y="13964"/>
                  <a:pt x="16207" y="14063"/>
                </a:cubicBezTo>
                <a:cubicBezTo>
                  <a:pt x="16213" y="14069"/>
                  <a:pt x="16223" y="14069"/>
                  <a:pt x="16235" y="14069"/>
                </a:cubicBezTo>
                <a:cubicBezTo>
                  <a:pt x="16278" y="14069"/>
                  <a:pt x="16322" y="14042"/>
                  <a:pt x="16334" y="13992"/>
                </a:cubicBezTo>
                <a:cubicBezTo>
                  <a:pt x="16349" y="13938"/>
                  <a:pt x="16322" y="13877"/>
                  <a:pt x="16262" y="13860"/>
                </a:cubicBezTo>
                <a:cubicBezTo>
                  <a:pt x="15972" y="13779"/>
                  <a:pt x="15747" y="13630"/>
                  <a:pt x="15631" y="13450"/>
                </a:cubicBezTo>
                <a:cubicBezTo>
                  <a:pt x="15614" y="13418"/>
                  <a:pt x="15581" y="13402"/>
                  <a:pt x="15547" y="13402"/>
                </a:cubicBezTo>
                <a:close/>
                <a:moveTo>
                  <a:pt x="17903" y="13782"/>
                </a:moveTo>
                <a:cubicBezTo>
                  <a:pt x="17891" y="13782"/>
                  <a:pt x="17879" y="13784"/>
                  <a:pt x="17867" y="13789"/>
                </a:cubicBezTo>
                <a:cubicBezTo>
                  <a:pt x="17599" y="13877"/>
                  <a:pt x="17331" y="13926"/>
                  <a:pt x="17068" y="13943"/>
                </a:cubicBezTo>
                <a:cubicBezTo>
                  <a:pt x="17007" y="13948"/>
                  <a:pt x="16964" y="13997"/>
                  <a:pt x="16964" y="14052"/>
                </a:cubicBezTo>
                <a:cubicBezTo>
                  <a:pt x="16969" y="14113"/>
                  <a:pt x="17019" y="14156"/>
                  <a:pt x="17073" y="14156"/>
                </a:cubicBezTo>
                <a:lnTo>
                  <a:pt x="17078" y="14151"/>
                </a:lnTo>
                <a:cubicBezTo>
                  <a:pt x="17358" y="14135"/>
                  <a:pt x="17649" y="14080"/>
                  <a:pt x="17933" y="13987"/>
                </a:cubicBezTo>
                <a:cubicBezTo>
                  <a:pt x="17988" y="13971"/>
                  <a:pt x="18016" y="13910"/>
                  <a:pt x="17999" y="13855"/>
                </a:cubicBezTo>
                <a:cubicBezTo>
                  <a:pt x="17986" y="13812"/>
                  <a:pt x="17947" y="13782"/>
                  <a:pt x="17903" y="13782"/>
                </a:cubicBezTo>
                <a:close/>
                <a:moveTo>
                  <a:pt x="20211" y="13657"/>
                </a:moveTo>
                <a:cubicBezTo>
                  <a:pt x="20179" y="13657"/>
                  <a:pt x="20148" y="13671"/>
                  <a:pt x="20126" y="13696"/>
                </a:cubicBezTo>
                <a:cubicBezTo>
                  <a:pt x="20088" y="13741"/>
                  <a:pt x="20098" y="13806"/>
                  <a:pt x="20143" y="13845"/>
                </a:cubicBezTo>
                <a:cubicBezTo>
                  <a:pt x="20361" y="14020"/>
                  <a:pt x="20564" y="14212"/>
                  <a:pt x="20751" y="14409"/>
                </a:cubicBezTo>
                <a:cubicBezTo>
                  <a:pt x="20773" y="14431"/>
                  <a:pt x="20801" y="14442"/>
                  <a:pt x="20827" y="14442"/>
                </a:cubicBezTo>
                <a:cubicBezTo>
                  <a:pt x="20855" y="14442"/>
                  <a:pt x="20882" y="14431"/>
                  <a:pt x="20905" y="14414"/>
                </a:cubicBezTo>
                <a:cubicBezTo>
                  <a:pt x="20943" y="14371"/>
                  <a:pt x="20948" y="14305"/>
                  <a:pt x="20905" y="14267"/>
                </a:cubicBezTo>
                <a:cubicBezTo>
                  <a:pt x="20713" y="14058"/>
                  <a:pt x="20505" y="13860"/>
                  <a:pt x="20274" y="13680"/>
                </a:cubicBezTo>
                <a:cubicBezTo>
                  <a:pt x="20256" y="13664"/>
                  <a:pt x="20233" y="13657"/>
                  <a:pt x="20211" y="13657"/>
                </a:cubicBezTo>
                <a:close/>
                <a:moveTo>
                  <a:pt x="21360" y="14889"/>
                </a:moveTo>
                <a:cubicBezTo>
                  <a:pt x="21339" y="14889"/>
                  <a:pt x="21318" y="14895"/>
                  <a:pt x="21299" y="14907"/>
                </a:cubicBezTo>
                <a:cubicBezTo>
                  <a:pt x="21249" y="14940"/>
                  <a:pt x="21239" y="15006"/>
                  <a:pt x="21272" y="15056"/>
                </a:cubicBezTo>
                <a:cubicBezTo>
                  <a:pt x="21425" y="15286"/>
                  <a:pt x="21562" y="15527"/>
                  <a:pt x="21671" y="15773"/>
                </a:cubicBezTo>
                <a:cubicBezTo>
                  <a:pt x="21689" y="15812"/>
                  <a:pt x="21727" y="15839"/>
                  <a:pt x="21770" y="15839"/>
                </a:cubicBezTo>
                <a:cubicBezTo>
                  <a:pt x="21781" y="15839"/>
                  <a:pt x="21798" y="15833"/>
                  <a:pt x="21808" y="15828"/>
                </a:cubicBezTo>
                <a:cubicBezTo>
                  <a:pt x="21864" y="15806"/>
                  <a:pt x="21886" y="15740"/>
                  <a:pt x="21864" y="15691"/>
                </a:cubicBezTo>
                <a:cubicBezTo>
                  <a:pt x="21748" y="15428"/>
                  <a:pt x="21611" y="15176"/>
                  <a:pt x="21447" y="14935"/>
                </a:cubicBezTo>
                <a:cubicBezTo>
                  <a:pt x="21426" y="14904"/>
                  <a:pt x="21394" y="14889"/>
                  <a:pt x="21360" y="14889"/>
                </a:cubicBezTo>
                <a:close/>
                <a:moveTo>
                  <a:pt x="22033" y="16427"/>
                </a:moveTo>
                <a:cubicBezTo>
                  <a:pt x="22024" y="16427"/>
                  <a:pt x="22015" y="16428"/>
                  <a:pt x="22006" y="16431"/>
                </a:cubicBezTo>
                <a:cubicBezTo>
                  <a:pt x="21952" y="16442"/>
                  <a:pt x="21912" y="16496"/>
                  <a:pt x="21929" y="16557"/>
                </a:cubicBezTo>
                <a:cubicBezTo>
                  <a:pt x="21985" y="16820"/>
                  <a:pt x="22017" y="17095"/>
                  <a:pt x="22023" y="17374"/>
                </a:cubicBezTo>
                <a:cubicBezTo>
                  <a:pt x="22023" y="17429"/>
                  <a:pt x="22071" y="17472"/>
                  <a:pt x="22127" y="17472"/>
                </a:cubicBezTo>
                <a:lnTo>
                  <a:pt x="22132" y="17472"/>
                </a:lnTo>
                <a:cubicBezTo>
                  <a:pt x="22192" y="17472"/>
                  <a:pt x="22236" y="17424"/>
                  <a:pt x="22236" y="17369"/>
                </a:cubicBezTo>
                <a:cubicBezTo>
                  <a:pt x="22231" y="17078"/>
                  <a:pt x="22198" y="16787"/>
                  <a:pt x="22132" y="16508"/>
                </a:cubicBezTo>
                <a:cubicBezTo>
                  <a:pt x="22123" y="16462"/>
                  <a:pt x="22082" y="16427"/>
                  <a:pt x="22033" y="16427"/>
                </a:cubicBezTo>
                <a:close/>
                <a:moveTo>
                  <a:pt x="22065" y="18106"/>
                </a:moveTo>
                <a:cubicBezTo>
                  <a:pt x="22016" y="18106"/>
                  <a:pt x="21972" y="18142"/>
                  <a:pt x="21962" y="18196"/>
                </a:cubicBezTo>
                <a:cubicBezTo>
                  <a:pt x="21919" y="18459"/>
                  <a:pt x="21853" y="18727"/>
                  <a:pt x="21765" y="18996"/>
                </a:cubicBezTo>
                <a:cubicBezTo>
                  <a:pt x="21742" y="19051"/>
                  <a:pt x="21775" y="19111"/>
                  <a:pt x="21831" y="19127"/>
                </a:cubicBezTo>
                <a:cubicBezTo>
                  <a:pt x="21841" y="19134"/>
                  <a:pt x="21853" y="19134"/>
                  <a:pt x="21864" y="19134"/>
                </a:cubicBezTo>
                <a:cubicBezTo>
                  <a:pt x="21907" y="19134"/>
                  <a:pt x="21952" y="19106"/>
                  <a:pt x="21962" y="19061"/>
                </a:cubicBezTo>
                <a:cubicBezTo>
                  <a:pt x="22056" y="18783"/>
                  <a:pt x="22127" y="18502"/>
                  <a:pt x="22170" y="18229"/>
                </a:cubicBezTo>
                <a:cubicBezTo>
                  <a:pt x="22182" y="18168"/>
                  <a:pt x="22142" y="18114"/>
                  <a:pt x="22083" y="18108"/>
                </a:cubicBezTo>
                <a:cubicBezTo>
                  <a:pt x="22077" y="18107"/>
                  <a:pt x="22071" y="18106"/>
                  <a:pt x="22065" y="18106"/>
                </a:cubicBezTo>
                <a:close/>
                <a:moveTo>
                  <a:pt x="21552" y="19706"/>
                </a:moveTo>
                <a:cubicBezTo>
                  <a:pt x="21511" y="19706"/>
                  <a:pt x="21472" y="19727"/>
                  <a:pt x="21452" y="19764"/>
                </a:cubicBezTo>
                <a:cubicBezTo>
                  <a:pt x="21337" y="20005"/>
                  <a:pt x="21201" y="20252"/>
                  <a:pt x="21052" y="20498"/>
                </a:cubicBezTo>
                <a:cubicBezTo>
                  <a:pt x="21024" y="20548"/>
                  <a:pt x="21036" y="20614"/>
                  <a:pt x="21085" y="20640"/>
                </a:cubicBezTo>
                <a:cubicBezTo>
                  <a:pt x="21107" y="20652"/>
                  <a:pt x="21123" y="20657"/>
                  <a:pt x="21140" y="20657"/>
                </a:cubicBezTo>
                <a:cubicBezTo>
                  <a:pt x="21178" y="20657"/>
                  <a:pt x="21211" y="20640"/>
                  <a:pt x="21233" y="20607"/>
                </a:cubicBezTo>
                <a:cubicBezTo>
                  <a:pt x="21386" y="20356"/>
                  <a:pt x="21524" y="20103"/>
                  <a:pt x="21644" y="19857"/>
                </a:cubicBezTo>
                <a:cubicBezTo>
                  <a:pt x="21666" y="19802"/>
                  <a:pt x="21644" y="19742"/>
                  <a:pt x="21595" y="19714"/>
                </a:cubicBezTo>
                <a:cubicBezTo>
                  <a:pt x="21581" y="19708"/>
                  <a:pt x="21566" y="19706"/>
                  <a:pt x="21552" y="19706"/>
                </a:cubicBezTo>
                <a:close/>
                <a:moveTo>
                  <a:pt x="20672" y="21147"/>
                </a:moveTo>
                <a:cubicBezTo>
                  <a:pt x="20639" y="21147"/>
                  <a:pt x="20606" y="21162"/>
                  <a:pt x="20586" y="21188"/>
                </a:cubicBezTo>
                <a:cubicBezTo>
                  <a:pt x="20427" y="21408"/>
                  <a:pt x="20252" y="21626"/>
                  <a:pt x="20065" y="21846"/>
                </a:cubicBezTo>
                <a:cubicBezTo>
                  <a:pt x="20027" y="21890"/>
                  <a:pt x="20032" y="21955"/>
                  <a:pt x="20077" y="21995"/>
                </a:cubicBezTo>
                <a:cubicBezTo>
                  <a:pt x="20098" y="22011"/>
                  <a:pt x="20121" y="22021"/>
                  <a:pt x="20148" y="22021"/>
                </a:cubicBezTo>
                <a:cubicBezTo>
                  <a:pt x="20176" y="22021"/>
                  <a:pt x="20209" y="22005"/>
                  <a:pt x="20225" y="21983"/>
                </a:cubicBezTo>
                <a:cubicBezTo>
                  <a:pt x="20417" y="21758"/>
                  <a:pt x="20592" y="21534"/>
                  <a:pt x="20756" y="21315"/>
                </a:cubicBezTo>
                <a:cubicBezTo>
                  <a:pt x="20789" y="21271"/>
                  <a:pt x="20778" y="21199"/>
                  <a:pt x="20735" y="21166"/>
                </a:cubicBezTo>
                <a:cubicBezTo>
                  <a:pt x="20715" y="21153"/>
                  <a:pt x="20693" y="21147"/>
                  <a:pt x="20672" y="21147"/>
                </a:cubicBezTo>
                <a:close/>
                <a:moveTo>
                  <a:pt x="19581" y="22438"/>
                </a:moveTo>
                <a:cubicBezTo>
                  <a:pt x="19553" y="22438"/>
                  <a:pt x="19526" y="22449"/>
                  <a:pt x="19506" y="22471"/>
                </a:cubicBezTo>
                <a:cubicBezTo>
                  <a:pt x="19321" y="22668"/>
                  <a:pt x="19117" y="22866"/>
                  <a:pt x="18909" y="23063"/>
                </a:cubicBezTo>
                <a:cubicBezTo>
                  <a:pt x="18871" y="23106"/>
                  <a:pt x="18866" y="23172"/>
                  <a:pt x="18909" y="23217"/>
                </a:cubicBezTo>
                <a:cubicBezTo>
                  <a:pt x="18931" y="23233"/>
                  <a:pt x="18959" y="23244"/>
                  <a:pt x="18985" y="23244"/>
                </a:cubicBezTo>
                <a:cubicBezTo>
                  <a:pt x="19013" y="23244"/>
                  <a:pt x="19035" y="23238"/>
                  <a:pt x="19058" y="23217"/>
                </a:cubicBezTo>
                <a:cubicBezTo>
                  <a:pt x="19266" y="23019"/>
                  <a:pt x="19468" y="22817"/>
                  <a:pt x="19660" y="22613"/>
                </a:cubicBezTo>
                <a:cubicBezTo>
                  <a:pt x="19698" y="22575"/>
                  <a:pt x="19698" y="22509"/>
                  <a:pt x="19655" y="22466"/>
                </a:cubicBezTo>
                <a:cubicBezTo>
                  <a:pt x="19633" y="22447"/>
                  <a:pt x="19607" y="22438"/>
                  <a:pt x="19581" y="22438"/>
                </a:cubicBezTo>
                <a:close/>
                <a:moveTo>
                  <a:pt x="18360" y="23607"/>
                </a:moveTo>
                <a:cubicBezTo>
                  <a:pt x="18335" y="23607"/>
                  <a:pt x="18310" y="23615"/>
                  <a:pt x="18290" y="23632"/>
                </a:cubicBezTo>
                <a:cubicBezTo>
                  <a:pt x="18087" y="23809"/>
                  <a:pt x="17874" y="23994"/>
                  <a:pt x="17649" y="24176"/>
                </a:cubicBezTo>
                <a:cubicBezTo>
                  <a:pt x="17604" y="24214"/>
                  <a:pt x="17599" y="24280"/>
                  <a:pt x="17637" y="24323"/>
                </a:cubicBezTo>
                <a:cubicBezTo>
                  <a:pt x="17654" y="24351"/>
                  <a:pt x="17687" y="24363"/>
                  <a:pt x="17720" y="24363"/>
                </a:cubicBezTo>
                <a:cubicBezTo>
                  <a:pt x="17742" y="24363"/>
                  <a:pt x="17763" y="24356"/>
                  <a:pt x="17786" y="24340"/>
                </a:cubicBezTo>
                <a:cubicBezTo>
                  <a:pt x="18011" y="24153"/>
                  <a:pt x="18224" y="23973"/>
                  <a:pt x="18433" y="23792"/>
                </a:cubicBezTo>
                <a:cubicBezTo>
                  <a:pt x="18476" y="23753"/>
                  <a:pt x="18482" y="23688"/>
                  <a:pt x="18443" y="23644"/>
                </a:cubicBezTo>
                <a:cubicBezTo>
                  <a:pt x="18422" y="23620"/>
                  <a:pt x="18391" y="23607"/>
                  <a:pt x="18360" y="23607"/>
                </a:cubicBezTo>
                <a:close/>
                <a:moveTo>
                  <a:pt x="17052" y="24677"/>
                </a:moveTo>
                <a:cubicBezTo>
                  <a:pt x="17030" y="24677"/>
                  <a:pt x="17009" y="24684"/>
                  <a:pt x="16991" y="24697"/>
                </a:cubicBezTo>
                <a:cubicBezTo>
                  <a:pt x="16772" y="24866"/>
                  <a:pt x="16547" y="25031"/>
                  <a:pt x="16316" y="25200"/>
                </a:cubicBezTo>
                <a:cubicBezTo>
                  <a:pt x="16268" y="25239"/>
                  <a:pt x="16256" y="25304"/>
                  <a:pt x="16295" y="25349"/>
                </a:cubicBezTo>
                <a:cubicBezTo>
                  <a:pt x="16311" y="25375"/>
                  <a:pt x="16344" y="25392"/>
                  <a:pt x="16377" y="25392"/>
                </a:cubicBezTo>
                <a:cubicBezTo>
                  <a:pt x="16399" y="25392"/>
                  <a:pt x="16420" y="25387"/>
                  <a:pt x="16437" y="25375"/>
                </a:cubicBezTo>
                <a:cubicBezTo>
                  <a:pt x="16673" y="25200"/>
                  <a:pt x="16903" y="25036"/>
                  <a:pt x="17118" y="24866"/>
                </a:cubicBezTo>
                <a:cubicBezTo>
                  <a:pt x="17166" y="24833"/>
                  <a:pt x="17171" y="24762"/>
                  <a:pt x="17139" y="24718"/>
                </a:cubicBezTo>
                <a:cubicBezTo>
                  <a:pt x="17119" y="24692"/>
                  <a:pt x="17085" y="24677"/>
                  <a:pt x="17052" y="24677"/>
                </a:cubicBezTo>
                <a:close/>
                <a:moveTo>
                  <a:pt x="15688" y="25670"/>
                </a:moveTo>
                <a:cubicBezTo>
                  <a:pt x="15667" y="25670"/>
                  <a:pt x="15645" y="25676"/>
                  <a:pt x="15626" y="25688"/>
                </a:cubicBezTo>
                <a:cubicBezTo>
                  <a:pt x="15401" y="25842"/>
                  <a:pt x="15171" y="26000"/>
                  <a:pt x="14930" y="26159"/>
                </a:cubicBezTo>
                <a:cubicBezTo>
                  <a:pt x="14881" y="26192"/>
                  <a:pt x="14864" y="26258"/>
                  <a:pt x="14897" y="26308"/>
                </a:cubicBezTo>
                <a:cubicBezTo>
                  <a:pt x="14919" y="26336"/>
                  <a:pt x="14952" y="26351"/>
                  <a:pt x="14985" y="26351"/>
                </a:cubicBezTo>
                <a:cubicBezTo>
                  <a:pt x="15006" y="26351"/>
                  <a:pt x="15029" y="26346"/>
                  <a:pt x="15046" y="26336"/>
                </a:cubicBezTo>
                <a:cubicBezTo>
                  <a:pt x="15286" y="26176"/>
                  <a:pt x="15522" y="26017"/>
                  <a:pt x="15747" y="25863"/>
                </a:cubicBezTo>
                <a:cubicBezTo>
                  <a:pt x="15796" y="25831"/>
                  <a:pt x="15807" y="25765"/>
                  <a:pt x="15774" y="25716"/>
                </a:cubicBezTo>
                <a:cubicBezTo>
                  <a:pt x="15754" y="25685"/>
                  <a:pt x="15722" y="25670"/>
                  <a:pt x="15688" y="25670"/>
                </a:cubicBezTo>
                <a:close/>
                <a:moveTo>
                  <a:pt x="14274" y="26598"/>
                </a:moveTo>
                <a:cubicBezTo>
                  <a:pt x="14254" y="26598"/>
                  <a:pt x="14235" y="26603"/>
                  <a:pt x="14217" y="26614"/>
                </a:cubicBezTo>
                <a:cubicBezTo>
                  <a:pt x="13987" y="26763"/>
                  <a:pt x="13746" y="26910"/>
                  <a:pt x="13505" y="27059"/>
                </a:cubicBezTo>
                <a:cubicBezTo>
                  <a:pt x="13450" y="27085"/>
                  <a:pt x="13434" y="27151"/>
                  <a:pt x="13467" y="27201"/>
                </a:cubicBezTo>
                <a:cubicBezTo>
                  <a:pt x="13488" y="27234"/>
                  <a:pt x="13521" y="27256"/>
                  <a:pt x="13559" y="27256"/>
                </a:cubicBezTo>
                <a:cubicBezTo>
                  <a:pt x="13576" y="27256"/>
                  <a:pt x="13592" y="27250"/>
                  <a:pt x="13609" y="27239"/>
                </a:cubicBezTo>
                <a:cubicBezTo>
                  <a:pt x="13855" y="27092"/>
                  <a:pt x="14097" y="26943"/>
                  <a:pt x="14333" y="26796"/>
                </a:cubicBezTo>
                <a:cubicBezTo>
                  <a:pt x="14381" y="26763"/>
                  <a:pt x="14399" y="26697"/>
                  <a:pt x="14366" y="26647"/>
                </a:cubicBezTo>
                <a:cubicBezTo>
                  <a:pt x="14344" y="26616"/>
                  <a:pt x="14309" y="26598"/>
                  <a:pt x="14274" y="26598"/>
                </a:cubicBezTo>
                <a:close/>
                <a:moveTo>
                  <a:pt x="12829" y="27478"/>
                </a:moveTo>
                <a:cubicBezTo>
                  <a:pt x="12811" y="27478"/>
                  <a:pt x="12793" y="27483"/>
                  <a:pt x="12777" y="27492"/>
                </a:cubicBezTo>
                <a:cubicBezTo>
                  <a:pt x="12535" y="27639"/>
                  <a:pt x="12294" y="27788"/>
                  <a:pt x="12058" y="27935"/>
                </a:cubicBezTo>
                <a:cubicBezTo>
                  <a:pt x="12008" y="27968"/>
                  <a:pt x="11993" y="28029"/>
                  <a:pt x="12020" y="28084"/>
                </a:cubicBezTo>
                <a:cubicBezTo>
                  <a:pt x="12041" y="28111"/>
                  <a:pt x="12074" y="28132"/>
                  <a:pt x="12112" y="28132"/>
                </a:cubicBezTo>
                <a:cubicBezTo>
                  <a:pt x="12129" y="28132"/>
                  <a:pt x="12152" y="28127"/>
                  <a:pt x="12168" y="28117"/>
                </a:cubicBezTo>
                <a:cubicBezTo>
                  <a:pt x="12403" y="27968"/>
                  <a:pt x="12645" y="27821"/>
                  <a:pt x="12886" y="27672"/>
                </a:cubicBezTo>
                <a:cubicBezTo>
                  <a:pt x="12935" y="27644"/>
                  <a:pt x="12952" y="27579"/>
                  <a:pt x="12924" y="27530"/>
                </a:cubicBezTo>
                <a:cubicBezTo>
                  <a:pt x="12902" y="27497"/>
                  <a:pt x="12865" y="27478"/>
                  <a:pt x="12829" y="27478"/>
                </a:cubicBezTo>
                <a:close/>
                <a:moveTo>
                  <a:pt x="11397" y="28370"/>
                </a:moveTo>
                <a:cubicBezTo>
                  <a:pt x="11377" y="28370"/>
                  <a:pt x="11358" y="28375"/>
                  <a:pt x="11340" y="28385"/>
                </a:cubicBezTo>
                <a:cubicBezTo>
                  <a:pt x="11100" y="28544"/>
                  <a:pt x="10863" y="28697"/>
                  <a:pt x="10633" y="28851"/>
                </a:cubicBezTo>
                <a:cubicBezTo>
                  <a:pt x="10584" y="28878"/>
                  <a:pt x="10567" y="28944"/>
                  <a:pt x="10600" y="28993"/>
                </a:cubicBezTo>
                <a:cubicBezTo>
                  <a:pt x="10622" y="29026"/>
                  <a:pt x="10655" y="29043"/>
                  <a:pt x="10688" y="29043"/>
                </a:cubicBezTo>
                <a:cubicBezTo>
                  <a:pt x="10710" y="29043"/>
                  <a:pt x="10731" y="29037"/>
                  <a:pt x="10748" y="29026"/>
                </a:cubicBezTo>
                <a:cubicBezTo>
                  <a:pt x="10979" y="28873"/>
                  <a:pt x="11214" y="28719"/>
                  <a:pt x="11455" y="28565"/>
                </a:cubicBezTo>
                <a:cubicBezTo>
                  <a:pt x="11505" y="28532"/>
                  <a:pt x="11515" y="28467"/>
                  <a:pt x="11488" y="28418"/>
                </a:cubicBezTo>
                <a:cubicBezTo>
                  <a:pt x="11467" y="28386"/>
                  <a:pt x="11432" y="28370"/>
                  <a:pt x="11397" y="28370"/>
                </a:cubicBezTo>
                <a:close/>
                <a:moveTo>
                  <a:pt x="9986" y="29303"/>
                </a:moveTo>
                <a:cubicBezTo>
                  <a:pt x="9966" y="29303"/>
                  <a:pt x="9945" y="29309"/>
                  <a:pt x="9926" y="29322"/>
                </a:cubicBezTo>
                <a:cubicBezTo>
                  <a:pt x="9691" y="29481"/>
                  <a:pt x="9461" y="29645"/>
                  <a:pt x="9230" y="29804"/>
                </a:cubicBezTo>
                <a:cubicBezTo>
                  <a:pt x="9186" y="29837"/>
                  <a:pt x="9175" y="29903"/>
                  <a:pt x="9208" y="29953"/>
                </a:cubicBezTo>
                <a:cubicBezTo>
                  <a:pt x="9230" y="29979"/>
                  <a:pt x="9263" y="29996"/>
                  <a:pt x="9296" y="29996"/>
                </a:cubicBezTo>
                <a:cubicBezTo>
                  <a:pt x="9312" y="29996"/>
                  <a:pt x="9334" y="29991"/>
                  <a:pt x="9357" y="29974"/>
                </a:cubicBezTo>
                <a:cubicBezTo>
                  <a:pt x="9580" y="29815"/>
                  <a:pt x="9810" y="29657"/>
                  <a:pt x="10047" y="29493"/>
                </a:cubicBezTo>
                <a:cubicBezTo>
                  <a:pt x="10096" y="29460"/>
                  <a:pt x="10106" y="29394"/>
                  <a:pt x="10074" y="29349"/>
                </a:cubicBezTo>
                <a:cubicBezTo>
                  <a:pt x="10053" y="29319"/>
                  <a:pt x="10020" y="29303"/>
                  <a:pt x="9986" y="29303"/>
                </a:cubicBezTo>
                <a:close/>
                <a:moveTo>
                  <a:pt x="8611" y="30277"/>
                </a:moveTo>
                <a:cubicBezTo>
                  <a:pt x="8588" y="30277"/>
                  <a:pt x="8565" y="30284"/>
                  <a:pt x="8545" y="30298"/>
                </a:cubicBezTo>
                <a:cubicBezTo>
                  <a:pt x="8315" y="30467"/>
                  <a:pt x="8085" y="30637"/>
                  <a:pt x="7865" y="30801"/>
                </a:cubicBezTo>
                <a:cubicBezTo>
                  <a:pt x="7822" y="30841"/>
                  <a:pt x="7811" y="30907"/>
                  <a:pt x="7849" y="30950"/>
                </a:cubicBezTo>
                <a:cubicBezTo>
                  <a:pt x="7865" y="30978"/>
                  <a:pt x="7898" y="30993"/>
                  <a:pt x="7931" y="30993"/>
                </a:cubicBezTo>
                <a:cubicBezTo>
                  <a:pt x="7953" y="30993"/>
                  <a:pt x="7975" y="30988"/>
                  <a:pt x="7996" y="30972"/>
                </a:cubicBezTo>
                <a:cubicBezTo>
                  <a:pt x="8216" y="30808"/>
                  <a:pt x="8441" y="30637"/>
                  <a:pt x="8671" y="30467"/>
                </a:cubicBezTo>
                <a:cubicBezTo>
                  <a:pt x="8715" y="30434"/>
                  <a:pt x="8725" y="30369"/>
                  <a:pt x="8692" y="30320"/>
                </a:cubicBezTo>
                <a:cubicBezTo>
                  <a:pt x="8673" y="30291"/>
                  <a:pt x="8643" y="30277"/>
                  <a:pt x="8611" y="30277"/>
                </a:cubicBezTo>
                <a:close/>
                <a:moveTo>
                  <a:pt x="7265" y="31301"/>
                </a:moveTo>
                <a:cubicBezTo>
                  <a:pt x="7241" y="31301"/>
                  <a:pt x="7218" y="31308"/>
                  <a:pt x="7197" y="31322"/>
                </a:cubicBezTo>
                <a:cubicBezTo>
                  <a:pt x="6972" y="31504"/>
                  <a:pt x="6752" y="31684"/>
                  <a:pt x="6539" y="31860"/>
                </a:cubicBezTo>
                <a:cubicBezTo>
                  <a:pt x="6496" y="31898"/>
                  <a:pt x="6489" y="31964"/>
                  <a:pt x="6528" y="32008"/>
                </a:cubicBezTo>
                <a:cubicBezTo>
                  <a:pt x="6550" y="32035"/>
                  <a:pt x="6577" y="32046"/>
                  <a:pt x="6610" y="32046"/>
                </a:cubicBezTo>
                <a:cubicBezTo>
                  <a:pt x="6632" y="32046"/>
                  <a:pt x="6653" y="32035"/>
                  <a:pt x="6676" y="32018"/>
                </a:cubicBezTo>
                <a:cubicBezTo>
                  <a:pt x="6890" y="31843"/>
                  <a:pt x="7103" y="31668"/>
                  <a:pt x="7328" y="31492"/>
                </a:cubicBezTo>
                <a:cubicBezTo>
                  <a:pt x="7377" y="31454"/>
                  <a:pt x="7383" y="31388"/>
                  <a:pt x="7344" y="31339"/>
                </a:cubicBezTo>
                <a:cubicBezTo>
                  <a:pt x="7325" y="31314"/>
                  <a:pt x="7296" y="31301"/>
                  <a:pt x="7265" y="31301"/>
                </a:cubicBezTo>
                <a:close/>
                <a:moveTo>
                  <a:pt x="5966" y="32382"/>
                </a:moveTo>
                <a:cubicBezTo>
                  <a:pt x="5941" y="32382"/>
                  <a:pt x="5917" y="32390"/>
                  <a:pt x="5897" y="32408"/>
                </a:cubicBezTo>
                <a:cubicBezTo>
                  <a:pt x="5679" y="32600"/>
                  <a:pt x="5470" y="32786"/>
                  <a:pt x="5267" y="32972"/>
                </a:cubicBezTo>
                <a:cubicBezTo>
                  <a:pt x="5224" y="33011"/>
                  <a:pt x="5218" y="33082"/>
                  <a:pt x="5256" y="33126"/>
                </a:cubicBezTo>
                <a:cubicBezTo>
                  <a:pt x="5279" y="33148"/>
                  <a:pt x="5305" y="33159"/>
                  <a:pt x="5338" y="33159"/>
                </a:cubicBezTo>
                <a:cubicBezTo>
                  <a:pt x="5360" y="33159"/>
                  <a:pt x="5388" y="33148"/>
                  <a:pt x="5410" y="33131"/>
                </a:cubicBezTo>
                <a:cubicBezTo>
                  <a:pt x="5608" y="32946"/>
                  <a:pt x="5821" y="32759"/>
                  <a:pt x="6035" y="32567"/>
                </a:cubicBezTo>
                <a:cubicBezTo>
                  <a:pt x="6079" y="32529"/>
                  <a:pt x="6084" y="32463"/>
                  <a:pt x="6046" y="32419"/>
                </a:cubicBezTo>
                <a:cubicBezTo>
                  <a:pt x="6025" y="32395"/>
                  <a:pt x="5995" y="32382"/>
                  <a:pt x="5966" y="32382"/>
                </a:cubicBezTo>
                <a:close/>
                <a:moveTo>
                  <a:pt x="4725" y="33526"/>
                </a:moveTo>
                <a:cubicBezTo>
                  <a:pt x="4697" y="33526"/>
                  <a:pt x="4670" y="33537"/>
                  <a:pt x="4647" y="33559"/>
                </a:cubicBezTo>
                <a:cubicBezTo>
                  <a:pt x="4440" y="33761"/>
                  <a:pt x="4242" y="33958"/>
                  <a:pt x="4050" y="34156"/>
                </a:cubicBezTo>
                <a:cubicBezTo>
                  <a:pt x="4012" y="34200"/>
                  <a:pt x="4012" y="34266"/>
                  <a:pt x="4056" y="34310"/>
                </a:cubicBezTo>
                <a:cubicBezTo>
                  <a:pt x="4078" y="34327"/>
                  <a:pt x="4100" y="34337"/>
                  <a:pt x="4128" y="34337"/>
                </a:cubicBezTo>
                <a:cubicBezTo>
                  <a:pt x="4154" y="34337"/>
                  <a:pt x="4182" y="34327"/>
                  <a:pt x="4204" y="34304"/>
                </a:cubicBezTo>
                <a:cubicBezTo>
                  <a:pt x="4396" y="34107"/>
                  <a:pt x="4594" y="33910"/>
                  <a:pt x="4796" y="33707"/>
                </a:cubicBezTo>
                <a:cubicBezTo>
                  <a:pt x="4839" y="33669"/>
                  <a:pt x="4839" y="33603"/>
                  <a:pt x="4801" y="33559"/>
                </a:cubicBezTo>
                <a:cubicBezTo>
                  <a:pt x="4780" y="33537"/>
                  <a:pt x="4752" y="33526"/>
                  <a:pt x="4725" y="33526"/>
                </a:cubicBezTo>
                <a:close/>
                <a:moveTo>
                  <a:pt x="3555" y="34744"/>
                </a:moveTo>
                <a:cubicBezTo>
                  <a:pt x="3526" y="34744"/>
                  <a:pt x="3496" y="34757"/>
                  <a:pt x="3475" y="34781"/>
                </a:cubicBezTo>
                <a:cubicBezTo>
                  <a:pt x="3283" y="34995"/>
                  <a:pt x="3097" y="35208"/>
                  <a:pt x="2922" y="35422"/>
                </a:cubicBezTo>
                <a:cubicBezTo>
                  <a:pt x="2883" y="35471"/>
                  <a:pt x="2889" y="35537"/>
                  <a:pt x="2937" y="35576"/>
                </a:cubicBezTo>
                <a:cubicBezTo>
                  <a:pt x="2955" y="35587"/>
                  <a:pt x="2982" y="35597"/>
                  <a:pt x="3003" y="35597"/>
                </a:cubicBezTo>
                <a:cubicBezTo>
                  <a:pt x="3031" y="35597"/>
                  <a:pt x="3064" y="35587"/>
                  <a:pt x="3086" y="35559"/>
                </a:cubicBezTo>
                <a:cubicBezTo>
                  <a:pt x="3261" y="35346"/>
                  <a:pt x="3443" y="35132"/>
                  <a:pt x="3635" y="34924"/>
                </a:cubicBezTo>
                <a:cubicBezTo>
                  <a:pt x="3673" y="34879"/>
                  <a:pt x="3667" y="34813"/>
                  <a:pt x="3623" y="34770"/>
                </a:cubicBezTo>
                <a:cubicBezTo>
                  <a:pt x="3603" y="34753"/>
                  <a:pt x="3579" y="34744"/>
                  <a:pt x="3555" y="34744"/>
                </a:cubicBezTo>
                <a:close/>
                <a:moveTo>
                  <a:pt x="2482" y="36050"/>
                </a:moveTo>
                <a:cubicBezTo>
                  <a:pt x="2449" y="36050"/>
                  <a:pt x="2415" y="36065"/>
                  <a:pt x="2395" y="36091"/>
                </a:cubicBezTo>
                <a:cubicBezTo>
                  <a:pt x="2226" y="36321"/>
                  <a:pt x="2056" y="36551"/>
                  <a:pt x="1902" y="36781"/>
                </a:cubicBezTo>
                <a:cubicBezTo>
                  <a:pt x="1869" y="36831"/>
                  <a:pt x="1880" y="36897"/>
                  <a:pt x="1930" y="36930"/>
                </a:cubicBezTo>
                <a:cubicBezTo>
                  <a:pt x="1946" y="36940"/>
                  <a:pt x="1968" y="36946"/>
                  <a:pt x="1990" y="36946"/>
                </a:cubicBezTo>
                <a:cubicBezTo>
                  <a:pt x="2023" y="36946"/>
                  <a:pt x="2056" y="36930"/>
                  <a:pt x="2077" y="36902"/>
                </a:cubicBezTo>
                <a:cubicBezTo>
                  <a:pt x="2231" y="36677"/>
                  <a:pt x="2395" y="36447"/>
                  <a:pt x="2565" y="36217"/>
                </a:cubicBezTo>
                <a:cubicBezTo>
                  <a:pt x="2598" y="36174"/>
                  <a:pt x="2593" y="36108"/>
                  <a:pt x="2543" y="36070"/>
                </a:cubicBezTo>
                <a:cubicBezTo>
                  <a:pt x="2526" y="36057"/>
                  <a:pt x="2504" y="36050"/>
                  <a:pt x="2482" y="36050"/>
                </a:cubicBezTo>
                <a:close/>
                <a:moveTo>
                  <a:pt x="1534" y="37450"/>
                </a:moveTo>
                <a:cubicBezTo>
                  <a:pt x="1499" y="37450"/>
                  <a:pt x="1465" y="37468"/>
                  <a:pt x="1447" y="37499"/>
                </a:cubicBezTo>
                <a:cubicBezTo>
                  <a:pt x="1300" y="37747"/>
                  <a:pt x="1162" y="37998"/>
                  <a:pt x="1037" y="38245"/>
                </a:cubicBezTo>
                <a:cubicBezTo>
                  <a:pt x="1009" y="38299"/>
                  <a:pt x="1030" y="38360"/>
                  <a:pt x="1080" y="38387"/>
                </a:cubicBezTo>
                <a:cubicBezTo>
                  <a:pt x="1096" y="38398"/>
                  <a:pt x="1113" y="38398"/>
                  <a:pt x="1129" y="38398"/>
                </a:cubicBezTo>
                <a:cubicBezTo>
                  <a:pt x="1168" y="38398"/>
                  <a:pt x="1206" y="38377"/>
                  <a:pt x="1222" y="38344"/>
                </a:cubicBezTo>
                <a:cubicBezTo>
                  <a:pt x="1348" y="38097"/>
                  <a:pt x="1485" y="37851"/>
                  <a:pt x="1629" y="37609"/>
                </a:cubicBezTo>
                <a:cubicBezTo>
                  <a:pt x="1655" y="37560"/>
                  <a:pt x="1639" y="37494"/>
                  <a:pt x="1589" y="37467"/>
                </a:cubicBezTo>
                <a:cubicBezTo>
                  <a:pt x="1572" y="37455"/>
                  <a:pt x="1553" y="37450"/>
                  <a:pt x="1534" y="37450"/>
                </a:cubicBezTo>
                <a:close/>
                <a:moveTo>
                  <a:pt x="774" y="38955"/>
                </a:moveTo>
                <a:cubicBezTo>
                  <a:pt x="733" y="38955"/>
                  <a:pt x="694" y="38978"/>
                  <a:pt x="675" y="39017"/>
                </a:cubicBezTo>
                <a:cubicBezTo>
                  <a:pt x="564" y="39286"/>
                  <a:pt x="466" y="39555"/>
                  <a:pt x="384" y="39819"/>
                </a:cubicBezTo>
                <a:cubicBezTo>
                  <a:pt x="362" y="39878"/>
                  <a:pt x="395" y="39933"/>
                  <a:pt x="450" y="39955"/>
                </a:cubicBezTo>
                <a:cubicBezTo>
                  <a:pt x="461" y="39955"/>
                  <a:pt x="471" y="39961"/>
                  <a:pt x="483" y="39961"/>
                </a:cubicBezTo>
                <a:cubicBezTo>
                  <a:pt x="526" y="39961"/>
                  <a:pt x="570" y="39928"/>
                  <a:pt x="582" y="39884"/>
                </a:cubicBezTo>
                <a:cubicBezTo>
                  <a:pt x="663" y="39626"/>
                  <a:pt x="762" y="39363"/>
                  <a:pt x="872" y="39100"/>
                </a:cubicBezTo>
                <a:cubicBezTo>
                  <a:pt x="893" y="39045"/>
                  <a:pt x="866" y="38985"/>
                  <a:pt x="817" y="38964"/>
                </a:cubicBezTo>
                <a:cubicBezTo>
                  <a:pt x="803" y="38958"/>
                  <a:pt x="788" y="38955"/>
                  <a:pt x="774" y="38955"/>
                </a:cubicBezTo>
                <a:close/>
                <a:moveTo>
                  <a:pt x="267" y="40561"/>
                </a:moveTo>
                <a:cubicBezTo>
                  <a:pt x="218" y="40561"/>
                  <a:pt x="173" y="40597"/>
                  <a:pt x="159" y="40646"/>
                </a:cubicBezTo>
                <a:cubicBezTo>
                  <a:pt x="99" y="40930"/>
                  <a:pt x="55" y="41215"/>
                  <a:pt x="28" y="41489"/>
                </a:cubicBezTo>
                <a:cubicBezTo>
                  <a:pt x="22" y="41550"/>
                  <a:pt x="66" y="41600"/>
                  <a:pt x="126" y="41610"/>
                </a:cubicBezTo>
                <a:lnTo>
                  <a:pt x="137" y="41610"/>
                </a:lnTo>
                <a:cubicBezTo>
                  <a:pt x="187" y="41610"/>
                  <a:pt x="236" y="41567"/>
                  <a:pt x="241" y="41511"/>
                </a:cubicBezTo>
                <a:cubicBezTo>
                  <a:pt x="268" y="41243"/>
                  <a:pt x="307" y="40963"/>
                  <a:pt x="367" y="40689"/>
                </a:cubicBezTo>
                <a:cubicBezTo>
                  <a:pt x="379" y="40634"/>
                  <a:pt x="346" y="40575"/>
                  <a:pt x="286" y="40563"/>
                </a:cubicBezTo>
                <a:cubicBezTo>
                  <a:pt x="279" y="40562"/>
                  <a:pt x="273" y="40561"/>
                  <a:pt x="267" y="40561"/>
                </a:cubicBezTo>
                <a:close/>
                <a:moveTo>
                  <a:pt x="104" y="42240"/>
                </a:moveTo>
                <a:cubicBezTo>
                  <a:pt x="44" y="42240"/>
                  <a:pt x="0" y="42290"/>
                  <a:pt x="0" y="42351"/>
                </a:cubicBezTo>
                <a:cubicBezTo>
                  <a:pt x="11" y="42640"/>
                  <a:pt x="38" y="42931"/>
                  <a:pt x="88" y="43206"/>
                </a:cubicBezTo>
                <a:cubicBezTo>
                  <a:pt x="99" y="43254"/>
                  <a:pt x="142" y="43292"/>
                  <a:pt x="192" y="43292"/>
                </a:cubicBezTo>
                <a:lnTo>
                  <a:pt x="208" y="43292"/>
                </a:lnTo>
                <a:cubicBezTo>
                  <a:pt x="268" y="43282"/>
                  <a:pt x="307" y="43227"/>
                  <a:pt x="296" y="43166"/>
                </a:cubicBezTo>
                <a:cubicBezTo>
                  <a:pt x="247" y="42903"/>
                  <a:pt x="220" y="42624"/>
                  <a:pt x="215" y="42344"/>
                </a:cubicBezTo>
                <a:cubicBezTo>
                  <a:pt x="208" y="42285"/>
                  <a:pt x="159" y="42240"/>
                  <a:pt x="104" y="42240"/>
                </a:cubicBezTo>
                <a:close/>
                <a:moveTo>
                  <a:pt x="407" y="43899"/>
                </a:moveTo>
                <a:cubicBezTo>
                  <a:pt x="393" y="43899"/>
                  <a:pt x="380" y="43902"/>
                  <a:pt x="367" y="43907"/>
                </a:cubicBezTo>
                <a:cubicBezTo>
                  <a:pt x="313" y="43923"/>
                  <a:pt x="286" y="43983"/>
                  <a:pt x="301" y="44038"/>
                </a:cubicBezTo>
                <a:cubicBezTo>
                  <a:pt x="307" y="44049"/>
                  <a:pt x="597" y="44843"/>
                  <a:pt x="751" y="44843"/>
                </a:cubicBezTo>
                <a:cubicBezTo>
                  <a:pt x="812" y="44843"/>
                  <a:pt x="860" y="44800"/>
                  <a:pt x="860" y="44739"/>
                </a:cubicBezTo>
                <a:cubicBezTo>
                  <a:pt x="860" y="44718"/>
                  <a:pt x="850" y="44696"/>
                  <a:pt x="839" y="44679"/>
                </a:cubicBezTo>
                <a:cubicBezTo>
                  <a:pt x="828" y="44663"/>
                  <a:pt x="663" y="44416"/>
                  <a:pt x="504" y="43967"/>
                </a:cubicBezTo>
                <a:cubicBezTo>
                  <a:pt x="488" y="43925"/>
                  <a:pt x="449" y="43899"/>
                  <a:pt x="407" y="43899"/>
                </a:cubicBezTo>
                <a:close/>
              </a:path>
            </a:pathLst>
          </a:custGeom>
          <a:solidFill>
            <a:srgbClr val="2E242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lt1"/>
        </a:solidFill>
        <a:effectLst/>
      </p:bgPr>
    </p:bg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1" name="Google Shape;1041;p16"/>
          <p:cNvGrpSpPr/>
          <p:nvPr/>
        </p:nvGrpSpPr>
        <p:grpSpPr>
          <a:xfrm flipH="1">
            <a:off x="163078" y="91390"/>
            <a:ext cx="11860749" cy="6623228"/>
            <a:chOff x="135794" y="68542"/>
            <a:chExt cx="8895562" cy="4967421"/>
          </a:xfrm>
        </p:grpSpPr>
        <p:grpSp>
          <p:nvGrpSpPr>
            <p:cNvPr id="1042" name="Google Shape;1042;p16"/>
            <p:cNvGrpSpPr/>
            <p:nvPr/>
          </p:nvGrpSpPr>
          <p:grpSpPr>
            <a:xfrm>
              <a:off x="135794" y="68542"/>
              <a:ext cx="8895562" cy="4967421"/>
              <a:chOff x="135794" y="68542"/>
              <a:chExt cx="8895562" cy="4967421"/>
            </a:xfrm>
          </p:grpSpPr>
          <p:grpSp>
            <p:nvGrpSpPr>
              <p:cNvPr id="1043" name="Google Shape;1043;p16"/>
              <p:cNvGrpSpPr/>
              <p:nvPr/>
            </p:nvGrpSpPr>
            <p:grpSpPr>
              <a:xfrm>
                <a:off x="135794" y="68542"/>
                <a:ext cx="8895562" cy="4967421"/>
                <a:chOff x="135794" y="68542"/>
                <a:chExt cx="8895562" cy="4967421"/>
              </a:xfrm>
            </p:grpSpPr>
            <p:grpSp>
              <p:nvGrpSpPr>
                <p:cNvPr id="1044" name="Google Shape;1044;p16"/>
                <p:cNvGrpSpPr/>
                <p:nvPr/>
              </p:nvGrpSpPr>
              <p:grpSpPr>
                <a:xfrm rot="10800000">
                  <a:off x="7868647" y="1236600"/>
                  <a:ext cx="456959" cy="2111662"/>
                  <a:chOff x="8524342" y="1674075"/>
                  <a:chExt cx="456959" cy="2111662"/>
                </a:xfrm>
              </p:grpSpPr>
              <p:sp>
                <p:nvSpPr>
                  <p:cNvPr id="1045" name="Google Shape;1045;p16"/>
                  <p:cNvSpPr/>
                  <p:nvPr/>
                </p:nvSpPr>
                <p:spPr>
                  <a:xfrm>
                    <a:off x="85955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046" name="Google Shape;1046;p16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047" name="Google Shape;1047;p16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048" name="Google Shape;1048;p16"/>
                  <p:cNvSpPr/>
                  <p:nvPr/>
                </p:nvSpPr>
                <p:spPr>
                  <a:xfrm rot="-5400000">
                    <a:off x="8649628" y="3708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1049" name="Google Shape;1049;p16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1050" name="Google Shape;1050;p16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sp>
                  <p:nvSpPr>
                    <p:cNvPr id="1051" name="Google Shape;1051;p16"/>
                    <p:cNvSpPr/>
                    <p:nvPr/>
                  </p:nvSpPr>
                  <p:spPr>
                    <a:xfrm>
                      <a:off x="960208" y="34790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052" name="Google Shape;1052;p16"/>
                    <p:cNvSpPr/>
                    <p:nvPr/>
                  </p:nvSpPr>
                  <p:spPr>
                    <a:xfrm rot="6300406">
                      <a:off x="127712" y="1220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53" name="Google Shape;1053;p16"/>
                    <p:cNvSpPr/>
                    <p:nvPr/>
                  </p:nvSpPr>
                  <p:spPr>
                    <a:xfrm rot="8999773">
                      <a:off x="1520397" y="1949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54" name="Google Shape;1054;p16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055" name="Google Shape;1055;p16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056" name="Google Shape;1056;p16"/>
                    <p:cNvSpPr/>
                    <p:nvPr/>
                  </p:nvSpPr>
                  <p:spPr>
                    <a:xfrm rot="5400000" flipH="1">
                      <a:off x="1080535" y="959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057" name="Google Shape;1057;p16"/>
                    <p:cNvSpPr/>
                    <p:nvPr/>
                  </p:nvSpPr>
                  <p:spPr>
                    <a:xfrm rot="-900406" flipH="1">
                      <a:off x="4850010" y="7098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058" name="Google Shape;1058;p16"/>
                    <p:cNvSpPr/>
                    <p:nvPr/>
                  </p:nvSpPr>
                  <p:spPr>
                    <a:xfrm rot="8100000" flipH="1">
                      <a:off x="1537394" y="11504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59" name="Google Shape;1059;p16"/>
                    <p:cNvSpPr/>
                    <p:nvPr/>
                  </p:nvSpPr>
                  <p:spPr>
                    <a:xfrm rot="-5400000">
                      <a:off x="3039403" y="3713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60" name="Google Shape;1060;p16"/>
                    <p:cNvSpPr/>
                    <p:nvPr/>
                  </p:nvSpPr>
                  <p:spPr>
                    <a:xfrm>
                      <a:off x="1878594" y="6579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061" name="Google Shape;1061;p16"/>
                    <p:cNvSpPr/>
                    <p:nvPr/>
                  </p:nvSpPr>
                  <p:spPr>
                    <a:xfrm rot="6300406">
                      <a:off x="23011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062" name="Google Shape;1062;p16"/>
                    <p:cNvSpPr/>
                    <p:nvPr/>
                  </p:nvSpPr>
                  <p:spPr>
                    <a:xfrm rot="-5400000">
                      <a:off x="245215" y="1885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063" name="Google Shape;1063;p16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064" name="Google Shape;1064;p16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65" name="Google Shape;1065;p16"/>
                    <p:cNvSpPr/>
                    <p:nvPr/>
                  </p:nvSpPr>
                  <p:spPr>
                    <a:xfrm rot="8999773">
                      <a:off x="143059" y="23133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66" name="Google Shape;1066;p16"/>
                    <p:cNvSpPr/>
                    <p:nvPr/>
                  </p:nvSpPr>
                  <p:spPr>
                    <a:xfrm>
                      <a:off x="5833689" y="58925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067" name="Google Shape;1067;p16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068" name="Google Shape;1068;p16"/>
                    <p:cNvSpPr/>
                    <p:nvPr/>
                  </p:nvSpPr>
                  <p:spPr>
                    <a:xfrm rot="8100000" flipH="1">
                      <a:off x="72738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69" name="Google Shape;1069;p16"/>
                    <p:cNvSpPr/>
                    <p:nvPr/>
                  </p:nvSpPr>
                  <p:spPr>
                    <a:xfrm rot="8100000" flipH="1">
                      <a:off x="8836969" y="2203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070" name="Google Shape;1070;p16"/>
                    <p:cNvSpPr/>
                    <p:nvPr/>
                  </p:nvSpPr>
                  <p:spPr>
                    <a:xfrm rot="-10594826" flipH="1">
                      <a:off x="2806268" y="4025971"/>
                      <a:ext cx="111939" cy="39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071" name="Google Shape;1071;p16"/>
                    <p:cNvSpPr/>
                    <p:nvPr/>
                  </p:nvSpPr>
                  <p:spPr>
                    <a:xfrm>
                      <a:off x="8631314" y="11247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72" name="Google Shape;1072;p16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073" name="Google Shape;1073;p16"/>
                    <p:cNvSpPr/>
                    <p:nvPr/>
                  </p:nvSpPr>
                  <p:spPr>
                    <a:xfrm rot="8999773">
                      <a:off x="2008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74" name="Google Shape;1074;p16"/>
                    <p:cNvSpPr/>
                    <p:nvPr/>
                  </p:nvSpPr>
                  <p:spPr>
                    <a:xfrm rot="2700000">
                      <a:off x="2087466" y="44972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075" name="Google Shape;1075;p16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076" name="Google Shape;1076;p16"/>
                    <p:cNvSpPr/>
                    <p:nvPr/>
                  </p:nvSpPr>
                  <p:spPr>
                    <a:xfrm rot="6300406">
                      <a:off x="359695" y="33070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077" name="Google Shape;1077;p16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078" name="Google Shape;1078;p16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79" name="Google Shape;1079;p16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80" name="Google Shape;1080;p16"/>
                    <p:cNvSpPr/>
                    <p:nvPr/>
                  </p:nvSpPr>
                  <p:spPr>
                    <a:xfrm rot="8100000" flipH="1">
                      <a:off x="8826469" y="37084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081" name="Google Shape;1081;p16"/>
                    <p:cNvSpPr/>
                    <p:nvPr/>
                  </p:nvSpPr>
                  <p:spPr>
                    <a:xfrm rot="2700000">
                      <a:off x="8598114" y="20295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082" name="Google Shape;1082;p16"/>
                    <p:cNvSpPr/>
                    <p:nvPr/>
                  </p:nvSpPr>
                  <p:spPr>
                    <a:xfrm rot="-5400000">
                      <a:off x="8954428" y="2946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083" name="Google Shape;1083;p16"/>
                    <p:cNvSpPr/>
                    <p:nvPr/>
                  </p:nvSpPr>
                  <p:spPr>
                    <a:xfrm>
                      <a:off x="3005139" y="48546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084" name="Google Shape;1084;p16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085" name="Google Shape;1085;p16"/>
                    <p:cNvSpPr/>
                    <p:nvPr/>
                  </p:nvSpPr>
                  <p:spPr>
                    <a:xfrm rot="5400000" flipH="1">
                      <a:off x="951610" y="484362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086" name="Google Shape;1086;p16"/>
                    <p:cNvSpPr/>
                    <p:nvPr/>
                  </p:nvSpPr>
                  <p:spPr>
                    <a:xfrm rot="-900406" flipH="1">
                      <a:off x="7311885" y="42130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087" name="Google Shape;1087;p16"/>
                    <p:cNvSpPr/>
                    <p:nvPr/>
                  </p:nvSpPr>
                  <p:spPr>
                    <a:xfrm rot="8100000" flipH="1">
                      <a:off x="3618269" y="4653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88" name="Google Shape;1088;p16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089" name="Google Shape;1089;p16"/>
                    <p:cNvSpPr/>
                    <p:nvPr/>
                  </p:nvSpPr>
                  <p:spPr>
                    <a:xfrm rot="8999773">
                      <a:off x="6027097" y="40542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090" name="Google Shape;1090;p16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91" name="Google Shape;1091;p16"/>
                    <p:cNvSpPr/>
                    <p:nvPr/>
                  </p:nvSpPr>
                  <p:spPr>
                    <a:xfrm rot="2700000">
                      <a:off x="6706364" y="44944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092" name="Google Shape;1092;p16"/>
                    <p:cNvSpPr/>
                    <p:nvPr/>
                  </p:nvSpPr>
                  <p:spPr>
                    <a:xfrm rot="8999773">
                      <a:off x="7589872" y="47502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093" name="Google Shape;1093;p16"/>
                    <p:cNvSpPr/>
                    <p:nvPr/>
                  </p:nvSpPr>
                  <p:spPr>
                    <a:xfrm>
                      <a:off x="81914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94" name="Google Shape;1094;p16"/>
                    <p:cNvSpPr/>
                    <p:nvPr/>
                  </p:nvSpPr>
                  <p:spPr>
                    <a:xfrm rot="8100000" flipH="1">
                      <a:off x="5488294" y="4510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095" name="Google Shape;1095;p16"/>
                    <p:cNvSpPr/>
                    <p:nvPr/>
                  </p:nvSpPr>
                  <p:spPr>
                    <a:xfrm rot="-900406" flipH="1">
                      <a:off x="8776360" y="47420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096" name="Google Shape;1096;p16"/>
                    <p:cNvSpPr/>
                    <p:nvPr/>
                  </p:nvSpPr>
                  <p:spPr>
                    <a:xfrm rot="-5400000">
                      <a:off x="8568653" y="327133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1097" name="Google Shape;1097;p16"/>
                  <p:cNvGrpSpPr/>
                  <p:nvPr/>
                </p:nvGrpSpPr>
                <p:grpSpPr>
                  <a:xfrm rot="10800000">
                    <a:off x="1132858" y="911298"/>
                    <a:ext cx="1533329" cy="1542048"/>
                    <a:chOff x="-1235806" y="3683092"/>
                    <a:chExt cx="1533329" cy="1542048"/>
                  </a:xfrm>
                </p:grpSpPr>
                <p:sp>
                  <p:nvSpPr>
                    <p:cNvPr id="1098" name="Google Shape;1098;p16"/>
                    <p:cNvSpPr/>
                    <p:nvPr/>
                  </p:nvSpPr>
                  <p:spPr>
                    <a:xfrm rot="8999773">
                      <a:off x="1246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99" name="Google Shape;1099;p16"/>
                    <p:cNvSpPr/>
                    <p:nvPr/>
                  </p:nvSpPr>
                  <p:spPr>
                    <a:xfrm rot="2700000">
                      <a:off x="-1238234" y="51518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100" name="Google Shape;1100;p16"/>
                    <p:cNvSpPr/>
                    <p:nvPr/>
                  </p:nvSpPr>
                  <p:spPr>
                    <a:xfrm rot="6300406">
                      <a:off x="2072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1101" name="Google Shape;1101;p16"/>
              <p:cNvSpPr/>
              <p:nvPr/>
            </p:nvSpPr>
            <p:spPr>
              <a:xfrm>
                <a:off x="623250" y="43764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16"/>
              <p:cNvSpPr/>
              <p:nvPr/>
            </p:nvSpPr>
            <p:spPr>
              <a:xfrm>
                <a:off x="804720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3" name="Google Shape;1103;p16"/>
            <p:cNvSpPr/>
            <p:nvPr/>
          </p:nvSpPr>
          <p:spPr>
            <a:xfrm rot="-2700000">
              <a:off x="1246965" y="34801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04" name="Google Shape;1104;p16"/>
            <p:cNvSpPr/>
            <p:nvPr/>
          </p:nvSpPr>
          <p:spPr>
            <a:xfrm rot="6300406">
              <a:off x="1578295" y="41294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105" name="Google Shape;1105;p16"/>
            <p:cNvSpPr/>
            <p:nvPr/>
          </p:nvSpPr>
          <p:spPr>
            <a:xfrm rot="6300406">
              <a:off x="7533437" y="167933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106" name="Google Shape;1106;p16"/>
            <p:cNvSpPr/>
            <p:nvPr/>
          </p:nvSpPr>
          <p:spPr>
            <a:xfrm rot="-2700000">
              <a:off x="7522690" y="11517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07" name="Google Shape;1107;p16"/>
            <p:cNvSpPr/>
            <p:nvPr/>
          </p:nvSpPr>
          <p:spPr>
            <a:xfrm rot="6300406">
              <a:off x="7996995" y="267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108" name="Google Shape;1108;p16"/>
            <p:cNvSpPr/>
            <p:nvPr/>
          </p:nvSpPr>
          <p:spPr>
            <a:xfrm rot="-4499594">
              <a:off x="1727987" y="30121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109" name="Google Shape;1109;p16"/>
            <p:cNvSpPr/>
            <p:nvPr/>
          </p:nvSpPr>
          <p:spPr>
            <a:xfrm rot="-4499594">
              <a:off x="1580237" y="19870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110" name="Google Shape;1110;p16"/>
            <p:cNvSpPr/>
            <p:nvPr/>
          </p:nvSpPr>
          <p:spPr>
            <a:xfrm rot="8100000">
              <a:off x="7448940" y="2924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11" name="Google Shape;1111;p16"/>
            <p:cNvSpPr/>
            <p:nvPr/>
          </p:nvSpPr>
          <p:spPr>
            <a:xfrm rot="-4499594">
              <a:off x="6618137" y="7318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112" name="Google Shape;1112;p16"/>
          <p:cNvSpPr/>
          <p:nvPr/>
        </p:nvSpPr>
        <p:spPr>
          <a:xfrm>
            <a:off x="968367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16"/>
          <p:cNvSpPr txBox="1">
            <a:spLocks noGrp="1"/>
          </p:cNvSpPr>
          <p:nvPr>
            <p:ph type="subTitle" idx="1"/>
          </p:nvPr>
        </p:nvSpPr>
        <p:spPr>
          <a:xfrm>
            <a:off x="1297533" y="3746200"/>
            <a:ext cx="4862000" cy="15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4" name="Google Shape;1114;p16"/>
          <p:cNvSpPr txBox="1">
            <a:spLocks noGrp="1"/>
          </p:cNvSpPr>
          <p:nvPr>
            <p:ph type="title"/>
          </p:nvPr>
        </p:nvSpPr>
        <p:spPr>
          <a:xfrm>
            <a:off x="1297533" y="1579000"/>
            <a:ext cx="4862000" cy="21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1" name="Google Shape;2031;p33"/>
          <p:cNvGrpSpPr/>
          <p:nvPr/>
        </p:nvGrpSpPr>
        <p:grpSpPr>
          <a:xfrm>
            <a:off x="81426" y="91390"/>
            <a:ext cx="12036429" cy="6721505"/>
            <a:chOff x="61069" y="68542"/>
            <a:chExt cx="9027322" cy="5041129"/>
          </a:xfrm>
        </p:grpSpPr>
        <p:sp>
          <p:nvSpPr>
            <p:cNvPr id="2032" name="Google Shape;2032;p33"/>
            <p:cNvSpPr/>
            <p:nvPr/>
          </p:nvSpPr>
          <p:spPr>
            <a:xfrm rot="2700000">
              <a:off x="3197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33" name="Google Shape;2033;p33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34" name="Google Shape;2034;p33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35" name="Google Shape;2035;p33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36" name="Google Shape;2036;p33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37" name="Google Shape;2037;p33"/>
            <p:cNvSpPr/>
            <p:nvPr/>
          </p:nvSpPr>
          <p:spPr>
            <a:xfrm rot="-2700000">
              <a:off x="515840" y="3884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38" name="Google Shape;2038;p33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39" name="Google Shape;2039;p33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40" name="Google Shape;2040;p33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41" name="Google Shape;2041;p33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42" name="Google Shape;2042;p33"/>
            <p:cNvSpPr/>
            <p:nvPr/>
          </p:nvSpPr>
          <p:spPr>
            <a:xfrm rot="8100000" flipH="1">
              <a:off x="4509194" y="15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43" name="Google Shape;2043;p33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4" name="Google Shape;2044;p33"/>
            <p:cNvSpPr/>
            <p:nvPr/>
          </p:nvSpPr>
          <p:spPr>
            <a:xfrm rot="-5400000">
              <a:off x="3039403" y="1427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45" name="Google Shape;2045;p33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46" name="Google Shape;2046;p33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47" name="Google Shape;2047;p33"/>
            <p:cNvSpPr/>
            <p:nvPr/>
          </p:nvSpPr>
          <p:spPr>
            <a:xfrm rot="-5400000">
              <a:off x="1690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48" name="Google Shape;2048;p33"/>
            <p:cNvSpPr/>
            <p:nvPr/>
          </p:nvSpPr>
          <p:spPr>
            <a:xfrm rot="2700000">
              <a:off x="58641" y="25419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49" name="Google Shape;2049;p33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0" name="Google Shape;2050;p33"/>
            <p:cNvSpPr/>
            <p:nvPr/>
          </p:nvSpPr>
          <p:spPr>
            <a:xfrm rot="8999773">
              <a:off x="3716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1" name="Google Shape;2051;p33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52" name="Google Shape;2052;p33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53" name="Google Shape;2053;p33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54" name="Google Shape;2054;p33"/>
            <p:cNvSpPr/>
            <p:nvPr/>
          </p:nvSpPr>
          <p:spPr>
            <a:xfrm rot="8100000" flipH="1">
              <a:off x="7273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5" name="Google Shape;2055;p33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56" name="Google Shape;2056;p33"/>
            <p:cNvSpPr/>
            <p:nvPr/>
          </p:nvSpPr>
          <p:spPr>
            <a:xfrm rot="-10594826" flipH="1">
              <a:off x="8902268" y="7493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57" name="Google Shape;2057;p33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8" name="Google Shape;2058;p33"/>
            <p:cNvSpPr/>
            <p:nvPr/>
          </p:nvSpPr>
          <p:spPr>
            <a:xfrm>
              <a:off x="8976589" y="13692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59" name="Google Shape;2059;p33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60" name="Google Shape;2060;p33"/>
            <p:cNvSpPr/>
            <p:nvPr/>
          </p:nvSpPr>
          <p:spPr>
            <a:xfrm rot="2700000">
              <a:off x="3348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61" name="Google Shape;2061;p33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62" name="Google Shape;2062;p33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63" name="Google Shape;2063;p33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64" name="Google Shape;2064;p33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65" name="Google Shape;2065;p33"/>
            <p:cNvSpPr/>
            <p:nvPr/>
          </p:nvSpPr>
          <p:spPr>
            <a:xfrm>
              <a:off x="8946314" y="21592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66" name="Google Shape;2066;p33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67" name="Google Shape;2067;p33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68" name="Google Shape;2068;p33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69" name="Google Shape;2069;p33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70" name="Google Shape;2070;p33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71" name="Google Shape;2071;p33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72" name="Google Shape;2072;p33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73" name="Google Shape;2073;p33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74" name="Google Shape;2074;p33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75" name="Google Shape;2075;p33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76" name="Google Shape;2076;p33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77" name="Google Shape;2077;p33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78" name="Google Shape;2078;p33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79" name="Google Shape;2079;p33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80" name="Google Shape;2080;p33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81" name="Google Shape;2081;p33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82" name="Google Shape;2082;p33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83" name="Google Shape;2083;p33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2084" name="Google Shape;2084;p33"/>
          <p:cNvSpPr/>
          <p:nvPr/>
        </p:nvSpPr>
        <p:spPr>
          <a:xfrm>
            <a:off x="415200" y="413467"/>
            <a:ext cx="11361600" cy="60312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5" name="Google Shape;2085;p33"/>
          <p:cNvSpPr txBox="1">
            <a:spLocks noGrp="1"/>
          </p:cNvSpPr>
          <p:nvPr>
            <p:ph type="title"/>
          </p:nvPr>
        </p:nvSpPr>
        <p:spPr>
          <a:xfrm>
            <a:off x="961183" y="2376084"/>
            <a:ext cx="340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2086" name="Google Shape;2086;p33"/>
          <p:cNvSpPr txBox="1">
            <a:spLocks noGrp="1"/>
          </p:cNvSpPr>
          <p:nvPr>
            <p:ph type="subTitle" idx="1"/>
          </p:nvPr>
        </p:nvSpPr>
        <p:spPr>
          <a:xfrm>
            <a:off x="961183" y="3056517"/>
            <a:ext cx="3403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7" name="Google Shape;2087;p33"/>
          <p:cNvSpPr txBox="1">
            <a:spLocks noGrp="1"/>
          </p:cNvSpPr>
          <p:nvPr>
            <p:ph type="title" idx="2"/>
          </p:nvPr>
        </p:nvSpPr>
        <p:spPr>
          <a:xfrm>
            <a:off x="7829981" y="2376084"/>
            <a:ext cx="340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2088" name="Google Shape;2088;p33"/>
          <p:cNvSpPr txBox="1">
            <a:spLocks noGrp="1"/>
          </p:cNvSpPr>
          <p:nvPr>
            <p:ph type="subTitle" idx="3"/>
          </p:nvPr>
        </p:nvSpPr>
        <p:spPr>
          <a:xfrm>
            <a:off x="7829981" y="3056517"/>
            <a:ext cx="3403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9" name="Google Shape;2089;p33"/>
          <p:cNvSpPr txBox="1">
            <a:spLocks noGrp="1"/>
          </p:cNvSpPr>
          <p:nvPr>
            <p:ph type="title" idx="4"/>
          </p:nvPr>
        </p:nvSpPr>
        <p:spPr>
          <a:xfrm>
            <a:off x="961183" y="4200317"/>
            <a:ext cx="340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2090" name="Google Shape;2090;p33"/>
          <p:cNvSpPr txBox="1">
            <a:spLocks noGrp="1"/>
          </p:cNvSpPr>
          <p:nvPr>
            <p:ph type="subTitle" idx="5"/>
          </p:nvPr>
        </p:nvSpPr>
        <p:spPr>
          <a:xfrm>
            <a:off x="961183" y="4880751"/>
            <a:ext cx="3403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1" name="Google Shape;2091;p33"/>
          <p:cNvSpPr txBox="1">
            <a:spLocks noGrp="1"/>
          </p:cNvSpPr>
          <p:nvPr>
            <p:ph type="title" idx="6"/>
          </p:nvPr>
        </p:nvSpPr>
        <p:spPr>
          <a:xfrm>
            <a:off x="7829981" y="4200317"/>
            <a:ext cx="340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2092" name="Google Shape;2092;p33"/>
          <p:cNvSpPr txBox="1">
            <a:spLocks noGrp="1"/>
          </p:cNvSpPr>
          <p:nvPr>
            <p:ph type="subTitle" idx="7"/>
          </p:nvPr>
        </p:nvSpPr>
        <p:spPr>
          <a:xfrm>
            <a:off x="7829981" y="4880751"/>
            <a:ext cx="3403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3" name="Google Shape;2093;p33"/>
          <p:cNvSpPr txBox="1">
            <a:spLocks noGrp="1"/>
          </p:cNvSpPr>
          <p:nvPr>
            <p:ph type="title" idx="8"/>
          </p:nvPr>
        </p:nvSpPr>
        <p:spPr>
          <a:xfrm>
            <a:off x="3352167" y="720000"/>
            <a:ext cx="5487600" cy="8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2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7" name="Google Shape;2357;p38"/>
          <p:cNvGrpSpPr/>
          <p:nvPr/>
        </p:nvGrpSpPr>
        <p:grpSpPr>
          <a:xfrm>
            <a:off x="163078" y="105368"/>
            <a:ext cx="11860749" cy="6609251"/>
            <a:chOff x="122308" y="79026"/>
            <a:chExt cx="8895562" cy="4956938"/>
          </a:xfrm>
        </p:grpSpPr>
        <p:grpSp>
          <p:nvGrpSpPr>
            <p:cNvPr id="2358" name="Google Shape;2358;p38"/>
            <p:cNvGrpSpPr/>
            <p:nvPr/>
          </p:nvGrpSpPr>
          <p:grpSpPr>
            <a:xfrm>
              <a:off x="122308" y="79026"/>
              <a:ext cx="8895562" cy="4956938"/>
              <a:chOff x="122308" y="79026"/>
              <a:chExt cx="8895562" cy="4956938"/>
            </a:xfrm>
          </p:grpSpPr>
          <p:grpSp>
            <p:nvGrpSpPr>
              <p:cNvPr id="2359" name="Google Shape;2359;p38"/>
              <p:cNvGrpSpPr/>
              <p:nvPr/>
            </p:nvGrpSpPr>
            <p:grpSpPr>
              <a:xfrm flipH="1">
                <a:off x="122308" y="79026"/>
                <a:ext cx="8895562" cy="4956938"/>
                <a:chOff x="135794" y="79026"/>
                <a:chExt cx="8895562" cy="4956938"/>
              </a:xfrm>
            </p:grpSpPr>
            <p:grpSp>
              <p:nvGrpSpPr>
                <p:cNvPr id="2360" name="Google Shape;2360;p38"/>
                <p:cNvGrpSpPr/>
                <p:nvPr/>
              </p:nvGrpSpPr>
              <p:grpSpPr>
                <a:xfrm>
                  <a:off x="135794" y="104949"/>
                  <a:ext cx="8895562" cy="4931014"/>
                  <a:chOff x="135794" y="104949"/>
                  <a:chExt cx="8895562" cy="4931014"/>
                </a:xfrm>
              </p:grpSpPr>
              <p:grpSp>
                <p:nvGrpSpPr>
                  <p:cNvPr id="2361" name="Google Shape;2361;p38"/>
                  <p:cNvGrpSpPr/>
                  <p:nvPr/>
                </p:nvGrpSpPr>
                <p:grpSpPr>
                  <a:xfrm rot="10800000">
                    <a:off x="7868647" y="1236600"/>
                    <a:ext cx="456959" cy="2111662"/>
                    <a:chOff x="8524342" y="1674075"/>
                    <a:chExt cx="456959" cy="2111662"/>
                  </a:xfrm>
                </p:grpSpPr>
                <p:sp>
                  <p:nvSpPr>
                    <p:cNvPr id="2362" name="Google Shape;2362;p38"/>
                    <p:cNvSpPr/>
                    <p:nvPr/>
                  </p:nvSpPr>
                  <p:spPr>
                    <a:xfrm>
                      <a:off x="85955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2363" name="Google Shape;2363;p3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2364" name="Google Shape;2364;p38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2365" name="Google Shape;2365;p38"/>
                    <p:cNvSpPr/>
                    <p:nvPr/>
                  </p:nvSpPr>
                  <p:spPr>
                    <a:xfrm rot="-5400000">
                      <a:off x="8649628" y="3708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2366" name="Google Shape;2366;p38"/>
                  <p:cNvGrpSpPr/>
                  <p:nvPr/>
                </p:nvGrpSpPr>
                <p:grpSpPr>
                  <a:xfrm>
                    <a:off x="135794" y="104949"/>
                    <a:ext cx="8895562" cy="4931014"/>
                    <a:chOff x="135794" y="104949"/>
                    <a:chExt cx="8895562" cy="4931014"/>
                  </a:xfrm>
                </p:grpSpPr>
                <p:grpSp>
                  <p:nvGrpSpPr>
                    <p:cNvPr id="2367" name="Google Shape;2367;p38"/>
                    <p:cNvGrpSpPr/>
                    <p:nvPr/>
                  </p:nvGrpSpPr>
                  <p:grpSpPr>
                    <a:xfrm>
                      <a:off x="135794" y="104949"/>
                      <a:ext cx="8895562" cy="4931014"/>
                      <a:chOff x="135794" y="104949"/>
                      <a:chExt cx="8895562" cy="4931014"/>
                    </a:xfrm>
                  </p:grpSpPr>
                  <p:sp>
                    <p:nvSpPr>
                      <p:cNvPr id="2368" name="Google Shape;2368;p38"/>
                      <p:cNvSpPr/>
                      <p:nvPr/>
                    </p:nvSpPr>
                    <p:spPr>
                      <a:xfrm>
                        <a:off x="960208" y="34790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69" name="Google Shape;2369;p38"/>
                      <p:cNvSpPr/>
                      <p:nvPr/>
                    </p:nvSpPr>
                    <p:spPr>
                      <a:xfrm rot="6300406">
                        <a:off x="127712" y="1220859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0" name="Google Shape;2370;p38"/>
                      <p:cNvSpPr/>
                      <p:nvPr/>
                    </p:nvSpPr>
                    <p:spPr>
                      <a:xfrm rot="8999773">
                        <a:off x="1520397" y="1949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1" name="Google Shape;2371;p38"/>
                      <p:cNvSpPr/>
                      <p:nvPr/>
                    </p:nvSpPr>
                    <p:spPr>
                      <a:xfrm>
                        <a:off x="7085889" y="180742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2" name="Google Shape;2372;p38"/>
                      <p:cNvSpPr/>
                      <p:nvPr/>
                    </p:nvSpPr>
                    <p:spPr>
                      <a:xfrm rot="2700000">
                        <a:off x="7121389" y="248095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3" name="Google Shape;2373;p38"/>
                      <p:cNvSpPr/>
                      <p:nvPr/>
                    </p:nvSpPr>
                    <p:spPr>
                      <a:xfrm rot="5400000" flipH="1">
                        <a:off x="699535" y="959501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4" name="Google Shape;2374;p38"/>
                      <p:cNvSpPr/>
                      <p:nvPr/>
                    </p:nvSpPr>
                    <p:spPr>
                      <a:xfrm rot="8100000" flipH="1">
                        <a:off x="1232594" y="9218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5" name="Google Shape;2375;p38"/>
                      <p:cNvSpPr/>
                      <p:nvPr/>
                    </p:nvSpPr>
                    <p:spPr>
                      <a:xfrm>
                        <a:off x="1878594" y="657994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6" name="Google Shape;2376;p38"/>
                      <p:cNvSpPr/>
                      <p:nvPr/>
                    </p:nvSpPr>
                    <p:spPr>
                      <a:xfrm rot="-5400000">
                        <a:off x="245215" y="1885043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7" name="Google Shape;2377;p38"/>
                      <p:cNvSpPr/>
                      <p:nvPr/>
                    </p:nvSpPr>
                    <p:spPr>
                      <a:xfrm rot="2700000">
                        <a:off x="515841" y="2313366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8" name="Google Shape;2378;p38"/>
                      <p:cNvSpPr/>
                      <p:nvPr/>
                    </p:nvSpPr>
                    <p:spPr>
                      <a:xfrm rot="-5400000">
                        <a:off x="2177229" y="4959035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9" name="Google Shape;2379;p38"/>
                      <p:cNvSpPr/>
                      <p:nvPr/>
                    </p:nvSpPr>
                    <p:spPr>
                      <a:xfrm rot="8999773">
                        <a:off x="143059" y="26943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0" name="Google Shape;2380;p38"/>
                      <p:cNvSpPr/>
                      <p:nvPr/>
                    </p:nvSpPr>
                    <p:spPr>
                      <a:xfrm rot="8999773">
                        <a:off x="6994222" y="93208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1" name="Google Shape;2381;p38"/>
                      <p:cNvSpPr/>
                      <p:nvPr/>
                    </p:nvSpPr>
                    <p:spPr>
                      <a:xfrm rot="8100000" flipH="1">
                        <a:off x="7273844" y="1387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2" name="Google Shape;2382;p38"/>
                      <p:cNvSpPr/>
                      <p:nvPr/>
                    </p:nvSpPr>
                    <p:spPr>
                      <a:xfrm rot="8100000" flipH="1">
                        <a:off x="8836969" y="22039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3" name="Google Shape;2383;p38"/>
                      <p:cNvSpPr/>
                      <p:nvPr/>
                    </p:nvSpPr>
                    <p:spPr>
                      <a:xfrm rot="-10594826" flipH="1">
                        <a:off x="2044268" y="4025971"/>
                        <a:ext cx="111939" cy="395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4" name="Google Shape;2384;p38"/>
                      <p:cNvSpPr/>
                      <p:nvPr/>
                    </p:nvSpPr>
                    <p:spPr>
                      <a:xfrm>
                        <a:off x="8631314" y="112470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5" name="Google Shape;2385;p38"/>
                      <p:cNvSpPr/>
                      <p:nvPr/>
                    </p:nvSpPr>
                    <p:spPr>
                      <a:xfrm>
                        <a:off x="88241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6" name="Google Shape;2386;p38"/>
                      <p:cNvSpPr/>
                      <p:nvPr/>
                    </p:nvSpPr>
                    <p:spPr>
                      <a:xfrm rot="8999773">
                        <a:off x="200884" y="37084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7" name="Google Shape;2387;p38"/>
                      <p:cNvSpPr/>
                      <p:nvPr/>
                    </p:nvSpPr>
                    <p:spPr>
                      <a:xfrm rot="2700000">
                        <a:off x="133366" y="454224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8" name="Google Shape;2388;p38"/>
                      <p:cNvSpPr/>
                      <p:nvPr/>
                    </p:nvSpPr>
                    <p:spPr>
                      <a:xfrm rot="6300406">
                        <a:off x="359695" y="330707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9" name="Google Shape;2389;p38"/>
                      <p:cNvSpPr/>
                      <p:nvPr/>
                    </p:nvSpPr>
                    <p:spPr>
                      <a:xfrm rot="-2700000">
                        <a:off x="1498615" y="4947863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0" name="Google Shape;2390;p38"/>
                      <p:cNvSpPr/>
                      <p:nvPr/>
                    </p:nvSpPr>
                    <p:spPr>
                      <a:xfrm rot="8999773">
                        <a:off x="197772" y="49618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1" name="Google Shape;2391;p38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2" name="Google Shape;2392;p38"/>
                      <p:cNvSpPr/>
                      <p:nvPr/>
                    </p:nvSpPr>
                    <p:spPr>
                      <a:xfrm rot="8100000" flipH="1">
                        <a:off x="8674069" y="36322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3" name="Google Shape;2393;p38"/>
                      <p:cNvSpPr/>
                      <p:nvPr/>
                    </p:nvSpPr>
                    <p:spPr>
                      <a:xfrm rot="2700000">
                        <a:off x="7759914" y="37059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4" name="Google Shape;2394;p38"/>
                      <p:cNvSpPr/>
                      <p:nvPr/>
                    </p:nvSpPr>
                    <p:spPr>
                      <a:xfrm rot="-5400000">
                        <a:off x="8954428" y="2946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5" name="Google Shape;2395;p38"/>
                      <p:cNvSpPr/>
                      <p:nvPr/>
                    </p:nvSpPr>
                    <p:spPr>
                      <a:xfrm>
                        <a:off x="2166939" y="3330687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6" name="Google Shape;2396;p38"/>
                      <p:cNvSpPr/>
                      <p:nvPr/>
                    </p:nvSpPr>
                    <p:spPr>
                      <a:xfrm rot="5400000" flipH="1">
                        <a:off x="951610" y="4843626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7" name="Google Shape;2397;p38"/>
                      <p:cNvSpPr/>
                      <p:nvPr/>
                    </p:nvSpPr>
                    <p:spPr>
                      <a:xfrm rot="-900406" flipH="1">
                        <a:off x="7311885" y="421300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8" name="Google Shape;2398;p38"/>
                      <p:cNvSpPr/>
                      <p:nvPr/>
                    </p:nvSpPr>
                    <p:spPr>
                      <a:xfrm rot="8100000" flipH="1">
                        <a:off x="1941869" y="145316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9" name="Google Shape;2399;p38"/>
                      <p:cNvSpPr/>
                      <p:nvPr/>
                    </p:nvSpPr>
                    <p:spPr>
                      <a:xfrm>
                        <a:off x="6923964" y="49305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0" name="Google Shape;2400;p38"/>
                      <p:cNvSpPr/>
                      <p:nvPr/>
                    </p:nvSpPr>
                    <p:spPr>
                      <a:xfrm rot="8999773">
                        <a:off x="7742272" y="46740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1" name="Google Shape;2401;p38"/>
                      <p:cNvSpPr/>
                      <p:nvPr/>
                    </p:nvSpPr>
                    <p:spPr>
                      <a:xfrm>
                        <a:off x="8191439" y="48887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2" name="Google Shape;2402;p38"/>
                      <p:cNvSpPr/>
                      <p:nvPr/>
                    </p:nvSpPr>
                    <p:spPr>
                      <a:xfrm rot="-900406" flipH="1">
                        <a:off x="8776360" y="4742027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3" name="Google Shape;2403;p38"/>
                      <p:cNvSpPr/>
                      <p:nvPr/>
                    </p:nvSpPr>
                    <p:spPr>
                      <a:xfrm rot="-5400000">
                        <a:off x="8340053" y="4033334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</p:grpSp>
                <p:sp>
                  <p:nvSpPr>
                    <p:cNvPr id="2404" name="Google Shape;2404;p38"/>
                    <p:cNvSpPr/>
                    <p:nvPr/>
                  </p:nvSpPr>
                  <p:spPr>
                    <a:xfrm rot="-4499594">
                      <a:off x="809600" y="141259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  <p:sp>
              <p:nvSpPr>
                <p:cNvPr id="2405" name="Google Shape;2405;p38"/>
                <p:cNvSpPr/>
                <p:nvPr/>
              </p:nvSpPr>
              <p:spPr>
                <a:xfrm rot="-2700000">
                  <a:off x="942165" y="378496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6" name="Google Shape;2406;p38"/>
                <p:cNvSpPr/>
                <p:nvPr/>
              </p:nvSpPr>
              <p:spPr>
                <a:xfrm rot="6300406">
                  <a:off x="1273495" y="397705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07" name="Google Shape;2407;p38"/>
                <p:cNvSpPr/>
                <p:nvPr/>
              </p:nvSpPr>
              <p:spPr>
                <a:xfrm rot="6300406">
                  <a:off x="7762037" y="1984134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2408" name="Google Shape;2408;p38"/>
                <p:cNvSpPr/>
                <p:nvPr/>
              </p:nvSpPr>
              <p:spPr>
                <a:xfrm rot="-2700000">
                  <a:off x="7675090" y="92311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9" name="Google Shape;2409;p38"/>
                <p:cNvSpPr/>
                <p:nvPr/>
              </p:nvSpPr>
              <p:spPr>
                <a:xfrm rot="6300406">
                  <a:off x="7996995" y="1147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0" name="Google Shape;2410;p38"/>
                <p:cNvSpPr/>
                <p:nvPr/>
              </p:nvSpPr>
              <p:spPr>
                <a:xfrm rot="-4499594">
                  <a:off x="1727987" y="301212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</p:sp>
            <p:sp>
              <p:nvSpPr>
                <p:cNvPr id="2411" name="Google Shape;2411;p38"/>
                <p:cNvSpPr/>
                <p:nvPr/>
              </p:nvSpPr>
              <p:spPr>
                <a:xfrm rot="-4499594">
                  <a:off x="1427837" y="19870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2" name="Google Shape;2412;p38"/>
                <p:cNvSpPr/>
                <p:nvPr/>
              </p:nvSpPr>
              <p:spPr>
                <a:xfrm rot="8100000">
                  <a:off x="7220340" y="3381310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</p:grpSp>
          <p:sp>
            <p:nvSpPr>
              <p:cNvPr id="2413" name="Google Shape;2413;p38"/>
              <p:cNvSpPr/>
              <p:nvPr/>
            </p:nvSpPr>
            <p:spPr>
              <a:xfrm flipH="1">
                <a:off x="8673364" y="322013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14" name="Google Shape;2414;p38"/>
            <p:cNvSpPr/>
            <p:nvPr/>
          </p:nvSpPr>
          <p:spPr>
            <a:xfrm flipH="1">
              <a:off x="7837439" y="24798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5" name="Google Shape;2415;p38"/>
          <p:cNvSpPr/>
          <p:nvPr/>
        </p:nvSpPr>
        <p:spPr>
          <a:xfrm>
            <a:off x="960000" y="397367"/>
            <a:ext cx="10272000" cy="6063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16" name="Google Shape;2416;p38"/>
          <p:cNvGrpSpPr/>
          <p:nvPr/>
        </p:nvGrpSpPr>
        <p:grpSpPr>
          <a:xfrm rot="1799965" flipH="1">
            <a:off x="8981540" y="3592577"/>
            <a:ext cx="2390217" cy="2318351"/>
            <a:chOff x="6997200" y="3219600"/>
            <a:chExt cx="1426800" cy="1383900"/>
          </a:xfrm>
        </p:grpSpPr>
        <p:sp>
          <p:nvSpPr>
            <p:cNvPr id="2417" name="Google Shape;2417;p38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8" name="Google Shape;2418;p38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9" name="Google Shape;2419;p38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0" name="Google Shape;2420;p38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1" name="Google Shape;2421;p38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2" name="Google Shape;2422;p38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3" name="Google Shape;2423;p38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4" name="Google Shape;2424;p38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5" name="Google Shape;2425;p38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6" name="Google Shape;2426;p38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7" name="Google Shape;2427;p38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8" name="Google Shape;2428;p38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9" name="Google Shape;2429;p38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0" name="Google Shape;2430;p38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1" name="Google Shape;2431;p38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2" name="Google Shape;2432;p38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3" name="Google Shape;2433;p38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4" name="Google Shape;2434;p38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5" name="Google Shape;2435;p38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6" name="Google Shape;2436;p38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7" name="Google Shape;2437;p38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8" name="Google Shape;2438;p38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9" name="Google Shape;2439;p38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0" name="Google Shape;2440;p38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1" name="Google Shape;2441;p38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2" name="Google Shape;2442;p38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3" name="Google Shape;2443;p38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4" name="Google Shape;2444;p38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5" name="Google Shape;2445;p38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6" name="Google Shape;2446;p38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7" name="Google Shape;2447;p38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8" name="Google Shape;2448;p38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9" name="Google Shape;2449;p38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0" name="Google Shape;2450;p38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1" name="Google Shape;2451;p38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52" name="Google Shape;2452;p38"/>
          <p:cNvGrpSpPr/>
          <p:nvPr/>
        </p:nvGrpSpPr>
        <p:grpSpPr>
          <a:xfrm>
            <a:off x="9394201" y="380468"/>
            <a:ext cx="2105633" cy="3636633"/>
            <a:chOff x="7045650" y="285350"/>
            <a:chExt cx="1579225" cy="2727475"/>
          </a:xfrm>
        </p:grpSpPr>
        <p:grpSp>
          <p:nvGrpSpPr>
            <p:cNvPr id="2453" name="Google Shape;2453;p38"/>
            <p:cNvGrpSpPr/>
            <p:nvPr/>
          </p:nvGrpSpPr>
          <p:grpSpPr>
            <a:xfrm flipH="1">
              <a:off x="8185275" y="2099425"/>
              <a:ext cx="439600" cy="913400"/>
              <a:chOff x="7212850" y="2109375"/>
              <a:chExt cx="439600" cy="913400"/>
            </a:xfrm>
          </p:grpSpPr>
          <p:sp>
            <p:nvSpPr>
              <p:cNvPr id="2454" name="Google Shape;245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5" name="Google Shape;245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6" name="Google Shape;245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7" name="Google Shape;245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58" name="Google Shape;2458;p38"/>
            <p:cNvGrpSpPr/>
            <p:nvPr/>
          </p:nvGrpSpPr>
          <p:grpSpPr>
            <a:xfrm flipH="1">
              <a:off x="7045650" y="1449350"/>
              <a:ext cx="439600" cy="913400"/>
              <a:chOff x="7212850" y="2109375"/>
              <a:chExt cx="439600" cy="913400"/>
            </a:xfrm>
          </p:grpSpPr>
          <p:sp>
            <p:nvSpPr>
              <p:cNvPr id="2459" name="Google Shape;2459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0" name="Google Shape;2460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1" name="Google Shape;2461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2" name="Google Shape;2462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63" name="Google Shape;2463;p38"/>
            <p:cNvGrpSpPr/>
            <p:nvPr/>
          </p:nvGrpSpPr>
          <p:grpSpPr>
            <a:xfrm flipH="1">
              <a:off x="8157625" y="285350"/>
              <a:ext cx="439600" cy="913400"/>
              <a:chOff x="7212850" y="2109375"/>
              <a:chExt cx="439600" cy="913400"/>
            </a:xfrm>
          </p:grpSpPr>
          <p:sp>
            <p:nvSpPr>
              <p:cNvPr id="2464" name="Google Shape;246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5" name="Google Shape;246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6" name="Google Shape;246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7" name="Google Shape;246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468" name="Google Shape;2468;p38"/>
          <p:cNvGrpSpPr/>
          <p:nvPr/>
        </p:nvGrpSpPr>
        <p:grpSpPr>
          <a:xfrm>
            <a:off x="1274501" y="1024800"/>
            <a:ext cx="1019067" cy="1006067"/>
            <a:chOff x="955876" y="768600"/>
            <a:chExt cx="764300" cy="754550"/>
          </a:xfrm>
        </p:grpSpPr>
        <p:sp>
          <p:nvSpPr>
            <p:cNvPr id="2469" name="Google Shape;2469;p38"/>
            <p:cNvSpPr/>
            <p:nvPr/>
          </p:nvSpPr>
          <p:spPr>
            <a:xfrm flipH="1">
              <a:off x="1526676" y="7701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38"/>
            <p:cNvSpPr/>
            <p:nvPr/>
          </p:nvSpPr>
          <p:spPr>
            <a:xfrm flipH="1">
              <a:off x="955876" y="7686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38"/>
            <p:cNvSpPr/>
            <p:nvPr/>
          </p:nvSpPr>
          <p:spPr>
            <a:xfrm flipH="1">
              <a:off x="1333176" y="13392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72" name="Google Shape;2472;p38"/>
          <p:cNvSpPr/>
          <p:nvPr/>
        </p:nvSpPr>
        <p:spPr>
          <a:xfrm rot="8823568">
            <a:off x="2254886" y="5510810"/>
            <a:ext cx="2715127" cy="2473629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3" name="Google Shape;2473;p38"/>
          <p:cNvSpPr/>
          <p:nvPr/>
        </p:nvSpPr>
        <p:spPr>
          <a:xfrm rot="-8552197" flipH="1">
            <a:off x="7203899" y="5510745"/>
            <a:ext cx="2715252" cy="2473744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2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5" name="Google Shape;2475;p39"/>
          <p:cNvGrpSpPr/>
          <p:nvPr/>
        </p:nvGrpSpPr>
        <p:grpSpPr>
          <a:xfrm>
            <a:off x="187578" y="147199"/>
            <a:ext cx="11854231" cy="6577724"/>
            <a:chOff x="140683" y="110399"/>
            <a:chExt cx="8890673" cy="4933293"/>
          </a:xfrm>
        </p:grpSpPr>
        <p:sp>
          <p:nvSpPr>
            <p:cNvPr id="2476" name="Google Shape;2476;p39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77" name="Google Shape;2477;p39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8" name="Google Shape;2478;p39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79" name="Google Shape;2479;p39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0" name="Google Shape;2480;p39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1" name="Google Shape;2481;p39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2" name="Google Shape;2482;p39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39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4" name="Google Shape;2484;p39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85" name="Google Shape;2485;p39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6" name="Google Shape;2486;p39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39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8" name="Google Shape;2488;p39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9" name="Google Shape;2489;p39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0" name="Google Shape;2490;p39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91" name="Google Shape;2491;p39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2" name="Google Shape;2492;p39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3" name="Google Shape;2493;p39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4" name="Google Shape;2494;p39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5" name="Google Shape;2495;p39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96" name="Google Shape;2496;p39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7" name="Google Shape;2497;p39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8" name="Google Shape;2498;p39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9" name="Google Shape;2499;p39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0" name="Google Shape;2500;p39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1" name="Google Shape;2501;p39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2" name="Google Shape;2502;p39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3" name="Google Shape;2503;p39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4" name="Google Shape;2504;p39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5" name="Google Shape;2505;p39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06" name="Google Shape;2506;p39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7" name="Google Shape;2507;p39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8" name="Google Shape;2508;p39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09" name="Google Shape;2509;p39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0" name="Google Shape;2510;p39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1" name="Google Shape;2511;p39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2" name="Google Shape;2512;p39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3" name="Google Shape;2513;p39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4" name="Google Shape;2514;p39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5" name="Google Shape;2515;p39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16" name="Google Shape;2516;p39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7" name="Google Shape;2517;p39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8" name="Google Shape;2518;p39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9" name="Google Shape;2519;p39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0" name="Google Shape;2520;p39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21" name="Google Shape;2521;p39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22" name="Google Shape;2522;p39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3" name="Google Shape;2523;p39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24" name="Google Shape;2524;p39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25" name="Google Shape;2525;p39"/>
          <p:cNvSpPr/>
          <p:nvPr/>
        </p:nvSpPr>
        <p:spPr>
          <a:xfrm>
            <a:off x="960000" y="726633"/>
            <a:ext cx="10272000" cy="54048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6" name="Google Shape;2526;p39"/>
          <p:cNvSpPr/>
          <p:nvPr/>
        </p:nvSpPr>
        <p:spPr>
          <a:xfrm>
            <a:off x="7470650" y="2272213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7" name="Google Shape;2527;p39"/>
          <p:cNvGrpSpPr/>
          <p:nvPr/>
        </p:nvGrpSpPr>
        <p:grpSpPr>
          <a:xfrm>
            <a:off x="8714967" y="3093067"/>
            <a:ext cx="1157900" cy="686000"/>
            <a:chOff x="2575700" y="1885000"/>
            <a:chExt cx="868425" cy="514500"/>
          </a:xfrm>
        </p:grpSpPr>
        <p:sp>
          <p:nvSpPr>
            <p:cNvPr id="2528" name="Google Shape;2528;p39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9" name="Google Shape;2529;p39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0" name="Google Shape;2530;p39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1" name="Google Shape;2531;p39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32" name="Google Shape;2532;p39"/>
          <p:cNvSpPr/>
          <p:nvPr/>
        </p:nvSpPr>
        <p:spPr>
          <a:xfrm flipH="1">
            <a:off x="9146232" y="20385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3" name="Google Shape;2533;p39"/>
          <p:cNvSpPr/>
          <p:nvPr/>
        </p:nvSpPr>
        <p:spPr>
          <a:xfrm>
            <a:off x="9568083" y="4064213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4" name="Google Shape;2534;p39"/>
          <p:cNvSpPr/>
          <p:nvPr/>
        </p:nvSpPr>
        <p:spPr>
          <a:xfrm>
            <a:off x="9568083" y="1648213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5" name="Google Shape;2535;p39"/>
          <p:cNvSpPr/>
          <p:nvPr/>
        </p:nvSpPr>
        <p:spPr>
          <a:xfrm>
            <a:off x="7780783" y="4976213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6" name="Google Shape;2536;p39"/>
          <p:cNvSpPr/>
          <p:nvPr/>
        </p:nvSpPr>
        <p:spPr>
          <a:xfrm flipH="1">
            <a:off x="9146232" y="44849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7" name="Google Shape;2537;p39"/>
          <p:cNvSpPr/>
          <p:nvPr/>
        </p:nvSpPr>
        <p:spPr>
          <a:xfrm flipH="1">
            <a:off x="7660632" y="33134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8" name="Google Shape;2538;p39"/>
          <p:cNvSpPr/>
          <p:nvPr/>
        </p:nvSpPr>
        <p:spPr>
          <a:xfrm flipH="1">
            <a:off x="10669199" y="33134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2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0" name="Google Shape;2540;p40"/>
          <p:cNvGrpSpPr/>
          <p:nvPr/>
        </p:nvGrpSpPr>
        <p:grpSpPr>
          <a:xfrm flipH="1">
            <a:off x="187578" y="147199"/>
            <a:ext cx="11854231" cy="6577724"/>
            <a:chOff x="140683" y="110399"/>
            <a:chExt cx="8890673" cy="4933293"/>
          </a:xfrm>
        </p:grpSpPr>
        <p:sp>
          <p:nvSpPr>
            <p:cNvPr id="2541" name="Google Shape;2541;p40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2" name="Google Shape;2542;p40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3" name="Google Shape;2543;p40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4" name="Google Shape;2544;p40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5" name="Google Shape;2545;p40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46" name="Google Shape;2546;p40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7" name="Google Shape;2547;p40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8" name="Google Shape;2548;p40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9" name="Google Shape;2549;p40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0" name="Google Shape;2550;p40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1" name="Google Shape;2551;p40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2" name="Google Shape;2552;p40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3" name="Google Shape;2553;p40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54" name="Google Shape;2554;p40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5" name="Google Shape;2555;p40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6" name="Google Shape;2556;p40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7" name="Google Shape;2557;p40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8" name="Google Shape;2558;p40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9" name="Google Shape;2559;p40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0" name="Google Shape;2560;p40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1" name="Google Shape;2561;p40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2" name="Google Shape;2562;p40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63" name="Google Shape;2563;p40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4" name="Google Shape;2564;p40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5" name="Google Shape;2565;p40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6" name="Google Shape;2566;p40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7" name="Google Shape;2567;p40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8" name="Google Shape;2568;p40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9" name="Google Shape;2569;p40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0" name="Google Shape;2570;p40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1" name="Google Shape;2571;p40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2" name="Google Shape;2572;p40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3" name="Google Shape;2573;p40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74" name="Google Shape;2574;p40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5" name="Google Shape;2575;p40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6" name="Google Shape;2576;p40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7" name="Google Shape;2577;p40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8" name="Google Shape;2578;p40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9" name="Google Shape;2579;p40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0" name="Google Shape;2580;p40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1" name="Google Shape;2581;p40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2" name="Google Shape;2582;p40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3" name="Google Shape;2583;p40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4" name="Google Shape;2584;p40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5" name="Google Shape;2585;p40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6" name="Google Shape;2586;p40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7" name="Google Shape;2587;p40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8" name="Google Shape;2588;p40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9" name="Google Shape;2589;p40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90" name="Google Shape;2590;p40"/>
          <p:cNvSpPr/>
          <p:nvPr/>
        </p:nvSpPr>
        <p:spPr>
          <a:xfrm>
            <a:off x="2153533" y="726633"/>
            <a:ext cx="7922400" cy="54048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91" name="Google Shape;2591;p40"/>
          <p:cNvGrpSpPr/>
          <p:nvPr/>
        </p:nvGrpSpPr>
        <p:grpSpPr>
          <a:xfrm>
            <a:off x="555094" y="2741405"/>
            <a:ext cx="2462727" cy="4577279"/>
            <a:chOff x="6622012" y="795963"/>
            <a:chExt cx="1304687" cy="2425262"/>
          </a:xfrm>
        </p:grpSpPr>
        <p:sp>
          <p:nvSpPr>
            <p:cNvPr id="2592" name="Google Shape;2592;p40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3" name="Google Shape;2593;p40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4" name="Google Shape;2594;p40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5" name="Google Shape;2595;p40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40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7" name="Google Shape;2597;p40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98" name="Google Shape;2598;p40"/>
          <p:cNvGrpSpPr/>
          <p:nvPr/>
        </p:nvGrpSpPr>
        <p:grpSpPr>
          <a:xfrm rot="536064" flipH="1">
            <a:off x="8914812" y="1203254"/>
            <a:ext cx="2353801" cy="2655671"/>
            <a:chOff x="1917725" y="3910125"/>
            <a:chExt cx="1279950" cy="1444100"/>
          </a:xfrm>
        </p:grpSpPr>
        <p:sp>
          <p:nvSpPr>
            <p:cNvPr id="2599" name="Google Shape;2599;p40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0" name="Google Shape;2600;p40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1" name="Google Shape;2601;p40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2" name="Google Shape;2602;p40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3" name="Google Shape;2603;p40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4" name="Google Shape;2604;p40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5" name="Google Shape;2605;p40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6" name="Google Shape;2606;p40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7" name="Google Shape;2607;p40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8" name="Google Shape;2608;p40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9" name="Google Shape;2609;p40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0" name="Google Shape;2610;p40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1" name="Google Shape;2611;p40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2" name="Google Shape;2612;p40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3" name="Google Shape;2613;p40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4" name="Google Shape;2614;p40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5" name="Google Shape;2615;p40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6" name="Google Shape;2616;p40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7" name="Google Shape;2617;p40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8" name="Google Shape;2618;p40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9" name="Google Shape;2619;p40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0" name="Google Shape;2620;p40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1" name="Google Shape;2621;p40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2" name="Google Shape;2622;p40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3" name="Google Shape;2623;p40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4" name="Google Shape;2624;p40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5" name="Google Shape;2625;p40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6" name="Google Shape;2626;p40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7" name="Google Shape;2627;p40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8" name="Google Shape;2628;p40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9" name="Google Shape;2629;p40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0" name="Google Shape;2630;p40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1" name="Google Shape;2631;p40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2" name="Google Shape;2632;p40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37" name="Google Shape;2637;p40"/>
          <p:cNvSpPr/>
          <p:nvPr/>
        </p:nvSpPr>
        <p:spPr>
          <a:xfrm flipH="1">
            <a:off x="9259832" y="55374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8" name="Google Shape;2638;p40"/>
          <p:cNvSpPr/>
          <p:nvPr/>
        </p:nvSpPr>
        <p:spPr>
          <a:xfrm flipH="1">
            <a:off x="5985681" y="902800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639" name="Google Shape;2639;p40"/>
          <p:cNvGrpSpPr/>
          <p:nvPr/>
        </p:nvGrpSpPr>
        <p:grpSpPr>
          <a:xfrm>
            <a:off x="1520450" y="784213"/>
            <a:ext cx="9347391" cy="4752336"/>
            <a:chOff x="1140337" y="588160"/>
            <a:chExt cx="7010543" cy="3564252"/>
          </a:xfrm>
        </p:grpSpPr>
        <p:sp>
          <p:nvSpPr>
            <p:cNvPr id="2640" name="Google Shape;2640;p40"/>
            <p:cNvSpPr/>
            <p:nvPr/>
          </p:nvSpPr>
          <p:spPr>
            <a:xfrm>
              <a:off x="1334137" y="384016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41" name="Google Shape;2641;p40"/>
            <p:cNvGrpSpPr/>
            <p:nvPr/>
          </p:nvGrpSpPr>
          <p:grpSpPr>
            <a:xfrm>
              <a:off x="1140337" y="588160"/>
              <a:ext cx="7010543" cy="3120252"/>
              <a:chOff x="1140337" y="588160"/>
              <a:chExt cx="7010543" cy="3120252"/>
            </a:xfrm>
          </p:grpSpPr>
          <p:sp>
            <p:nvSpPr>
              <p:cNvPr id="2642" name="Google Shape;2642;p40"/>
              <p:cNvSpPr/>
              <p:nvPr/>
            </p:nvSpPr>
            <p:spPr>
              <a:xfrm>
                <a:off x="6046837" y="588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3" name="Google Shape;2643;p40"/>
              <p:cNvSpPr/>
              <p:nvPr/>
            </p:nvSpPr>
            <p:spPr>
              <a:xfrm>
                <a:off x="5939437" y="1800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4" name="Google Shape;2644;p40"/>
              <p:cNvSpPr/>
              <p:nvPr/>
            </p:nvSpPr>
            <p:spPr>
              <a:xfrm>
                <a:off x="7221637" y="3396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40"/>
              <p:cNvSpPr/>
              <p:nvPr/>
            </p:nvSpPr>
            <p:spPr>
              <a:xfrm>
                <a:off x="1140337" y="10967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646" name="Google Shape;2646;p40"/>
          <p:cNvSpPr/>
          <p:nvPr/>
        </p:nvSpPr>
        <p:spPr>
          <a:xfrm flipH="1">
            <a:off x="3079765" y="4907433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con título" type="title">
  <p:cSld name="Diapositiva con título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600199" y="-2026920"/>
            <a:ext cx="14536161" cy="8884920"/>
            <a:chOff x="-1127545" y="-1774916"/>
            <a:chExt cx="10783796" cy="5613946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1127545" y="-1774916"/>
              <a:ext cx="10401570" cy="5613946"/>
              <a:chOff x="-1127545" y="-1774916"/>
              <a:chExt cx="10401570" cy="5613946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-25975" y="-522825"/>
                <a:ext cx="9300000" cy="2508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2" name="Google Shape;12;p2"/>
              <p:cNvGrpSpPr/>
              <p:nvPr/>
            </p:nvGrpSpPr>
            <p:grpSpPr>
              <a:xfrm>
                <a:off x="2029712" y="-1774916"/>
                <a:ext cx="4828236" cy="5613946"/>
                <a:chOff x="2207750" y="238125"/>
                <a:chExt cx="3168550" cy="3684175"/>
              </a:xfrm>
            </p:grpSpPr>
            <p:sp>
              <p:nvSpPr>
                <p:cNvPr id="13" name="Google Shape;13;p2"/>
                <p:cNvSpPr/>
                <p:nvPr/>
              </p:nvSpPr>
              <p:spPr>
                <a:xfrm>
                  <a:off x="2207750" y="238125"/>
                  <a:ext cx="3168550" cy="31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42" h="124493" extrusionOk="0">
                      <a:moveTo>
                        <a:pt x="1687" y="0"/>
                      </a:moveTo>
                      <a:lnTo>
                        <a:pt x="1687" y="0"/>
                      </a:lnTo>
                      <a:cubicBezTo>
                        <a:pt x="0" y="38248"/>
                        <a:pt x="313" y="76620"/>
                        <a:pt x="2750" y="114868"/>
                      </a:cubicBezTo>
                      <a:cubicBezTo>
                        <a:pt x="15124" y="117868"/>
                        <a:pt x="27686" y="121805"/>
                        <a:pt x="44060" y="124493"/>
                      </a:cubicBezTo>
                      <a:cubicBezTo>
                        <a:pt x="52997" y="124493"/>
                        <a:pt x="69183" y="121930"/>
                        <a:pt x="77557" y="120868"/>
                      </a:cubicBezTo>
                      <a:cubicBezTo>
                        <a:pt x="94056" y="118680"/>
                        <a:pt x="110430" y="115993"/>
                        <a:pt x="126742" y="112618"/>
                      </a:cubicBezTo>
                      <a:cubicBezTo>
                        <a:pt x="123242" y="75433"/>
                        <a:pt x="122617" y="38060"/>
                        <a:pt x="124867" y="812"/>
                      </a:cubicBezTo>
                      <a:lnTo>
                        <a:pt x="124867" y="812"/>
                      </a:lnTo>
                      <a:cubicBezTo>
                        <a:pt x="121492" y="937"/>
                        <a:pt x="118180" y="1000"/>
                        <a:pt x="114805" y="1062"/>
                      </a:cubicBezTo>
                      <a:cubicBezTo>
                        <a:pt x="101230" y="1400"/>
                        <a:pt x="87654" y="1568"/>
                        <a:pt x="74076" y="1568"/>
                      </a:cubicBezTo>
                      <a:cubicBezTo>
                        <a:pt x="49961" y="1568"/>
                        <a:pt x="25837" y="1040"/>
                        <a:pt x="168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" name="Google Shape;14;p2"/>
                <p:cNvSpPr/>
                <p:nvPr/>
              </p:nvSpPr>
              <p:spPr>
                <a:xfrm>
                  <a:off x="3121750" y="3050450"/>
                  <a:ext cx="468725" cy="78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9" h="31311" extrusionOk="0">
                      <a:moveTo>
                        <a:pt x="18749" y="0"/>
                      </a:moveTo>
                      <a:lnTo>
                        <a:pt x="63" y="1375"/>
                      </a:lnTo>
                      <a:cubicBezTo>
                        <a:pt x="0" y="10750"/>
                        <a:pt x="0" y="20124"/>
                        <a:pt x="188" y="29499"/>
                      </a:cubicBezTo>
                      <a:lnTo>
                        <a:pt x="3812" y="31311"/>
                      </a:lnTo>
                      <a:cubicBezTo>
                        <a:pt x="4312" y="30124"/>
                        <a:pt x="4875" y="28999"/>
                        <a:pt x="5375" y="27811"/>
                      </a:cubicBezTo>
                      <a:cubicBezTo>
                        <a:pt x="9624" y="18437"/>
                        <a:pt x="14062" y="9187"/>
                        <a:pt x="1874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" name="Google Shape;15;p2"/>
                <p:cNvSpPr/>
                <p:nvPr/>
              </p:nvSpPr>
              <p:spPr>
                <a:xfrm>
                  <a:off x="3217050" y="3745725"/>
                  <a:ext cx="182825" cy="176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13" h="7063" extrusionOk="0">
                      <a:moveTo>
                        <a:pt x="1563" y="0"/>
                      </a:moveTo>
                      <a:cubicBezTo>
                        <a:pt x="1063" y="1125"/>
                        <a:pt x="500" y="2313"/>
                        <a:pt x="0" y="3500"/>
                      </a:cubicBezTo>
                      <a:cubicBezTo>
                        <a:pt x="2438" y="4687"/>
                        <a:pt x="4875" y="5875"/>
                        <a:pt x="7312" y="7062"/>
                      </a:cubicBezTo>
                      <a:lnTo>
                        <a:pt x="156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6" name="Google Shape;16;p2"/>
              <p:cNvSpPr/>
              <p:nvPr/>
            </p:nvSpPr>
            <p:spPr>
              <a:xfrm rot="639656">
                <a:off x="-903799" y="232978"/>
                <a:ext cx="5168207" cy="2900684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" name="Google Shape;17;p2"/>
            <p:cNvSpPr/>
            <p:nvPr/>
          </p:nvSpPr>
          <p:spPr>
            <a:xfrm rot="-200">
              <a:off x="4488151" y="-323821"/>
              <a:ext cx="5168100" cy="2900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960400" y="1018567"/>
            <a:ext cx="10271200" cy="15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995800" y="2280067"/>
            <a:ext cx="10189600" cy="9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139133" y="5085100"/>
            <a:ext cx="339600" cy="262533"/>
          </a:xfrm>
          <a:custGeom>
            <a:avLst/>
            <a:gdLst/>
            <a:ahLst/>
            <a:cxnLst/>
            <a:rect l="l" t="t" r="r" b="b"/>
            <a:pathLst>
              <a:path w="10188" h="7876" extrusionOk="0">
                <a:moveTo>
                  <a:pt x="5125" y="1"/>
                </a:moveTo>
                <a:cubicBezTo>
                  <a:pt x="0" y="1"/>
                  <a:pt x="0" y="7875"/>
                  <a:pt x="5125" y="7875"/>
                </a:cubicBezTo>
                <a:cubicBezTo>
                  <a:pt x="10187" y="7875"/>
                  <a:pt x="10187" y="1"/>
                  <a:pt x="512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313800" y="-431966"/>
            <a:ext cx="208333" cy="164633"/>
          </a:xfrm>
          <a:custGeom>
            <a:avLst/>
            <a:gdLst/>
            <a:ahLst/>
            <a:cxnLst/>
            <a:rect l="l" t="t" r="r" b="b"/>
            <a:pathLst>
              <a:path w="6250" h="4939" extrusionOk="0">
                <a:moveTo>
                  <a:pt x="3125" y="1"/>
                </a:moveTo>
                <a:cubicBezTo>
                  <a:pt x="0" y="1"/>
                  <a:pt x="0" y="4938"/>
                  <a:pt x="3125" y="4938"/>
                </a:cubicBezTo>
                <a:cubicBezTo>
                  <a:pt x="6250" y="4938"/>
                  <a:pt x="6250" y="1"/>
                  <a:pt x="312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584233" y="4768801"/>
            <a:ext cx="279200" cy="278767"/>
          </a:xfrm>
          <a:custGeom>
            <a:avLst/>
            <a:gdLst/>
            <a:ahLst/>
            <a:cxnLst/>
            <a:rect l="l" t="t" r="r" b="b"/>
            <a:pathLst>
              <a:path w="8376" h="8363" extrusionOk="0">
                <a:moveTo>
                  <a:pt x="4441" y="1"/>
                </a:moveTo>
                <a:cubicBezTo>
                  <a:pt x="4194" y="1"/>
                  <a:pt x="3941" y="32"/>
                  <a:pt x="3688" y="88"/>
                </a:cubicBezTo>
                <a:cubicBezTo>
                  <a:pt x="3126" y="88"/>
                  <a:pt x="2563" y="276"/>
                  <a:pt x="2126" y="526"/>
                </a:cubicBezTo>
                <a:cubicBezTo>
                  <a:pt x="1626" y="838"/>
                  <a:pt x="1251" y="1151"/>
                  <a:pt x="938" y="1650"/>
                </a:cubicBezTo>
                <a:cubicBezTo>
                  <a:pt x="563" y="2025"/>
                  <a:pt x="313" y="2525"/>
                  <a:pt x="188" y="3025"/>
                </a:cubicBezTo>
                <a:cubicBezTo>
                  <a:pt x="1" y="3775"/>
                  <a:pt x="1" y="4525"/>
                  <a:pt x="188" y="5213"/>
                </a:cubicBezTo>
                <a:lnTo>
                  <a:pt x="188" y="5338"/>
                </a:lnTo>
                <a:cubicBezTo>
                  <a:pt x="313" y="5838"/>
                  <a:pt x="563" y="6338"/>
                  <a:pt x="938" y="6713"/>
                </a:cubicBezTo>
                <a:cubicBezTo>
                  <a:pt x="1251" y="7213"/>
                  <a:pt x="1626" y="7525"/>
                  <a:pt x="2126" y="7775"/>
                </a:cubicBezTo>
                <a:lnTo>
                  <a:pt x="3126" y="8213"/>
                </a:lnTo>
                <a:cubicBezTo>
                  <a:pt x="3401" y="8316"/>
                  <a:pt x="3695" y="8362"/>
                  <a:pt x="3998" y="8362"/>
                </a:cubicBezTo>
                <a:cubicBezTo>
                  <a:pt x="4245" y="8362"/>
                  <a:pt x="4498" y="8331"/>
                  <a:pt x="4751" y="8275"/>
                </a:cubicBezTo>
                <a:cubicBezTo>
                  <a:pt x="5125" y="8275"/>
                  <a:pt x="5438" y="8213"/>
                  <a:pt x="5750" y="8025"/>
                </a:cubicBezTo>
                <a:cubicBezTo>
                  <a:pt x="6313" y="7838"/>
                  <a:pt x="6750" y="7525"/>
                  <a:pt x="7125" y="7150"/>
                </a:cubicBezTo>
                <a:lnTo>
                  <a:pt x="7750" y="6338"/>
                </a:lnTo>
                <a:cubicBezTo>
                  <a:pt x="8125" y="5713"/>
                  <a:pt x="8313" y="4963"/>
                  <a:pt x="8313" y="4213"/>
                </a:cubicBezTo>
                <a:lnTo>
                  <a:pt x="8375" y="4275"/>
                </a:lnTo>
                <a:lnTo>
                  <a:pt x="8375" y="4150"/>
                </a:lnTo>
                <a:cubicBezTo>
                  <a:pt x="8375" y="3400"/>
                  <a:pt x="8188" y="2650"/>
                  <a:pt x="7813" y="2025"/>
                </a:cubicBezTo>
                <a:lnTo>
                  <a:pt x="7188" y="1213"/>
                </a:lnTo>
                <a:cubicBezTo>
                  <a:pt x="6625" y="713"/>
                  <a:pt x="6000" y="338"/>
                  <a:pt x="5313" y="151"/>
                </a:cubicBezTo>
                <a:cubicBezTo>
                  <a:pt x="5038" y="47"/>
                  <a:pt x="4744" y="1"/>
                  <a:pt x="444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11968100" y="-394466"/>
            <a:ext cx="110467" cy="89633"/>
          </a:xfrm>
          <a:custGeom>
            <a:avLst/>
            <a:gdLst/>
            <a:ahLst/>
            <a:cxnLst/>
            <a:rect l="l" t="t" r="r" b="b"/>
            <a:pathLst>
              <a:path w="3314" h="2689" extrusionOk="0">
                <a:moveTo>
                  <a:pt x="1688" y="1"/>
                </a:moveTo>
                <a:cubicBezTo>
                  <a:pt x="1" y="126"/>
                  <a:pt x="1" y="2563"/>
                  <a:pt x="1688" y="2688"/>
                </a:cubicBezTo>
                <a:cubicBezTo>
                  <a:pt x="3313" y="2563"/>
                  <a:pt x="3313" y="126"/>
                  <a:pt x="16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rot="3855602">
            <a:off x="-410119" y="3706641"/>
            <a:ext cx="2635275" cy="2231497"/>
          </a:xfrm>
          <a:custGeom>
            <a:avLst/>
            <a:gdLst/>
            <a:ahLst/>
            <a:cxnLst/>
            <a:rect l="l" t="t" r="r" b="b"/>
            <a:pathLst>
              <a:path w="79056" h="66943" extrusionOk="0">
                <a:moveTo>
                  <a:pt x="78452" y="0"/>
                </a:moveTo>
                <a:cubicBezTo>
                  <a:pt x="78223" y="0"/>
                  <a:pt x="78001" y="115"/>
                  <a:pt x="77944" y="361"/>
                </a:cubicBezTo>
                <a:cubicBezTo>
                  <a:pt x="76508" y="7276"/>
                  <a:pt x="72594" y="13409"/>
                  <a:pt x="66592" y="17236"/>
                </a:cubicBezTo>
                <a:cubicBezTo>
                  <a:pt x="63634" y="19150"/>
                  <a:pt x="60285" y="20368"/>
                  <a:pt x="56806" y="20803"/>
                </a:cubicBezTo>
                <a:cubicBezTo>
                  <a:pt x="55948" y="20893"/>
                  <a:pt x="55088" y="20927"/>
                  <a:pt x="54228" y="20927"/>
                </a:cubicBezTo>
                <a:cubicBezTo>
                  <a:pt x="51585" y="20927"/>
                  <a:pt x="48932" y="20606"/>
                  <a:pt x="46291" y="20606"/>
                </a:cubicBezTo>
                <a:cubicBezTo>
                  <a:pt x="45649" y="20606"/>
                  <a:pt x="45007" y="20625"/>
                  <a:pt x="44367" y="20672"/>
                </a:cubicBezTo>
                <a:cubicBezTo>
                  <a:pt x="38017" y="21194"/>
                  <a:pt x="32058" y="24239"/>
                  <a:pt x="27927" y="29110"/>
                </a:cubicBezTo>
                <a:cubicBezTo>
                  <a:pt x="23229" y="34721"/>
                  <a:pt x="21968" y="42071"/>
                  <a:pt x="19967" y="48899"/>
                </a:cubicBezTo>
                <a:cubicBezTo>
                  <a:pt x="17768" y="56347"/>
                  <a:pt x="12659" y="66053"/>
                  <a:pt x="4154" y="66053"/>
                </a:cubicBezTo>
                <a:cubicBezTo>
                  <a:pt x="3072" y="66053"/>
                  <a:pt x="1936" y="65896"/>
                  <a:pt x="743" y="65557"/>
                </a:cubicBezTo>
                <a:cubicBezTo>
                  <a:pt x="700" y="65547"/>
                  <a:pt x="659" y="65543"/>
                  <a:pt x="620" y="65543"/>
                </a:cubicBezTo>
                <a:cubicBezTo>
                  <a:pt x="149" y="65543"/>
                  <a:pt x="0" y="66223"/>
                  <a:pt x="482" y="66384"/>
                </a:cubicBezTo>
                <a:cubicBezTo>
                  <a:pt x="1702" y="66766"/>
                  <a:pt x="2916" y="66943"/>
                  <a:pt x="4109" y="66943"/>
                </a:cubicBezTo>
                <a:cubicBezTo>
                  <a:pt x="9297" y="66943"/>
                  <a:pt x="14066" y="63593"/>
                  <a:pt x="16966" y="59207"/>
                </a:cubicBezTo>
                <a:cubicBezTo>
                  <a:pt x="21620" y="52118"/>
                  <a:pt x="22142" y="43289"/>
                  <a:pt x="25578" y="35678"/>
                </a:cubicBezTo>
                <a:cubicBezTo>
                  <a:pt x="29188" y="27414"/>
                  <a:pt x="37365" y="22108"/>
                  <a:pt x="46368" y="22064"/>
                </a:cubicBezTo>
                <a:cubicBezTo>
                  <a:pt x="48987" y="22064"/>
                  <a:pt x="51590" y="22338"/>
                  <a:pt x="54197" y="22338"/>
                </a:cubicBezTo>
                <a:cubicBezTo>
                  <a:pt x="55745" y="22338"/>
                  <a:pt x="57295" y="22242"/>
                  <a:pt x="58850" y="21934"/>
                </a:cubicBezTo>
                <a:cubicBezTo>
                  <a:pt x="62112" y="21281"/>
                  <a:pt x="65244" y="19976"/>
                  <a:pt x="67984" y="18106"/>
                </a:cubicBezTo>
                <a:cubicBezTo>
                  <a:pt x="73942" y="14061"/>
                  <a:pt x="78335" y="7755"/>
                  <a:pt x="79031" y="535"/>
                </a:cubicBezTo>
                <a:cubicBezTo>
                  <a:pt x="79055" y="192"/>
                  <a:pt x="78748" y="0"/>
                  <a:pt x="784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4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960400" y="4463633"/>
            <a:ext cx="10194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/>
          <p:nvPr/>
        </p:nvSpPr>
        <p:spPr>
          <a:xfrm>
            <a:off x="282301" y="362100"/>
            <a:ext cx="160433" cy="122933"/>
          </a:xfrm>
          <a:custGeom>
            <a:avLst/>
            <a:gdLst/>
            <a:ahLst/>
            <a:cxnLst/>
            <a:rect l="l" t="t" r="r" b="b"/>
            <a:pathLst>
              <a:path w="4813" h="3688" extrusionOk="0">
                <a:moveTo>
                  <a:pt x="2438" y="1"/>
                </a:moveTo>
                <a:cubicBezTo>
                  <a:pt x="0" y="1"/>
                  <a:pt x="0" y="3688"/>
                  <a:pt x="2438" y="3688"/>
                </a:cubicBezTo>
                <a:cubicBezTo>
                  <a:pt x="4812" y="3688"/>
                  <a:pt x="4812" y="1"/>
                  <a:pt x="243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1299651" y="1471834"/>
            <a:ext cx="279200" cy="278767"/>
          </a:xfrm>
          <a:custGeom>
            <a:avLst/>
            <a:gdLst/>
            <a:ahLst/>
            <a:cxnLst/>
            <a:rect l="l" t="t" r="r" b="b"/>
            <a:pathLst>
              <a:path w="8376" h="8363" extrusionOk="0">
                <a:moveTo>
                  <a:pt x="4441" y="1"/>
                </a:moveTo>
                <a:cubicBezTo>
                  <a:pt x="4194" y="1"/>
                  <a:pt x="3941" y="32"/>
                  <a:pt x="3688" y="88"/>
                </a:cubicBezTo>
                <a:cubicBezTo>
                  <a:pt x="3126" y="88"/>
                  <a:pt x="2563" y="276"/>
                  <a:pt x="2126" y="526"/>
                </a:cubicBezTo>
                <a:cubicBezTo>
                  <a:pt x="1626" y="838"/>
                  <a:pt x="1251" y="1151"/>
                  <a:pt x="938" y="1650"/>
                </a:cubicBezTo>
                <a:cubicBezTo>
                  <a:pt x="563" y="2025"/>
                  <a:pt x="313" y="2525"/>
                  <a:pt x="188" y="3025"/>
                </a:cubicBezTo>
                <a:cubicBezTo>
                  <a:pt x="1" y="3775"/>
                  <a:pt x="1" y="4525"/>
                  <a:pt x="188" y="5213"/>
                </a:cubicBezTo>
                <a:lnTo>
                  <a:pt x="188" y="5338"/>
                </a:lnTo>
                <a:cubicBezTo>
                  <a:pt x="313" y="5838"/>
                  <a:pt x="563" y="6338"/>
                  <a:pt x="938" y="6713"/>
                </a:cubicBezTo>
                <a:cubicBezTo>
                  <a:pt x="1251" y="7213"/>
                  <a:pt x="1626" y="7525"/>
                  <a:pt x="2126" y="7775"/>
                </a:cubicBezTo>
                <a:lnTo>
                  <a:pt x="3126" y="8213"/>
                </a:lnTo>
                <a:cubicBezTo>
                  <a:pt x="3401" y="8316"/>
                  <a:pt x="3695" y="8362"/>
                  <a:pt x="3998" y="8362"/>
                </a:cubicBezTo>
                <a:cubicBezTo>
                  <a:pt x="4245" y="8362"/>
                  <a:pt x="4498" y="8331"/>
                  <a:pt x="4751" y="8275"/>
                </a:cubicBezTo>
                <a:cubicBezTo>
                  <a:pt x="5125" y="8275"/>
                  <a:pt x="5438" y="8213"/>
                  <a:pt x="5750" y="8025"/>
                </a:cubicBezTo>
                <a:cubicBezTo>
                  <a:pt x="6313" y="7838"/>
                  <a:pt x="6750" y="7525"/>
                  <a:pt x="7125" y="7150"/>
                </a:cubicBezTo>
                <a:lnTo>
                  <a:pt x="7750" y="6338"/>
                </a:lnTo>
                <a:cubicBezTo>
                  <a:pt x="8125" y="5713"/>
                  <a:pt x="8313" y="4963"/>
                  <a:pt x="8313" y="4213"/>
                </a:cubicBezTo>
                <a:lnTo>
                  <a:pt x="8375" y="4275"/>
                </a:lnTo>
                <a:lnTo>
                  <a:pt x="8375" y="4150"/>
                </a:lnTo>
                <a:cubicBezTo>
                  <a:pt x="8375" y="3400"/>
                  <a:pt x="8188" y="2650"/>
                  <a:pt x="7813" y="2025"/>
                </a:cubicBezTo>
                <a:lnTo>
                  <a:pt x="7188" y="1213"/>
                </a:lnTo>
                <a:cubicBezTo>
                  <a:pt x="6625" y="713"/>
                  <a:pt x="6000" y="338"/>
                  <a:pt x="5313" y="151"/>
                </a:cubicBezTo>
                <a:cubicBezTo>
                  <a:pt x="5038" y="47"/>
                  <a:pt x="4744" y="1"/>
                  <a:pt x="444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3"/>
          <p:cNvSpPr/>
          <p:nvPr/>
        </p:nvSpPr>
        <p:spPr>
          <a:xfrm>
            <a:off x="11291767" y="5930101"/>
            <a:ext cx="110467" cy="89633"/>
          </a:xfrm>
          <a:custGeom>
            <a:avLst/>
            <a:gdLst/>
            <a:ahLst/>
            <a:cxnLst/>
            <a:rect l="l" t="t" r="r" b="b"/>
            <a:pathLst>
              <a:path w="3314" h="2689" extrusionOk="0">
                <a:moveTo>
                  <a:pt x="1688" y="1"/>
                </a:moveTo>
                <a:cubicBezTo>
                  <a:pt x="1" y="126"/>
                  <a:pt x="1" y="2563"/>
                  <a:pt x="1688" y="2688"/>
                </a:cubicBezTo>
                <a:cubicBezTo>
                  <a:pt x="3313" y="2563"/>
                  <a:pt x="3313" y="126"/>
                  <a:pt x="16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3623200" y="717767"/>
            <a:ext cx="4868800" cy="33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/>
          <p:nvPr/>
        </p:nvSpPr>
        <p:spPr>
          <a:xfrm>
            <a:off x="-1014534" y="485033"/>
            <a:ext cx="3177867" cy="1569467"/>
          </a:xfrm>
          <a:custGeom>
            <a:avLst/>
            <a:gdLst/>
            <a:ahLst/>
            <a:cxnLst/>
            <a:rect l="l" t="t" r="r" b="b"/>
            <a:pathLst>
              <a:path w="95336" h="47084" extrusionOk="0">
                <a:moveTo>
                  <a:pt x="3694" y="1"/>
                </a:moveTo>
                <a:cubicBezTo>
                  <a:pt x="2229" y="4459"/>
                  <a:pt x="1274" y="9108"/>
                  <a:pt x="828" y="13757"/>
                </a:cubicBezTo>
                <a:cubicBezTo>
                  <a:pt x="0" y="23564"/>
                  <a:pt x="2420" y="34199"/>
                  <a:pt x="9616" y="41013"/>
                </a:cubicBezTo>
                <a:cubicBezTo>
                  <a:pt x="13662" y="44878"/>
                  <a:pt x="19367" y="47083"/>
                  <a:pt x="24907" y="47083"/>
                </a:cubicBezTo>
                <a:cubicBezTo>
                  <a:pt x="29134" y="47083"/>
                  <a:pt x="33266" y="45799"/>
                  <a:pt x="36491" y="42987"/>
                </a:cubicBezTo>
                <a:cubicBezTo>
                  <a:pt x="41777" y="38339"/>
                  <a:pt x="44006" y="30442"/>
                  <a:pt x="50247" y="27130"/>
                </a:cubicBezTo>
                <a:cubicBezTo>
                  <a:pt x="52728" y="25824"/>
                  <a:pt x="55434" y="25450"/>
                  <a:pt x="58238" y="25450"/>
                </a:cubicBezTo>
                <a:cubicBezTo>
                  <a:pt x="61997" y="25450"/>
                  <a:pt x="65931" y="26122"/>
                  <a:pt x="69733" y="26122"/>
                </a:cubicBezTo>
                <a:cubicBezTo>
                  <a:pt x="70010" y="26122"/>
                  <a:pt x="70287" y="26119"/>
                  <a:pt x="70562" y="26111"/>
                </a:cubicBezTo>
                <a:cubicBezTo>
                  <a:pt x="81388" y="25729"/>
                  <a:pt x="91578" y="17641"/>
                  <a:pt x="94444" y="7197"/>
                </a:cubicBezTo>
                <a:cubicBezTo>
                  <a:pt x="95017" y="4841"/>
                  <a:pt x="95335" y="2421"/>
                  <a:pt x="9520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3"/>
          <p:cNvSpPr/>
          <p:nvPr/>
        </p:nvSpPr>
        <p:spPr>
          <a:xfrm rot="-13063">
            <a:off x="8600650" y="4491348"/>
            <a:ext cx="3763793" cy="2322417"/>
          </a:xfrm>
          <a:custGeom>
            <a:avLst/>
            <a:gdLst/>
            <a:ahLst/>
            <a:cxnLst/>
            <a:rect l="l" t="t" r="r" b="b"/>
            <a:pathLst>
              <a:path w="112913" h="69672" fill="none" extrusionOk="0">
                <a:moveTo>
                  <a:pt x="0" y="69671"/>
                </a:moveTo>
                <a:cubicBezTo>
                  <a:pt x="6878" y="56488"/>
                  <a:pt x="20889" y="47509"/>
                  <a:pt x="35154" y="47509"/>
                </a:cubicBezTo>
                <a:cubicBezTo>
                  <a:pt x="35982" y="47509"/>
                  <a:pt x="36682" y="47509"/>
                  <a:pt x="37447" y="47636"/>
                </a:cubicBezTo>
                <a:cubicBezTo>
                  <a:pt x="43688" y="48019"/>
                  <a:pt x="49483" y="49929"/>
                  <a:pt x="55087" y="51712"/>
                </a:cubicBezTo>
                <a:cubicBezTo>
                  <a:pt x="57762" y="52540"/>
                  <a:pt x="60500" y="53432"/>
                  <a:pt x="63175" y="54132"/>
                </a:cubicBezTo>
                <a:cubicBezTo>
                  <a:pt x="66359" y="54960"/>
                  <a:pt x="69734" y="55406"/>
                  <a:pt x="73046" y="55470"/>
                </a:cubicBezTo>
                <a:cubicBezTo>
                  <a:pt x="77886" y="55470"/>
                  <a:pt x="81898" y="54323"/>
                  <a:pt x="84891" y="51967"/>
                </a:cubicBezTo>
                <a:cubicBezTo>
                  <a:pt x="88585" y="49165"/>
                  <a:pt x="91196" y="44134"/>
                  <a:pt x="92661" y="37129"/>
                </a:cubicBezTo>
                <a:cubicBezTo>
                  <a:pt x="93170" y="34836"/>
                  <a:pt x="93488" y="32480"/>
                  <a:pt x="93871" y="30060"/>
                </a:cubicBezTo>
                <a:cubicBezTo>
                  <a:pt x="94444" y="25793"/>
                  <a:pt x="95335" y="21526"/>
                  <a:pt x="96545" y="17387"/>
                </a:cubicBezTo>
                <a:cubicBezTo>
                  <a:pt x="99220" y="9044"/>
                  <a:pt x="104506" y="2867"/>
                  <a:pt x="111002" y="510"/>
                </a:cubicBezTo>
                <a:cubicBezTo>
                  <a:pt x="111638" y="319"/>
                  <a:pt x="112275" y="128"/>
                  <a:pt x="112912" y="1"/>
                </a:cubicBezTo>
              </a:path>
            </a:pathLst>
          </a:custGeom>
          <a:noFill/>
          <a:ln w="111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3"/>
          <p:cNvSpPr/>
          <p:nvPr/>
        </p:nvSpPr>
        <p:spPr>
          <a:xfrm rot="-13063">
            <a:off x="8718153" y="4669902"/>
            <a:ext cx="3812595" cy="2356351"/>
          </a:xfrm>
          <a:custGeom>
            <a:avLst/>
            <a:gdLst/>
            <a:ahLst/>
            <a:cxnLst/>
            <a:rect l="l" t="t" r="r" b="b"/>
            <a:pathLst>
              <a:path w="114377" h="70690" extrusionOk="0">
                <a:moveTo>
                  <a:pt x="114377" y="1"/>
                </a:moveTo>
                <a:cubicBezTo>
                  <a:pt x="112912" y="1"/>
                  <a:pt x="111511" y="256"/>
                  <a:pt x="110174" y="701"/>
                </a:cubicBezTo>
                <a:cubicBezTo>
                  <a:pt x="103996" y="2930"/>
                  <a:pt x="99984" y="9044"/>
                  <a:pt x="97946" y="15285"/>
                </a:cubicBezTo>
                <a:cubicBezTo>
                  <a:pt x="95908" y="21526"/>
                  <a:pt x="95590" y="28213"/>
                  <a:pt x="94189" y="34645"/>
                </a:cubicBezTo>
                <a:cubicBezTo>
                  <a:pt x="92788" y="41077"/>
                  <a:pt x="90240" y="47636"/>
                  <a:pt x="85082" y="51648"/>
                </a:cubicBezTo>
                <a:cubicBezTo>
                  <a:pt x="81075" y="54728"/>
                  <a:pt x="76138" y="55884"/>
                  <a:pt x="71065" y="55884"/>
                </a:cubicBezTo>
                <a:cubicBezTo>
                  <a:pt x="67431" y="55884"/>
                  <a:pt x="63727" y="55291"/>
                  <a:pt x="60245" y="54387"/>
                </a:cubicBezTo>
                <a:cubicBezTo>
                  <a:pt x="51839" y="52222"/>
                  <a:pt x="43815" y="48528"/>
                  <a:pt x="35218" y="47955"/>
                </a:cubicBezTo>
                <a:cubicBezTo>
                  <a:pt x="34522" y="47907"/>
                  <a:pt x="33828" y="47884"/>
                  <a:pt x="33136" y="47884"/>
                </a:cubicBezTo>
                <a:cubicBezTo>
                  <a:pt x="18922" y="47884"/>
                  <a:pt x="5466" y="57695"/>
                  <a:pt x="0" y="70690"/>
                </a:cubicBezTo>
                <a:lnTo>
                  <a:pt x="114377" y="70690"/>
                </a:lnTo>
                <a:lnTo>
                  <a:pt x="114377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3"/>
          <p:cNvSpPr/>
          <p:nvPr/>
        </p:nvSpPr>
        <p:spPr>
          <a:xfrm>
            <a:off x="84901" y="22501"/>
            <a:ext cx="2931633" cy="2391433"/>
          </a:xfrm>
          <a:custGeom>
            <a:avLst/>
            <a:gdLst/>
            <a:ahLst/>
            <a:cxnLst/>
            <a:rect l="l" t="t" r="r" b="b"/>
            <a:pathLst>
              <a:path w="87949" h="71743" extrusionOk="0">
                <a:moveTo>
                  <a:pt x="78205" y="20063"/>
                </a:moveTo>
                <a:lnTo>
                  <a:pt x="78205" y="20063"/>
                </a:lnTo>
                <a:cubicBezTo>
                  <a:pt x="78189" y="20095"/>
                  <a:pt x="78173" y="20127"/>
                  <a:pt x="78141" y="20158"/>
                </a:cubicBezTo>
                <a:lnTo>
                  <a:pt x="78205" y="20063"/>
                </a:lnTo>
                <a:close/>
                <a:moveTo>
                  <a:pt x="77759" y="20540"/>
                </a:moveTo>
                <a:cubicBezTo>
                  <a:pt x="77823" y="20540"/>
                  <a:pt x="77823" y="20668"/>
                  <a:pt x="77759" y="20731"/>
                </a:cubicBezTo>
                <a:cubicBezTo>
                  <a:pt x="77759" y="20719"/>
                  <a:pt x="77752" y="20714"/>
                  <a:pt x="77740" y="20714"/>
                </a:cubicBezTo>
                <a:cubicBezTo>
                  <a:pt x="77688" y="20714"/>
                  <a:pt x="77544" y="20807"/>
                  <a:pt x="77440" y="20859"/>
                </a:cubicBezTo>
                <a:lnTo>
                  <a:pt x="77759" y="20540"/>
                </a:lnTo>
                <a:close/>
                <a:moveTo>
                  <a:pt x="50311" y="30794"/>
                </a:moveTo>
                <a:cubicBezTo>
                  <a:pt x="50311" y="30797"/>
                  <a:pt x="50312" y="30802"/>
                  <a:pt x="50315" y="30806"/>
                </a:cubicBezTo>
                <a:lnTo>
                  <a:pt x="50315" y="30806"/>
                </a:lnTo>
                <a:cubicBezTo>
                  <a:pt x="50335" y="30802"/>
                  <a:pt x="50355" y="30798"/>
                  <a:pt x="50375" y="30794"/>
                </a:cubicBezTo>
                <a:close/>
                <a:moveTo>
                  <a:pt x="37065" y="33850"/>
                </a:moveTo>
                <a:lnTo>
                  <a:pt x="37065" y="33850"/>
                </a:lnTo>
                <a:cubicBezTo>
                  <a:pt x="37001" y="33914"/>
                  <a:pt x="36938" y="33974"/>
                  <a:pt x="36873" y="34030"/>
                </a:cubicBezTo>
                <a:lnTo>
                  <a:pt x="36873" y="34030"/>
                </a:lnTo>
                <a:cubicBezTo>
                  <a:pt x="36960" y="33998"/>
                  <a:pt x="37013" y="33903"/>
                  <a:pt x="37065" y="33850"/>
                </a:cubicBezTo>
                <a:close/>
                <a:moveTo>
                  <a:pt x="31290" y="41252"/>
                </a:moveTo>
                <a:cubicBezTo>
                  <a:pt x="31284" y="41268"/>
                  <a:pt x="31277" y="41284"/>
                  <a:pt x="31270" y="41301"/>
                </a:cubicBezTo>
                <a:cubicBezTo>
                  <a:pt x="31279" y="41282"/>
                  <a:pt x="31286" y="41266"/>
                  <a:pt x="31290" y="41252"/>
                </a:cubicBezTo>
                <a:close/>
                <a:moveTo>
                  <a:pt x="30060" y="55248"/>
                </a:moveTo>
                <a:lnTo>
                  <a:pt x="30060" y="55248"/>
                </a:lnTo>
                <a:cubicBezTo>
                  <a:pt x="30053" y="55269"/>
                  <a:pt x="30048" y="55288"/>
                  <a:pt x="30045" y="55307"/>
                </a:cubicBezTo>
                <a:lnTo>
                  <a:pt x="30045" y="55307"/>
                </a:lnTo>
                <a:lnTo>
                  <a:pt x="30060" y="55248"/>
                </a:lnTo>
                <a:close/>
                <a:moveTo>
                  <a:pt x="29104" y="55184"/>
                </a:moveTo>
                <a:cubicBezTo>
                  <a:pt x="29104" y="55312"/>
                  <a:pt x="28977" y="55503"/>
                  <a:pt x="29104" y="55567"/>
                </a:cubicBezTo>
                <a:lnTo>
                  <a:pt x="29104" y="55376"/>
                </a:lnTo>
                <a:lnTo>
                  <a:pt x="29104" y="55184"/>
                </a:lnTo>
                <a:close/>
                <a:moveTo>
                  <a:pt x="28213" y="58241"/>
                </a:moveTo>
                <a:lnTo>
                  <a:pt x="28213" y="58241"/>
                </a:lnTo>
                <a:cubicBezTo>
                  <a:pt x="28133" y="58321"/>
                  <a:pt x="28153" y="58351"/>
                  <a:pt x="28179" y="58362"/>
                </a:cubicBezTo>
                <a:lnTo>
                  <a:pt x="28179" y="58362"/>
                </a:lnTo>
                <a:cubicBezTo>
                  <a:pt x="28191" y="58322"/>
                  <a:pt x="28202" y="58282"/>
                  <a:pt x="28213" y="58241"/>
                </a:cubicBezTo>
                <a:close/>
                <a:moveTo>
                  <a:pt x="29423" y="58496"/>
                </a:moveTo>
                <a:cubicBezTo>
                  <a:pt x="29420" y="58498"/>
                  <a:pt x="29418" y="58501"/>
                  <a:pt x="29416" y="58503"/>
                </a:cubicBezTo>
                <a:lnTo>
                  <a:pt x="29416" y="58503"/>
                </a:lnTo>
                <a:cubicBezTo>
                  <a:pt x="29383" y="58595"/>
                  <a:pt x="29359" y="58673"/>
                  <a:pt x="29359" y="58751"/>
                </a:cubicBezTo>
                <a:lnTo>
                  <a:pt x="29423" y="58496"/>
                </a:lnTo>
                <a:close/>
                <a:moveTo>
                  <a:pt x="14628" y="70247"/>
                </a:moveTo>
                <a:cubicBezTo>
                  <a:pt x="14612" y="70255"/>
                  <a:pt x="14597" y="70265"/>
                  <a:pt x="14584" y="70278"/>
                </a:cubicBezTo>
                <a:cubicBezTo>
                  <a:pt x="14603" y="70268"/>
                  <a:pt x="14617" y="70258"/>
                  <a:pt x="14628" y="70247"/>
                </a:cubicBezTo>
                <a:close/>
                <a:moveTo>
                  <a:pt x="175" y="70492"/>
                </a:moveTo>
                <a:cubicBezTo>
                  <a:pt x="166" y="70514"/>
                  <a:pt x="184" y="70532"/>
                  <a:pt x="255" y="70532"/>
                </a:cubicBezTo>
                <a:lnTo>
                  <a:pt x="175" y="70492"/>
                </a:lnTo>
                <a:close/>
                <a:moveTo>
                  <a:pt x="298" y="70348"/>
                </a:moveTo>
                <a:cubicBezTo>
                  <a:pt x="171" y="70348"/>
                  <a:pt x="64" y="70362"/>
                  <a:pt x="1" y="70405"/>
                </a:cubicBezTo>
                <a:lnTo>
                  <a:pt x="175" y="70492"/>
                </a:lnTo>
                <a:lnTo>
                  <a:pt x="175" y="70492"/>
                </a:lnTo>
                <a:cubicBezTo>
                  <a:pt x="190" y="70455"/>
                  <a:pt x="279" y="70405"/>
                  <a:pt x="319" y="70405"/>
                </a:cubicBezTo>
                <a:cubicBezTo>
                  <a:pt x="364" y="70396"/>
                  <a:pt x="404" y="70392"/>
                  <a:pt x="442" y="70392"/>
                </a:cubicBezTo>
                <a:cubicBezTo>
                  <a:pt x="632" y="70392"/>
                  <a:pt x="729" y="70495"/>
                  <a:pt x="757" y="70561"/>
                </a:cubicBezTo>
                <a:lnTo>
                  <a:pt x="757" y="70561"/>
                </a:lnTo>
                <a:cubicBezTo>
                  <a:pt x="763" y="70468"/>
                  <a:pt x="1032" y="70462"/>
                  <a:pt x="1147" y="70405"/>
                </a:cubicBezTo>
                <a:cubicBezTo>
                  <a:pt x="892" y="70405"/>
                  <a:pt x="553" y="70348"/>
                  <a:pt x="298" y="70348"/>
                </a:cubicBezTo>
                <a:close/>
                <a:moveTo>
                  <a:pt x="757" y="70561"/>
                </a:moveTo>
                <a:cubicBezTo>
                  <a:pt x="756" y="70572"/>
                  <a:pt x="759" y="70583"/>
                  <a:pt x="765" y="70596"/>
                </a:cubicBezTo>
                <a:cubicBezTo>
                  <a:pt x="765" y="70587"/>
                  <a:pt x="762" y="70575"/>
                  <a:pt x="757" y="70561"/>
                </a:cubicBezTo>
                <a:close/>
                <a:moveTo>
                  <a:pt x="1649" y="70836"/>
                </a:moveTo>
                <a:cubicBezTo>
                  <a:pt x="1639" y="70836"/>
                  <a:pt x="1629" y="70836"/>
                  <a:pt x="1619" y="70836"/>
                </a:cubicBezTo>
                <a:lnTo>
                  <a:pt x="1619" y="70836"/>
                </a:lnTo>
                <a:cubicBezTo>
                  <a:pt x="1644" y="70841"/>
                  <a:pt x="1666" y="70844"/>
                  <a:pt x="1685" y="70844"/>
                </a:cubicBezTo>
                <a:cubicBezTo>
                  <a:pt x="1705" y="70844"/>
                  <a:pt x="1723" y="70841"/>
                  <a:pt x="1741" y="70837"/>
                </a:cubicBezTo>
                <a:lnTo>
                  <a:pt x="1741" y="70837"/>
                </a:lnTo>
                <a:cubicBezTo>
                  <a:pt x="1711" y="70837"/>
                  <a:pt x="1680" y="70836"/>
                  <a:pt x="1649" y="70836"/>
                </a:cubicBezTo>
                <a:close/>
                <a:moveTo>
                  <a:pt x="510" y="70596"/>
                </a:moveTo>
                <a:cubicBezTo>
                  <a:pt x="581" y="70810"/>
                  <a:pt x="872" y="70844"/>
                  <a:pt x="1192" y="70844"/>
                </a:cubicBezTo>
                <a:cubicBezTo>
                  <a:pt x="1334" y="70844"/>
                  <a:pt x="1482" y="70837"/>
                  <a:pt x="1619" y="70836"/>
                </a:cubicBezTo>
                <a:lnTo>
                  <a:pt x="1619" y="70836"/>
                </a:lnTo>
                <a:cubicBezTo>
                  <a:pt x="1579" y="70828"/>
                  <a:pt x="1530" y="70813"/>
                  <a:pt x="1465" y="70787"/>
                </a:cubicBezTo>
                <a:cubicBezTo>
                  <a:pt x="1529" y="70660"/>
                  <a:pt x="1657" y="70596"/>
                  <a:pt x="1784" y="70596"/>
                </a:cubicBezTo>
                <a:close/>
                <a:moveTo>
                  <a:pt x="2867" y="71488"/>
                </a:moveTo>
                <a:cubicBezTo>
                  <a:pt x="2875" y="71490"/>
                  <a:pt x="2884" y="71493"/>
                  <a:pt x="2891" y="71495"/>
                </a:cubicBezTo>
                <a:lnTo>
                  <a:pt x="2891" y="71495"/>
                </a:lnTo>
                <a:cubicBezTo>
                  <a:pt x="2883" y="71492"/>
                  <a:pt x="2875" y="71490"/>
                  <a:pt x="2867" y="71488"/>
                </a:cubicBezTo>
                <a:close/>
                <a:moveTo>
                  <a:pt x="87101" y="0"/>
                </a:moveTo>
                <a:cubicBezTo>
                  <a:pt x="86952" y="0"/>
                  <a:pt x="86813" y="98"/>
                  <a:pt x="86675" y="480"/>
                </a:cubicBezTo>
                <a:lnTo>
                  <a:pt x="86802" y="1053"/>
                </a:lnTo>
                <a:lnTo>
                  <a:pt x="86675" y="1181"/>
                </a:lnTo>
                <a:lnTo>
                  <a:pt x="86675" y="735"/>
                </a:lnTo>
                <a:cubicBezTo>
                  <a:pt x="86484" y="990"/>
                  <a:pt x="86611" y="1181"/>
                  <a:pt x="86675" y="1372"/>
                </a:cubicBezTo>
                <a:cubicBezTo>
                  <a:pt x="86547" y="1372"/>
                  <a:pt x="86547" y="1435"/>
                  <a:pt x="86484" y="1563"/>
                </a:cubicBezTo>
                <a:lnTo>
                  <a:pt x="86675" y="2072"/>
                </a:lnTo>
                <a:cubicBezTo>
                  <a:pt x="86669" y="2078"/>
                  <a:pt x="86662" y="2081"/>
                  <a:pt x="86655" y="2081"/>
                </a:cubicBezTo>
                <a:cubicBezTo>
                  <a:pt x="86616" y="2081"/>
                  <a:pt x="86564" y="2008"/>
                  <a:pt x="86516" y="2008"/>
                </a:cubicBezTo>
                <a:cubicBezTo>
                  <a:pt x="86479" y="2008"/>
                  <a:pt x="86445" y="2050"/>
                  <a:pt x="86420" y="2200"/>
                </a:cubicBezTo>
                <a:cubicBezTo>
                  <a:pt x="86434" y="2256"/>
                  <a:pt x="86455" y="2275"/>
                  <a:pt x="86478" y="2275"/>
                </a:cubicBezTo>
                <a:cubicBezTo>
                  <a:pt x="86526" y="2275"/>
                  <a:pt x="86588" y="2200"/>
                  <a:pt x="86642" y="2200"/>
                </a:cubicBezTo>
                <a:cubicBezTo>
                  <a:pt x="86682" y="2200"/>
                  <a:pt x="86717" y="2242"/>
                  <a:pt x="86738" y="2391"/>
                </a:cubicBezTo>
                <a:cubicBezTo>
                  <a:pt x="86547" y="2645"/>
                  <a:pt x="86484" y="2518"/>
                  <a:pt x="86547" y="2836"/>
                </a:cubicBezTo>
                <a:cubicBezTo>
                  <a:pt x="86420" y="2836"/>
                  <a:pt x="86420" y="2773"/>
                  <a:pt x="86420" y="2709"/>
                </a:cubicBezTo>
                <a:lnTo>
                  <a:pt x="86420" y="2709"/>
                </a:lnTo>
                <a:cubicBezTo>
                  <a:pt x="86420" y="2964"/>
                  <a:pt x="86356" y="3346"/>
                  <a:pt x="86484" y="3537"/>
                </a:cubicBezTo>
                <a:cubicBezTo>
                  <a:pt x="86252" y="3769"/>
                  <a:pt x="86337" y="4318"/>
                  <a:pt x="86161" y="4318"/>
                </a:cubicBezTo>
                <a:cubicBezTo>
                  <a:pt x="86144" y="4318"/>
                  <a:pt x="86124" y="4312"/>
                  <a:pt x="86101" y="4301"/>
                </a:cubicBezTo>
                <a:lnTo>
                  <a:pt x="86101" y="4301"/>
                </a:lnTo>
                <a:cubicBezTo>
                  <a:pt x="86165" y="4556"/>
                  <a:pt x="86165" y="4811"/>
                  <a:pt x="86165" y="5065"/>
                </a:cubicBezTo>
                <a:cubicBezTo>
                  <a:pt x="86126" y="4986"/>
                  <a:pt x="86092" y="4953"/>
                  <a:pt x="86063" y="4953"/>
                </a:cubicBezTo>
                <a:cubicBezTo>
                  <a:pt x="85915" y="4953"/>
                  <a:pt x="85868" y="5784"/>
                  <a:pt x="85650" y="5784"/>
                </a:cubicBezTo>
                <a:cubicBezTo>
                  <a:pt x="85632" y="5784"/>
                  <a:pt x="85613" y="5778"/>
                  <a:pt x="85592" y="5766"/>
                </a:cubicBezTo>
                <a:lnTo>
                  <a:pt x="85592" y="5766"/>
                </a:lnTo>
                <a:cubicBezTo>
                  <a:pt x="85847" y="6148"/>
                  <a:pt x="85465" y="6912"/>
                  <a:pt x="85401" y="7485"/>
                </a:cubicBezTo>
                <a:lnTo>
                  <a:pt x="85401" y="7358"/>
                </a:lnTo>
                <a:cubicBezTo>
                  <a:pt x="85337" y="7549"/>
                  <a:pt x="85210" y="7740"/>
                  <a:pt x="85083" y="7867"/>
                </a:cubicBezTo>
                <a:cubicBezTo>
                  <a:pt x="85274" y="7995"/>
                  <a:pt x="85146" y="8504"/>
                  <a:pt x="85210" y="8823"/>
                </a:cubicBezTo>
                <a:cubicBezTo>
                  <a:pt x="85146" y="8886"/>
                  <a:pt x="85100" y="8912"/>
                  <a:pt x="85066" y="8912"/>
                </a:cubicBezTo>
                <a:cubicBezTo>
                  <a:pt x="84927" y="8912"/>
                  <a:pt x="84968" y="8504"/>
                  <a:pt x="84764" y="8504"/>
                </a:cubicBezTo>
                <a:cubicBezTo>
                  <a:pt x="84947" y="8565"/>
                  <a:pt x="84780" y="9209"/>
                  <a:pt x="84932" y="9209"/>
                </a:cubicBezTo>
                <a:cubicBezTo>
                  <a:pt x="84939" y="9209"/>
                  <a:pt x="84947" y="9207"/>
                  <a:pt x="84955" y="9205"/>
                </a:cubicBezTo>
                <a:lnTo>
                  <a:pt x="84955" y="9205"/>
                </a:lnTo>
                <a:cubicBezTo>
                  <a:pt x="84700" y="9396"/>
                  <a:pt x="84764" y="9396"/>
                  <a:pt x="84509" y="9459"/>
                </a:cubicBezTo>
                <a:cubicBezTo>
                  <a:pt x="84764" y="9651"/>
                  <a:pt x="84446" y="9778"/>
                  <a:pt x="84509" y="10033"/>
                </a:cubicBezTo>
                <a:cubicBezTo>
                  <a:pt x="84255" y="10415"/>
                  <a:pt x="84255" y="10033"/>
                  <a:pt x="84127" y="10542"/>
                </a:cubicBezTo>
                <a:cubicBezTo>
                  <a:pt x="84094" y="10576"/>
                  <a:pt x="84068" y="10590"/>
                  <a:pt x="84048" y="10590"/>
                </a:cubicBezTo>
                <a:cubicBezTo>
                  <a:pt x="83957" y="10590"/>
                  <a:pt x="84000" y="10288"/>
                  <a:pt x="84000" y="10287"/>
                </a:cubicBezTo>
                <a:lnTo>
                  <a:pt x="84000" y="10287"/>
                </a:lnTo>
                <a:cubicBezTo>
                  <a:pt x="83809" y="10733"/>
                  <a:pt x="84127" y="10606"/>
                  <a:pt x="84191" y="10733"/>
                </a:cubicBezTo>
                <a:cubicBezTo>
                  <a:pt x="84102" y="11001"/>
                  <a:pt x="84040" y="11060"/>
                  <a:pt x="83980" y="11060"/>
                </a:cubicBezTo>
                <a:cubicBezTo>
                  <a:pt x="83933" y="11060"/>
                  <a:pt x="83887" y="11024"/>
                  <a:pt x="83830" y="11024"/>
                </a:cubicBezTo>
                <a:cubicBezTo>
                  <a:pt x="83804" y="11024"/>
                  <a:pt x="83776" y="11031"/>
                  <a:pt x="83745" y="11052"/>
                </a:cubicBezTo>
                <a:cubicBezTo>
                  <a:pt x="83682" y="11434"/>
                  <a:pt x="83745" y="11752"/>
                  <a:pt x="83554" y="12007"/>
                </a:cubicBezTo>
                <a:cubicBezTo>
                  <a:pt x="83554" y="12007"/>
                  <a:pt x="83526" y="12035"/>
                  <a:pt x="83507" y="12035"/>
                </a:cubicBezTo>
                <a:cubicBezTo>
                  <a:pt x="83498" y="12035"/>
                  <a:pt x="83490" y="12028"/>
                  <a:pt x="83490" y="12007"/>
                </a:cubicBezTo>
                <a:cubicBezTo>
                  <a:pt x="83490" y="12389"/>
                  <a:pt x="82981" y="13026"/>
                  <a:pt x="82981" y="13535"/>
                </a:cubicBezTo>
                <a:lnTo>
                  <a:pt x="82854" y="13535"/>
                </a:lnTo>
                <a:cubicBezTo>
                  <a:pt x="82981" y="13535"/>
                  <a:pt x="83108" y="13535"/>
                  <a:pt x="83172" y="13599"/>
                </a:cubicBezTo>
                <a:cubicBezTo>
                  <a:pt x="83045" y="13790"/>
                  <a:pt x="83108" y="14045"/>
                  <a:pt x="82917" y="14045"/>
                </a:cubicBezTo>
                <a:cubicBezTo>
                  <a:pt x="82981" y="13917"/>
                  <a:pt x="82917" y="13917"/>
                  <a:pt x="82917" y="13790"/>
                </a:cubicBezTo>
                <a:lnTo>
                  <a:pt x="82854" y="14045"/>
                </a:lnTo>
                <a:cubicBezTo>
                  <a:pt x="82829" y="14050"/>
                  <a:pt x="82809" y="14052"/>
                  <a:pt x="82793" y="14052"/>
                </a:cubicBezTo>
                <a:cubicBezTo>
                  <a:pt x="82600" y="14052"/>
                  <a:pt x="82966" y="13721"/>
                  <a:pt x="82790" y="13663"/>
                </a:cubicBezTo>
                <a:lnTo>
                  <a:pt x="82790" y="13663"/>
                </a:lnTo>
                <a:cubicBezTo>
                  <a:pt x="82663" y="14108"/>
                  <a:pt x="82535" y="14490"/>
                  <a:pt x="82280" y="14936"/>
                </a:cubicBezTo>
                <a:cubicBezTo>
                  <a:pt x="82124" y="14884"/>
                  <a:pt x="82478" y="14408"/>
                  <a:pt x="82405" y="14408"/>
                </a:cubicBezTo>
                <a:cubicBezTo>
                  <a:pt x="82389" y="14408"/>
                  <a:pt x="82351" y="14432"/>
                  <a:pt x="82280" y="14490"/>
                </a:cubicBezTo>
                <a:lnTo>
                  <a:pt x="82663" y="14045"/>
                </a:lnTo>
                <a:lnTo>
                  <a:pt x="82663" y="14045"/>
                </a:lnTo>
                <a:cubicBezTo>
                  <a:pt x="82570" y="14079"/>
                  <a:pt x="82516" y="14093"/>
                  <a:pt x="82485" y="14093"/>
                </a:cubicBezTo>
                <a:cubicBezTo>
                  <a:pt x="82370" y="14093"/>
                  <a:pt x="82608" y="13894"/>
                  <a:pt x="82467" y="13894"/>
                </a:cubicBezTo>
                <a:cubicBezTo>
                  <a:pt x="82441" y="13894"/>
                  <a:pt x="82401" y="13901"/>
                  <a:pt x="82344" y="13917"/>
                </a:cubicBezTo>
                <a:cubicBezTo>
                  <a:pt x="81898" y="14490"/>
                  <a:pt x="82026" y="14682"/>
                  <a:pt x="81580" y="15255"/>
                </a:cubicBezTo>
                <a:cubicBezTo>
                  <a:pt x="81580" y="15350"/>
                  <a:pt x="81628" y="15350"/>
                  <a:pt x="81675" y="15350"/>
                </a:cubicBezTo>
                <a:cubicBezTo>
                  <a:pt x="81723" y="15350"/>
                  <a:pt x="81771" y="15350"/>
                  <a:pt x="81771" y="15446"/>
                </a:cubicBezTo>
                <a:cubicBezTo>
                  <a:pt x="81389" y="16401"/>
                  <a:pt x="80879" y="15828"/>
                  <a:pt x="80688" y="16592"/>
                </a:cubicBezTo>
                <a:cubicBezTo>
                  <a:pt x="80688" y="16847"/>
                  <a:pt x="80879" y="17038"/>
                  <a:pt x="80434" y="17356"/>
                </a:cubicBezTo>
                <a:lnTo>
                  <a:pt x="80370" y="17102"/>
                </a:lnTo>
                <a:cubicBezTo>
                  <a:pt x="79924" y="17611"/>
                  <a:pt x="80370" y="17611"/>
                  <a:pt x="79797" y="18057"/>
                </a:cubicBezTo>
                <a:cubicBezTo>
                  <a:pt x="79797" y="17941"/>
                  <a:pt x="80061" y="17666"/>
                  <a:pt x="80012" y="17666"/>
                </a:cubicBezTo>
                <a:cubicBezTo>
                  <a:pt x="80007" y="17666"/>
                  <a:pt x="79999" y="17669"/>
                  <a:pt x="79988" y="17675"/>
                </a:cubicBezTo>
                <a:cubicBezTo>
                  <a:pt x="79606" y="17929"/>
                  <a:pt x="79924" y="17993"/>
                  <a:pt x="79669" y="18312"/>
                </a:cubicBezTo>
                <a:lnTo>
                  <a:pt x="79478" y="18248"/>
                </a:lnTo>
                <a:cubicBezTo>
                  <a:pt x="79096" y="18821"/>
                  <a:pt x="78587" y="19522"/>
                  <a:pt x="78077" y="20158"/>
                </a:cubicBezTo>
                <a:cubicBezTo>
                  <a:pt x="78077" y="20068"/>
                  <a:pt x="78077" y="19978"/>
                  <a:pt x="78032" y="19978"/>
                </a:cubicBezTo>
                <a:cubicBezTo>
                  <a:pt x="78014" y="19978"/>
                  <a:pt x="77987" y="19994"/>
                  <a:pt x="77950" y="20031"/>
                </a:cubicBezTo>
                <a:cubicBezTo>
                  <a:pt x="77632" y="20413"/>
                  <a:pt x="77249" y="20795"/>
                  <a:pt x="76867" y="21114"/>
                </a:cubicBezTo>
                <a:cubicBezTo>
                  <a:pt x="76485" y="21496"/>
                  <a:pt x="76039" y="21814"/>
                  <a:pt x="75594" y="22069"/>
                </a:cubicBezTo>
                <a:lnTo>
                  <a:pt x="75466" y="22451"/>
                </a:lnTo>
                <a:cubicBezTo>
                  <a:pt x="75403" y="22483"/>
                  <a:pt x="75355" y="22499"/>
                  <a:pt x="75331" y="22499"/>
                </a:cubicBezTo>
                <a:cubicBezTo>
                  <a:pt x="75307" y="22499"/>
                  <a:pt x="75307" y="22483"/>
                  <a:pt x="75339" y="22451"/>
                </a:cubicBezTo>
                <a:lnTo>
                  <a:pt x="75339" y="22451"/>
                </a:lnTo>
                <a:cubicBezTo>
                  <a:pt x="74957" y="22642"/>
                  <a:pt x="75339" y="22515"/>
                  <a:pt x="75275" y="22706"/>
                </a:cubicBezTo>
                <a:cubicBezTo>
                  <a:pt x="75218" y="22792"/>
                  <a:pt x="75147" y="22826"/>
                  <a:pt x="75099" y="22826"/>
                </a:cubicBezTo>
                <a:cubicBezTo>
                  <a:pt x="75040" y="22826"/>
                  <a:pt x="75014" y="22776"/>
                  <a:pt x="75084" y="22706"/>
                </a:cubicBezTo>
                <a:lnTo>
                  <a:pt x="75084" y="22706"/>
                </a:lnTo>
                <a:cubicBezTo>
                  <a:pt x="74766" y="23024"/>
                  <a:pt x="74511" y="23343"/>
                  <a:pt x="74193" y="23661"/>
                </a:cubicBezTo>
                <a:cubicBezTo>
                  <a:pt x="73874" y="23979"/>
                  <a:pt x="73492" y="24234"/>
                  <a:pt x="73046" y="24425"/>
                </a:cubicBezTo>
                <a:lnTo>
                  <a:pt x="73174" y="24298"/>
                </a:lnTo>
                <a:lnTo>
                  <a:pt x="73174" y="24298"/>
                </a:lnTo>
                <a:cubicBezTo>
                  <a:pt x="72664" y="24553"/>
                  <a:pt x="72855" y="24998"/>
                  <a:pt x="72346" y="25062"/>
                </a:cubicBezTo>
                <a:lnTo>
                  <a:pt x="72409" y="24998"/>
                </a:lnTo>
                <a:lnTo>
                  <a:pt x="72409" y="24998"/>
                </a:lnTo>
                <a:cubicBezTo>
                  <a:pt x="71900" y="25317"/>
                  <a:pt x="71390" y="25635"/>
                  <a:pt x="70817" y="25954"/>
                </a:cubicBezTo>
                <a:cubicBezTo>
                  <a:pt x="70372" y="26272"/>
                  <a:pt x="69862" y="26463"/>
                  <a:pt x="69353" y="26654"/>
                </a:cubicBezTo>
                <a:cubicBezTo>
                  <a:pt x="69353" y="26973"/>
                  <a:pt x="68206" y="27100"/>
                  <a:pt x="68334" y="27418"/>
                </a:cubicBezTo>
                <a:cubicBezTo>
                  <a:pt x="67824" y="27482"/>
                  <a:pt x="67315" y="27546"/>
                  <a:pt x="66869" y="27737"/>
                </a:cubicBezTo>
                <a:cubicBezTo>
                  <a:pt x="66614" y="27800"/>
                  <a:pt x="66614" y="28119"/>
                  <a:pt x="66296" y="28246"/>
                </a:cubicBezTo>
                <a:lnTo>
                  <a:pt x="66232" y="28055"/>
                </a:lnTo>
                <a:lnTo>
                  <a:pt x="65914" y="28374"/>
                </a:lnTo>
                <a:lnTo>
                  <a:pt x="65595" y="28246"/>
                </a:lnTo>
                <a:lnTo>
                  <a:pt x="65341" y="28437"/>
                </a:lnTo>
                <a:lnTo>
                  <a:pt x="65595" y="28437"/>
                </a:lnTo>
                <a:cubicBezTo>
                  <a:pt x="65383" y="28607"/>
                  <a:pt x="65114" y="28692"/>
                  <a:pt x="64845" y="28692"/>
                </a:cubicBezTo>
                <a:cubicBezTo>
                  <a:pt x="64711" y="28692"/>
                  <a:pt x="64576" y="28671"/>
                  <a:pt x="64449" y="28628"/>
                </a:cubicBezTo>
                <a:lnTo>
                  <a:pt x="63430" y="29138"/>
                </a:lnTo>
                <a:cubicBezTo>
                  <a:pt x="63430" y="29074"/>
                  <a:pt x="63621" y="29010"/>
                  <a:pt x="63748" y="28883"/>
                </a:cubicBezTo>
                <a:lnTo>
                  <a:pt x="63748" y="28883"/>
                </a:lnTo>
                <a:cubicBezTo>
                  <a:pt x="63594" y="28999"/>
                  <a:pt x="63516" y="29033"/>
                  <a:pt x="63469" y="29033"/>
                </a:cubicBezTo>
                <a:cubicBezTo>
                  <a:pt x="63403" y="29033"/>
                  <a:pt x="63401" y="28963"/>
                  <a:pt x="63335" y="28963"/>
                </a:cubicBezTo>
                <a:cubicBezTo>
                  <a:pt x="63294" y="28963"/>
                  <a:pt x="63230" y="28990"/>
                  <a:pt x="63112" y="29074"/>
                </a:cubicBezTo>
                <a:cubicBezTo>
                  <a:pt x="63175" y="29074"/>
                  <a:pt x="63112" y="29201"/>
                  <a:pt x="63112" y="29201"/>
                </a:cubicBezTo>
                <a:cubicBezTo>
                  <a:pt x="62666" y="29265"/>
                  <a:pt x="62220" y="29329"/>
                  <a:pt x="61774" y="29520"/>
                </a:cubicBezTo>
                <a:lnTo>
                  <a:pt x="61838" y="29329"/>
                </a:lnTo>
                <a:lnTo>
                  <a:pt x="61838" y="29329"/>
                </a:lnTo>
                <a:cubicBezTo>
                  <a:pt x="61074" y="29520"/>
                  <a:pt x="60182" y="29838"/>
                  <a:pt x="59291" y="29966"/>
                </a:cubicBezTo>
                <a:cubicBezTo>
                  <a:pt x="59609" y="29966"/>
                  <a:pt x="59609" y="30157"/>
                  <a:pt x="59291" y="30220"/>
                </a:cubicBezTo>
                <a:lnTo>
                  <a:pt x="59163" y="30093"/>
                </a:lnTo>
                <a:lnTo>
                  <a:pt x="59163" y="30093"/>
                </a:lnTo>
                <a:cubicBezTo>
                  <a:pt x="58972" y="30220"/>
                  <a:pt x="59418" y="30093"/>
                  <a:pt x="59099" y="30284"/>
                </a:cubicBezTo>
                <a:cubicBezTo>
                  <a:pt x="58781" y="30284"/>
                  <a:pt x="58845" y="30093"/>
                  <a:pt x="59036" y="30029"/>
                </a:cubicBezTo>
                <a:lnTo>
                  <a:pt x="59036" y="30029"/>
                </a:lnTo>
                <a:lnTo>
                  <a:pt x="58654" y="30157"/>
                </a:lnTo>
                <a:cubicBezTo>
                  <a:pt x="58654" y="30093"/>
                  <a:pt x="58717" y="30029"/>
                  <a:pt x="58717" y="29966"/>
                </a:cubicBezTo>
                <a:lnTo>
                  <a:pt x="58717" y="29966"/>
                </a:lnTo>
                <a:cubicBezTo>
                  <a:pt x="58661" y="30003"/>
                  <a:pt x="58570" y="30013"/>
                  <a:pt x="58466" y="30013"/>
                </a:cubicBezTo>
                <a:cubicBezTo>
                  <a:pt x="58356" y="30013"/>
                  <a:pt x="58230" y="30002"/>
                  <a:pt x="58112" y="30002"/>
                </a:cubicBezTo>
                <a:cubicBezTo>
                  <a:pt x="57968" y="30002"/>
                  <a:pt x="57836" y="30019"/>
                  <a:pt x="57762" y="30093"/>
                </a:cubicBezTo>
                <a:lnTo>
                  <a:pt x="57762" y="30029"/>
                </a:lnTo>
                <a:cubicBezTo>
                  <a:pt x="56807" y="30157"/>
                  <a:pt x="56425" y="30284"/>
                  <a:pt x="55661" y="30348"/>
                </a:cubicBezTo>
                <a:cubicBezTo>
                  <a:pt x="55661" y="30475"/>
                  <a:pt x="55406" y="30475"/>
                  <a:pt x="55151" y="30602"/>
                </a:cubicBezTo>
                <a:cubicBezTo>
                  <a:pt x="54693" y="30602"/>
                  <a:pt x="54234" y="30521"/>
                  <a:pt x="53710" y="30521"/>
                </a:cubicBezTo>
                <a:cubicBezTo>
                  <a:pt x="53579" y="30521"/>
                  <a:pt x="53444" y="30526"/>
                  <a:pt x="53304" y="30539"/>
                </a:cubicBezTo>
                <a:cubicBezTo>
                  <a:pt x="52858" y="30666"/>
                  <a:pt x="53177" y="30730"/>
                  <a:pt x="52986" y="30794"/>
                </a:cubicBezTo>
                <a:cubicBezTo>
                  <a:pt x="52922" y="30666"/>
                  <a:pt x="52222" y="30666"/>
                  <a:pt x="52604" y="30539"/>
                </a:cubicBezTo>
                <a:lnTo>
                  <a:pt x="52604" y="30539"/>
                </a:lnTo>
                <a:cubicBezTo>
                  <a:pt x="51903" y="30602"/>
                  <a:pt x="51203" y="30666"/>
                  <a:pt x="50566" y="30794"/>
                </a:cubicBezTo>
                <a:cubicBezTo>
                  <a:pt x="50630" y="30857"/>
                  <a:pt x="50757" y="30857"/>
                  <a:pt x="50693" y="30921"/>
                </a:cubicBezTo>
                <a:cubicBezTo>
                  <a:pt x="50681" y="30933"/>
                  <a:pt x="50660" y="30938"/>
                  <a:pt x="50633" y="30938"/>
                </a:cubicBezTo>
                <a:cubicBezTo>
                  <a:pt x="50528" y="30938"/>
                  <a:pt x="50342" y="30859"/>
                  <a:pt x="50315" y="30806"/>
                </a:cubicBezTo>
                <a:lnTo>
                  <a:pt x="50315" y="30806"/>
                </a:lnTo>
                <a:cubicBezTo>
                  <a:pt x="50131" y="30842"/>
                  <a:pt x="49938" y="30856"/>
                  <a:pt x="49739" y="30856"/>
                </a:cubicBezTo>
                <a:cubicBezTo>
                  <a:pt x="49012" y="30856"/>
                  <a:pt x="48212" y="30668"/>
                  <a:pt x="47528" y="30668"/>
                </a:cubicBezTo>
                <a:cubicBezTo>
                  <a:pt x="47242" y="30668"/>
                  <a:pt x="46977" y="30701"/>
                  <a:pt x="46745" y="30794"/>
                </a:cubicBezTo>
                <a:lnTo>
                  <a:pt x="46808" y="30794"/>
                </a:lnTo>
                <a:lnTo>
                  <a:pt x="45853" y="30985"/>
                </a:lnTo>
                <a:cubicBezTo>
                  <a:pt x="45407" y="30985"/>
                  <a:pt x="46108" y="30857"/>
                  <a:pt x="45790" y="30794"/>
                </a:cubicBezTo>
                <a:lnTo>
                  <a:pt x="45790" y="30794"/>
                </a:lnTo>
                <a:cubicBezTo>
                  <a:pt x="44771" y="31112"/>
                  <a:pt x="44134" y="30857"/>
                  <a:pt x="43306" y="31176"/>
                </a:cubicBezTo>
                <a:cubicBezTo>
                  <a:pt x="43153" y="31099"/>
                  <a:pt x="42967" y="31069"/>
                  <a:pt x="42760" y="31069"/>
                </a:cubicBezTo>
                <a:cubicBezTo>
                  <a:pt x="41930" y="31069"/>
                  <a:pt x="40759" y="31558"/>
                  <a:pt x="39994" y="31558"/>
                </a:cubicBezTo>
                <a:lnTo>
                  <a:pt x="40058" y="31621"/>
                </a:lnTo>
                <a:cubicBezTo>
                  <a:pt x="39994" y="31664"/>
                  <a:pt x="39945" y="31678"/>
                  <a:pt x="39900" y="31678"/>
                </a:cubicBezTo>
                <a:cubicBezTo>
                  <a:pt x="39810" y="31678"/>
                  <a:pt x="39740" y="31621"/>
                  <a:pt x="39612" y="31621"/>
                </a:cubicBezTo>
                <a:cubicBezTo>
                  <a:pt x="39676" y="31685"/>
                  <a:pt x="39867" y="31621"/>
                  <a:pt x="39740" y="31749"/>
                </a:cubicBezTo>
                <a:cubicBezTo>
                  <a:pt x="37702" y="32322"/>
                  <a:pt x="35791" y="33086"/>
                  <a:pt x="33944" y="34169"/>
                </a:cubicBezTo>
                <a:cubicBezTo>
                  <a:pt x="33371" y="34678"/>
                  <a:pt x="33944" y="34869"/>
                  <a:pt x="33116" y="35379"/>
                </a:cubicBezTo>
                <a:lnTo>
                  <a:pt x="33116" y="34997"/>
                </a:lnTo>
                <a:cubicBezTo>
                  <a:pt x="32925" y="35315"/>
                  <a:pt x="32671" y="35634"/>
                  <a:pt x="32416" y="35952"/>
                </a:cubicBezTo>
                <a:lnTo>
                  <a:pt x="32034" y="36461"/>
                </a:lnTo>
                <a:lnTo>
                  <a:pt x="31715" y="36971"/>
                </a:lnTo>
                <a:cubicBezTo>
                  <a:pt x="31270" y="37608"/>
                  <a:pt x="30951" y="38372"/>
                  <a:pt x="30760" y="39136"/>
                </a:cubicBezTo>
                <a:cubicBezTo>
                  <a:pt x="30760" y="39009"/>
                  <a:pt x="30696" y="39009"/>
                  <a:pt x="30760" y="38881"/>
                </a:cubicBezTo>
                <a:lnTo>
                  <a:pt x="30760" y="38881"/>
                </a:lnTo>
                <a:cubicBezTo>
                  <a:pt x="30505" y="39136"/>
                  <a:pt x="30442" y="40028"/>
                  <a:pt x="30569" y="40028"/>
                </a:cubicBezTo>
                <a:cubicBezTo>
                  <a:pt x="30544" y="40130"/>
                  <a:pt x="30518" y="40150"/>
                  <a:pt x="30489" y="40150"/>
                </a:cubicBezTo>
                <a:cubicBezTo>
                  <a:pt x="30469" y="40150"/>
                  <a:pt x="30447" y="40141"/>
                  <a:pt x="30423" y="40141"/>
                </a:cubicBezTo>
                <a:cubicBezTo>
                  <a:pt x="30392" y="40141"/>
                  <a:pt x="30357" y="40155"/>
                  <a:pt x="30314" y="40219"/>
                </a:cubicBezTo>
                <a:cubicBezTo>
                  <a:pt x="30187" y="40537"/>
                  <a:pt x="30314" y="40983"/>
                  <a:pt x="30187" y="41174"/>
                </a:cubicBezTo>
                <a:lnTo>
                  <a:pt x="30187" y="41047"/>
                </a:lnTo>
                <a:cubicBezTo>
                  <a:pt x="30187" y="41222"/>
                  <a:pt x="30080" y="41826"/>
                  <a:pt x="30160" y="41826"/>
                </a:cubicBezTo>
                <a:cubicBezTo>
                  <a:pt x="30168" y="41826"/>
                  <a:pt x="30176" y="41821"/>
                  <a:pt x="30187" y="41811"/>
                </a:cubicBezTo>
                <a:lnTo>
                  <a:pt x="30187" y="41811"/>
                </a:lnTo>
                <a:cubicBezTo>
                  <a:pt x="30060" y="42384"/>
                  <a:pt x="30187" y="42893"/>
                  <a:pt x="29996" y="43276"/>
                </a:cubicBezTo>
                <a:cubicBezTo>
                  <a:pt x="30187" y="43594"/>
                  <a:pt x="29869" y="44231"/>
                  <a:pt x="30123" y="44358"/>
                </a:cubicBezTo>
                <a:cubicBezTo>
                  <a:pt x="30116" y="44356"/>
                  <a:pt x="30108" y="44355"/>
                  <a:pt x="30101" y="44355"/>
                </a:cubicBezTo>
                <a:cubicBezTo>
                  <a:pt x="29869" y="44355"/>
                  <a:pt x="29872" y="45323"/>
                  <a:pt x="29996" y="45632"/>
                </a:cubicBezTo>
                <a:cubicBezTo>
                  <a:pt x="29988" y="45616"/>
                  <a:pt x="29980" y="45609"/>
                  <a:pt x="29971" y="45609"/>
                </a:cubicBezTo>
                <a:cubicBezTo>
                  <a:pt x="29927" y="45609"/>
                  <a:pt x="29883" y="45808"/>
                  <a:pt x="29839" y="45808"/>
                </a:cubicBezTo>
                <a:cubicBezTo>
                  <a:pt x="29828" y="45808"/>
                  <a:pt x="29816" y="45794"/>
                  <a:pt x="29805" y="45759"/>
                </a:cubicBezTo>
                <a:lnTo>
                  <a:pt x="29805" y="45759"/>
                </a:lnTo>
                <a:cubicBezTo>
                  <a:pt x="29805" y="46167"/>
                  <a:pt x="29805" y="46468"/>
                  <a:pt x="29902" y="46468"/>
                </a:cubicBezTo>
                <a:cubicBezTo>
                  <a:pt x="29911" y="46468"/>
                  <a:pt x="29921" y="46465"/>
                  <a:pt x="29932" y="46460"/>
                </a:cubicBezTo>
                <a:lnTo>
                  <a:pt x="29932" y="46460"/>
                </a:lnTo>
                <a:cubicBezTo>
                  <a:pt x="29614" y="47160"/>
                  <a:pt x="30187" y="47924"/>
                  <a:pt x="29741" y="48307"/>
                </a:cubicBezTo>
                <a:cubicBezTo>
                  <a:pt x="29869" y="49389"/>
                  <a:pt x="29932" y="50472"/>
                  <a:pt x="29869" y="51554"/>
                </a:cubicBezTo>
                <a:cubicBezTo>
                  <a:pt x="29614" y="51491"/>
                  <a:pt x="29932" y="50408"/>
                  <a:pt x="29677" y="50408"/>
                </a:cubicBezTo>
                <a:cubicBezTo>
                  <a:pt x="29741" y="51236"/>
                  <a:pt x="29741" y="52128"/>
                  <a:pt x="29677" y="52892"/>
                </a:cubicBezTo>
                <a:cubicBezTo>
                  <a:pt x="29646" y="52954"/>
                  <a:pt x="29623" y="52978"/>
                  <a:pt x="29605" y="52978"/>
                </a:cubicBezTo>
                <a:cubicBezTo>
                  <a:pt x="29550" y="52978"/>
                  <a:pt x="29550" y="52749"/>
                  <a:pt x="29550" y="52701"/>
                </a:cubicBezTo>
                <a:cubicBezTo>
                  <a:pt x="29550" y="53656"/>
                  <a:pt x="29168" y="54484"/>
                  <a:pt x="29104" y="55376"/>
                </a:cubicBezTo>
                <a:cubicBezTo>
                  <a:pt x="29127" y="55358"/>
                  <a:pt x="29148" y="55350"/>
                  <a:pt x="29166" y="55350"/>
                </a:cubicBezTo>
                <a:cubicBezTo>
                  <a:pt x="29343" y="55350"/>
                  <a:pt x="29304" y="56097"/>
                  <a:pt x="29354" y="56196"/>
                </a:cubicBezTo>
                <a:lnTo>
                  <a:pt x="29354" y="56196"/>
                </a:lnTo>
                <a:cubicBezTo>
                  <a:pt x="29318" y="56145"/>
                  <a:pt x="29286" y="56124"/>
                  <a:pt x="29257" y="56124"/>
                </a:cubicBezTo>
                <a:cubicBezTo>
                  <a:pt x="29123" y="56124"/>
                  <a:pt x="29041" y="56558"/>
                  <a:pt x="28891" y="56558"/>
                </a:cubicBezTo>
                <a:cubicBezTo>
                  <a:pt x="28843" y="56558"/>
                  <a:pt x="28788" y="56513"/>
                  <a:pt x="28722" y="56394"/>
                </a:cubicBezTo>
                <a:lnTo>
                  <a:pt x="28722" y="56394"/>
                </a:lnTo>
                <a:cubicBezTo>
                  <a:pt x="28722" y="56522"/>
                  <a:pt x="28722" y="56649"/>
                  <a:pt x="28786" y="56649"/>
                </a:cubicBezTo>
                <a:cubicBezTo>
                  <a:pt x="28751" y="56719"/>
                  <a:pt x="28716" y="56770"/>
                  <a:pt x="28692" y="56770"/>
                </a:cubicBezTo>
                <a:cubicBezTo>
                  <a:pt x="28672" y="56770"/>
                  <a:pt x="28659" y="56735"/>
                  <a:pt x="28659" y="56649"/>
                </a:cubicBezTo>
                <a:lnTo>
                  <a:pt x="28659" y="56649"/>
                </a:lnTo>
                <a:cubicBezTo>
                  <a:pt x="28531" y="57222"/>
                  <a:pt x="28722" y="57095"/>
                  <a:pt x="28531" y="57604"/>
                </a:cubicBezTo>
                <a:cubicBezTo>
                  <a:pt x="28467" y="57604"/>
                  <a:pt x="28531" y="57477"/>
                  <a:pt x="28467" y="57413"/>
                </a:cubicBezTo>
                <a:cubicBezTo>
                  <a:pt x="28467" y="57732"/>
                  <a:pt x="28340" y="58050"/>
                  <a:pt x="28213" y="58369"/>
                </a:cubicBezTo>
                <a:cubicBezTo>
                  <a:pt x="28213" y="58369"/>
                  <a:pt x="28195" y="58369"/>
                  <a:pt x="28179" y="58362"/>
                </a:cubicBezTo>
                <a:lnTo>
                  <a:pt x="28179" y="58362"/>
                </a:lnTo>
                <a:cubicBezTo>
                  <a:pt x="27992" y="59022"/>
                  <a:pt x="27741" y="59679"/>
                  <a:pt x="27321" y="60279"/>
                </a:cubicBezTo>
                <a:cubicBezTo>
                  <a:pt x="27307" y="60209"/>
                  <a:pt x="27290" y="60182"/>
                  <a:pt x="27270" y="60182"/>
                </a:cubicBezTo>
                <a:cubicBezTo>
                  <a:pt x="27203" y="60182"/>
                  <a:pt x="27103" y="60475"/>
                  <a:pt x="26969" y="60475"/>
                </a:cubicBezTo>
                <a:cubicBezTo>
                  <a:pt x="26959" y="60475"/>
                  <a:pt x="26949" y="60474"/>
                  <a:pt x="26939" y="60470"/>
                </a:cubicBezTo>
                <a:lnTo>
                  <a:pt x="26684" y="60852"/>
                </a:lnTo>
                <a:lnTo>
                  <a:pt x="26684" y="60852"/>
                </a:lnTo>
                <a:lnTo>
                  <a:pt x="26875" y="60789"/>
                </a:lnTo>
                <a:lnTo>
                  <a:pt x="26875" y="60789"/>
                </a:lnTo>
                <a:cubicBezTo>
                  <a:pt x="26684" y="61107"/>
                  <a:pt x="26621" y="61489"/>
                  <a:pt x="26302" y="61744"/>
                </a:cubicBezTo>
                <a:lnTo>
                  <a:pt x="26430" y="61425"/>
                </a:lnTo>
                <a:lnTo>
                  <a:pt x="26430" y="61425"/>
                </a:lnTo>
                <a:cubicBezTo>
                  <a:pt x="26302" y="61680"/>
                  <a:pt x="26175" y="61871"/>
                  <a:pt x="26047" y="62062"/>
                </a:cubicBezTo>
                <a:cubicBezTo>
                  <a:pt x="26111" y="61999"/>
                  <a:pt x="26239" y="61871"/>
                  <a:pt x="26366" y="61808"/>
                </a:cubicBezTo>
                <a:lnTo>
                  <a:pt x="26366" y="61808"/>
                </a:lnTo>
                <a:cubicBezTo>
                  <a:pt x="26175" y="62190"/>
                  <a:pt x="26621" y="61935"/>
                  <a:pt x="26239" y="62317"/>
                </a:cubicBezTo>
                <a:cubicBezTo>
                  <a:pt x="26239" y="62312"/>
                  <a:pt x="26237" y="62310"/>
                  <a:pt x="26233" y="62310"/>
                </a:cubicBezTo>
                <a:cubicBezTo>
                  <a:pt x="26191" y="62310"/>
                  <a:pt x="25906" y="62645"/>
                  <a:pt x="25729" y="62763"/>
                </a:cubicBezTo>
                <a:cubicBezTo>
                  <a:pt x="25665" y="62954"/>
                  <a:pt x="25474" y="63209"/>
                  <a:pt x="25283" y="63336"/>
                </a:cubicBezTo>
                <a:cubicBezTo>
                  <a:pt x="25220" y="63336"/>
                  <a:pt x="25156" y="63145"/>
                  <a:pt x="25092" y="63145"/>
                </a:cubicBezTo>
                <a:cubicBezTo>
                  <a:pt x="25092" y="63463"/>
                  <a:pt x="24455" y="63909"/>
                  <a:pt x="24455" y="64228"/>
                </a:cubicBezTo>
                <a:cubicBezTo>
                  <a:pt x="24455" y="64100"/>
                  <a:pt x="24392" y="64037"/>
                  <a:pt x="24328" y="64037"/>
                </a:cubicBezTo>
                <a:lnTo>
                  <a:pt x="24328" y="64228"/>
                </a:lnTo>
                <a:cubicBezTo>
                  <a:pt x="24264" y="64291"/>
                  <a:pt x="24217" y="64323"/>
                  <a:pt x="24177" y="64323"/>
                </a:cubicBezTo>
                <a:cubicBezTo>
                  <a:pt x="24137" y="64323"/>
                  <a:pt x="24105" y="64291"/>
                  <a:pt x="24073" y="64228"/>
                </a:cubicBezTo>
                <a:lnTo>
                  <a:pt x="24073" y="64228"/>
                </a:lnTo>
                <a:cubicBezTo>
                  <a:pt x="23691" y="64673"/>
                  <a:pt x="24455" y="64355"/>
                  <a:pt x="23882" y="64737"/>
                </a:cubicBezTo>
                <a:lnTo>
                  <a:pt x="23946" y="64610"/>
                </a:lnTo>
                <a:lnTo>
                  <a:pt x="23946" y="64610"/>
                </a:lnTo>
                <a:cubicBezTo>
                  <a:pt x="23373" y="64992"/>
                  <a:pt x="22991" y="65565"/>
                  <a:pt x="22418" y="65883"/>
                </a:cubicBezTo>
                <a:cubicBezTo>
                  <a:pt x="22163" y="65820"/>
                  <a:pt x="22863" y="65501"/>
                  <a:pt x="22545" y="65501"/>
                </a:cubicBezTo>
                <a:lnTo>
                  <a:pt x="21526" y="66456"/>
                </a:lnTo>
                <a:cubicBezTo>
                  <a:pt x="21208" y="66775"/>
                  <a:pt x="20825" y="67030"/>
                  <a:pt x="20443" y="67221"/>
                </a:cubicBezTo>
                <a:lnTo>
                  <a:pt x="20571" y="67157"/>
                </a:lnTo>
                <a:lnTo>
                  <a:pt x="20571" y="67157"/>
                </a:lnTo>
                <a:cubicBezTo>
                  <a:pt x="20631" y="67459"/>
                  <a:pt x="20006" y="67360"/>
                  <a:pt x="19669" y="67674"/>
                </a:cubicBezTo>
                <a:lnTo>
                  <a:pt x="19669" y="67674"/>
                </a:lnTo>
                <a:cubicBezTo>
                  <a:pt x="19687" y="67611"/>
                  <a:pt x="19615" y="67539"/>
                  <a:pt x="19615" y="67539"/>
                </a:cubicBezTo>
                <a:cubicBezTo>
                  <a:pt x="19042" y="67921"/>
                  <a:pt x="18405" y="68303"/>
                  <a:pt x="17832" y="68685"/>
                </a:cubicBezTo>
                <a:lnTo>
                  <a:pt x="17896" y="68558"/>
                </a:lnTo>
                <a:lnTo>
                  <a:pt x="17896" y="68558"/>
                </a:lnTo>
                <a:cubicBezTo>
                  <a:pt x="17514" y="68685"/>
                  <a:pt x="17004" y="68940"/>
                  <a:pt x="16622" y="69068"/>
                </a:cubicBezTo>
                <a:cubicBezTo>
                  <a:pt x="16559" y="69131"/>
                  <a:pt x="16368" y="69259"/>
                  <a:pt x="16559" y="69259"/>
                </a:cubicBezTo>
                <a:cubicBezTo>
                  <a:pt x="15985" y="69322"/>
                  <a:pt x="15412" y="69513"/>
                  <a:pt x="14903" y="69768"/>
                </a:cubicBezTo>
                <a:cubicBezTo>
                  <a:pt x="14393" y="70086"/>
                  <a:pt x="13884" y="70214"/>
                  <a:pt x="13311" y="70214"/>
                </a:cubicBezTo>
                <a:cubicBezTo>
                  <a:pt x="13420" y="70214"/>
                  <a:pt x="13529" y="70073"/>
                  <a:pt x="13518" y="70073"/>
                </a:cubicBezTo>
                <a:cubicBezTo>
                  <a:pt x="13516" y="70073"/>
                  <a:pt x="13511" y="70077"/>
                  <a:pt x="13502" y="70086"/>
                </a:cubicBezTo>
                <a:lnTo>
                  <a:pt x="12610" y="70341"/>
                </a:lnTo>
                <a:cubicBezTo>
                  <a:pt x="12738" y="70469"/>
                  <a:pt x="12738" y="70405"/>
                  <a:pt x="12992" y="70469"/>
                </a:cubicBezTo>
                <a:cubicBezTo>
                  <a:pt x="12801" y="70596"/>
                  <a:pt x="12610" y="70723"/>
                  <a:pt x="12419" y="70787"/>
                </a:cubicBezTo>
                <a:cubicBezTo>
                  <a:pt x="12801" y="70596"/>
                  <a:pt x="12355" y="70532"/>
                  <a:pt x="12164" y="70532"/>
                </a:cubicBezTo>
                <a:cubicBezTo>
                  <a:pt x="12228" y="70532"/>
                  <a:pt x="12164" y="70596"/>
                  <a:pt x="12164" y="70660"/>
                </a:cubicBezTo>
                <a:cubicBezTo>
                  <a:pt x="12073" y="70625"/>
                  <a:pt x="12015" y="70612"/>
                  <a:pt x="11976" y="70612"/>
                </a:cubicBezTo>
                <a:cubicBezTo>
                  <a:pt x="11815" y="70612"/>
                  <a:pt x="12012" y="70857"/>
                  <a:pt x="11642" y="70857"/>
                </a:cubicBezTo>
                <a:cubicBezTo>
                  <a:pt x="11608" y="70857"/>
                  <a:pt x="11571" y="70855"/>
                  <a:pt x="11528" y="70851"/>
                </a:cubicBezTo>
                <a:lnTo>
                  <a:pt x="11528" y="70787"/>
                </a:lnTo>
                <a:cubicBezTo>
                  <a:pt x="11273" y="70914"/>
                  <a:pt x="11082" y="70978"/>
                  <a:pt x="10827" y="71042"/>
                </a:cubicBezTo>
                <a:cubicBezTo>
                  <a:pt x="10700" y="70914"/>
                  <a:pt x="11018" y="70914"/>
                  <a:pt x="11018" y="70787"/>
                </a:cubicBezTo>
                <a:lnTo>
                  <a:pt x="11018" y="70787"/>
                </a:lnTo>
                <a:cubicBezTo>
                  <a:pt x="10745" y="70842"/>
                  <a:pt x="10471" y="71131"/>
                  <a:pt x="10157" y="71131"/>
                </a:cubicBezTo>
                <a:cubicBezTo>
                  <a:pt x="10106" y="71131"/>
                  <a:pt x="10053" y="71123"/>
                  <a:pt x="9999" y="71105"/>
                </a:cubicBezTo>
                <a:cubicBezTo>
                  <a:pt x="10190" y="71042"/>
                  <a:pt x="10381" y="70978"/>
                  <a:pt x="10572" y="70914"/>
                </a:cubicBezTo>
                <a:cubicBezTo>
                  <a:pt x="10445" y="70883"/>
                  <a:pt x="10333" y="70867"/>
                  <a:pt x="10222" y="70867"/>
                </a:cubicBezTo>
                <a:cubicBezTo>
                  <a:pt x="10111" y="70867"/>
                  <a:pt x="9999" y="70883"/>
                  <a:pt x="9872" y="70914"/>
                </a:cubicBezTo>
                <a:lnTo>
                  <a:pt x="9426" y="70914"/>
                </a:lnTo>
                <a:cubicBezTo>
                  <a:pt x="8980" y="71360"/>
                  <a:pt x="8534" y="71105"/>
                  <a:pt x="7898" y="71360"/>
                </a:cubicBezTo>
                <a:cubicBezTo>
                  <a:pt x="8471" y="71105"/>
                  <a:pt x="8025" y="71233"/>
                  <a:pt x="8025" y="71042"/>
                </a:cubicBezTo>
                <a:cubicBezTo>
                  <a:pt x="7898" y="70978"/>
                  <a:pt x="7643" y="70914"/>
                  <a:pt x="7707" y="70851"/>
                </a:cubicBezTo>
                <a:lnTo>
                  <a:pt x="7707" y="70851"/>
                </a:lnTo>
                <a:cubicBezTo>
                  <a:pt x="7627" y="70910"/>
                  <a:pt x="7548" y="70926"/>
                  <a:pt x="7465" y="70926"/>
                </a:cubicBezTo>
                <a:cubicBezTo>
                  <a:pt x="7364" y="70926"/>
                  <a:pt x="7257" y="70902"/>
                  <a:pt x="7138" y="70902"/>
                </a:cubicBezTo>
                <a:cubicBezTo>
                  <a:pt x="7040" y="70902"/>
                  <a:pt x="6934" y="70919"/>
                  <a:pt x="6815" y="70978"/>
                </a:cubicBezTo>
                <a:cubicBezTo>
                  <a:pt x="6815" y="70978"/>
                  <a:pt x="6497" y="70978"/>
                  <a:pt x="6560" y="70851"/>
                </a:cubicBezTo>
                <a:lnTo>
                  <a:pt x="6560" y="70851"/>
                </a:lnTo>
                <a:cubicBezTo>
                  <a:pt x="6178" y="70914"/>
                  <a:pt x="6688" y="70978"/>
                  <a:pt x="6624" y="71042"/>
                </a:cubicBezTo>
                <a:cubicBezTo>
                  <a:pt x="6517" y="71077"/>
                  <a:pt x="6403" y="71091"/>
                  <a:pt x="6284" y="71091"/>
                </a:cubicBezTo>
                <a:cubicBezTo>
                  <a:pt x="5913" y="71091"/>
                  <a:pt x="5486" y="70961"/>
                  <a:pt x="5028" y="70961"/>
                </a:cubicBezTo>
                <a:cubicBezTo>
                  <a:pt x="4843" y="70961"/>
                  <a:pt x="4652" y="70982"/>
                  <a:pt x="4459" y="71042"/>
                </a:cubicBezTo>
                <a:cubicBezTo>
                  <a:pt x="3694" y="71105"/>
                  <a:pt x="3567" y="71233"/>
                  <a:pt x="2867" y="71296"/>
                </a:cubicBezTo>
                <a:cubicBezTo>
                  <a:pt x="2612" y="71169"/>
                  <a:pt x="3058" y="71105"/>
                  <a:pt x="3058" y="71105"/>
                </a:cubicBezTo>
                <a:cubicBezTo>
                  <a:pt x="2739" y="70978"/>
                  <a:pt x="2421" y="70914"/>
                  <a:pt x="2102" y="70914"/>
                </a:cubicBezTo>
                <a:cubicBezTo>
                  <a:pt x="2166" y="70914"/>
                  <a:pt x="2102" y="70851"/>
                  <a:pt x="2039" y="70787"/>
                </a:cubicBezTo>
                <a:cubicBezTo>
                  <a:pt x="1870" y="70787"/>
                  <a:pt x="1808" y="70823"/>
                  <a:pt x="1741" y="70837"/>
                </a:cubicBezTo>
                <a:lnTo>
                  <a:pt x="1741" y="70837"/>
                </a:lnTo>
                <a:cubicBezTo>
                  <a:pt x="1802" y="70839"/>
                  <a:pt x="1859" y="70843"/>
                  <a:pt x="1911" y="70851"/>
                </a:cubicBezTo>
                <a:lnTo>
                  <a:pt x="1657" y="71105"/>
                </a:lnTo>
                <a:lnTo>
                  <a:pt x="2230" y="70978"/>
                </a:lnTo>
                <a:lnTo>
                  <a:pt x="2230" y="70978"/>
                </a:lnTo>
                <a:cubicBezTo>
                  <a:pt x="2293" y="71042"/>
                  <a:pt x="2357" y="71169"/>
                  <a:pt x="2102" y="71169"/>
                </a:cubicBezTo>
                <a:cubicBezTo>
                  <a:pt x="2262" y="71265"/>
                  <a:pt x="2341" y="71265"/>
                  <a:pt x="2413" y="71265"/>
                </a:cubicBezTo>
                <a:cubicBezTo>
                  <a:pt x="2484" y="71265"/>
                  <a:pt x="2548" y="71265"/>
                  <a:pt x="2675" y="71360"/>
                </a:cubicBezTo>
                <a:lnTo>
                  <a:pt x="3058" y="71360"/>
                </a:lnTo>
                <a:cubicBezTo>
                  <a:pt x="3003" y="71360"/>
                  <a:pt x="3042" y="71501"/>
                  <a:pt x="2934" y="71501"/>
                </a:cubicBezTo>
                <a:cubicBezTo>
                  <a:pt x="2922" y="71501"/>
                  <a:pt x="2908" y="71499"/>
                  <a:pt x="2891" y="71495"/>
                </a:cubicBezTo>
                <a:lnTo>
                  <a:pt x="2891" y="71495"/>
                </a:lnTo>
                <a:cubicBezTo>
                  <a:pt x="3046" y="71538"/>
                  <a:pt x="3185" y="71552"/>
                  <a:pt x="3310" y="71552"/>
                </a:cubicBezTo>
                <a:cubicBezTo>
                  <a:pt x="3527" y="71552"/>
                  <a:pt x="3700" y="71511"/>
                  <a:pt x="3835" y="71511"/>
                </a:cubicBezTo>
                <a:cubicBezTo>
                  <a:pt x="3936" y="71511"/>
                  <a:pt x="4016" y="71534"/>
                  <a:pt x="4077" y="71615"/>
                </a:cubicBezTo>
                <a:cubicBezTo>
                  <a:pt x="4904" y="71615"/>
                  <a:pt x="4140" y="71424"/>
                  <a:pt x="4777" y="71233"/>
                </a:cubicBezTo>
                <a:lnTo>
                  <a:pt x="4777" y="71233"/>
                </a:lnTo>
                <a:lnTo>
                  <a:pt x="5223" y="71742"/>
                </a:lnTo>
                <a:lnTo>
                  <a:pt x="5287" y="71551"/>
                </a:lnTo>
                <a:cubicBezTo>
                  <a:pt x="5350" y="71551"/>
                  <a:pt x="5541" y="71551"/>
                  <a:pt x="5541" y="71615"/>
                </a:cubicBezTo>
                <a:cubicBezTo>
                  <a:pt x="5860" y="71551"/>
                  <a:pt x="5478" y="71551"/>
                  <a:pt x="5669" y="71424"/>
                </a:cubicBezTo>
                <a:lnTo>
                  <a:pt x="5669" y="71424"/>
                </a:lnTo>
                <a:cubicBezTo>
                  <a:pt x="5812" y="71495"/>
                  <a:pt x="6009" y="71504"/>
                  <a:pt x="6206" y="71504"/>
                </a:cubicBezTo>
                <a:cubicBezTo>
                  <a:pt x="6272" y="71504"/>
                  <a:pt x="6337" y="71503"/>
                  <a:pt x="6401" y="71503"/>
                </a:cubicBezTo>
                <a:cubicBezTo>
                  <a:pt x="6656" y="71503"/>
                  <a:pt x="6879" y="71519"/>
                  <a:pt x="6942" y="71679"/>
                </a:cubicBezTo>
                <a:cubicBezTo>
                  <a:pt x="7070" y="71488"/>
                  <a:pt x="6497" y="71551"/>
                  <a:pt x="6942" y="71424"/>
                </a:cubicBezTo>
                <a:lnTo>
                  <a:pt x="6942" y="71424"/>
                </a:lnTo>
                <a:cubicBezTo>
                  <a:pt x="6982" y="71523"/>
                  <a:pt x="7046" y="71554"/>
                  <a:pt x="7127" y="71554"/>
                </a:cubicBezTo>
                <a:cubicBezTo>
                  <a:pt x="7267" y="71554"/>
                  <a:pt x="7458" y="71461"/>
                  <a:pt x="7660" y="71461"/>
                </a:cubicBezTo>
                <a:cubicBezTo>
                  <a:pt x="7717" y="71461"/>
                  <a:pt x="7776" y="71468"/>
                  <a:pt x="7834" y="71488"/>
                </a:cubicBezTo>
                <a:cubicBezTo>
                  <a:pt x="7707" y="71679"/>
                  <a:pt x="7324" y="71615"/>
                  <a:pt x="7770" y="71742"/>
                </a:cubicBezTo>
                <a:cubicBezTo>
                  <a:pt x="7830" y="71643"/>
                  <a:pt x="7926" y="71612"/>
                  <a:pt x="8040" y="71612"/>
                </a:cubicBezTo>
                <a:cubicBezTo>
                  <a:pt x="8237" y="71612"/>
                  <a:pt x="8487" y="71706"/>
                  <a:pt x="8691" y="71706"/>
                </a:cubicBezTo>
                <a:cubicBezTo>
                  <a:pt x="8750" y="71706"/>
                  <a:pt x="8804" y="71698"/>
                  <a:pt x="8853" y="71679"/>
                </a:cubicBezTo>
                <a:cubicBezTo>
                  <a:pt x="8853" y="71424"/>
                  <a:pt x="9553" y="71488"/>
                  <a:pt x="10063" y="71360"/>
                </a:cubicBezTo>
                <a:cubicBezTo>
                  <a:pt x="10212" y="71379"/>
                  <a:pt x="10367" y="71387"/>
                  <a:pt x="10524" y="71387"/>
                </a:cubicBezTo>
                <a:cubicBezTo>
                  <a:pt x="10903" y="71387"/>
                  <a:pt x="11295" y="71341"/>
                  <a:pt x="11655" y="71296"/>
                </a:cubicBezTo>
                <a:cubicBezTo>
                  <a:pt x="11719" y="71105"/>
                  <a:pt x="12228" y="71042"/>
                  <a:pt x="12610" y="70914"/>
                </a:cubicBezTo>
                <a:lnTo>
                  <a:pt x="12610" y="70914"/>
                </a:lnTo>
                <a:cubicBezTo>
                  <a:pt x="12610" y="71042"/>
                  <a:pt x="12610" y="71105"/>
                  <a:pt x="12355" y="71233"/>
                </a:cubicBezTo>
                <a:lnTo>
                  <a:pt x="12738" y="71105"/>
                </a:lnTo>
                <a:cubicBezTo>
                  <a:pt x="12801" y="70978"/>
                  <a:pt x="12992" y="70914"/>
                  <a:pt x="13120" y="70914"/>
                </a:cubicBezTo>
                <a:lnTo>
                  <a:pt x="13056" y="71042"/>
                </a:lnTo>
                <a:cubicBezTo>
                  <a:pt x="13565" y="70851"/>
                  <a:pt x="14075" y="70660"/>
                  <a:pt x="14584" y="70596"/>
                </a:cubicBezTo>
                <a:cubicBezTo>
                  <a:pt x="14584" y="70405"/>
                  <a:pt x="14011" y="70341"/>
                  <a:pt x="14584" y="70023"/>
                </a:cubicBezTo>
                <a:cubicBezTo>
                  <a:pt x="14639" y="70077"/>
                  <a:pt x="14694" y="70179"/>
                  <a:pt x="14628" y="70247"/>
                </a:cubicBezTo>
                <a:lnTo>
                  <a:pt x="14628" y="70247"/>
                </a:lnTo>
                <a:cubicBezTo>
                  <a:pt x="14695" y="70211"/>
                  <a:pt x="14788" y="70201"/>
                  <a:pt x="14839" y="70150"/>
                </a:cubicBezTo>
                <a:lnTo>
                  <a:pt x="14839" y="70150"/>
                </a:lnTo>
                <a:lnTo>
                  <a:pt x="14648" y="70405"/>
                </a:lnTo>
                <a:cubicBezTo>
                  <a:pt x="14966" y="70405"/>
                  <a:pt x="14775" y="70214"/>
                  <a:pt x="14966" y="70150"/>
                </a:cubicBezTo>
                <a:cubicBezTo>
                  <a:pt x="14966" y="70214"/>
                  <a:pt x="15014" y="70214"/>
                  <a:pt x="15062" y="70214"/>
                </a:cubicBezTo>
                <a:cubicBezTo>
                  <a:pt x="15110" y="70214"/>
                  <a:pt x="15158" y="70214"/>
                  <a:pt x="15158" y="70278"/>
                </a:cubicBezTo>
                <a:cubicBezTo>
                  <a:pt x="15158" y="70341"/>
                  <a:pt x="15110" y="70341"/>
                  <a:pt x="15054" y="70341"/>
                </a:cubicBezTo>
                <a:cubicBezTo>
                  <a:pt x="14998" y="70341"/>
                  <a:pt x="14935" y="70341"/>
                  <a:pt x="14903" y="70405"/>
                </a:cubicBezTo>
                <a:cubicBezTo>
                  <a:pt x="14998" y="70373"/>
                  <a:pt x="15110" y="70357"/>
                  <a:pt x="15229" y="70357"/>
                </a:cubicBezTo>
                <a:cubicBezTo>
                  <a:pt x="15349" y="70357"/>
                  <a:pt x="15476" y="70373"/>
                  <a:pt x="15603" y="70405"/>
                </a:cubicBezTo>
                <a:cubicBezTo>
                  <a:pt x="15540" y="70341"/>
                  <a:pt x="15540" y="70214"/>
                  <a:pt x="15731" y="70150"/>
                </a:cubicBezTo>
                <a:cubicBezTo>
                  <a:pt x="15852" y="70098"/>
                  <a:pt x="15922" y="70079"/>
                  <a:pt x="15964" y="70079"/>
                </a:cubicBezTo>
                <a:cubicBezTo>
                  <a:pt x="16075" y="70079"/>
                  <a:pt x="15991" y="70214"/>
                  <a:pt x="16176" y="70214"/>
                </a:cubicBezTo>
                <a:cubicBezTo>
                  <a:pt x="16304" y="70086"/>
                  <a:pt x="16622" y="70023"/>
                  <a:pt x="16559" y="69895"/>
                </a:cubicBezTo>
                <a:cubicBezTo>
                  <a:pt x="16590" y="69864"/>
                  <a:pt x="16622" y="69848"/>
                  <a:pt x="16662" y="69848"/>
                </a:cubicBezTo>
                <a:cubicBezTo>
                  <a:pt x="16702" y="69848"/>
                  <a:pt x="16750" y="69864"/>
                  <a:pt x="16813" y="69895"/>
                </a:cubicBezTo>
                <a:cubicBezTo>
                  <a:pt x="17004" y="69704"/>
                  <a:pt x="17832" y="69386"/>
                  <a:pt x="17514" y="69322"/>
                </a:cubicBezTo>
                <a:lnTo>
                  <a:pt x="17450" y="69322"/>
                </a:lnTo>
                <a:cubicBezTo>
                  <a:pt x="18151" y="68876"/>
                  <a:pt x="19042" y="68685"/>
                  <a:pt x="19679" y="68240"/>
                </a:cubicBezTo>
                <a:lnTo>
                  <a:pt x="19679" y="68303"/>
                </a:lnTo>
                <a:cubicBezTo>
                  <a:pt x="20061" y="68049"/>
                  <a:pt x="20443" y="67730"/>
                  <a:pt x="20825" y="67412"/>
                </a:cubicBezTo>
                <a:cubicBezTo>
                  <a:pt x="20889" y="67380"/>
                  <a:pt x="20969" y="67364"/>
                  <a:pt x="21032" y="67364"/>
                </a:cubicBezTo>
                <a:cubicBezTo>
                  <a:pt x="21096" y="67364"/>
                  <a:pt x="21144" y="67380"/>
                  <a:pt x="21144" y="67412"/>
                </a:cubicBezTo>
                <a:cubicBezTo>
                  <a:pt x="21399" y="67157"/>
                  <a:pt x="21653" y="66966"/>
                  <a:pt x="21972" y="66839"/>
                </a:cubicBezTo>
                <a:lnTo>
                  <a:pt x="21972" y="66839"/>
                </a:lnTo>
                <a:cubicBezTo>
                  <a:pt x="21844" y="66998"/>
                  <a:pt x="21876" y="66998"/>
                  <a:pt x="21884" y="66998"/>
                </a:cubicBezTo>
                <a:cubicBezTo>
                  <a:pt x="21892" y="66998"/>
                  <a:pt x="21876" y="66998"/>
                  <a:pt x="21653" y="67157"/>
                </a:cubicBezTo>
                <a:cubicBezTo>
                  <a:pt x="22099" y="66902"/>
                  <a:pt x="22226" y="66902"/>
                  <a:pt x="22545" y="66456"/>
                </a:cubicBezTo>
                <a:cubicBezTo>
                  <a:pt x="22545" y="66504"/>
                  <a:pt x="22573" y="66524"/>
                  <a:pt x="22617" y="66524"/>
                </a:cubicBezTo>
                <a:cubicBezTo>
                  <a:pt x="22748" y="66524"/>
                  <a:pt x="23023" y="66345"/>
                  <a:pt x="23118" y="66202"/>
                </a:cubicBezTo>
                <a:cubicBezTo>
                  <a:pt x="22991" y="66202"/>
                  <a:pt x="22927" y="66329"/>
                  <a:pt x="22800" y="66329"/>
                </a:cubicBezTo>
                <a:cubicBezTo>
                  <a:pt x="22991" y="66202"/>
                  <a:pt x="23118" y="66011"/>
                  <a:pt x="23373" y="65883"/>
                </a:cubicBezTo>
                <a:lnTo>
                  <a:pt x="23373" y="66138"/>
                </a:lnTo>
                <a:cubicBezTo>
                  <a:pt x="23755" y="65883"/>
                  <a:pt x="24073" y="65565"/>
                  <a:pt x="24328" y="65183"/>
                </a:cubicBezTo>
                <a:cubicBezTo>
                  <a:pt x="24519" y="64801"/>
                  <a:pt x="24838" y="64546"/>
                  <a:pt x="25220" y="64355"/>
                </a:cubicBezTo>
                <a:cubicBezTo>
                  <a:pt x="25232" y="64306"/>
                  <a:pt x="25223" y="64288"/>
                  <a:pt x="25201" y="64288"/>
                </a:cubicBezTo>
                <a:cubicBezTo>
                  <a:pt x="25135" y="64288"/>
                  <a:pt x="24951" y="64454"/>
                  <a:pt x="24870" y="64454"/>
                </a:cubicBezTo>
                <a:cubicBezTo>
                  <a:pt x="24838" y="64454"/>
                  <a:pt x="24823" y="64428"/>
                  <a:pt x="24838" y="64355"/>
                </a:cubicBezTo>
                <a:cubicBezTo>
                  <a:pt x="25156" y="64100"/>
                  <a:pt x="25665" y="63909"/>
                  <a:pt x="25793" y="63782"/>
                </a:cubicBezTo>
                <a:cubicBezTo>
                  <a:pt x="26239" y="63400"/>
                  <a:pt x="25920" y="63145"/>
                  <a:pt x="26430" y="62699"/>
                </a:cubicBezTo>
                <a:cubicBezTo>
                  <a:pt x="26302" y="62699"/>
                  <a:pt x="26111" y="62699"/>
                  <a:pt x="26366" y="62253"/>
                </a:cubicBezTo>
                <a:cubicBezTo>
                  <a:pt x="26477" y="62059"/>
                  <a:pt x="26600" y="61986"/>
                  <a:pt x="26693" y="61986"/>
                </a:cubicBezTo>
                <a:cubicBezTo>
                  <a:pt x="26813" y="61986"/>
                  <a:pt x="26884" y="62110"/>
                  <a:pt x="26812" y="62253"/>
                </a:cubicBezTo>
                <a:cubicBezTo>
                  <a:pt x="26748" y="62381"/>
                  <a:pt x="26684" y="62381"/>
                  <a:pt x="26684" y="62381"/>
                </a:cubicBezTo>
                <a:cubicBezTo>
                  <a:pt x="26635" y="62478"/>
                  <a:pt x="26549" y="62614"/>
                  <a:pt x="26598" y="62614"/>
                </a:cubicBezTo>
                <a:cubicBezTo>
                  <a:pt x="26613" y="62614"/>
                  <a:pt x="26640" y="62601"/>
                  <a:pt x="26684" y="62572"/>
                </a:cubicBezTo>
                <a:lnTo>
                  <a:pt x="26684" y="62508"/>
                </a:lnTo>
                <a:cubicBezTo>
                  <a:pt x="26849" y="62399"/>
                  <a:pt x="27107" y="61960"/>
                  <a:pt x="27217" y="61960"/>
                </a:cubicBezTo>
                <a:cubicBezTo>
                  <a:pt x="27235" y="61960"/>
                  <a:pt x="27249" y="61972"/>
                  <a:pt x="27257" y="61999"/>
                </a:cubicBezTo>
                <a:cubicBezTo>
                  <a:pt x="27314" y="61858"/>
                  <a:pt x="27320" y="61805"/>
                  <a:pt x="27294" y="61805"/>
                </a:cubicBezTo>
                <a:cubicBezTo>
                  <a:pt x="27260" y="61805"/>
                  <a:pt x="27173" y="61892"/>
                  <a:pt x="27066" y="61999"/>
                </a:cubicBezTo>
                <a:cubicBezTo>
                  <a:pt x="27385" y="61617"/>
                  <a:pt x="27703" y="61234"/>
                  <a:pt x="27958" y="60789"/>
                </a:cubicBezTo>
                <a:lnTo>
                  <a:pt x="27958" y="60789"/>
                </a:lnTo>
                <a:cubicBezTo>
                  <a:pt x="27926" y="60820"/>
                  <a:pt x="27878" y="60836"/>
                  <a:pt x="27847" y="60836"/>
                </a:cubicBezTo>
                <a:cubicBezTo>
                  <a:pt x="27815" y="60836"/>
                  <a:pt x="27799" y="60820"/>
                  <a:pt x="27831" y="60789"/>
                </a:cubicBezTo>
                <a:cubicBezTo>
                  <a:pt x="28340" y="60024"/>
                  <a:pt x="27894" y="60407"/>
                  <a:pt x="28149" y="59833"/>
                </a:cubicBezTo>
                <a:cubicBezTo>
                  <a:pt x="28208" y="59774"/>
                  <a:pt x="28250" y="59756"/>
                  <a:pt x="28282" y="59756"/>
                </a:cubicBezTo>
                <a:cubicBezTo>
                  <a:pt x="28332" y="59756"/>
                  <a:pt x="28358" y="59801"/>
                  <a:pt x="28387" y="59801"/>
                </a:cubicBezTo>
                <a:cubicBezTo>
                  <a:pt x="28418" y="59801"/>
                  <a:pt x="28454" y="59746"/>
                  <a:pt x="28531" y="59515"/>
                </a:cubicBezTo>
                <a:cubicBezTo>
                  <a:pt x="28611" y="59415"/>
                  <a:pt x="28660" y="59378"/>
                  <a:pt x="28689" y="59378"/>
                </a:cubicBezTo>
                <a:cubicBezTo>
                  <a:pt x="28752" y="59378"/>
                  <a:pt x="28722" y="59555"/>
                  <a:pt x="28722" y="59642"/>
                </a:cubicBezTo>
                <a:cubicBezTo>
                  <a:pt x="28912" y="59263"/>
                  <a:pt x="29102" y="58821"/>
                  <a:pt x="29416" y="58503"/>
                </a:cubicBezTo>
                <a:lnTo>
                  <a:pt x="29416" y="58503"/>
                </a:lnTo>
                <a:cubicBezTo>
                  <a:pt x="29437" y="58444"/>
                  <a:pt x="29462" y="58379"/>
                  <a:pt x="29486" y="58305"/>
                </a:cubicBezTo>
                <a:lnTo>
                  <a:pt x="29486" y="58305"/>
                </a:lnTo>
                <a:lnTo>
                  <a:pt x="29295" y="58432"/>
                </a:lnTo>
                <a:cubicBezTo>
                  <a:pt x="29359" y="58305"/>
                  <a:pt x="29423" y="58178"/>
                  <a:pt x="29486" y="58178"/>
                </a:cubicBezTo>
                <a:cubicBezTo>
                  <a:pt x="29486" y="57987"/>
                  <a:pt x="29232" y="58178"/>
                  <a:pt x="29232" y="57859"/>
                </a:cubicBezTo>
                <a:cubicBezTo>
                  <a:pt x="29423" y="57668"/>
                  <a:pt x="29423" y="57159"/>
                  <a:pt x="29614" y="57159"/>
                </a:cubicBezTo>
                <a:cubicBezTo>
                  <a:pt x="29504" y="57434"/>
                  <a:pt x="29524" y="57471"/>
                  <a:pt x="29568" y="57471"/>
                </a:cubicBezTo>
                <a:cubicBezTo>
                  <a:pt x="29584" y="57471"/>
                  <a:pt x="29604" y="57466"/>
                  <a:pt x="29621" y="57466"/>
                </a:cubicBezTo>
                <a:cubicBezTo>
                  <a:pt x="29664" y="57466"/>
                  <a:pt x="29691" y="57499"/>
                  <a:pt x="29614" y="57732"/>
                </a:cubicBezTo>
                <a:cubicBezTo>
                  <a:pt x="29677" y="57604"/>
                  <a:pt x="29677" y="57477"/>
                  <a:pt x="29741" y="57350"/>
                </a:cubicBezTo>
                <a:lnTo>
                  <a:pt x="29741" y="57413"/>
                </a:lnTo>
                <a:cubicBezTo>
                  <a:pt x="30123" y="56777"/>
                  <a:pt x="29677" y="57031"/>
                  <a:pt x="29869" y="56331"/>
                </a:cubicBezTo>
                <a:lnTo>
                  <a:pt x="29869" y="56331"/>
                </a:lnTo>
                <a:cubicBezTo>
                  <a:pt x="29883" y="56360"/>
                  <a:pt x="29905" y="56373"/>
                  <a:pt x="29930" y="56373"/>
                </a:cubicBezTo>
                <a:cubicBezTo>
                  <a:pt x="30011" y="56373"/>
                  <a:pt x="30123" y="56237"/>
                  <a:pt x="30123" y="56140"/>
                </a:cubicBezTo>
                <a:lnTo>
                  <a:pt x="30123" y="56140"/>
                </a:lnTo>
                <a:cubicBezTo>
                  <a:pt x="30102" y="56225"/>
                  <a:pt x="30074" y="56260"/>
                  <a:pt x="30045" y="56260"/>
                </a:cubicBezTo>
                <a:cubicBezTo>
                  <a:pt x="29989" y="56260"/>
                  <a:pt x="29932" y="56118"/>
                  <a:pt x="29932" y="55949"/>
                </a:cubicBezTo>
                <a:cubicBezTo>
                  <a:pt x="30102" y="55552"/>
                  <a:pt x="30020" y="55458"/>
                  <a:pt x="30045" y="55307"/>
                </a:cubicBezTo>
                <a:lnTo>
                  <a:pt x="30045" y="55307"/>
                </a:lnTo>
                <a:lnTo>
                  <a:pt x="29996" y="55503"/>
                </a:lnTo>
                <a:cubicBezTo>
                  <a:pt x="29932" y="55376"/>
                  <a:pt x="29996" y="55121"/>
                  <a:pt x="29996" y="54866"/>
                </a:cubicBezTo>
                <a:cubicBezTo>
                  <a:pt x="30053" y="54866"/>
                  <a:pt x="30008" y="55067"/>
                  <a:pt x="30043" y="55067"/>
                </a:cubicBezTo>
                <a:cubicBezTo>
                  <a:pt x="30047" y="55067"/>
                  <a:pt x="30053" y="55064"/>
                  <a:pt x="30060" y="55057"/>
                </a:cubicBezTo>
                <a:cubicBezTo>
                  <a:pt x="29932" y="54675"/>
                  <a:pt x="30378" y="54293"/>
                  <a:pt x="30378" y="53783"/>
                </a:cubicBezTo>
                <a:cubicBezTo>
                  <a:pt x="30410" y="53688"/>
                  <a:pt x="30458" y="53688"/>
                  <a:pt x="30505" y="53688"/>
                </a:cubicBezTo>
                <a:cubicBezTo>
                  <a:pt x="30553" y="53688"/>
                  <a:pt x="30601" y="53688"/>
                  <a:pt x="30633" y="53592"/>
                </a:cubicBezTo>
                <a:cubicBezTo>
                  <a:pt x="30569" y="53019"/>
                  <a:pt x="30887" y="53019"/>
                  <a:pt x="30824" y="52446"/>
                </a:cubicBezTo>
                <a:lnTo>
                  <a:pt x="30824" y="52446"/>
                </a:lnTo>
                <a:cubicBezTo>
                  <a:pt x="30772" y="52498"/>
                  <a:pt x="30741" y="52540"/>
                  <a:pt x="30718" y="52540"/>
                </a:cubicBezTo>
                <a:cubicBezTo>
                  <a:pt x="30686" y="52540"/>
                  <a:pt x="30670" y="52454"/>
                  <a:pt x="30633" y="52191"/>
                </a:cubicBezTo>
                <a:lnTo>
                  <a:pt x="30633" y="53147"/>
                </a:lnTo>
                <a:lnTo>
                  <a:pt x="30505" y="52510"/>
                </a:lnTo>
                <a:cubicBezTo>
                  <a:pt x="30442" y="52828"/>
                  <a:pt x="30505" y="53147"/>
                  <a:pt x="30442" y="53338"/>
                </a:cubicBezTo>
                <a:cubicBezTo>
                  <a:pt x="30404" y="53149"/>
                  <a:pt x="30411" y="53095"/>
                  <a:pt x="30383" y="53095"/>
                </a:cubicBezTo>
                <a:cubicBezTo>
                  <a:pt x="30364" y="53095"/>
                  <a:pt x="30329" y="53121"/>
                  <a:pt x="30251" y="53147"/>
                </a:cubicBezTo>
                <a:cubicBezTo>
                  <a:pt x="30569" y="52828"/>
                  <a:pt x="30251" y="52382"/>
                  <a:pt x="30442" y="52000"/>
                </a:cubicBezTo>
                <a:lnTo>
                  <a:pt x="30824" y="52000"/>
                </a:lnTo>
                <a:cubicBezTo>
                  <a:pt x="31015" y="51363"/>
                  <a:pt x="30760" y="50790"/>
                  <a:pt x="30887" y="49962"/>
                </a:cubicBezTo>
                <a:lnTo>
                  <a:pt x="30887" y="49962"/>
                </a:lnTo>
                <a:lnTo>
                  <a:pt x="30824" y="50217"/>
                </a:lnTo>
                <a:cubicBezTo>
                  <a:pt x="30696" y="50090"/>
                  <a:pt x="30824" y="49708"/>
                  <a:pt x="30824" y="49453"/>
                </a:cubicBezTo>
                <a:cubicBezTo>
                  <a:pt x="30951" y="49453"/>
                  <a:pt x="30951" y="49262"/>
                  <a:pt x="31079" y="49198"/>
                </a:cubicBezTo>
                <a:cubicBezTo>
                  <a:pt x="30951" y="49198"/>
                  <a:pt x="31079" y="48561"/>
                  <a:pt x="30887" y="48434"/>
                </a:cubicBezTo>
                <a:lnTo>
                  <a:pt x="31015" y="48052"/>
                </a:lnTo>
                <a:cubicBezTo>
                  <a:pt x="31079" y="47351"/>
                  <a:pt x="30696" y="47288"/>
                  <a:pt x="30760" y="46587"/>
                </a:cubicBezTo>
                <a:lnTo>
                  <a:pt x="30760" y="46587"/>
                </a:lnTo>
                <a:cubicBezTo>
                  <a:pt x="30887" y="46778"/>
                  <a:pt x="31015" y="46523"/>
                  <a:pt x="31079" y="46969"/>
                </a:cubicBezTo>
                <a:cubicBezTo>
                  <a:pt x="31079" y="46715"/>
                  <a:pt x="31079" y="46523"/>
                  <a:pt x="31015" y="46523"/>
                </a:cubicBezTo>
                <a:cubicBezTo>
                  <a:pt x="31079" y="46396"/>
                  <a:pt x="30887" y="45887"/>
                  <a:pt x="31015" y="45696"/>
                </a:cubicBezTo>
                <a:cubicBezTo>
                  <a:pt x="30951" y="45632"/>
                  <a:pt x="30824" y="45568"/>
                  <a:pt x="30887" y="45313"/>
                </a:cubicBezTo>
                <a:lnTo>
                  <a:pt x="30951" y="45313"/>
                </a:lnTo>
                <a:cubicBezTo>
                  <a:pt x="30903" y="45313"/>
                  <a:pt x="30856" y="45099"/>
                  <a:pt x="30781" y="45099"/>
                </a:cubicBezTo>
                <a:cubicBezTo>
                  <a:pt x="30764" y="45099"/>
                  <a:pt x="30746" y="45109"/>
                  <a:pt x="30727" y="45136"/>
                </a:cubicBezTo>
                <a:lnTo>
                  <a:pt x="30727" y="45136"/>
                </a:lnTo>
                <a:cubicBezTo>
                  <a:pt x="31125" y="44426"/>
                  <a:pt x="30769" y="43200"/>
                  <a:pt x="31142" y="42702"/>
                </a:cubicBezTo>
                <a:cubicBezTo>
                  <a:pt x="31206" y="42193"/>
                  <a:pt x="31206" y="41683"/>
                  <a:pt x="31270" y="41174"/>
                </a:cubicBezTo>
                <a:cubicBezTo>
                  <a:pt x="31270" y="41174"/>
                  <a:pt x="31315" y="41174"/>
                  <a:pt x="31290" y="41252"/>
                </a:cubicBezTo>
                <a:lnTo>
                  <a:pt x="31290" y="41252"/>
                </a:lnTo>
                <a:cubicBezTo>
                  <a:pt x="31495" y="40735"/>
                  <a:pt x="31022" y="40837"/>
                  <a:pt x="31270" y="40219"/>
                </a:cubicBezTo>
                <a:cubicBezTo>
                  <a:pt x="31330" y="40158"/>
                  <a:pt x="31368" y="40135"/>
                  <a:pt x="31390" y="40135"/>
                </a:cubicBezTo>
                <a:cubicBezTo>
                  <a:pt x="31469" y="40135"/>
                  <a:pt x="31345" y="40443"/>
                  <a:pt x="31368" y="40443"/>
                </a:cubicBezTo>
                <a:cubicBezTo>
                  <a:pt x="31372" y="40443"/>
                  <a:pt x="31381" y="40433"/>
                  <a:pt x="31397" y="40410"/>
                </a:cubicBezTo>
                <a:cubicBezTo>
                  <a:pt x="31843" y="40410"/>
                  <a:pt x="31588" y="39582"/>
                  <a:pt x="31970" y="39200"/>
                </a:cubicBezTo>
                <a:lnTo>
                  <a:pt x="31970" y="39327"/>
                </a:lnTo>
                <a:cubicBezTo>
                  <a:pt x="32161" y="39072"/>
                  <a:pt x="32097" y="38563"/>
                  <a:pt x="32416" y="38054"/>
                </a:cubicBezTo>
                <a:cubicBezTo>
                  <a:pt x="32543" y="37480"/>
                  <a:pt x="32798" y="36907"/>
                  <a:pt x="33116" y="36461"/>
                </a:cubicBezTo>
                <a:lnTo>
                  <a:pt x="33116" y="36461"/>
                </a:lnTo>
                <a:cubicBezTo>
                  <a:pt x="33116" y="36716"/>
                  <a:pt x="32989" y="36716"/>
                  <a:pt x="33180" y="36780"/>
                </a:cubicBezTo>
                <a:cubicBezTo>
                  <a:pt x="33307" y="36525"/>
                  <a:pt x="32989" y="36652"/>
                  <a:pt x="33244" y="36270"/>
                </a:cubicBezTo>
                <a:cubicBezTo>
                  <a:pt x="33398" y="36219"/>
                  <a:pt x="33634" y="36044"/>
                  <a:pt x="33787" y="36044"/>
                </a:cubicBezTo>
                <a:cubicBezTo>
                  <a:pt x="33824" y="36044"/>
                  <a:pt x="33856" y="36054"/>
                  <a:pt x="33881" y="36079"/>
                </a:cubicBezTo>
                <a:lnTo>
                  <a:pt x="33562" y="36398"/>
                </a:lnTo>
                <a:cubicBezTo>
                  <a:pt x="33881" y="36398"/>
                  <a:pt x="33944" y="35952"/>
                  <a:pt x="34199" y="35825"/>
                </a:cubicBezTo>
                <a:lnTo>
                  <a:pt x="34199" y="35952"/>
                </a:lnTo>
                <a:cubicBezTo>
                  <a:pt x="34709" y="35442"/>
                  <a:pt x="34581" y="35251"/>
                  <a:pt x="35218" y="34806"/>
                </a:cubicBezTo>
                <a:lnTo>
                  <a:pt x="35091" y="34806"/>
                </a:lnTo>
                <a:cubicBezTo>
                  <a:pt x="35345" y="34424"/>
                  <a:pt x="35473" y="34742"/>
                  <a:pt x="35727" y="34360"/>
                </a:cubicBezTo>
                <a:lnTo>
                  <a:pt x="35982" y="34487"/>
                </a:lnTo>
                <a:cubicBezTo>
                  <a:pt x="36301" y="34169"/>
                  <a:pt x="36683" y="33850"/>
                  <a:pt x="37129" y="33596"/>
                </a:cubicBezTo>
                <a:lnTo>
                  <a:pt x="37129" y="33596"/>
                </a:lnTo>
                <a:cubicBezTo>
                  <a:pt x="36874" y="33914"/>
                  <a:pt x="36555" y="34232"/>
                  <a:pt x="36237" y="34487"/>
                </a:cubicBezTo>
                <a:cubicBezTo>
                  <a:pt x="36476" y="34344"/>
                  <a:pt x="36679" y="34200"/>
                  <a:pt x="36873" y="34030"/>
                </a:cubicBezTo>
                <a:lnTo>
                  <a:pt x="36873" y="34030"/>
                </a:lnTo>
                <a:cubicBezTo>
                  <a:pt x="36854" y="34037"/>
                  <a:pt x="36833" y="34041"/>
                  <a:pt x="36810" y="34041"/>
                </a:cubicBezTo>
                <a:cubicBezTo>
                  <a:pt x="37065" y="33723"/>
                  <a:pt x="37447" y="33405"/>
                  <a:pt x="37893" y="33277"/>
                </a:cubicBezTo>
                <a:cubicBezTo>
                  <a:pt x="37921" y="33363"/>
                  <a:pt x="38002" y="33398"/>
                  <a:pt x="38123" y="33398"/>
                </a:cubicBezTo>
                <a:cubicBezTo>
                  <a:pt x="38270" y="33398"/>
                  <a:pt x="38476" y="33347"/>
                  <a:pt x="38721" y="33277"/>
                </a:cubicBezTo>
                <a:cubicBezTo>
                  <a:pt x="38991" y="33187"/>
                  <a:pt x="39293" y="33097"/>
                  <a:pt x="39537" y="33097"/>
                </a:cubicBezTo>
                <a:cubicBezTo>
                  <a:pt x="39638" y="33097"/>
                  <a:pt x="39729" y="33113"/>
                  <a:pt x="39803" y="33150"/>
                </a:cubicBezTo>
                <a:cubicBezTo>
                  <a:pt x="40759" y="32768"/>
                  <a:pt x="41714" y="32577"/>
                  <a:pt x="42733" y="32513"/>
                </a:cubicBezTo>
                <a:cubicBezTo>
                  <a:pt x="42287" y="32258"/>
                  <a:pt x="43051" y="32449"/>
                  <a:pt x="42924" y="32131"/>
                </a:cubicBezTo>
                <a:cubicBezTo>
                  <a:pt x="43178" y="32067"/>
                  <a:pt x="43306" y="32067"/>
                  <a:pt x="43306" y="32067"/>
                </a:cubicBezTo>
                <a:lnTo>
                  <a:pt x="44134" y="32195"/>
                </a:lnTo>
                <a:cubicBezTo>
                  <a:pt x="44325" y="32258"/>
                  <a:pt x="43879" y="32322"/>
                  <a:pt x="43943" y="32386"/>
                </a:cubicBezTo>
                <a:cubicBezTo>
                  <a:pt x="44516" y="32386"/>
                  <a:pt x="44197" y="32513"/>
                  <a:pt x="44580" y="32577"/>
                </a:cubicBezTo>
                <a:cubicBezTo>
                  <a:pt x="44452" y="32449"/>
                  <a:pt x="44771" y="32386"/>
                  <a:pt x="45089" y="32386"/>
                </a:cubicBezTo>
                <a:lnTo>
                  <a:pt x="44580" y="32258"/>
                </a:lnTo>
                <a:cubicBezTo>
                  <a:pt x="44754" y="32204"/>
                  <a:pt x="44890" y="32185"/>
                  <a:pt x="45001" y="32185"/>
                </a:cubicBezTo>
                <a:cubicBezTo>
                  <a:pt x="45306" y="32185"/>
                  <a:pt x="45435" y="32332"/>
                  <a:pt x="45718" y="32332"/>
                </a:cubicBezTo>
                <a:cubicBezTo>
                  <a:pt x="45822" y="32332"/>
                  <a:pt x="45946" y="32312"/>
                  <a:pt x="46108" y="32258"/>
                </a:cubicBezTo>
                <a:lnTo>
                  <a:pt x="46108" y="32258"/>
                </a:lnTo>
                <a:lnTo>
                  <a:pt x="45853" y="32386"/>
                </a:lnTo>
                <a:cubicBezTo>
                  <a:pt x="46554" y="32386"/>
                  <a:pt x="47191" y="32258"/>
                  <a:pt x="47827" y="32004"/>
                </a:cubicBezTo>
                <a:cubicBezTo>
                  <a:pt x="47891" y="32004"/>
                  <a:pt x="48018" y="32131"/>
                  <a:pt x="47827" y="32195"/>
                </a:cubicBezTo>
                <a:cubicBezTo>
                  <a:pt x="48701" y="32195"/>
                  <a:pt x="49715" y="31914"/>
                  <a:pt x="50468" y="31914"/>
                </a:cubicBezTo>
                <a:cubicBezTo>
                  <a:pt x="50593" y="31914"/>
                  <a:pt x="50711" y="31922"/>
                  <a:pt x="50821" y="31940"/>
                </a:cubicBezTo>
                <a:lnTo>
                  <a:pt x="50757" y="32067"/>
                </a:lnTo>
                <a:cubicBezTo>
                  <a:pt x="50921" y="32067"/>
                  <a:pt x="51038" y="31927"/>
                  <a:pt x="51228" y="31927"/>
                </a:cubicBezTo>
                <a:cubicBezTo>
                  <a:pt x="51260" y="31927"/>
                  <a:pt x="51294" y="31931"/>
                  <a:pt x="51330" y="31940"/>
                </a:cubicBezTo>
                <a:cubicBezTo>
                  <a:pt x="51330" y="31940"/>
                  <a:pt x="51266" y="32067"/>
                  <a:pt x="51330" y="32067"/>
                </a:cubicBezTo>
                <a:cubicBezTo>
                  <a:pt x="51585" y="31940"/>
                  <a:pt x="51840" y="31940"/>
                  <a:pt x="52094" y="31940"/>
                </a:cubicBezTo>
                <a:lnTo>
                  <a:pt x="51840" y="32004"/>
                </a:lnTo>
                <a:cubicBezTo>
                  <a:pt x="51982" y="32021"/>
                  <a:pt x="52114" y="32029"/>
                  <a:pt x="52239" y="32029"/>
                </a:cubicBezTo>
                <a:cubicBezTo>
                  <a:pt x="53007" y="32029"/>
                  <a:pt x="53484" y="31731"/>
                  <a:pt x="54196" y="31621"/>
                </a:cubicBezTo>
                <a:cubicBezTo>
                  <a:pt x="54196" y="31876"/>
                  <a:pt x="55024" y="31940"/>
                  <a:pt x="55406" y="31940"/>
                </a:cubicBezTo>
                <a:cubicBezTo>
                  <a:pt x="56425" y="31876"/>
                  <a:pt x="57444" y="31621"/>
                  <a:pt x="58463" y="31367"/>
                </a:cubicBezTo>
                <a:cubicBezTo>
                  <a:pt x="58674" y="31393"/>
                  <a:pt x="58885" y="31409"/>
                  <a:pt x="59096" y="31409"/>
                </a:cubicBezTo>
                <a:cubicBezTo>
                  <a:pt x="59394" y="31409"/>
                  <a:pt x="59693" y="31378"/>
                  <a:pt x="59991" y="31303"/>
                </a:cubicBezTo>
                <a:cubicBezTo>
                  <a:pt x="60564" y="31176"/>
                  <a:pt x="61265" y="31048"/>
                  <a:pt x="61774" y="30985"/>
                </a:cubicBezTo>
                <a:cubicBezTo>
                  <a:pt x="61647" y="30985"/>
                  <a:pt x="61774" y="30794"/>
                  <a:pt x="61965" y="30730"/>
                </a:cubicBezTo>
                <a:cubicBezTo>
                  <a:pt x="62052" y="30687"/>
                  <a:pt x="62315" y="30555"/>
                  <a:pt x="62474" y="30555"/>
                </a:cubicBezTo>
                <a:cubicBezTo>
                  <a:pt x="62550" y="30555"/>
                  <a:pt x="62602" y="30584"/>
                  <a:pt x="62602" y="30666"/>
                </a:cubicBezTo>
                <a:lnTo>
                  <a:pt x="62538" y="30666"/>
                </a:lnTo>
                <a:cubicBezTo>
                  <a:pt x="62610" y="30702"/>
                  <a:pt x="62696" y="30717"/>
                  <a:pt x="62791" y="30717"/>
                </a:cubicBezTo>
                <a:cubicBezTo>
                  <a:pt x="63037" y="30717"/>
                  <a:pt x="63346" y="30613"/>
                  <a:pt x="63621" y="30475"/>
                </a:cubicBezTo>
                <a:lnTo>
                  <a:pt x="63621" y="30157"/>
                </a:lnTo>
                <a:cubicBezTo>
                  <a:pt x="63706" y="30170"/>
                  <a:pt x="63792" y="30176"/>
                  <a:pt x="63878" y="30176"/>
                </a:cubicBezTo>
                <a:cubicBezTo>
                  <a:pt x="64938" y="30176"/>
                  <a:pt x="66092" y="29246"/>
                  <a:pt x="66775" y="29246"/>
                </a:cubicBezTo>
                <a:cubicBezTo>
                  <a:pt x="66831" y="29246"/>
                  <a:pt x="66883" y="29252"/>
                  <a:pt x="66933" y="29265"/>
                </a:cubicBezTo>
                <a:cubicBezTo>
                  <a:pt x="67124" y="29138"/>
                  <a:pt x="67442" y="28947"/>
                  <a:pt x="67633" y="28819"/>
                </a:cubicBezTo>
                <a:lnTo>
                  <a:pt x="67697" y="28947"/>
                </a:lnTo>
                <a:cubicBezTo>
                  <a:pt x="68270" y="28756"/>
                  <a:pt x="68907" y="28501"/>
                  <a:pt x="69480" y="28183"/>
                </a:cubicBezTo>
                <a:lnTo>
                  <a:pt x="69480" y="28183"/>
                </a:lnTo>
                <a:lnTo>
                  <a:pt x="69353" y="28374"/>
                </a:lnTo>
                <a:cubicBezTo>
                  <a:pt x="69798" y="28119"/>
                  <a:pt x="69671" y="27609"/>
                  <a:pt x="70053" y="27418"/>
                </a:cubicBezTo>
                <a:lnTo>
                  <a:pt x="70308" y="27546"/>
                </a:lnTo>
                <a:cubicBezTo>
                  <a:pt x="71136" y="27227"/>
                  <a:pt x="71900" y="26781"/>
                  <a:pt x="72537" y="26208"/>
                </a:cubicBezTo>
                <a:lnTo>
                  <a:pt x="72537" y="26208"/>
                </a:lnTo>
                <a:cubicBezTo>
                  <a:pt x="72537" y="26208"/>
                  <a:pt x="72537" y="26336"/>
                  <a:pt x="72473" y="26399"/>
                </a:cubicBezTo>
                <a:cubicBezTo>
                  <a:pt x="72600" y="26272"/>
                  <a:pt x="72983" y="26081"/>
                  <a:pt x="73237" y="25954"/>
                </a:cubicBezTo>
                <a:cubicBezTo>
                  <a:pt x="73481" y="25770"/>
                  <a:pt x="73667" y="25587"/>
                  <a:pt x="73570" y="25460"/>
                </a:cubicBezTo>
                <a:lnTo>
                  <a:pt x="73570" y="25460"/>
                </a:lnTo>
                <a:cubicBezTo>
                  <a:pt x="73583" y="25471"/>
                  <a:pt x="73599" y="25476"/>
                  <a:pt x="73617" y="25476"/>
                </a:cubicBezTo>
                <a:cubicBezTo>
                  <a:pt x="73813" y="25476"/>
                  <a:pt x="74293" y="24890"/>
                  <a:pt x="74575" y="24553"/>
                </a:cubicBezTo>
                <a:lnTo>
                  <a:pt x="74638" y="24744"/>
                </a:lnTo>
                <a:cubicBezTo>
                  <a:pt x="74766" y="24425"/>
                  <a:pt x="74957" y="24170"/>
                  <a:pt x="75212" y="23916"/>
                </a:cubicBezTo>
                <a:cubicBezTo>
                  <a:pt x="75229" y="23899"/>
                  <a:pt x="75246" y="23891"/>
                  <a:pt x="75259" y="23891"/>
                </a:cubicBezTo>
                <a:cubicBezTo>
                  <a:pt x="75296" y="23891"/>
                  <a:pt x="75305" y="23950"/>
                  <a:pt x="75212" y="24043"/>
                </a:cubicBezTo>
                <a:cubicBezTo>
                  <a:pt x="75594" y="23788"/>
                  <a:pt x="75339" y="23661"/>
                  <a:pt x="75785" y="23406"/>
                </a:cubicBezTo>
                <a:lnTo>
                  <a:pt x="75785" y="23406"/>
                </a:lnTo>
                <a:lnTo>
                  <a:pt x="75721" y="23597"/>
                </a:lnTo>
                <a:cubicBezTo>
                  <a:pt x="75912" y="23470"/>
                  <a:pt x="76039" y="23279"/>
                  <a:pt x="76103" y="23088"/>
                </a:cubicBezTo>
                <a:cubicBezTo>
                  <a:pt x="76294" y="22833"/>
                  <a:pt x="76804" y="22578"/>
                  <a:pt x="76931" y="22578"/>
                </a:cubicBezTo>
                <a:cubicBezTo>
                  <a:pt x="76931" y="22387"/>
                  <a:pt x="76995" y="22196"/>
                  <a:pt x="77186" y="22069"/>
                </a:cubicBezTo>
                <a:cubicBezTo>
                  <a:pt x="77249" y="22069"/>
                  <a:pt x="77186" y="22196"/>
                  <a:pt x="77186" y="22260"/>
                </a:cubicBezTo>
                <a:cubicBezTo>
                  <a:pt x="77823" y="21814"/>
                  <a:pt x="77886" y="21368"/>
                  <a:pt x="78332" y="21114"/>
                </a:cubicBezTo>
                <a:lnTo>
                  <a:pt x="78459" y="21114"/>
                </a:lnTo>
                <a:cubicBezTo>
                  <a:pt x="78205" y="21368"/>
                  <a:pt x="77950" y="21559"/>
                  <a:pt x="77695" y="21814"/>
                </a:cubicBezTo>
                <a:cubicBezTo>
                  <a:pt x="77708" y="21820"/>
                  <a:pt x="77723" y="21823"/>
                  <a:pt x="77739" y="21823"/>
                </a:cubicBezTo>
                <a:cubicBezTo>
                  <a:pt x="77819" y="21823"/>
                  <a:pt x="77939" y="21763"/>
                  <a:pt x="78019" y="21763"/>
                </a:cubicBezTo>
                <a:cubicBezTo>
                  <a:pt x="78092" y="21763"/>
                  <a:pt x="78132" y="21813"/>
                  <a:pt x="78077" y="22005"/>
                </a:cubicBezTo>
                <a:cubicBezTo>
                  <a:pt x="78332" y="21559"/>
                  <a:pt x="78587" y="21114"/>
                  <a:pt x="78969" y="20731"/>
                </a:cubicBezTo>
                <a:lnTo>
                  <a:pt x="79033" y="20731"/>
                </a:lnTo>
                <a:lnTo>
                  <a:pt x="79033" y="20795"/>
                </a:lnTo>
                <a:cubicBezTo>
                  <a:pt x="79096" y="20731"/>
                  <a:pt x="79160" y="20604"/>
                  <a:pt x="79224" y="20540"/>
                </a:cubicBezTo>
                <a:cubicBezTo>
                  <a:pt x="79351" y="20477"/>
                  <a:pt x="79415" y="20349"/>
                  <a:pt x="79542" y="20286"/>
                </a:cubicBezTo>
                <a:lnTo>
                  <a:pt x="79733" y="20031"/>
                </a:lnTo>
                <a:cubicBezTo>
                  <a:pt x="79733" y="20095"/>
                  <a:pt x="79733" y="20095"/>
                  <a:pt x="79733" y="20095"/>
                </a:cubicBezTo>
                <a:cubicBezTo>
                  <a:pt x="79669" y="20222"/>
                  <a:pt x="79606" y="20286"/>
                  <a:pt x="79542" y="20286"/>
                </a:cubicBezTo>
                <a:cubicBezTo>
                  <a:pt x="79550" y="20290"/>
                  <a:pt x="79559" y="20292"/>
                  <a:pt x="79569" y="20292"/>
                </a:cubicBezTo>
                <a:cubicBezTo>
                  <a:pt x="79703" y="20292"/>
                  <a:pt x="79937" y="19895"/>
                  <a:pt x="80115" y="19776"/>
                </a:cubicBezTo>
                <a:cubicBezTo>
                  <a:pt x="80017" y="19678"/>
                  <a:pt x="80145" y="19543"/>
                  <a:pt x="80065" y="19543"/>
                </a:cubicBezTo>
                <a:cubicBezTo>
                  <a:pt x="80041" y="19543"/>
                  <a:pt x="79998" y="19556"/>
                  <a:pt x="79924" y="19585"/>
                </a:cubicBezTo>
                <a:cubicBezTo>
                  <a:pt x="79924" y="19585"/>
                  <a:pt x="79924" y="19585"/>
                  <a:pt x="79797" y="19713"/>
                </a:cubicBezTo>
                <a:cubicBezTo>
                  <a:pt x="79733" y="19776"/>
                  <a:pt x="79733" y="19776"/>
                  <a:pt x="79733" y="19840"/>
                </a:cubicBezTo>
                <a:lnTo>
                  <a:pt x="79351" y="20286"/>
                </a:lnTo>
                <a:cubicBezTo>
                  <a:pt x="79415" y="20031"/>
                  <a:pt x="79542" y="19840"/>
                  <a:pt x="79733" y="19776"/>
                </a:cubicBezTo>
                <a:lnTo>
                  <a:pt x="79733" y="19330"/>
                </a:lnTo>
                <a:cubicBezTo>
                  <a:pt x="80115" y="19203"/>
                  <a:pt x="80625" y="18821"/>
                  <a:pt x="80752" y="18821"/>
                </a:cubicBezTo>
                <a:cubicBezTo>
                  <a:pt x="80943" y="18503"/>
                  <a:pt x="81198" y="18184"/>
                  <a:pt x="81453" y="17866"/>
                </a:cubicBezTo>
                <a:cubicBezTo>
                  <a:pt x="81644" y="17547"/>
                  <a:pt x="81771" y="17229"/>
                  <a:pt x="81771" y="16847"/>
                </a:cubicBezTo>
                <a:cubicBezTo>
                  <a:pt x="81847" y="16732"/>
                  <a:pt x="81924" y="16709"/>
                  <a:pt x="81986" y="16709"/>
                </a:cubicBezTo>
                <a:cubicBezTo>
                  <a:pt x="82028" y="16709"/>
                  <a:pt x="82064" y="16719"/>
                  <a:pt x="82089" y="16719"/>
                </a:cubicBezTo>
                <a:cubicBezTo>
                  <a:pt x="82026" y="16783"/>
                  <a:pt x="81962" y="16910"/>
                  <a:pt x="81962" y="16974"/>
                </a:cubicBezTo>
                <a:cubicBezTo>
                  <a:pt x="82153" y="16592"/>
                  <a:pt x="82599" y="15955"/>
                  <a:pt x="82472" y="15764"/>
                </a:cubicBezTo>
                <a:cubicBezTo>
                  <a:pt x="82556" y="15680"/>
                  <a:pt x="82603" y="15651"/>
                  <a:pt x="82629" y="15651"/>
                </a:cubicBezTo>
                <a:cubicBezTo>
                  <a:pt x="82684" y="15651"/>
                  <a:pt x="82649" y="15774"/>
                  <a:pt x="82671" y="15774"/>
                </a:cubicBezTo>
                <a:cubicBezTo>
                  <a:pt x="82687" y="15774"/>
                  <a:pt x="82731" y="15714"/>
                  <a:pt x="82854" y="15509"/>
                </a:cubicBezTo>
                <a:lnTo>
                  <a:pt x="82854" y="15637"/>
                </a:lnTo>
                <a:cubicBezTo>
                  <a:pt x="83299" y="15127"/>
                  <a:pt x="83618" y="14554"/>
                  <a:pt x="83745" y="13981"/>
                </a:cubicBezTo>
                <a:cubicBezTo>
                  <a:pt x="83873" y="13280"/>
                  <a:pt x="84191" y="12707"/>
                  <a:pt x="84637" y="12198"/>
                </a:cubicBezTo>
                <a:lnTo>
                  <a:pt x="84637" y="12198"/>
                </a:lnTo>
                <a:cubicBezTo>
                  <a:pt x="84573" y="12262"/>
                  <a:pt x="84509" y="12325"/>
                  <a:pt x="84509" y="12325"/>
                </a:cubicBezTo>
                <a:cubicBezTo>
                  <a:pt x="84955" y="11561"/>
                  <a:pt x="85337" y="10733"/>
                  <a:pt x="85592" y="9842"/>
                </a:cubicBezTo>
                <a:cubicBezTo>
                  <a:pt x="85847" y="8950"/>
                  <a:pt x="86165" y="8122"/>
                  <a:pt x="86611" y="7294"/>
                </a:cubicBezTo>
                <a:cubicBezTo>
                  <a:pt x="86802" y="6848"/>
                  <a:pt x="86675" y="6785"/>
                  <a:pt x="86611" y="6466"/>
                </a:cubicBezTo>
                <a:lnTo>
                  <a:pt x="86802" y="6403"/>
                </a:lnTo>
                <a:lnTo>
                  <a:pt x="86738" y="5829"/>
                </a:lnTo>
                <a:cubicBezTo>
                  <a:pt x="86738" y="5065"/>
                  <a:pt x="87503" y="4683"/>
                  <a:pt x="87375" y="3664"/>
                </a:cubicBezTo>
                <a:lnTo>
                  <a:pt x="87375" y="3664"/>
                </a:lnTo>
                <a:lnTo>
                  <a:pt x="87184" y="3792"/>
                </a:lnTo>
                <a:cubicBezTo>
                  <a:pt x="87306" y="3486"/>
                  <a:pt x="87311" y="2769"/>
                  <a:pt x="87424" y="2769"/>
                </a:cubicBezTo>
                <a:cubicBezTo>
                  <a:pt x="87429" y="2769"/>
                  <a:pt x="87434" y="2770"/>
                  <a:pt x="87439" y="2773"/>
                </a:cubicBezTo>
                <a:cubicBezTo>
                  <a:pt x="87439" y="2773"/>
                  <a:pt x="87311" y="2645"/>
                  <a:pt x="87439" y="2582"/>
                </a:cubicBezTo>
                <a:lnTo>
                  <a:pt x="87503" y="2582"/>
                </a:lnTo>
                <a:lnTo>
                  <a:pt x="87439" y="1690"/>
                </a:lnTo>
                <a:cubicBezTo>
                  <a:pt x="87511" y="1475"/>
                  <a:pt x="87582" y="1448"/>
                  <a:pt x="87650" y="1448"/>
                </a:cubicBezTo>
                <a:cubicBezTo>
                  <a:pt x="87673" y="1448"/>
                  <a:pt x="87696" y="1451"/>
                  <a:pt x="87717" y="1451"/>
                </a:cubicBezTo>
                <a:cubicBezTo>
                  <a:pt x="87805" y="1451"/>
                  <a:pt x="87885" y="1403"/>
                  <a:pt x="87948" y="926"/>
                </a:cubicBezTo>
                <a:cubicBezTo>
                  <a:pt x="87948" y="578"/>
                  <a:pt x="87790" y="18"/>
                  <a:pt x="87665" y="18"/>
                </a:cubicBezTo>
                <a:cubicBezTo>
                  <a:pt x="87653" y="18"/>
                  <a:pt x="87641" y="23"/>
                  <a:pt x="87630" y="34"/>
                </a:cubicBezTo>
                <a:cubicBezTo>
                  <a:pt x="87566" y="162"/>
                  <a:pt x="87566" y="416"/>
                  <a:pt x="87503" y="416"/>
                </a:cubicBezTo>
                <a:lnTo>
                  <a:pt x="87503" y="98"/>
                </a:lnTo>
                <a:cubicBezTo>
                  <a:pt x="87358" y="69"/>
                  <a:pt x="87226" y="0"/>
                  <a:pt x="87101" y="0"/>
                </a:cubicBezTo>
                <a:close/>
              </a:path>
            </a:pathLst>
          </a:custGeom>
          <a:solidFill>
            <a:srgbClr val="FF85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>
            <a:off x="0" y="-20967"/>
            <a:ext cx="2878533" cy="2305000"/>
          </a:xfrm>
          <a:custGeom>
            <a:avLst/>
            <a:gdLst/>
            <a:ahLst/>
            <a:cxnLst/>
            <a:rect l="l" t="t" r="r" b="b"/>
            <a:pathLst>
              <a:path w="86356" h="69150" extrusionOk="0">
                <a:moveTo>
                  <a:pt x="0" y="1"/>
                </a:moveTo>
                <a:lnTo>
                  <a:pt x="0" y="67251"/>
                </a:lnTo>
                <a:cubicBezTo>
                  <a:pt x="1083" y="67760"/>
                  <a:pt x="2293" y="68143"/>
                  <a:pt x="3439" y="68461"/>
                </a:cubicBezTo>
                <a:cubicBezTo>
                  <a:pt x="5227" y="68925"/>
                  <a:pt x="7086" y="69150"/>
                  <a:pt x="8949" y="69150"/>
                </a:cubicBezTo>
                <a:cubicBezTo>
                  <a:pt x="17570" y="69150"/>
                  <a:pt x="26290" y="64339"/>
                  <a:pt x="28594" y="56170"/>
                </a:cubicBezTo>
                <a:cubicBezTo>
                  <a:pt x="30378" y="49993"/>
                  <a:pt x="28403" y="42860"/>
                  <a:pt x="31524" y="37256"/>
                </a:cubicBezTo>
                <a:cubicBezTo>
                  <a:pt x="34199" y="32416"/>
                  <a:pt x="39994" y="30060"/>
                  <a:pt x="45534" y="29423"/>
                </a:cubicBezTo>
                <a:cubicBezTo>
                  <a:pt x="51075" y="28786"/>
                  <a:pt x="56679" y="29295"/>
                  <a:pt x="62156" y="28340"/>
                </a:cubicBezTo>
                <a:cubicBezTo>
                  <a:pt x="73110" y="26175"/>
                  <a:pt x="81962" y="18151"/>
                  <a:pt x="85210" y="7452"/>
                </a:cubicBezTo>
                <a:cubicBezTo>
                  <a:pt x="85910" y="5032"/>
                  <a:pt x="86292" y="2548"/>
                  <a:pt x="863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8"/>
          <p:cNvSpPr/>
          <p:nvPr/>
        </p:nvSpPr>
        <p:spPr>
          <a:xfrm rot="6583395" flipH="1">
            <a:off x="1076953" y="-3028519"/>
            <a:ext cx="7984047" cy="11844768"/>
          </a:xfrm>
          <a:custGeom>
            <a:avLst/>
            <a:gdLst/>
            <a:ahLst/>
            <a:cxnLst/>
            <a:rect l="l" t="t" r="r" b="b"/>
            <a:pathLst>
              <a:path w="104220" h="114221" extrusionOk="0">
                <a:moveTo>
                  <a:pt x="62944" y="17216"/>
                </a:moveTo>
                <a:lnTo>
                  <a:pt x="62944" y="17216"/>
                </a:lnTo>
                <a:cubicBezTo>
                  <a:pt x="62958" y="17259"/>
                  <a:pt x="62934" y="17274"/>
                  <a:pt x="62897" y="17274"/>
                </a:cubicBezTo>
                <a:cubicBezTo>
                  <a:pt x="62885" y="17274"/>
                  <a:pt x="62871" y="17272"/>
                  <a:pt x="62857" y="17270"/>
                </a:cubicBezTo>
                <a:lnTo>
                  <a:pt x="62857" y="17270"/>
                </a:lnTo>
                <a:cubicBezTo>
                  <a:pt x="62886" y="17252"/>
                  <a:pt x="62915" y="17234"/>
                  <a:pt x="62944" y="17216"/>
                </a:cubicBezTo>
                <a:close/>
                <a:moveTo>
                  <a:pt x="24124" y="33002"/>
                </a:moveTo>
                <a:lnTo>
                  <a:pt x="24124" y="33002"/>
                </a:lnTo>
                <a:cubicBezTo>
                  <a:pt x="24082" y="33042"/>
                  <a:pt x="24042" y="33068"/>
                  <a:pt x="24012" y="33068"/>
                </a:cubicBezTo>
                <a:cubicBezTo>
                  <a:pt x="23996" y="33068"/>
                  <a:pt x="23984" y="33062"/>
                  <a:pt x="23974" y="33047"/>
                </a:cubicBezTo>
                <a:lnTo>
                  <a:pt x="23974" y="33047"/>
                </a:lnTo>
                <a:cubicBezTo>
                  <a:pt x="24001" y="33087"/>
                  <a:pt x="23947" y="33103"/>
                  <a:pt x="23895" y="33103"/>
                </a:cubicBezTo>
                <a:cubicBezTo>
                  <a:pt x="23804" y="33103"/>
                  <a:pt x="23720" y="33052"/>
                  <a:pt x="24124" y="33002"/>
                </a:cubicBezTo>
                <a:close/>
                <a:moveTo>
                  <a:pt x="64071" y="33623"/>
                </a:moveTo>
                <a:cubicBezTo>
                  <a:pt x="65761" y="34245"/>
                  <a:pt x="67414" y="34977"/>
                  <a:pt x="69033" y="35831"/>
                </a:cubicBezTo>
                <a:cubicBezTo>
                  <a:pt x="69613" y="36138"/>
                  <a:pt x="70179" y="36465"/>
                  <a:pt x="70732" y="36814"/>
                </a:cubicBezTo>
                <a:lnTo>
                  <a:pt x="70732" y="36814"/>
                </a:lnTo>
                <a:cubicBezTo>
                  <a:pt x="68385" y="36022"/>
                  <a:pt x="66205" y="34878"/>
                  <a:pt x="64071" y="33623"/>
                </a:cubicBezTo>
                <a:close/>
                <a:moveTo>
                  <a:pt x="74963" y="37700"/>
                </a:moveTo>
                <a:cubicBezTo>
                  <a:pt x="74988" y="37700"/>
                  <a:pt x="74971" y="37721"/>
                  <a:pt x="74878" y="37731"/>
                </a:cubicBezTo>
                <a:lnTo>
                  <a:pt x="74878" y="37731"/>
                </a:lnTo>
                <a:cubicBezTo>
                  <a:pt x="74917" y="37708"/>
                  <a:pt x="74948" y="37700"/>
                  <a:pt x="74963" y="37700"/>
                </a:cubicBezTo>
                <a:close/>
                <a:moveTo>
                  <a:pt x="89031" y="66786"/>
                </a:moveTo>
                <a:cubicBezTo>
                  <a:pt x="89227" y="66786"/>
                  <a:pt x="89433" y="66805"/>
                  <a:pt x="89649" y="66841"/>
                </a:cubicBezTo>
                <a:cubicBezTo>
                  <a:pt x="89612" y="66881"/>
                  <a:pt x="89546" y="66900"/>
                  <a:pt x="89454" y="66900"/>
                </a:cubicBezTo>
                <a:cubicBezTo>
                  <a:pt x="89319" y="66900"/>
                  <a:pt x="89129" y="66860"/>
                  <a:pt x="88898" y="66789"/>
                </a:cubicBezTo>
                <a:lnTo>
                  <a:pt x="88898" y="66789"/>
                </a:lnTo>
                <a:cubicBezTo>
                  <a:pt x="88942" y="66787"/>
                  <a:pt x="88986" y="66786"/>
                  <a:pt x="89031" y="66786"/>
                </a:cubicBezTo>
                <a:close/>
                <a:moveTo>
                  <a:pt x="16450" y="94025"/>
                </a:moveTo>
                <a:lnTo>
                  <a:pt x="16450" y="94025"/>
                </a:lnTo>
                <a:cubicBezTo>
                  <a:pt x="16487" y="94141"/>
                  <a:pt x="16513" y="94261"/>
                  <a:pt x="16530" y="94381"/>
                </a:cubicBezTo>
                <a:lnTo>
                  <a:pt x="16530" y="94381"/>
                </a:lnTo>
                <a:cubicBezTo>
                  <a:pt x="16507" y="94281"/>
                  <a:pt x="16480" y="94162"/>
                  <a:pt x="16450" y="94025"/>
                </a:cubicBezTo>
                <a:close/>
                <a:moveTo>
                  <a:pt x="16440" y="94441"/>
                </a:moveTo>
                <a:cubicBezTo>
                  <a:pt x="16449" y="94441"/>
                  <a:pt x="16480" y="94454"/>
                  <a:pt x="16541" y="94484"/>
                </a:cubicBezTo>
                <a:lnTo>
                  <a:pt x="16541" y="94484"/>
                </a:lnTo>
                <a:cubicBezTo>
                  <a:pt x="16542" y="94497"/>
                  <a:pt x="16543" y="94510"/>
                  <a:pt x="16544" y="94523"/>
                </a:cubicBezTo>
                <a:lnTo>
                  <a:pt x="16544" y="94523"/>
                </a:lnTo>
                <a:cubicBezTo>
                  <a:pt x="16472" y="94475"/>
                  <a:pt x="16427" y="94441"/>
                  <a:pt x="16440" y="94441"/>
                </a:cubicBezTo>
                <a:close/>
                <a:moveTo>
                  <a:pt x="16554" y="94490"/>
                </a:moveTo>
                <a:lnTo>
                  <a:pt x="16554" y="94490"/>
                </a:lnTo>
                <a:cubicBezTo>
                  <a:pt x="16563" y="94494"/>
                  <a:pt x="16571" y="94499"/>
                  <a:pt x="16580" y="94503"/>
                </a:cubicBezTo>
                <a:cubicBezTo>
                  <a:pt x="16583" y="94520"/>
                  <a:pt x="16586" y="94537"/>
                  <a:pt x="16589" y="94552"/>
                </a:cubicBezTo>
                <a:lnTo>
                  <a:pt x="16589" y="94552"/>
                </a:lnTo>
                <a:cubicBezTo>
                  <a:pt x="16581" y="94547"/>
                  <a:pt x="16573" y="94542"/>
                  <a:pt x="16565" y="94536"/>
                </a:cubicBezTo>
                <a:lnTo>
                  <a:pt x="16565" y="94536"/>
                </a:lnTo>
                <a:cubicBezTo>
                  <a:pt x="16562" y="94522"/>
                  <a:pt x="16558" y="94506"/>
                  <a:pt x="16554" y="94490"/>
                </a:cubicBezTo>
                <a:close/>
                <a:moveTo>
                  <a:pt x="15368" y="96422"/>
                </a:moveTo>
                <a:cubicBezTo>
                  <a:pt x="15439" y="96422"/>
                  <a:pt x="15557" y="96442"/>
                  <a:pt x="15737" y="96495"/>
                </a:cubicBezTo>
                <a:lnTo>
                  <a:pt x="15737" y="96495"/>
                </a:lnTo>
                <a:cubicBezTo>
                  <a:pt x="15683" y="96562"/>
                  <a:pt x="15608" y="96586"/>
                  <a:pt x="15535" y="96586"/>
                </a:cubicBezTo>
                <a:cubicBezTo>
                  <a:pt x="15344" y="96586"/>
                  <a:pt x="15162" y="96422"/>
                  <a:pt x="15368" y="96422"/>
                </a:cubicBezTo>
                <a:close/>
                <a:moveTo>
                  <a:pt x="61545" y="0"/>
                </a:moveTo>
                <a:cubicBezTo>
                  <a:pt x="60823" y="0"/>
                  <a:pt x="60097" y="356"/>
                  <a:pt x="59595" y="1210"/>
                </a:cubicBezTo>
                <a:cubicBezTo>
                  <a:pt x="58705" y="2758"/>
                  <a:pt x="56792" y="3076"/>
                  <a:pt x="54717" y="3076"/>
                </a:cubicBezTo>
                <a:cubicBezTo>
                  <a:pt x="53269" y="3076"/>
                  <a:pt x="51742" y="2921"/>
                  <a:pt x="50428" y="2921"/>
                </a:cubicBezTo>
                <a:cubicBezTo>
                  <a:pt x="49763" y="2921"/>
                  <a:pt x="49152" y="2961"/>
                  <a:pt x="48635" y="3081"/>
                </a:cubicBezTo>
                <a:cubicBezTo>
                  <a:pt x="45071" y="3877"/>
                  <a:pt x="42033" y="7179"/>
                  <a:pt x="43727" y="10844"/>
                </a:cubicBezTo>
                <a:lnTo>
                  <a:pt x="43727" y="10844"/>
                </a:lnTo>
                <a:cubicBezTo>
                  <a:pt x="42931" y="10716"/>
                  <a:pt x="42131" y="10607"/>
                  <a:pt x="41328" y="10518"/>
                </a:cubicBezTo>
                <a:cubicBezTo>
                  <a:pt x="40326" y="10434"/>
                  <a:pt x="39277" y="10366"/>
                  <a:pt x="38226" y="10366"/>
                </a:cubicBezTo>
                <a:cubicBezTo>
                  <a:pt x="34896" y="10366"/>
                  <a:pt x="31546" y="11053"/>
                  <a:pt x="29628" y="14128"/>
                </a:cubicBezTo>
                <a:cubicBezTo>
                  <a:pt x="29130" y="14927"/>
                  <a:pt x="28799" y="15778"/>
                  <a:pt x="28620" y="16648"/>
                </a:cubicBezTo>
                <a:lnTo>
                  <a:pt x="28620" y="16648"/>
                </a:lnTo>
                <a:cubicBezTo>
                  <a:pt x="22818" y="17004"/>
                  <a:pt x="24918" y="18139"/>
                  <a:pt x="28504" y="19156"/>
                </a:cubicBezTo>
                <a:lnTo>
                  <a:pt x="28504" y="19156"/>
                </a:lnTo>
                <a:cubicBezTo>
                  <a:pt x="28610" y="20159"/>
                  <a:pt x="28893" y="21146"/>
                  <a:pt x="29326" y="22072"/>
                </a:cubicBezTo>
                <a:lnTo>
                  <a:pt x="29326" y="22072"/>
                </a:lnTo>
                <a:cubicBezTo>
                  <a:pt x="29050" y="22047"/>
                  <a:pt x="28774" y="22023"/>
                  <a:pt x="28497" y="22000"/>
                </a:cubicBezTo>
                <a:cubicBezTo>
                  <a:pt x="27617" y="21928"/>
                  <a:pt x="26720" y="21882"/>
                  <a:pt x="25822" y="21882"/>
                </a:cubicBezTo>
                <a:cubicBezTo>
                  <a:pt x="22372" y="21882"/>
                  <a:pt x="18908" y="22560"/>
                  <a:pt x="16319" y="25045"/>
                </a:cubicBezTo>
                <a:cubicBezTo>
                  <a:pt x="13873" y="27419"/>
                  <a:pt x="12646" y="31253"/>
                  <a:pt x="13478" y="34599"/>
                </a:cubicBezTo>
                <a:lnTo>
                  <a:pt x="13478" y="34599"/>
                </a:lnTo>
                <a:cubicBezTo>
                  <a:pt x="9569" y="35855"/>
                  <a:pt x="6547" y="38360"/>
                  <a:pt x="7664" y="43268"/>
                </a:cubicBezTo>
                <a:cubicBezTo>
                  <a:pt x="7785" y="43795"/>
                  <a:pt x="7959" y="44294"/>
                  <a:pt x="8177" y="44769"/>
                </a:cubicBezTo>
                <a:lnTo>
                  <a:pt x="8177" y="44769"/>
                </a:lnTo>
                <a:cubicBezTo>
                  <a:pt x="5545" y="45215"/>
                  <a:pt x="3278" y="46492"/>
                  <a:pt x="2097" y="49444"/>
                </a:cubicBezTo>
                <a:cubicBezTo>
                  <a:pt x="0" y="54687"/>
                  <a:pt x="3190" y="57917"/>
                  <a:pt x="7346" y="59877"/>
                </a:cubicBezTo>
                <a:lnTo>
                  <a:pt x="7346" y="59877"/>
                </a:lnTo>
                <a:cubicBezTo>
                  <a:pt x="5108" y="62532"/>
                  <a:pt x="4687" y="66427"/>
                  <a:pt x="6620" y="69582"/>
                </a:cubicBezTo>
                <a:cubicBezTo>
                  <a:pt x="6854" y="69962"/>
                  <a:pt x="7117" y="70326"/>
                  <a:pt x="7402" y="70675"/>
                </a:cubicBezTo>
                <a:lnTo>
                  <a:pt x="7402" y="70675"/>
                </a:lnTo>
                <a:cubicBezTo>
                  <a:pt x="2776" y="74478"/>
                  <a:pt x="4319" y="81423"/>
                  <a:pt x="8076" y="85846"/>
                </a:cubicBezTo>
                <a:lnTo>
                  <a:pt x="8076" y="85846"/>
                </a:lnTo>
                <a:cubicBezTo>
                  <a:pt x="5877" y="87417"/>
                  <a:pt x="4258" y="89718"/>
                  <a:pt x="3706" y="92589"/>
                </a:cubicBezTo>
                <a:cubicBezTo>
                  <a:pt x="2663" y="97896"/>
                  <a:pt x="5577" y="103115"/>
                  <a:pt x="10013" y="105898"/>
                </a:cubicBezTo>
                <a:cubicBezTo>
                  <a:pt x="14319" y="108551"/>
                  <a:pt x="19668" y="108682"/>
                  <a:pt x="24583" y="109204"/>
                </a:cubicBezTo>
                <a:cubicBezTo>
                  <a:pt x="29933" y="109813"/>
                  <a:pt x="35282" y="110552"/>
                  <a:pt x="40632" y="111378"/>
                </a:cubicBezTo>
                <a:cubicBezTo>
                  <a:pt x="46547" y="112292"/>
                  <a:pt x="52593" y="112901"/>
                  <a:pt x="58464" y="114075"/>
                </a:cubicBezTo>
                <a:cubicBezTo>
                  <a:pt x="58945" y="114172"/>
                  <a:pt x="59428" y="114220"/>
                  <a:pt x="59905" y="114220"/>
                </a:cubicBezTo>
                <a:cubicBezTo>
                  <a:pt x="62628" y="114220"/>
                  <a:pt x="65168" y="112662"/>
                  <a:pt x="65945" y="109813"/>
                </a:cubicBezTo>
                <a:cubicBezTo>
                  <a:pt x="65970" y="109720"/>
                  <a:pt x="65992" y="109626"/>
                  <a:pt x="66011" y="109532"/>
                </a:cubicBezTo>
                <a:lnTo>
                  <a:pt x="66011" y="109532"/>
                </a:lnTo>
                <a:cubicBezTo>
                  <a:pt x="72167" y="110381"/>
                  <a:pt x="78338" y="111095"/>
                  <a:pt x="84473" y="111813"/>
                </a:cubicBezTo>
                <a:cubicBezTo>
                  <a:pt x="84627" y="111830"/>
                  <a:pt x="84781" y="111838"/>
                  <a:pt x="84935" y="111838"/>
                </a:cubicBezTo>
                <a:cubicBezTo>
                  <a:pt x="87083" y="111838"/>
                  <a:pt x="89141" y="110260"/>
                  <a:pt x="90202" y="108398"/>
                </a:cubicBezTo>
                <a:lnTo>
                  <a:pt x="90202" y="108398"/>
                </a:lnTo>
                <a:cubicBezTo>
                  <a:pt x="92023" y="109013"/>
                  <a:pt x="93944" y="109410"/>
                  <a:pt x="96042" y="109465"/>
                </a:cubicBezTo>
                <a:cubicBezTo>
                  <a:pt x="96112" y="109467"/>
                  <a:pt x="96181" y="109468"/>
                  <a:pt x="96250" y="109468"/>
                </a:cubicBezTo>
                <a:cubicBezTo>
                  <a:pt x="101969" y="109468"/>
                  <a:pt x="104220" y="102371"/>
                  <a:pt x="100652" y="98418"/>
                </a:cubicBezTo>
                <a:cubicBezTo>
                  <a:pt x="99018" y="96624"/>
                  <a:pt x="97272" y="94981"/>
                  <a:pt x="95431" y="93470"/>
                </a:cubicBezTo>
                <a:lnTo>
                  <a:pt x="95431" y="93470"/>
                </a:lnTo>
                <a:cubicBezTo>
                  <a:pt x="96284" y="93316"/>
                  <a:pt x="97140" y="93098"/>
                  <a:pt x="97999" y="92807"/>
                </a:cubicBezTo>
                <a:cubicBezTo>
                  <a:pt x="101435" y="91676"/>
                  <a:pt x="104132" y="87196"/>
                  <a:pt x="101696" y="83760"/>
                </a:cubicBezTo>
                <a:cubicBezTo>
                  <a:pt x="99804" y="81132"/>
                  <a:pt x="97701" y="78688"/>
                  <a:pt x="95382" y="76490"/>
                </a:cubicBezTo>
                <a:lnTo>
                  <a:pt x="95382" y="76490"/>
                </a:lnTo>
                <a:cubicBezTo>
                  <a:pt x="95997" y="75940"/>
                  <a:pt x="96543" y="75291"/>
                  <a:pt x="96999" y="74540"/>
                </a:cubicBezTo>
                <a:cubicBezTo>
                  <a:pt x="98880" y="71517"/>
                  <a:pt x="98582" y="68380"/>
                  <a:pt x="97228" y="65560"/>
                </a:cubicBezTo>
                <a:lnTo>
                  <a:pt x="97228" y="65560"/>
                </a:lnTo>
                <a:cubicBezTo>
                  <a:pt x="98912" y="64534"/>
                  <a:pt x="100009" y="62687"/>
                  <a:pt x="100044" y="60622"/>
                </a:cubicBezTo>
                <a:cubicBezTo>
                  <a:pt x="100079" y="52128"/>
                  <a:pt x="92303" y="46668"/>
                  <a:pt x="84847" y="43271"/>
                </a:cubicBezTo>
                <a:lnTo>
                  <a:pt x="84847" y="43271"/>
                </a:lnTo>
                <a:cubicBezTo>
                  <a:pt x="85997" y="41080"/>
                  <a:pt x="86336" y="38486"/>
                  <a:pt x="85473" y="35918"/>
                </a:cubicBezTo>
                <a:cubicBezTo>
                  <a:pt x="83864" y="31177"/>
                  <a:pt x="78341" y="27611"/>
                  <a:pt x="74078" y="25393"/>
                </a:cubicBezTo>
                <a:cubicBezTo>
                  <a:pt x="72763" y="24714"/>
                  <a:pt x="71431" y="24113"/>
                  <a:pt x="70085" y="23576"/>
                </a:cubicBezTo>
                <a:lnTo>
                  <a:pt x="70085" y="23576"/>
                </a:lnTo>
                <a:cubicBezTo>
                  <a:pt x="70400" y="23058"/>
                  <a:pt x="70661" y="22501"/>
                  <a:pt x="70860" y="21913"/>
                </a:cubicBezTo>
                <a:cubicBezTo>
                  <a:pt x="72599" y="16041"/>
                  <a:pt x="66597" y="11518"/>
                  <a:pt x="61596" y="10039"/>
                </a:cubicBezTo>
                <a:cubicBezTo>
                  <a:pt x="59291" y="9344"/>
                  <a:pt x="56811" y="9126"/>
                  <a:pt x="54463" y="8648"/>
                </a:cubicBezTo>
                <a:cubicBezTo>
                  <a:pt x="54138" y="8583"/>
                  <a:pt x="53794" y="8487"/>
                  <a:pt x="53441" y="8382"/>
                </a:cubicBezTo>
                <a:lnTo>
                  <a:pt x="53441" y="8382"/>
                </a:lnTo>
                <a:cubicBezTo>
                  <a:pt x="57456" y="7917"/>
                  <a:pt x="61779" y="7911"/>
                  <a:pt x="63814" y="3646"/>
                </a:cubicBezTo>
                <a:cubicBezTo>
                  <a:pt x="64712" y="1730"/>
                  <a:pt x="63138" y="0"/>
                  <a:pt x="6154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highlight>
                <a:srgbClr val="F7C42B"/>
              </a:highlight>
            </a:endParaRPr>
          </a:p>
        </p:txBody>
      </p:sp>
      <p:sp>
        <p:nvSpPr>
          <p:cNvPr id="81" name="Google Shape;81;p8"/>
          <p:cNvSpPr txBox="1">
            <a:spLocks noGrp="1"/>
          </p:cNvSpPr>
          <p:nvPr>
            <p:ph type="title"/>
          </p:nvPr>
        </p:nvSpPr>
        <p:spPr>
          <a:xfrm>
            <a:off x="960400" y="600200"/>
            <a:ext cx="81836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82" name="Google Shape;82;p8"/>
          <p:cNvGrpSpPr/>
          <p:nvPr/>
        </p:nvGrpSpPr>
        <p:grpSpPr>
          <a:xfrm rot="-6654526">
            <a:off x="9819653" y="1347829"/>
            <a:ext cx="1794929" cy="2110480"/>
            <a:chOff x="5233125" y="-310150"/>
            <a:chExt cx="1346125" cy="1582775"/>
          </a:xfrm>
        </p:grpSpPr>
        <p:sp>
          <p:nvSpPr>
            <p:cNvPr id="83" name="Google Shape;83;p8"/>
            <p:cNvSpPr/>
            <p:nvPr/>
          </p:nvSpPr>
          <p:spPr>
            <a:xfrm>
              <a:off x="5233125" y="-310150"/>
              <a:ext cx="1346125" cy="1582775"/>
            </a:xfrm>
            <a:custGeom>
              <a:avLst/>
              <a:gdLst/>
              <a:ahLst/>
              <a:cxnLst/>
              <a:rect l="l" t="t" r="r" b="b"/>
              <a:pathLst>
                <a:path w="53845" h="63311" extrusionOk="0">
                  <a:moveTo>
                    <a:pt x="42580" y="1"/>
                  </a:moveTo>
                  <a:lnTo>
                    <a:pt x="3914" y="48452"/>
                  </a:lnTo>
                  <a:lnTo>
                    <a:pt x="739" y="59673"/>
                  </a:lnTo>
                  <a:cubicBezTo>
                    <a:pt x="739" y="59673"/>
                    <a:pt x="0" y="61935"/>
                    <a:pt x="1174" y="62935"/>
                  </a:cubicBezTo>
                  <a:cubicBezTo>
                    <a:pt x="1527" y="63212"/>
                    <a:pt x="1967" y="63311"/>
                    <a:pt x="2414" y="63311"/>
                  </a:cubicBezTo>
                  <a:cubicBezTo>
                    <a:pt x="3512" y="63311"/>
                    <a:pt x="4654" y="62718"/>
                    <a:pt x="4654" y="62718"/>
                  </a:cubicBezTo>
                  <a:lnTo>
                    <a:pt x="14179" y="57672"/>
                  </a:lnTo>
                  <a:lnTo>
                    <a:pt x="53844" y="8003"/>
                  </a:lnTo>
                  <a:cubicBezTo>
                    <a:pt x="53844" y="8003"/>
                    <a:pt x="51800" y="2045"/>
                    <a:pt x="425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8"/>
            <p:cNvGrpSpPr/>
            <p:nvPr/>
          </p:nvGrpSpPr>
          <p:grpSpPr>
            <a:xfrm>
              <a:off x="5315750" y="-256875"/>
              <a:ext cx="1263500" cy="1526650"/>
              <a:chOff x="5315750" y="-256875"/>
              <a:chExt cx="1263500" cy="1526650"/>
            </a:xfrm>
          </p:grpSpPr>
          <p:sp>
            <p:nvSpPr>
              <p:cNvPr id="85" name="Google Shape;85;p8"/>
              <p:cNvSpPr/>
              <p:nvPr/>
            </p:nvSpPr>
            <p:spPr>
              <a:xfrm>
                <a:off x="5315750" y="-256875"/>
                <a:ext cx="1263500" cy="1526650"/>
              </a:xfrm>
              <a:custGeom>
                <a:avLst/>
                <a:gdLst/>
                <a:ahLst/>
                <a:cxnLst/>
                <a:rect l="l" t="t" r="r" b="b"/>
                <a:pathLst>
                  <a:path w="50540" h="61066" extrusionOk="0">
                    <a:moveTo>
                      <a:pt x="44929" y="1"/>
                    </a:moveTo>
                    <a:lnTo>
                      <a:pt x="5785" y="49061"/>
                    </a:lnTo>
                    <a:cubicBezTo>
                      <a:pt x="5785" y="49061"/>
                      <a:pt x="1523" y="55020"/>
                      <a:pt x="1914" y="57499"/>
                    </a:cubicBezTo>
                    <a:cubicBezTo>
                      <a:pt x="2045" y="58543"/>
                      <a:pt x="1131" y="59847"/>
                      <a:pt x="0" y="61065"/>
                    </a:cubicBezTo>
                    <a:cubicBezTo>
                      <a:pt x="479" y="60935"/>
                      <a:pt x="914" y="60804"/>
                      <a:pt x="1349" y="60587"/>
                    </a:cubicBezTo>
                    <a:lnTo>
                      <a:pt x="10874" y="55541"/>
                    </a:lnTo>
                    <a:lnTo>
                      <a:pt x="50539" y="5872"/>
                    </a:lnTo>
                    <a:cubicBezTo>
                      <a:pt x="50539" y="5872"/>
                      <a:pt x="49365" y="2523"/>
                      <a:pt x="44929" y="1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8"/>
              <p:cNvSpPr/>
              <p:nvPr/>
            </p:nvSpPr>
            <p:spPr>
              <a:xfrm>
                <a:off x="5431000" y="-99200"/>
                <a:ext cx="962325" cy="1066700"/>
              </a:xfrm>
              <a:custGeom>
                <a:avLst/>
                <a:gdLst/>
                <a:ahLst/>
                <a:cxnLst/>
                <a:rect l="l" t="t" r="r" b="b"/>
                <a:pathLst>
                  <a:path w="38493" h="42668" extrusionOk="0">
                    <a:moveTo>
                      <a:pt x="26749" y="0"/>
                    </a:moveTo>
                    <a:lnTo>
                      <a:pt x="1" y="33490"/>
                    </a:lnTo>
                    <a:cubicBezTo>
                      <a:pt x="10091" y="36274"/>
                      <a:pt x="12701" y="42667"/>
                      <a:pt x="12701" y="42667"/>
                    </a:cubicBezTo>
                    <a:lnTo>
                      <a:pt x="38492" y="10352"/>
                    </a:lnTo>
                    <a:cubicBezTo>
                      <a:pt x="37144" y="4958"/>
                      <a:pt x="28097" y="261"/>
                      <a:pt x="267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8"/>
              <p:cNvSpPr/>
              <p:nvPr/>
            </p:nvSpPr>
            <p:spPr>
              <a:xfrm>
                <a:off x="6024675" y="-36150"/>
                <a:ext cx="328400" cy="282750"/>
              </a:xfrm>
              <a:custGeom>
                <a:avLst/>
                <a:gdLst/>
                <a:ahLst/>
                <a:cxnLst/>
                <a:rect l="l" t="t" r="r" b="b"/>
                <a:pathLst>
                  <a:path w="13136" h="11310" extrusionOk="0">
                    <a:moveTo>
                      <a:pt x="523" y="1"/>
                    </a:moveTo>
                    <a:lnTo>
                      <a:pt x="1" y="1871"/>
                    </a:lnTo>
                    <a:lnTo>
                      <a:pt x="88" y="1915"/>
                    </a:lnTo>
                    <a:cubicBezTo>
                      <a:pt x="1654" y="2523"/>
                      <a:pt x="3219" y="3306"/>
                      <a:pt x="4698" y="4133"/>
                    </a:cubicBezTo>
                    <a:cubicBezTo>
                      <a:pt x="4220" y="4220"/>
                      <a:pt x="3785" y="4437"/>
                      <a:pt x="3480" y="4829"/>
                    </a:cubicBezTo>
                    <a:cubicBezTo>
                      <a:pt x="2741" y="5785"/>
                      <a:pt x="3089" y="7395"/>
                      <a:pt x="4307" y="8352"/>
                    </a:cubicBezTo>
                    <a:cubicBezTo>
                      <a:pt x="4916" y="8852"/>
                      <a:pt x="5633" y="9102"/>
                      <a:pt x="6297" y="9102"/>
                    </a:cubicBezTo>
                    <a:cubicBezTo>
                      <a:pt x="6960" y="9102"/>
                      <a:pt x="7569" y="8852"/>
                      <a:pt x="7960" y="8352"/>
                    </a:cubicBezTo>
                    <a:cubicBezTo>
                      <a:pt x="8178" y="8047"/>
                      <a:pt x="8352" y="7612"/>
                      <a:pt x="8352" y="7221"/>
                    </a:cubicBezTo>
                    <a:cubicBezTo>
                      <a:pt x="9439" y="8482"/>
                      <a:pt x="10483" y="9874"/>
                      <a:pt x="11396" y="11309"/>
                    </a:cubicBezTo>
                    <a:lnTo>
                      <a:pt x="13136" y="10526"/>
                    </a:lnTo>
                    <a:cubicBezTo>
                      <a:pt x="8526" y="3524"/>
                      <a:pt x="5873" y="2393"/>
                      <a:pt x="610" y="88"/>
                    </a:cubicBezTo>
                    <a:lnTo>
                      <a:pt x="523" y="1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8"/>
              <p:cNvSpPr/>
              <p:nvPr/>
            </p:nvSpPr>
            <p:spPr>
              <a:xfrm>
                <a:off x="5512550" y="610825"/>
                <a:ext cx="319700" cy="283800"/>
              </a:xfrm>
              <a:custGeom>
                <a:avLst/>
                <a:gdLst/>
                <a:ahLst/>
                <a:cxnLst/>
                <a:rect l="l" t="t" r="r" b="b"/>
                <a:pathLst>
                  <a:path w="12788" h="11352" extrusionOk="0">
                    <a:moveTo>
                      <a:pt x="1" y="0"/>
                    </a:moveTo>
                    <a:lnTo>
                      <a:pt x="44" y="2001"/>
                    </a:lnTo>
                    <a:cubicBezTo>
                      <a:pt x="1393" y="2305"/>
                      <a:pt x="9569" y="6742"/>
                      <a:pt x="10700" y="11352"/>
                    </a:cubicBezTo>
                    <a:lnTo>
                      <a:pt x="12788" y="11308"/>
                    </a:lnTo>
                    <a:cubicBezTo>
                      <a:pt x="12309" y="9264"/>
                      <a:pt x="10831" y="7351"/>
                      <a:pt x="9091" y="5698"/>
                    </a:cubicBezTo>
                    <a:cubicBezTo>
                      <a:pt x="9613" y="5654"/>
                      <a:pt x="10135" y="5393"/>
                      <a:pt x="10483" y="4958"/>
                    </a:cubicBezTo>
                    <a:cubicBezTo>
                      <a:pt x="11265" y="4002"/>
                      <a:pt x="10918" y="2392"/>
                      <a:pt x="9656" y="1436"/>
                    </a:cubicBezTo>
                    <a:cubicBezTo>
                      <a:pt x="9047" y="935"/>
                      <a:pt x="8341" y="685"/>
                      <a:pt x="7688" y="685"/>
                    </a:cubicBezTo>
                    <a:cubicBezTo>
                      <a:pt x="7036" y="685"/>
                      <a:pt x="6438" y="935"/>
                      <a:pt x="6046" y="1436"/>
                    </a:cubicBezTo>
                    <a:cubicBezTo>
                      <a:pt x="5698" y="1870"/>
                      <a:pt x="5568" y="2436"/>
                      <a:pt x="5655" y="2958"/>
                    </a:cubicBezTo>
                    <a:cubicBezTo>
                      <a:pt x="3132" y="1218"/>
                      <a:pt x="784" y="131"/>
                      <a:pt x="1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2024/7/6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9"/>
          <p:cNvSpPr/>
          <p:nvPr/>
        </p:nvSpPr>
        <p:spPr>
          <a:xfrm rot="-3970567">
            <a:off x="5198244" y="4543361"/>
            <a:ext cx="2424787" cy="3098091"/>
          </a:xfrm>
          <a:custGeom>
            <a:avLst/>
            <a:gdLst/>
            <a:ahLst/>
            <a:cxnLst/>
            <a:rect l="l" t="t" r="r" b="b"/>
            <a:pathLst>
              <a:path w="80612" h="102996" extrusionOk="0">
                <a:moveTo>
                  <a:pt x="52848" y="1"/>
                </a:moveTo>
                <a:cubicBezTo>
                  <a:pt x="51337" y="1"/>
                  <a:pt x="49841" y="443"/>
                  <a:pt x="48565" y="1310"/>
                </a:cubicBezTo>
                <a:cubicBezTo>
                  <a:pt x="45792" y="3172"/>
                  <a:pt x="44604" y="6618"/>
                  <a:pt x="44089" y="9906"/>
                </a:cubicBezTo>
                <a:cubicBezTo>
                  <a:pt x="43613" y="13233"/>
                  <a:pt x="43692" y="16600"/>
                  <a:pt x="42702" y="19809"/>
                </a:cubicBezTo>
                <a:cubicBezTo>
                  <a:pt x="42187" y="21552"/>
                  <a:pt x="41276" y="23255"/>
                  <a:pt x="39810" y="24325"/>
                </a:cubicBezTo>
                <a:cubicBezTo>
                  <a:pt x="38976" y="24911"/>
                  <a:pt x="37924" y="25266"/>
                  <a:pt x="36894" y="25266"/>
                </a:cubicBezTo>
                <a:cubicBezTo>
                  <a:pt x="36115" y="25266"/>
                  <a:pt x="35349" y="25063"/>
                  <a:pt x="34700" y="24602"/>
                </a:cubicBezTo>
                <a:cubicBezTo>
                  <a:pt x="33176" y="23535"/>
                  <a:pt x="32238" y="21184"/>
                  <a:pt x="30476" y="21184"/>
                </a:cubicBezTo>
                <a:cubicBezTo>
                  <a:pt x="30406" y="21184"/>
                  <a:pt x="30336" y="21188"/>
                  <a:pt x="30264" y="21195"/>
                </a:cubicBezTo>
                <a:cubicBezTo>
                  <a:pt x="28125" y="21393"/>
                  <a:pt x="27927" y="24523"/>
                  <a:pt x="26421" y="26068"/>
                </a:cubicBezTo>
                <a:cubicBezTo>
                  <a:pt x="25640" y="26849"/>
                  <a:pt x="24563" y="27162"/>
                  <a:pt x="23462" y="27162"/>
                </a:cubicBezTo>
                <a:cubicBezTo>
                  <a:pt x="23168" y="27162"/>
                  <a:pt x="22872" y="27139"/>
                  <a:pt x="22579" y="27098"/>
                </a:cubicBezTo>
                <a:cubicBezTo>
                  <a:pt x="19370" y="26662"/>
                  <a:pt x="16796" y="24285"/>
                  <a:pt x="16043" y="21116"/>
                </a:cubicBezTo>
                <a:cubicBezTo>
                  <a:pt x="15647" y="19373"/>
                  <a:pt x="15885" y="17511"/>
                  <a:pt x="15053" y="15927"/>
                </a:cubicBezTo>
                <a:cubicBezTo>
                  <a:pt x="14255" y="14331"/>
                  <a:pt x="12497" y="13488"/>
                  <a:pt x="10735" y="13488"/>
                </a:cubicBezTo>
                <a:cubicBezTo>
                  <a:pt x="9611" y="13488"/>
                  <a:pt x="8485" y="13831"/>
                  <a:pt x="7606" y="14541"/>
                </a:cubicBezTo>
                <a:cubicBezTo>
                  <a:pt x="5308" y="16363"/>
                  <a:pt x="4912" y="19928"/>
                  <a:pt x="6338" y="22463"/>
                </a:cubicBezTo>
                <a:cubicBezTo>
                  <a:pt x="7328" y="24246"/>
                  <a:pt x="9032" y="25474"/>
                  <a:pt x="10497" y="26900"/>
                </a:cubicBezTo>
                <a:cubicBezTo>
                  <a:pt x="12003" y="28326"/>
                  <a:pt x="13310" y="30148"/>
                  <a:pt x="13231" y="32208"/>
                </a:cubicBezTo>
                <a:cubicBezTo>
                  <a:pt x="13032" y="35496"/>
                  <a:pt x="9507" y="37318"/>
                  <a:pt x="6893" y="39338"/>
                </a:cubicBezTo>
                <a:cubicBezTo>
                  <a:pt x="2416" y="42863"/>
                  <a:pt x="0" y="48370"/>
                  <a:pt x="396" y="54074"/>
                </a:cubicBezTo>
                <a:lnTo>
                  <a:pt x="357" y="102995"/>
                </a:lnTo>
                <a:lnTo>
                  <a:pt x="357" y="102995"/>
                </a:lnTo>
                <a:lnTo>
                  <a:pt x="78274" y="100658"/>
                </a:lnTo>
                <a:lnTo>
                  <a:pt x="77601" y="59025"/>
                </a:lnTo>
                <a:cubicBezTo>
                  <a:pt x="78195" y="56451"/>
                  <a:pt x="78749" y="53915"/>
                  <a:pt x="79344" y="51341"/>
                </a:cubicBezTo>
                <a:cubicBezTo>
                  <a:pt x="79977" y="48607"/>
                  <a:pt x="80611" y="45795"/>
                  <a:pt x="80294" y="42982"/>
                </a:cubicBezTo>
                <a:cubicBezTo>
                  <a:pt x="79938" y="40170"/>
                  <a:pt x="78472" y="37357"/>
                  <a:pt x="75897" y="36169"/>
                </a:cubicBezTo>
                <a:cubicBezTo>
                  <a:pt x="74313" y="35416"/>
                  <a:pt x="72491" y="35416"/>
                  <a:pt x="70748" y="35099"/>
                </a:cubicBezTo>
                <a:cubicBezTo>
                  <a:pt x="69005" y="34782"/>
                  <a:pt x="67143" y="34030"/>
                  <a:pt x="66390" y="32445"/>
                </a:cubicBezTo>
                <a:cubicBezTo>
                  <a:pt x="65717" y="31059"/>
                  <a:pt x="66034" y="29356"/>
                  <a:pt x="65360" y="27969"/>
                </a:cubicBezTo>
                <a:cubicBezTo>
                  <a:pt x="64370" y="26028"/>
                  <a:pt x="61835" y="25592"/>
                  <a:pt x="59656" y="25553"/>
                </a:cubicBezTo>
                <a:cubicBezTo>
                  <a:pt x="57478" y="25513"/>
                  <a:pt x="55061" y="25632"/>
                  <a:pt x="53437" y="24166"/>
                </a:cubicBezTo>
                <a:cubicBezTo>
                  <a:pt x="52011" y="22938"/>
                  <a:pt x="51655" y="20799"/>
                  <a:pt x="52011" y="18937"/>
                </a:cubicBezTo>
                <a:cubicBezTo>
                  <a:pt x="52368" y="17076"/>
                  <a:pt x="53318" y="15412"/>
                  <a:pt x="54190" y="13709"/>
                </a:cubicBezTo>
                <a:cubicBezTo>
                  <a:pt x="55497" y="11253"/>
                  <a:pt x="56685" y="8717"/>
                  <a:pt x="57715" y="6143"/>
                </a:cubicBezTo>
                <a:cubicBezTo>
                  <a:pt x="58111" y="5192"/>
                  <a:pt x="58508" y="4162"/>
                  <a:pt x="58270" y="3132"/>
                </a:cubicBezTo>
                <a:cubicBezTo>
                  <a:pt x="57993" y="1904"/>
                  <a:pt x="56883" y="1033"/>
                  <a:pt x="55735" y="557"/>
                </a:cubicBezTo>
                <a:cubicBezTo>
                  <a:pt x="54803" y="185"/>
                  <a:pt x="53822" y="1"/>
                  <a:pt x="5284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93" name="Google Shape;93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94" name="Google Shape;94;p9"/>
          <p:cNvSpPr txBox="1">
            <a:spLocks noGrp="1"/>
          </p:cNvSpPr>
          <p:nvPr>
            <p:ph type="subTitle" idx="2"/>
          </p:nvPr>
        </p:nvSpPr>
        <p:spPr>
          <a:xfrm>
            <a:off x="6822133" y="1135867"/>
            <a:ext cx="4409600" cy="50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4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0"/>
          <p:cNvSpPr/>
          <p:nvPr/>
        </p:nvSpPr>
        <p:spPr>
          <a:xfrm>
            <a:off x="583433" y="4414833"/>
            <a:ext cx="8792800" cy="215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10"/>
          <p:cNvSpPr txBox="1">
            <a:spLocks noGrp="1"/>
          </p:cNvSpPr>
          <p:nvPr>
            <p:ph type="body" idx="1"/>
          </p:nvPr>
        </p:nvSpPr>
        <p:spPr>
          <a:xfrm>
            <a:off x="960400" y="5333433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Gochi Hand"/>
              <a:buNone/>
              <a:defRPr sz="3735">
                <a:latin typeface="Gochi Hand"/>
                <a:ea typeface="Gochi Hand"/>
                <a:cs typeface="Gochi Hand"/>
                <a:sym typeface="Gochi Hand"/>
              </a:defRPr>
            </a:lvl1pPr>
          </a:lstStyle>
          <a:p>
            <a:endParaRPr/>
          </a:p>
        </p:txBody>
      </p:sp>
      <p:sp>
        <p:nvSpPr>
          <p:cNvPr id="98" name="Google Shape;98;p10"/>
          <p:cNvSpPr/>
          <p:nvPr/>
        </p:nvSpPr>
        <p:spPr>
          <a:xfrm rot="-2083439">
            <a:off x="9392452" y="4412384"/>
            <a:ext cx="3297131" cy="2995384"/>
          </a:xfrm>
          <a:custGeom>
            <a:avLst/>
            <a:gdLst/>
            <a:ahLst/>
            <a:cxnLst/>
            <a:rect l="l" t="t" r="r" b="b"/>
            <a:pathLst>
              <a:path w="46836" h="42548" extrusionOk="0">
                <a:moveTo>
                  <a:pt x="10603" y="465"/>
                </a:moveTo>
                <a:lnTo>
                  <a:pt x="10603" y="465"/>
                </a:lnTo>
                <a:cubicBezTo>
                  <a:pt x="10621" y="473"/>
                  <a:pt x="10638" y="480"/>
                  <a:pt x="10656" y="488"/>
                </a:cubicBezTo>
                <a:cubicBezTo>
                  <a:pt x="10638" y="480"/>
                  <a:pt x="10620" y="472"/>
                  <a:pt x="10603" y="465"/>
                </a:cubicBezTo>
                <a:close/>
                <a:moveTo>
                  <a:pt x="2023" y="1312"/>
                </a:moveTo>
                <a:lnTo>
                  <a:pt x="2023" y="1312"/>
                </a:lnTo>
                <a:cubicBezTo>
                  <a:pt x="2229" y="1593"/>
                  <a:pt x="2397" y="1892"/>
                  <a:pt x="2547" y="2192"/>
                </a:cubicBezTo>
                <a:cubicBezTo>
                  <a:pt x="2472" y="2079"/>
                  <a:pt x="2341" y="1892"/>
                  <a:pt x="2229" y="1724"/>
                </a:cubicBezTo>
                <a:cubicBezTo>
                  <a:pt x="2154" y="1593"/>
                  <a:pt x="2079" y="1443"/>
                  <a:pt x="2023" y="1312"/>
                </a:cubicBezTo>
                <a:close/>
                <a:moveTo>
                  <a:pt x="3441" y="3761"/>
                </a:moveTo>
                <a:cubicBezTo>
                  <a:pt x="3432" y="3761"/>
                  <a:pt x="3490" y="3809"/>
                  <a:pt x="3558" y="3877"/>
                </a:cubicBezTo>
                <a:cubicBezTo>
                  <a:pt x="3576" y="3889"/>
                  <a:pt x="3596" y="3902"/>
                  <a:pt x="3614" y="3914"/>
                </a:cubicBezTo>
                <a:lnTo>
                  <a:pt x="3614" y="3914"/>
                </a:lnTo>
                <a:lnTo>
                  <a:pt x="3614" y="3877"/>
                </a:lnTo>
                <a:lnTo>
                  <a:pt x="3483" y="3784"/>
                </a:lnTo>
                <a:cubicBezTo>
                  <a:pt x="3457" y="3768"/>
                  <a:pt x="3444" y="3761"/>
                  <a:pt x="3441" y="3761"/>
                </a:cubicBezTo>
                <a:close/>
                <a:moveTo>
                  <a:pt x="3614" y="3914"/>
                </a:moveTo>
                <a:lnTo>
                  <a:pt x="3614" y="3915"/>
                </a:lnTo>
                <a:lnTo>
                  <a:pt x="3650" y="3938"/>
                </a:lnTo>
                <a:lnTo>
                  <a:pt x="3650" y="3938"/>
                </a:lnTo>
                <a:cubicBezTo>
                  <a:pt x="3639" y="3931"/>
                  <a:pt x="3627" y="3923"/>
                  <a:pt x="3614" y="3914"/>
                </a:cubicBezTo>
                <a:close/>
                <a:moveTo>
                  <a:pt x="9925" y="3709"/>
                </a:moveTo>
                <a:cubicBezTo>
                  <a:pt x="10187" y="3877"/>
                  <a:pt x="10356" y="4008"/>
                  <a:pt x="10581" y="4177"/>
                </a:cubicBezTo>
                <a:lnTo>
                  <a:pt x="10075" y="3746"/>
                </a:lnTo>
                <a:lnTo>
                  <a:pt x="10075" y="3746"/>
                </a:lnTo>
                <a:cubicBezTo>
                  <a:pt x="10225" y="3840"/>
                  <a:pt x="10375" y="3933"/>
                  <a:pt x="10506" y="4008"/>
                </a:cubicBezTo>
                <a:lnTo>
                  <a:pt x="10656" y="4270"/>
                </a:lnTo>
                <a:cubicBezTo>
                  <a:pt x="10412" y="4102"/>
                  <a:pt x="10169" y="3915"/>
                  <a:pt x="9925" y="3709"/>
                </a:cubicBezTo>
                <a:close/>
                <a:moveTo>
                  <a:pt x="18764" y="4420"/>
                </a:moveTo>
                <a:cubicBezTo>
                  <a:pt x="18877" y="4420"/>
                  <a:pt x="18877" y="4420"/>
                  <a:pt x="18858" y="4439"/>
                </a:cubicBezTo>
                <a:cubicBezTo>
                  <a:pt x="18820" y="4458"/>
                  <a:pt x="18783" y="4476"/>
                  <a:pt x="18802" y="4476"/>
                </a:cubicBezTo>
                <a:cubicBezTo>
                  <a:pt x="18914" y="4495"/>
                  <a:pt x="19008" y="4495"/>
                  <a:pt x="19120" y="4495"/>
                </a:cubicBezTo>
                <a:cubicBezTo>
                  <a:pt x="18933" y="4495"/>
                  <a:pt x="18764" y="4514"/>
                  <a:pt x="18577" y="4570"/>
                </a:cubicBezTo>
                <a:lnTo>
                  <a:pt x="18371" y="4626"/>
                </a:lnTo>
                <a:lnTo>
                  <a:pt x="18277" y="4664"/>
                </a:lnTo>
                <a:cubicBezTo>
                  <a:pt x="18259" y="4664"/>
                  <a:pt x="18259" y="4682"/>
                  <a:pt x="18240" y="4701"/>
                </a:cubicBezTo>
                <a:cubicBezTo>
                  <a:pt x="18277" y="4814"/>
                  <a:pt x="18296" y="4907"/>
                  <a:pt x="18296" y="5001"/>
                </a:cubicBezTo>
                <a:lnTo>
                  <a:pt x="18146" y="4907"/>
                </a:lnTo>
                <a:cubicBezTo>
                  <a:pt x="18127" y="4795"/>
                  <a:pt x="18090" y="4682"/>
                  <a:pt x="18071" y="4608"/>
                </a:cubicBezTo>
                <a:cubicBezTo>
                  <a:pt x="18146" y="4570"/>
                  <a:pt x="18221" y="4551"/>
                  <a:pt x="18296" y="4533"/>
                </a:cubicBezTo>
                <a:lnTo>
                  <a:pt x="18502" y="4476"/>
                </a:lnTo>
                <a:cubicBezTo>
                  <a:pt x="18577" y="4439"/>
                  <a:pt x="18671" y="4439"/>
                  <a:pt x="18764" y="4420"/>
                </a:cubicBezTo>
                <a:close/>
                <a:moveTo>
                  <a:pt x="18146" y="4926"/>
                </a:moveTo>
                <a:cubicBezTo>
                  <a:pt x="18202" y="4963"/>
                  <a:pt x="18259" y="5001"/>
                  <a:pt x="18315" y="5038"/>
                </a:cubicBezTo>
                <a:lnTo>
                  <a:pt x="18315" y="5057"/>
                </a:lnTo>
                <a:lnTo>
                  <a:pt x="18221" y="5019"/>
                </a:lnTo>
                <a:lnTo>
                  <a:pt x="18165" y="4982"/>
                </a:lnTo>
                <a:cubicBezTo>
                  <a:pt x="18165" y="4963"/>
                  <a:pt x="18146" y="4945"/>
                  <a:pt x="18146" y="4926"/>
                </a:cubicBezTo>
                <a:close/>
                <a:moveTo>
                  <a:pt x="24200" y="7938"/>
                </a:moveTo>
                <a:lnTo>
                  <a:pt x="24200" y="7938"/>
                </a:lnTo>
                <a:cubicBezTo>
                  <a:pt x="24217" y="7958"/>
                  <a:pt x="24234" y="7977"/>
                  <a:pt x="24251" y="7997"/>
                </a:cubicBezTo>
                <a:cubicBezTo>
                  <a:pt x="24231" y="7972"/>
                  <a:pt x="24215" y="7953"/>
                  <a:pt x="24200" y="7938"/>
                </a:cubicBezTo>
                <a:close/>
                <a:moveTo>
                  <a:pt x="4494" y="7754"/>
                </a:moveTo>
                <a:lnTo>
                  <a:pt x="4494" y="7754"/>
                </a:lnTo>
                <a:cubicBezTo>
                  <a:pt x="4644" y="7885"/>
                  <a:pt x="4794" y="8034"/>
                  <a:pt x="4925" y="8184"/>
                </a:cubicBezTo>
                <a:cubicBezTo>
                  <a:pt x="4775" y="8053"/>
                  <a:pt x="4626" y="7922"/>
                  <a:pt x="4494" y="7754"/>
                </a:cubicBezTo>
                <a:close/>
                <a:moveTo>
                  <a:pt x="6030" y="9458"/>
                </a:moveTo>
                <a:cubicBezTo>
                  <a:pt x="6044" y="9474"/>
                  <a:pt x="6058" y="9490"/>
                  <a:pt x="6072" y="9506"/>
                </a:cubicBezTo>
                <a:lnTo>
                  <a:pt x="6072" y="9506"/>
                </a:lnTo>
                <a:cubicBezTo>
                  <a:pt x="6059" y="9491"/>
                  <a:pt x="6045" y="9475"/>
                  <a:pt x="6030" y="9458"/>
                </a:cubicBezTo>
                <a:close/>
                <a:moveTo>
                  <a:pt x="7622" y="11967"/>
                </a:moveTo>
                <a:cubicBezTo>
                  <a:pt x="7622" y="12023"/>
                  <a:pt x="7641" y="12079"/>
                  <a:pt x="7659" y="12136"/>
                </a:cubicBezTo>
                <a:cubicBezTo>
                  <a:pt x="7678" y="12192"/>
                  <a:pt x="7697" y="12248"/>
                  <a:pt x="7734" y="12285"/>
                </a:cubicBezTo>
                <a:lnTo>
                  <a:pt x="7753" y="12323"/>
                </a:lnTo>
                <a:cubicBezTo>
                  <a:pt x="7715" y="12229"/>
                  <a:pt x="7697" y="12136"/>
                  <a:pt x="7622" y="11967"/>
                </a:cubicBezTo>
                <a:close/>
                <a:moveTo>
                  <a:pt x="5206" y="15525"/>
                </a:moveTo>
                <a:lnTo>
                  <a:pt x="5206" y="15525"/>
                </a:lnTo>
                <a:cubicBezTo>
                  <a:pt x="5215" y="15553"/>
                  <a:pt x="5226" y="15572"/>
                  <a:pt x="5237" y="15585"/>
                </a:cubicBezTo>
                <a:lnTo>
                  <a:pt x="5237" y="15585"/>
                </a:lnTo>
                <a:cubicBezTo>
                  <a:pt x="5226" y="15565"/>
                  <a:pt x="5216" y="15545"/>
                  <a:pt x="5206" y="15525"/>
                </a:cubicBezTo>
                <a:close/>
                <a:moveTo>
                  <a:pt x="9139" y="1"/>
                </a:moveTo>
                <a:lnTo>
                  <a:pt x="8895" y="19"/>
                </a:lnTo>
                <a:lnTo>
                  <a:pt x="8671" y="57"/>
                </a:lnTo>
                <a:cubicBezTo>
                  <a:pt x="8652" y="57"/>
                  <a:pt x="8577" y="57"/>
                  <a:pt x="8483" y="76"/>
                </a:cubicBezTo>
                <a:cubicBezTo>
                  <a:pt x="8408" y="76"/>
                  <a:pt x="8315" y="94"/>
                  <a:pt x="8240" y="113"/>
                </a:cubicBezTo>
                <a:cubicBezTo>
                  <a:pt x="8310" y="267"/>
                  <a:pt x="8369" y="411"/>
                  <a:pt x="8364" y="411"/>
                </a:cubicBezTo>
                <a:cubicBezTo>
                  <a:pt x="8362" y="411"/>
                  <a:pt x="8352" y="394"/>
                  <a:pt x="8334" y="357"/>
                </a:cubicBezTo>
                <a:lnTo>
                  <a:pt x="8334" y="357"/>
                </a:lnTo>
                <a:cubicBezTo>
                  <a:pt x="8465" y="619"/>
                  <a:pt x="8614" y="900"/>
                  <a:pt x="8802" y="1199"/>
                </a:cubicBezTo>
                <a:lnTo>
                  <a:pt x="8970" y="1480"/>
                </a:lnTo>
                <a:lnTo>
                  <a:pt x="9139" y="1742"/>
                </a:lnTo>
                <a:cubicBezTo>
                  <a:pt x="9382" y="2117"/>
                  <a:pt x="9626" y="2510"/>
                  <a:pt x="9832" y="2885"/>
                </a:cubicBezTo>
                <a:cubicBezTo>
                  <a:pt x="9888" y="2978"/>
                  <a:pt x="9963" y="3072"/>
                  <a:pt x="10019" y="3147"/>
                </a:cubicBezTo>
                <a:cubicBezTo>
                  <a:pt x="10169" y="3428"/>
                  <a:pt x="10300" y="3690"/>
                  <a:pt x="10468" y="3952"/>
                </a:cubicBezTo>
                <a:cubicBezTo>
                  <a:pt x="10225" y="3821"/>
                  <a:pt x="9906" y="3578"/>
                  <a:pt x="9588" y="3353"/>
                </a:cubicBezTo>
                <a:cubicBezTo>
                  <a:pt x="9072" y="2997"/>
                  <a:pt x="8538" y="2657"/>
                  <a:pt x="8390" y="2657"/>
                </a:cubicBezTo>
                <a:cubicBezTo>
                  <a:pt x="8383" y="2657"/>
                  <a:pt x="8376" y="2658"/>
                  <a:pt x="8371" y="2660"/>
                </a:cubicBezTo>
                <a:lnTo>
                  <a:pt x="8015" y="2398"/>
                </a:lnTo>
                <a:lnTo>
                  <a:pt x="8015" y="2398"/>
                </a:lnTo>
                <a:cubicBezTo>
                  <a:pt x="8127" y="2454"/>
                  <a:pt x="8146" y="2454"/>
                  <a:pt x="8259" y="2529"/>
                </a:cubicBezTo>
                <a:cubicBezTo>
                  <a:pt x="8034" y="2360"/>
                  <a:pt x="7790" y="2229"/>
                  <a:pt x="7547" y="2136"/>
                </a:cubicBezTo>
                <a:cubicBezTo>
                  <a:pt x="7210" y="2023"/>
                  <a:pt x="6891" y="1892"/>
                  <a:pt x="6573" y="1742"/>
                </a:cubicBezTo>
                <a:cubicBezTo>
                  <a:pt x="6286" y="1599"/>
                  <a:pt x="6033" y="1510"/>
                  <a:pt x="6064" y="1510"/>
                </a:cubicBezTo>
                <a:cubicBezTo>
                  <a:pt x="6073" y="1510"/>
                  <a:pt x="6110" y="1519"/>
                  <a:pt x="6180" y="1536"/>
                </a:cubicBezTo>
                <a:cubicBezTo>
                  <a:pt x="5955" y="1461"/>
                  <a:pt x="5730" y="1443"/>
                  <a:pt x="5487" y="1443"/>
                </a:cubicBezTo>
                <a:lnTo>
                  <a:pt x="5169" y="1443"/>
                </a:lnTo>
                <a:lnTo>
                  <a:pt x="5187" y="1686"/>
                </a:lnTo>
                <a:cubicBezTo>
                  <a:pt x="5206" y="1724"/>
                  <a:pt x="5206" y="1780"/>
                  <a:pt x="5225" y="1836"/>
                </a:cubicBezTo>
                <a:cubicBezTo>
                  <a:pt x="4981" y="1817"/>
                  <a:pt x="4757" y="1780"/>
                  <a:pt x="4513" y="1724"/>
                </a:cubicBezTo>
                <a:cubicBezTo>
                  <a:pt x="4232" y="1686"/>
                  <a:pt x="3951" y="1611"/>
                  <a:pt x="3671" y="1536"/>
                </a:cubicBezTo>
                <a:cubicBezTo>
                  <a:pt x="3539" y="1492"/>
                  <a:pt x="3504" y="1474"/>
                  <a:pt x="3520" y="1474"/>
                </a:cubicBezTo>
                <a:cubicBezTo>
                  <a:pt x="3531" y="1474"/>
                  <a:pt x="3568" y="1483"/>
                  <a:pt x="3614" y="1499"/>
                </a:cubicBezTo>
                <a:cubicBezTo>
                  <a:pt x="3683" y="1526"/>
                  <a:pt x="3761" y="1544"/>
                  <a:pt x="3784" y="1544"/>
                </a:cubicBezTo>
                <a:cubicBezTo>
                  <a:pt x="3792" y="1544"/>
                  <a:pt x="3793" y="1541"/>
                  <a:pt x="3783" y="1536"/>
                </a:cubicBezTo>
                <a:lnTo>
                  <a:pt x="3277" y="1405"/>
                </a:lnTo>
                <a:cubicBezTo>
                  <a:pt x="3109" y="1349"/>
                  <a:pt x="2959" y="1312"/>
                  <a:pt x="2809" y="1274"/>
                </a:cubicBezTo>
                <a:cubicBezTo>
                  <a:pt x="2678" y="1242"/>
                  <a:pt x="2649" y="1222"/>
                  <a:pt x="2695" y="1222"/>
                </a:cubicBezTo>
                <a:cubicBezTo>
                  <a:pt x="2728" y="1222"/>
                  <a:pt x="2801" y="1232"/>
                  <a:pt x="2903" y="1255"/>
                </a:cubicBezTo>
                <a:cubicBezTo>
                  <a:pt x="3053" y="1274"/>
                  <a:pt x="3202" y="1312"/>
                  <a:pt x="3371" y="1368"/>
                </a:cubicBezTo>
                <a:lnTo>
                  <a:pt x="3652" y="1461"/>
                </a:lnTo>
                <a:lnTo>
                  <a:pt x="3877" y="1536"/>
                </a:lnTo>
                <a:lnTo>
                  <a:pt x="3877" y="1536"/>
                </a:lnTo>
                <a:lnTo>
                  <a:pt x="3783" y="1480"/>
                </a:lnTo>
                <a:lnTo>
                  <a:pt x="3745" y="1461"/>
                </a:lnTo>
                <a:lnTo>
                  <a:pt x="3671" y="1424"/>
                </a:lnTo>
                <a:cubicBezTo>
                  <a:pt x="3577" y="1387"/>
                  <a:pt x="3502" y="1349"/>
                  <a:pt x="3427" y="1312"/>
                </a:cubicBezTo>
                <a:cubicBezTo>
                  <a:pt x="3277" y="1255"/>
                  <a:pt x="3127" y="1218"/>
                  <a:pt x="2978" y="1181"/>
                </a:cubicBezTo>
                <a:cubicBezTo>
                  <a:pt x="2678" y="1124"/>
                  <a:pt x="2397" y="1087"/>
                  <a:pt x="1798" y="975"/>
                </a:cubicBezTo>
                <a:lnTo>
                  <a:pt x="1798" y="975"/>
                </a:lnTo>
                <a:cubicBezTo>
                  <a:pt x="1929" y="1218"/>
                  <a:pt x="2041" y="1443"/>
                  <a:pt x="2210" y="1780"/>
                </a:cubicBezTo>
                <a:cubicBezTo>
                  <a:pt x="2041" y="1499"/>
                  <a:pt x="1891" y="1218"/>
                  <a:pt x="1704" y="918"/>
                </a:cubicBezTo>
                <a:lnTo>
                  <a:pt x="1685" y="918"/>
                </a:lnTo>
                <a:cubicBezTo>
                  <a:pt x="1817" y="1255"/>
                  <a:pt x="1966" y="1574"/>
                  <a:pt x="2135" y="1892"/>
                </a:cubicBezTo>
                <a:cubicBezTo>
                  <a:pt x="2247" y="2079"/>
                  <a:pt x="2378" y="2304"/>
                  <a:pt x="2528" y="2566"/>
                </a:cubicBezTo>
                <a:lnTo>
                  <a:pt x="2809" y="2997"/>
                </a:lnTo>
                <a:lnTo>
                  <a:pt x="2397" y="2229"/>
                </a:lnTo>
                <a:cubicBezTo>
                  <a:pt x="2341" y="2117"/>
                  <a:pt x="2285" y="2005"/>
                  <a:pt x="2266" y="1892"/>
                </a:cubicBezTo>
                <a:cubicBezTo>
                  <a:pt x="2266" y="1887"/>
                  <a:pt x="2268" y="1884"/>
                  <a:pt x="2271" y="1884"/>
                </a:cubicBezTo>
                <a:cubicBezTo>
                  <a:pt x="2289" y="1884"/>
                  <a:pt x="2362" y="1983"/>
                  <a:pt x="2491" y="2192"/>
                </a:cubicBezTo>
                <a:cubicBezTo>
                  <a:pt x="2659" y="2491"/>
                  <a:pt x="2865" y="2772"/>
                  <a:pt x="3090" y="3034"/>
                </a:cubicBezTo>
                <a:cubicBezTo>
                  <a:pt x="3071" y="3053"/>
                  <a:pt x="3109" y="3147"/>
                  <a:pt x="3202" y="3278"/>
                </a:cubicBezTo>
                <a:lnTo>
                  <a:pt x="3352" y="3484"/>
                </a:lnTo>
                <a:cubicBezTo>
                  <a:pt x="3390" y="3521"/>
                  <a:pt x="3427" y="3559"/>
                  <a:pt x="3446" y="3596"/>
                </a:cubicBezTo>
                <a:lnTo>
                  <a:pt x="3333" y="3578"/>
                </a:lnTo>
                <a:lnTo>
                  <a:pt x="3333" y="3578"/>
                </a:lnTo>
                <a:cubicBezTo>
                  <a:pt x="3446" y="3671"/>
                  <a:pt x="3521" y="3709"/>
                  <a:pt x="3671" y="3858"/>
                </a:cubicBezTo>
                <a:cubicBezTo>
                  <a:pt x="3729" y="3931"/>
                  <a:pt x="3730" y="3959"/>
                  <a:pt x="3702" y="3959"/>
                </a:cubicBezTo>
                <a:cubicBezTo>
                  <a:pt x="3694" y="3959"/>
                  <a:pt x="3683" y="3956"/>
                  <a:pt x="3671" y="3952"/>
                </a:cubicBezTo>
                <a:lnTo>
                  <a:pt x="3650" y="3938"/>
                </a:lnTo>
                <a:lnTo>
                  <a:pt x="3650" y="3938"/>
                </a:lnTo>
                <a:cubicBezTo>
                  <a:pt x="3694" y="3968"/>
                  <a:pt x="3724" y="3991"/>
                  <a:pt x="3708" y="3991"/>
                </a:cubicBezTo>
                <a:cubicBezTo>
                  <a:pt x="3697" y="3991"/>
                  <a:pt x="3663" y="3980"/>
                  <a:pt x="3596" y="3952"/>
                </a:cubicBezTo>
                <a:cubicBezTo>
                  <a:pt x="3465" y="3877"/>
                  <a:pt x="3315" y="3821"/>
                  <a:pt x="3165" y="3765"/>
                </a:cubicBezTo>
                <a:cubicBezTo>
                  <a:pt x="2847" y="3615"/>
                  <a:pt x="2435" y="3446"/>
                  <a:pt x="1948" y="3259"/>
                </a:cubicBezTo>
                <a:lnTo>
                  <a:pt x="1891" y="3240"/>
                </a:lnTo>
                <a:lnTo>
                  <a:pt x="1835" y="3222"/>
                </a:lnTo>
                <a:lnTo>
                  <a:pt x="1742" y="3184"/>
                </a:lnTo>
                <a:cubicBezTo>
                  <a:pt x="1704" y="3166"/>
                  <a:pt x="1667" y="3147"/>
                  <a:pt x="1629" y="3128"/>
                </a:cubicBezTo>
                <a:cubicBezTo>
                  <a:pt x="1623" y="3122"/>
                  <a:pt x="1621" y="3120"/>
                  <a:pt x="1624" y="3120"/>
                </a:cubicBezTo>
                <a:cubicBezTo>
                  <a:pt x="1629" y="3120"/>
                  <a:pt x="1654" y="3128"/>
                  <a:pt x="1704" y="3128"/>
                </a:cubicBezTo>
                <a:cubicBezTo>
                  <a:pt x="1768" y="3141"/>
                  <a:pt x="1875" y="3179"/>
                  <a:pt x="1890" y="3179"/>
                </a:cubicBezTo>
                <a:cubicBezTo>
                  <a:pt x="1897" y="3179"/>
                  <a:pt x="1883" y="3171"/>
                  <a:pt x="1835" y="3147"/>
                </a:cubicBezTo>
                <a:cubicBezTo>
                  <a:pt x="1573" y="3072"/>
                  <a:pt x="1311" y="2997"/>
                  <a:pt x="1068" y="2941"/>
                </a:cubicBezTo>
                <a:cubicBezTo>
                  <a:pt x="899" y="2885"/>
                  <a:pt x="936" y="2885"/>
                  <a:pt x="955" y="2885"/>
                </a:cubicBezTo>
                <a:cubicBezTo>
                  <a:pt x="790" y="2843"/>
                  <a:pt x="715" y="2830"/>
                  <a:pt x="676" y="2830"/>
                </a:cubicBezTo>
                <a:cubicBezTo>
                  <a:pt x="644" y="2830"/>
                  <a:pt x="635" y="2839"/>
                  <a:pt x="618" y="2847"/>
                </a:cubicBezTo>
                <a:cubicBezTo>
                  <a:pt x="599" y="2847"/>
                  <a:pt x="524" y="2847"/>
                  <a:pt x="94" y="2754"/>
                </a:cubicBezTo>
                <a:cubicBezTo>
                  <a:pt x="84" y="2763"/>
                  <a:pt x="75" y="2768"/>
                  <a:pt x="68" y="2768"/>
                </a:cubicBezTo>
                <a:cubicBezTo>
                  <a:pt x="61" y="2768"/>
                  <a:pt x="56" y="2763"/>
                  <a:pt x="56" y="2754"/>
                </a:cubicBezTo>
                <a:lnTo>
                  <a:pt x="0" y="2754"/>
                </a:lnTo>
                <a:lnTo>
                  <a:pt x="19" y="2791"/>
                </a:lnTo>
                <a:cubicBezTo>
                  <a:pt x="56" y="2847"/>
                  <a:pt x="94" y="2903"/>
                  <a:pt x="131" y="2978"/>
                </a:cubicBezTo>
                <a:cubicBezTo>
                  <a:pt x="206" y="3128"/>
                  <a:pt x="300" y="3315"/>
                  <a:pt x="431" y="3540"/>
                </a:cubicBezTo>
                <a:cubicBezTo>
                  <a:pt x="487" y="3634"/>
                  <a:pt x="562" y="3765"/>
                  <a:pt x="637" y="3896"/>
                </a:cubicBezTo>
                <a:cubicBezTo>
                  <a:pt x="712" y="4008"/>
                  <a:pt x="805" y="4121"/>
                  <a:pt x="899" y="4252"/>
                </a:cubicBezTo>
                <a:cubicBezTo>
                  <a:pt x="1030" y="4439"/>
                  <a:pt x="1180" y="4608"/>
                  <a:pt x="1348" y="4757"/>
                </a:cubicBezTo>
                <a:cubicBezTo>
                  <a:pt x="1381" y="4806"/>
                  <a:pt x="1385" y="4822"/>
                  <a:pt x="1376" y="4822"/>
                </a:cubicBezTo>
                <a:cubicBezTo>
                  <a:pt x="1357" y="4822"/>
                  <a:pt x="1284" y="4760"/>
                  <a:pt x="1261" y="4760"/>
                </a:cubicBezTo>
                <a:cubicBezTo>
                  <a:pt x="1255" y="4760"/>
                  <a:pt x="1252" y="4765"/>
                  <a:pt x="1255" y="4776"/>
                </a:cubicBezTo>
                <a:cubicBezTo>
                  <a:pt x="1648" y="5188"/>
                  <a:pt x="1835" y="5357"/>
                  <a:pt x="2004" y="5506"/>
                </a:cubicBezTo>
                <a:cubicBezTo>
                  <a:pt x="2154" y="5656"/>
                  <a:pt x="2322" y="5787"/>
                  <a:pt x="2678" y="6087"/>
                </a:cubicBezTo>
                <a:cubicBezTo>
                  <a:pt x="2865" y="6274"/>
                  <a:pt x="3034" y="6461"/>
                  <a:pt x="3221" y="6667"/>
                </a:cubicBezTo>
                <a:cubicBezTo>
                  <a:pt x="3115" y="6540"/>
                  <a:pt x="3087" y="6487"/>
                  <a:pt x="3114" y="6487"/>
                </a:cubicBezTo>
                <a:cubicBezTo>
                  <a:pt x="3181" y="6487"/>
                  <a:pt x="3595" y="6817"/>
                  <a:pt x="3970" y="7098"/>
                </a:cubicBezTo>
                <a:lnTo>
                  <a:pt x="3914" y="7042"/>
                </a:lnTo>
                <a:lnTo>
                  <a:pt x="3914" y="7042"/>
                </a:lnTo>
                <a:lnTo>
                  <a:pt x="4082" y="7192"/>
                </a:lnTo>
                <a:lnTo>
                  <a:pt x="3970" y="7098"/>
                </a:lnTo>
                <a:lnTo>
                  <a:pt x="4045" y="7192"/>
                </a:lnTo>
                <a:lnTo>
                  <a:pt x="4176" y="7285"/>
                </a:lnTo>
                <a:lnTo>
                  <a:pt x="4569" y="7641"/>
                </a:lnTo>
                <a:cubicBezTo>
                  <a:pt x="4567" y="7643"/>
                  <a:pt x="4564" y="7644"/>
                  <a:pt x="4560" y="7644"/>
                </a:cubicBezTo>
                <a:cubicBezTo>
                  <a:pt x="4523" y="7644"/>
                  <a:pt x="4406" y="7575"/>
                  <a:pt x="4288" y="7491"/>
                </a:cubicBezTo>
                <a:lnTo>
                  <a:pt x="4045" y="7192"/>
                </a:lnTo>
                <a:cubicBezTo>
                  <a:pt x="3857" y="7082"/>
                  <a:pt x="3669" y="6972"/>
                  <a:pt x="3613" y="6972"/>
                </a:cubicBezTo>
                <a:cubicBezTo>
                  <a:pt x="3602" y="6972"/>
                  <a:pt x="3596" y="6977"/>
                  <a:pt x="3596" y="6986"/>
                </a:cubicBezTo>
                <a:cubicBezTo>
                  <a:pt x="3652" y="7023"/>
                  <a:pt x="3764" y="7117"/>
                  <a:pt x="3877" y="7211"/>
                </a:cubicBezTo>
                <a:cubicBezTo>
                  <a:pt x="3822" y="7183"/>
                  <a:pt x="3787" y="7166"/>
                  <a:pt x="3780" y="7166"/>
                </a:cubicBezTo>
                <a:cubicBezTo>
                  <a:pt x="3777" y="7166"/>
                  <a:pt x="3778" y="7168"/>
                  <a:pt x="3783" y="7173"/>
                </a:cubicBezTo>
                <a:cubicBezTo>
                  <a:pt x="3858" y="7248"/>
                  <a:pt x="3951" y="7304"/>
                  <a:pt x="4045" y="7379"/>
                </a:cubicBezTo>
                <a:lnTo>
                  <a:pt x="4139" y="7585"/>
                </a:lnTo>
                <a:lnTo>
                  <a:pt x="4214" y="7604"/>
                </a:lnTo>
                <a:cubicBezTo>
                  <a:pt x="4532" y="7922"/>
                  <a:pt x="4832" y="8259"/>
                  <a:pt x="5150" y="8578"/>
                </a:cubicBezTo>
                <a:lnTo>
                  <a:pt x="5712" y="9046"/>
                </a:lnTo>
                <a:cubicBezTo>
                  <a:pt x="5880" y="9214"/>
                  <a:pt x="6068" y="9383"/>
                  <a:pt x="6255" y="9551"/>
                </a:cubicBezTo>
                <a:cubicBezTo>
                  <a:pt x="6461" y="9739"/>
                  <a:pt x="6629" y="9945"/>
                  <a:pt x="6835" y="10169"/>
                </a:cubicBezTo>
                <a:cubicBezTo>
                  <a:pt x="6948" y="10300"/>
                  <a:pt x="7023" y="10431"/>
                  <a:pt x="7135" y="10563"/>
                </a:cubicBezTo>
                <a:cubicBezTo>
                  <a:pt x="7247" y="10694"/>
                  <a:pt x="7341" y="10843"/>
                  <a:pt x="7435" y="10993"/>
                </a:cubicBezTo>
                <a:cubicBezTo>
                  <a:pt x="7351" y="10890"/>
                  <a:pt x="7307" y="10856"/>
                  <a:pt x="7282" y="10856"/>
                </a:cubicBezTo>
                <a:cubicBezTo>
                  <a:pt x="7233" y="10856"/>
                  <a:pt x="7253" y="10981"/>
                  <a:pt x="7191" y="10993"/>
                </a:cubicBezTo>
                <a:cubicBezTo>
                  <a:pt x="7079" y="10731"/>
                  <a:pt x="6948" y="10506"/>
                  <a:pt x="6760" y="10300"/>
                </a:cubicBezTo>
                <a:cubicBezTo>
                  <a:pt x="6548" y="10052"/>
                  <a:pt x="6318" y="9788"/>
                  <a:pt x="6072" y="9506"/>
                </a:cubicBezTo>
                <a:lnTo>
                  <a:pt x="6072" y="9506"/>
                </a:lnTo>
                <a:cubicBezTo>
                  <a:pt x="6202" y="9656"/>
                  <a:pt x="6230" y="9703"/>
                  <a:pt x="6213" y="9703"/>
                </a:cubicBezTo>
                <a:cubicBezTo>
                  <a:pt x="6200" y="9703"/>
                  <a:pt x="6162" y="9676"/>
                  <a:pt x="6124" y="9645"/>
                </a:cubicBezTo>
                <a:lnTo>
                  <a:pt x="6124" y="9645"/>
                </a:lnTo>
                <a:cubicBezTo>
                  <a:pt x="6442" y="9982"/>
                  <a:pt x="6742" y="10338"/>
                  <a:pt x="7023" y="10712"/>
                </a:cubicBezTo>
                <a:cubicBezTo>
                  <a:pt x="6929" y="10712"/>
                  <a:pt x="7135" y="10975"/>
                  <a:pt x="7247" y="11293"/>
                </a:cubicBezTo>
                <a:cubicBezTo>
                  <a:pt x="7247" y="11259"/>
                  <a:pt x="7255" y="11243"/>
                  <a:pt x="7269" y="11243"/>
                </a:cubicBezTo>
                <a:cubicBezTo>
                  <a:pt x="7316" y="11243"/>
                  <a:pt x="7431" y="11422"/>
                  <a:pt x="7547" y="11667"/>
                </a:cubicBezTo>
                <a:lnTo>
                  <a:pt x="7734" y="12117"/>
                </a:lnTo>
                <a:cubicBezTo>
                  <a:pt x="7790" y="12229"/>
                  <a:pt x="7828" y="12342"/>
                  <a:pt x="7865" y="12454"/>
                </a:cubicBezTo>
                <a:cubicBezTo>
                  <a:pt x="7809" y="12417"/>
                  <a:pt x="7772" y="12360"/>
                  <a:pt x="7753" y="12323"/>
                </a:cubicBezTo>
                <a:lnTo>
                  <a:pt x="7753" y="12323"/>
                </a:lnTo>
                <a:lnTo>
                  <a:pt x="7828" y="12473"/>
                </a:lnTo>
                <a:lnTo>
                  <a:pt x="7865" y="12585"/>
                </a:lnTo>
                <a:lnTo>
                  <a:pt x="7903" y="12641"/>
                </a:lnTo>
                <a:lnTo>
                  <a:pt x="7903" y="12679"/>
                </a:lnTo>
                <a:cubicBezTo>
                  <a:pt x="7772" y="12623"/>
                  <a:pt x="7641" y="12566"/>
                  <a:pt x="7528" y="12491"/>
                </a:cubicBezTo>
                <a:lnTo>
                  <a:pt x="7528" y="12491"/>
                </a:lnTo>
                <a:cubicBezTo>
                  <a:pt x="7621" y="12538"/>
                  <a:pt x="7688" y="12571"/>
                  <a:pt x="7719" y="12571"/>
                </a:cubicBezTo>
                <a:cubicBezTo>
                  <a:pt x="7726" y="12571"/>
                  <a:pt x="7731" y="12570"/>
                  <a:pt x="7734" y="12566"/>
                </a:cubicBezTo>
                <a:cubicBezTo>
                  <a:pt x="7547" y="12491"/>
                  <a:pt x="7378" y="12417"/>
                  <a:pt x="7229" y="12323"/>
                </a:cubicBezTo>
                <a:lnTo>
                  <a:pt x="7079" y="12248"/>
                </a:lnTo>
                <a:lnTo>
                  <a:pt x="6948" y="12192"/>
                </a:lnTo>
                <a:cubicBezTo>
                  <a:pt x="6907" y="12164"/>
                  <a:pt x="6885" y="12147"/>
                  <a:pt x="6899" y="12147"/>
                </a:cubicBezTo>
                <a:cubicBezTo>
                  <a:pt x="6904" y="12147"/>
                  <a:pt x="6914" y="12149"/>
                  <a:pt x="6929" y="12154"/>
                </a:cubicBezTo>
                <a:lnTo>
                  <a:pt x="7097" y="12229"/>
                </a:lnTo>
                <a:cubicBezTo>
                  <a:pt x="6798" y="12079"/>
                  <a:pt x="6423" y="11911"/>
                  <a:pt x="6011" y="11742"/>
                </a:cubicBezTo>
                <a:lnTo>
                  <a:pt x="5693" y="11611"/>
                </a:lnTo>
                <a:lnTo>
                  <a:pt x="5318" y="11443"/>
                </a:lnTo>
                <a:cubicBezTo>
                  <a:pt x="5019" y="11330"/>
                  <a:pt x="4738" y="11237"/>
                  <a:pt x="4457" y="11124"/>
                </a:cubicBezTo>
                <a:lnTo>
                  <a:pt x="4420" y="11162"/>
                </a:lnTo>
                <a:cubicBezTo>
                  <a:pt x="4420" y="11181"/>
                  <a:pt x="4420" y="11199"/>
                  <a:pt x="4420" y="11237"/>
                </a:cubicBezTo>
                <a:cubicBezTo>
                  <a:pt x="4420" y="11274"/>
                  <a:pt x="4420" y="11330"/>
                  <a:pt x="4401" y="11368"/>
                </a:cubicBezTo>
                <a:cubicBezTo>
                  <a:pt x="4401" y="11480"/>
                  <a:pt x="4401" y="11555"/>
                  <a:pt x="4382" y="11649"/>
                </a:cubicBezTo>
                <a:cubicBezTo>
                  <a:pt x="4382" y="11742"/>
                  <a:pt x="4382" y="11817"/>
                  <a:pt x="4420" y="11892"/>
                </a:cubicBezTo>
                <a:cubicBezTo>
                  <a:pt x="4420" y="11967"/>
                  <a:pt x="4438" y="12042"/>
                  <a:pt x="4476" y="12117"/>
                </a:cubicBezTo>
                <a:cubicBezTo>
                  <a:pt x="4494" y="12192"/>
                  <a:pt x="4532" y="12248"/>
                  <a:pt x="4551" y="12304"/>
                </a:cubicBezTo>
                <a:cubicBezTo>
                  <a:pt x="4569" y="12360"/>
                  <a:pt x="4588" y="12379"/>
                  <a:pt x="4626" y="12417"/>
                </a:cubicBezTo>
                <a:cubicBezTo>
                  <a:pt x="4644" y="12454"/>
                  <a:pt x="4682" y="12491"/>
                  <a:pt x="4719" y="12529"/>
                </a:cubicBezTo>
                <a:cubicBezTo>
                  <a:pt x="4682" y="12510"/>
                  <a:pt x="4644" y="12510"/>
                  <a:pt x="4607" y="12473"/>
                </a:cubicBezTo>
                <a:cubicBezTo>
                  <a:pt x="4551" y="12454"/>
                  <a:pt x="4513" y="12417"/>
                  <a:pt x="4457" y="12379"/>
                </a:cubicBezTo>
                <a:lnTo>
                  <a:pt x="4457" y="12379"/>
                </a:lnTo>
                <a:cubicBezTo>
                  <a:pt x="4682" y="12679"/>
                  <a:pt x="4981" y="12922"/>
                  <a:pt x="5318" y="13109"/>
                </a:cubicBezTo>
                <a:cubicBezTo>
                  <a:pt x="5431" y="13166"/>
                  <a:pt x="5543" y="13240"/>
                  <a:pt x="5674" y="13297"/>
                </a:cubicBezTo>
                <a:cubicBezTo>
                  <a:pt x="5862" y="13409"/>
                  <a:pt x="6049" y="13521"/>
                  <a:pt x="6255" y="13652"/>
                </a:cubicBezTo>
                <a:cubicBezTo>
                  <a:pt x="6236" y="13690"/>
                  <a:pt x="6199" y="13709"/>
                  <a:pt x="6161" y="13727"/>
                </a:cubicBezTo>
                <a:cubicBezTo>
                  <a:pt x="6142" y="13737"/>
                  <a:pt x="6119" y="13741"/>
                  <a:pt x="6096" y="13741"/>
                </a:cubicBezTo>
                <a:cubicBezTo>
                  <a:pt x="6072" y="13741"/>
                  <a:pt x="6049" y="13737"/>
                  <a:pt x="6030" y="13727"/>
                </a:cubicBezTo>
                <a:cubicBezTo>
                  <a:pt x="5993" y="13709"/>
                  <a:pt x="5936" y="13709"/>
                  <a:pt x="5899" y="13690"/>
                </a:cubicBezTo>
                <a:cubicBezTo>
                  <a:pt x="5880" y="13690"/>
                  <a:pt x="5862" y="13671"/>
                  <a:pt x="5843" y="13671"/>
                </a:cubicBezTo>
                <a:cubicBezTo>
                  <a:pt x="5805" y="13671"/>
                  <a:pt x="5749" y="13615"/>
                  <a:pt x="5693" y="13596"/>
                </a:cubicBezTo>
                <a:lnTo>
                  <a:pt x="5693" y="13596"/>
                </a:lnTo>
                <a:cubicBezTo>
                  <a:pt x="5843" y="13709"/>
                  <a:pt x="5862" y="13709"/>
                  <a:pt x="5936" y="13765"/>
                </a:cubicBezTo>
                <a:lnTo>
                  <a:pt x="5899" y="13896"/>
                </a:lnTo>
                <a:cubicBezTo>
                  <a:pt x="5880" y="13933"/>
                  <a:pt x="5880" y="13990"/>
                  <a:pt x="5862" y="14027"/>
                </a:cubicBezTo>
                <a:cubicBezTo>
                  <a:pt x="5843" y="14083"/>
                  <a:pt x="5805" y="14121"/>
                  <a:pt x="5787" y="14177"/>
                </a:cubicBezTo>
                <a:cubicBezTo>
                  <a:pt x="5850" y="14101"/>
                  <a:pt x="5964" y="13983"/>
                  <a:pt x="6015" y="13983"/>
                </a:cubicBezTo>
                <a:cubicBezTo>
                  <a:pt x="6039" y="13983"/>
                  <a:pt x="6048" y="14010"/>
                  <a:pt x="6030" y="14083"/>
                </a:cubicBezTo>
                <a:cubicBezTo>
                  <a:pt x="5918" y="14233"/>
                  <a:pt x="5768" y="14364"/>
                  <a:pt x="5618" y="14476"/>
                </a:cubicBezTo>
                <a:cubicBezTo>
                  <a:pt x="5581" y="14514"/>
                  <a:pt x="5506" y="14551"/>
                  <a:pt x="5412" y="14626"/>
                </a:cubicBezTo>
                <a:cubicBezTo>
                  <a:pt x="5337" y="14682"/>
                  <a:pt x="5281" y="14739"/>
                  <a:pt x="5225" y="14814"/>
                </a:cubicBezTo>
                <a:cubicBezTo>
                  <a:pt x="5169" y="14907"/>
                  <a:pt x="5131" y="15001"/>
                  <a:pt x="5131" y="15094"/>
                </a:cubicBezTo>
                <a:cubicBezTo>
                  <a:pt x="5131" y="15057"/>
                  <a:pt x="5150" y="15038"/>
                  <a:pt x="5169" y="15038"/>
                </a:cubicBezTo>
                <a:cubicBezTo>
                  <a:pt x="5187" y="15038"/>
                  <a:pt x="5187" y="15076"/>
                  <a:pt x="5225" y="15113"/>
                </a:cubicBezTo>
                <a:cubicBezTo>
                  <a:pt x="5244" y="15244"/>
                  <a:pt x="5337" y="15413"/>
                  <a:pt x="5412" y="15600"/>
                </a:cubicBezTo>
                <a:cubicBezTo>
                  <a:pt x="5402" y="15590"/>
                  <a:pt x="5391" y="15587"/>
                  <a:pt x="5379" y="15587"/>
                </a:cubicBezTo>
                <a:cubicBezTo>
                  <a:pt x="5350" y="15587"/>
                  <a:pt x="5317" y="15608"/>
                  <a:pt x="5284" y="15608"/>
                </a:cubicBezTo>
                <a:cubicBezTo>
                  <a:pt x="5268" y="15608"/>
                  <a:pt x="5251" y="15602"/>
                  <a:pt x="5237" y="15585"/>
                </a:cubicBezTo>
                <a:lnTo>
                  <a:pt x="5237" y="15585"/>
                </a:lnTo>
                <a:cubicBezTo>
                  <a:pt x="5391" y="15882"/>
                  <a:pt x="5575" y="16151"/>
                  <a:pt x="5789" y="16418"/>
                </a:cubicBezTo>
                <a:lnTo>
                  <a:pt x="5789" y="16418"/>
                </a:lnTo>
                <a:cubicBezTo>
                  <a:pt x="5759" y="16383"/>
                  <a:pt x="5736" y="16368"/>
                  <a:pt x="5721" y="16368"/>
                </a:cubicBezTo>
                <a:cubicBezTo>
                  <a:pt x="5673" y="16368"/>
                  <a:pt x="5702" y="16527"/>
                  <a:pt x="5768" y="16686"/>
                </a:cubicBezTo>
                <a:cubicBezTo>
                  <a:pt x="5768" y="16680"/>
                  <a:pt x="5769" y="16677"/>
                  <a:pt x="5771" y="16677"/>
                </a:cubicBezTo>
                <a:cubicBezTo>
                  <a:pt x="5790" y="16677"/>
                  <a:pt x="5878" y="16863"/>
                  <a:pt x="6011" y="17079"/>
                </a:cubicBezTo>
                <a:cubicBezTo>
                  <a:pt x="6161" y="17323"/>
                  <a:pt x="6348" y="17585"/>
                  <a:pt x="6423" y="17716"/>
                </a:cubicBezTo>
                <a:lnTo>
                  <a:pt x="6199" y="17323"/>
                </a:lnTo>
                <a:lnTo>
                  <a:pt x="6199" y="17323"/>
                </a:lnTo>
                <a:cubicBezTo>
                  <a:pt x="6405" y="17660"/>
                  <a:pt x="6685" y="17978"/>
                  <a:pt x="6985" y="18259"/>
                </a:cubicBezTo>
                <a:cubicBezTo>
                  <a:pt x="7285" y="18521"/>
                  <a:pt x="7566" y="18821"/>
                  <a:pt x="7828" y="19139"/>
                </a:cubicBezTo>
                <a:cubicBezTo>
                  <a:pt x="7784" y="19103"/>
                  <a:pt x="7712" y="19069"/>
                  <a:pt x="7665" y="19069"/>
                </a:cubicBezTo>
                <a:cubicBezTo>
                  <a:pt x="7590" y="19069"/>
                  <a:pt x="7576" y="19153"/>
                  <a:pt x="7828" y="19439"/>
                </a:cubicBezTo>
                <a:cubicBezTo>
                  <a:pt x="7959" y="19551"/>
                  <a:pt x="8277" y="19757"/>
                  <a:pt x="8671" y="20057"/>
                </a:cubicBezTo>
                <a:cubicBezTo>
                  <a:pt x="8970" y="20394"/>
                  <a:pt x="9270" y="20712"/>
                  <a:pt x="9607" y="21049"/>
                </a:cubicBezTo>
                <a:cubicBezTo>
                  <a:pt x="9120" y="20675"/>
                  <a:pt x="8577" y="20244"/>
                  <a:pt x="8221" y="19926"/>
                </a:cubicBezTo>
                <a:lnTo>
                  <a:pt x="8221" y="19926"/>
                </a:lnTo>
                <a:cubicBezTo>
                  <a:pt x="8371" y="20151"/>
                  <a:pt x="8539" y="20375"/>
                  <a:pt x="8745" y="20563"/>
                </a:cubicBezTo>
                <a:cubicBezTo>
                  <a:pt x="8769" y="20600"/>
                  <a:pt x="8774" y="20616"/>
                  <a:pt x="8765" y="20616"/>
                </a:cubicBezTo>
                <a:cubicBezTo>
                  <a:pt x="8724" y="20616"/>
                  <a:pt x="8403" y="20292"/>
                  <a:pt x="8296" y="20169"/>
                </a:cubicBezTo>
                <a:lnTo>
                  <a:pt x="8296" y="20169"/>
                </a:lnTo>
                <a:cubicBezTo>
                  <a:pt x="8652" y="20581"/>
                  <a:pt x="9008" y="20975"/>
                  <a:pt x="9382" y="21368"/>
                </a:cubicBezTo>
                <a:cubicBezTo>
                  <a:pt x="9383" y="21363"/>
                  <a:pt x="9386" y="21361"/>
                  <a:pt x="9391" y="21361"/>
                </a:cubicBezTo>
                <a:cubicBezTo>
                  <a:pt x="9482" y="21361"/>
                  <a:pt x="10238" y="22124"/>
                  <a:pt x="10329" y="22124"/>
                </a:cubicBezTo>
                <a:cubicBezTo>
                  <a:pt x="10333" y="22124"/>
                  <a:pt x="10336" y="22121"/>
                  <a:pt x="10337" y="22117"/>
                </a:cubicBezTo>
                <a:cubicBezTo>
                  <a:pt x="9906" y="21724"/>
                  <a:pt x="9457" y="21312"/>
                  <a:pt x="9026" y="20900"/>
                </a:cubicBezTo>
                <a:cubicBezTo>
                  <a:pt x="9029" y="20894"/>
                  <a:pt x="9034" y="20891"/>
                  <a:pt x="9042" y="20891"/>
                </a:cubicBezTo>
                <a:cubicBezTo>
                  <a:pt x="9169" y="20891"/>
                  <a:pt x="9992" y="21566"/>
                  <a:pt x="10749" y="22323"/>
                </a:cubicBezTo>
                <a:cubicBezTo>
                  <a:pt x="10799" y="22395"/>
                  <a:pt x="10795" y="22419"/>
                  <a:pt x="10764" y="22419"/>
                </a:cubicBezTo>
                <a:cubicBezTo>
                  <a:pt x="10697" y="22419"/>
                  <a:pt x="10501" y="22301"/>
                  <a:pt x="10457" y="22301"/>
                </a:cubicBezTo>
                <a:cubicBezTo>
                  <a:pt x="10453" y="22301"/>
                  <a:pt x="10451" y="22302"/>
                  <a:pt x="10450" y="22304"/>
                </a:cubicBezTo>
                <a:cubicBezTo>
                  <a:pt x="10768" y="22566"/>
                  <a:pt x="11049" y="22847"/>
                  <a:pt x="11330" y="23147"/>
                </a:cubicBezTo>
                <a:lnTo>
                  <a:pt x="10936" y="22847"/>
                </a:lnTo>
                <a:lnTo>
                  <a:pt x="10936" y="22847"/>
                </a:lnTo>
                <a:cubicBezTo>
                  <a:pt x="11367" y="23315"/>
                  <a:pt x="11779" y="23503"/>
                  <a:pt x="12266" y="24102"/>
                </a:cubicBezTo>
                <a:cubicBezTo>
                  <a:pt x="12453" y="24289"/>
                  <a:pt x="12734" y="24720"/>
                  <a:pt x="12809" y="24720"/>
                </a:cubicBezTo>
                <a:cubicBezTo>
                  <a:pt x="12678" y="24495"/>
                  <a:pt x="12697" y="24327"/>
                  <a:pt x="12772" y="24252"/>
                </a:cubicBezTo>
                <a:lnTo>
                  <a:pt x="12772" y="24252"/>
                </a:lnTo>
                <a:cubicBezTo>
                  <a:pt x="12996" y="24476"/>
                  <a:pt x="13221" y="24682"/>
                  <a:pt x="13427" y="24907"/>
                </a:cubicBezTo>
                <a:lnTo>
                  <a:pt x="13371" y="24907"/>
                </a:lnTo>
                <a:lnTo>
                  <a:pt x="13502" y="25020"/>
                </a:lnTo>
                <a:lnTo>
                  <a:pt x="13521" y="25001"/>
                </a:lnTo>
                <a:cubicBezTo>
                  <a:pt x="13745" y="25226"/>
                  <a:pt x="13951" y="25432"/>
                  <a:pt x="14157" y="25656"/>
                </a:cubicBezTo>
                <a:cubicBezTo>
                  <a:pt x="14157" y="25667"/>
                  <a:pt x="14151" y="25672"/>
                  <a:pt x="14141" y="25672"/>
                </a:cubicBezTo>
                <a:cubicBezTo>
                  <a:pt x="14065" y="25672"/>
                  <a:pt x="13757" y="25432"/>
                  <a:pt x="13691" y="25432"/>
                </a:cubicBezTo>
                <a:cubicBezTo>
                  <a:pt x="13672" y="25432"/>
                  <a:pt x="13674" y="25453"/>
                  <a:pt x="13708" y="25506"/>
                </a:cubicBezTo>
                <a:cubicBezTo>
                  <a:pt x="13820" y="25581"/>
                  <a:pt x="13933" y="25638"/>
                  <a:pt x="14026" y="25731"/>
                </a:cubicBezTo>
                <a:cubicBezTo>
                  <a:pt x="14195" y="25937"/>
                  <a:pt x="13877" y="25694"/>
                  <a:pt x="14307" y="26106"/>
                </a:cubicBezTo>
                <a:cubicBezTo>
                  <a:pt x="14400" y="26132"/>
                  <a:pt x="14770" y="26567"/>
                  <a:pt x="14786" y="26567"/>
                </a:cubicBezTo>
                <a:cubicBezTo>
                  <a:pt x="14792" y="26567"/>
                  <a:pt x="14736" y="26490"/>
                  <a:pt x="14569" y="26274"/>
                </a:cubicBezTo>
                <a:lnTo>
                  <a:pt x="14569" y="26274"/>
                </a:lnTo>
                <a:cubicBezTo>
                  <a:pt x="14981" y="26686"/>
                  <a:pt x="14963" y="26742"/>
                  <a:pt x="15431" y="27248"/>
                </a:cubicBezTo>
                <a:cubicBezTo>
                  <a:pt x="15419" y="27220"/>
                  <a:pt x="15421" y="27208"/>
                  <a:pt x="15436" y="27208"/>
                </a:cubicBezTo>
                <a:cubicBezTo>
                  <a:pt x="15488" y="27208"/>
                  <a:pt x="15704" y="27382"/>
                  <a:pt x="15955" y="27604"/>
                </a:cubicBezTo>
                <a:cubicBezTo>
                  <a:pt x="16105" y="27791"/>
                  <a:pt x="16274" y="27978"/>
                  <a:pt x="16442" y="28184"/>
                </a:cubicBezTo>
                <a:lnTo>
                  <a:pt x="16442" y="28203"/>
                </a:lnTo>
                <a:cubicBezTo>
                  <a:pt x="17210" y="29139"/>
                  <a:pt x="17566" y="29664"/>
                  <a:pt x="18240" y="30544"/>
                </a:cubicBezTo>
                <a:cubicBezTo>
                  <a:pt x="18271" y="30607"/>
                  <a:pt x="18490" y="30937"/>
                  <a:pt x="18456" y="30937"/>
                </a:cubicBezTo>
                <a:cubicBezTo>
                  <a:pt x="18450" y="30937"/>
                  <a:pt x="18435" y="30926"/>
                  <a:pt x="18408" y="30900"/>
                </a:cubicBezTo>
                <a:lnTo>
                  <a:pt x="18408" y="30900"/>
                </a:lnTo>
                <a:cubicBezTo>
                  <a:pt x="18558" y="31050"/>
                  <a:pt x="18708" y="31218"/>
                  <a:pt x="18839" y="31405"/>
                </a:cubicBezTo>
                <a:cubicBezTo>
                  <a:pt x="18903" y="31518"/>
                  <a:pt x="18922" y="31560"/>
                  <a:pt x="18914" y="31560"/>
                </a:cubicBezTo>
                <a:cubicBezTo>
                  <a:pt x="18890" y="31560"/>
                  <a:pt x="18592" y="31132"/>
                  <a:pt x="18558" y="31132"/>
                </a:cubicBezTo>
                <a:cubicBezTo>
                  <a:pt x="18549" y="31132"/>
                  <a:pt x="18558" y="31162"/>
                  <a:pt x="18596" y="31237"/>
                </a:cubicBezTo>
                <a:cubicBezTo>
                  <a:pt x="18671" y="31237"/>
                  <a:pt x="19176" y="31911"/>
                  <a:pt x="19495" y="32285"/>
                </a:cubicBezTo>
                <a:cubicBezTo>
                  <a:pt x="19476" y="32136"/>
                  <a:pt x="18858" y="31387"/>
                  <a:pt x="18521" y="31012"/>
                </a:cubicBezTo>
                <a:cubicBezTo>
                  <a:pt x="18525" y="31010"/>
                  <a:pt x="18531" y="31009"/>
                  <a:pt x="18537" y="31009"/>
                </a:cubicBezTo>
                <a:cubicBezTo>
                  <a:pt x="18582" y="31009"/>
                  <a:pt x="18671" y="31066"/>
                  <a:pt x="18802" y="31181"/>
                </a:cubicBezTo>
                <a:cubicBezTo>
                  <a:pt x="19495" y="32136"/>
                  <a:pt x="20206" y="33109"/>
                  <a:pt x="20862" y="34083"/>
                </a:cubicBezTo>
                <a:cubicBezTo>
                  <a:pt x="21292" y="34757"/>
                  <a:pt x="22435" y="36387"/>
                  <a:pt x="23015" y="37360"/>
                </a:cubicBezTo>
                <a:cubicBezTo>
                  <a:pt x="23128" y="37491"/>
                  <a:pt x="23277" y="37697"/>
                  <a:pt x="23333" y="37735"/>
                </a:cubicBezTo>
                <a:lnTo>
                  <a:pt x="25337" y="40825"/>
                </a:lnTo>
                <a:cubicBezTo>
                  <a:pt x="25506" y="41087"/>
                  <a:pt x="25656" y="41312"/>
                  <a:pt x="25768" y="41518"/>
                </a:cubicBezTo>
                <a:cubicBezTo>
                  <a:pt x="25749" y="41518"/>
                  <a:pt x="25749" y="41518"/>
                  <a:pt x="25749" y="41536"/>
                </a:cubicBezTo>
                <a:cubicBezTo>
                  <a:pt x="25843" y="41686"/>
                  <a:pt x="25936" y="41836"/>
                  <a:pt x="26049" y="41967"/>
                </a:cubicBezTo>
                <a:cubicBezTo>
                  <a:pt x="26068" y="42005"/>
                  <a:pt x="26105" y="42042"/>
                  <a:pt x="26124" y="42061"/>
                </a:cubicBezTo>
                <a:cubicBezTo>
                  <a:pt x="26111" y="42061"/>
                  <a:pt x="26049" y="41994"/>
                  <a:pt x="26031" y="41994"/>
                </a:cubicBezTo>
                <a:cubicBezTo>
                  <a:pt x="26022" y="41994"/>
                  <a:pt x="26024" y="42011"/>
                  <a:pt x="26049" y="42061"/>
                </a:cubicBezTo>
                <a:cubicBezTo>
                  <a:pt x="26124" y="42117"/>
                  <a:pt x="26180" y="42154"/>
                  <a:pt x="26236" y="42211"/>
                </a:cubicBezTo>
                <a:cubicBezTo>
                  <a:pt x="26480" y="42454"/>
                  <a:pt x="26723" y="42548"/>
                  <a:pt x="27229" y="42548"/>
                </a:cubicBezTo>
                <a:lnTo>
                  <a:pt x="27304" y="42548"/>
                </a:lnTo>
                <a:cubicBezTo>
                  <a:pt x="27491" y="42548"/>
                  <a:pt x="27678" y="42548"/>
                  <a:pt x="27922" y="42529"/>
                </a:cubicBezTo>
                <a:cubicBezTo>
                  <a:pt x="28015" y="42529"/>
                  <a:pt x="28128" y="42510"/>
                  <a:pt x="28221" y="42510"/>
                </a:cubicBezTo>
                <a:lnTo>
                  <a:pt x="28334" y="42510"/>
                </a:lnTo>
                <a:lnTo>
                  <a:pt x="28502" y="42435"/>
                </a:lnTo>
                <a:cubicBezTo>
                  <a:pt x="31143" y="42061"/>
                  <a:pt x="34551" y="40263"/>
                  <a:pt x="36667" y="39233"/>
                </a:cubicBezTo>
                <a:cubicBezTo>
                  <a:pt x="40599" y="37285"/>
                  <a:pt x="42453" y="33727"/>
                  <a:pt x="46835" y="31986"/>
                </a:cubicBezTo>
                <a:cubicBezTo>
                  <a:pt x="46742" y="31536"/>
                  <a:pt x="46555" y="31124"/>
                  <a:pt x="46311" y="30731"/>
                </a:cubicBezTo>
                <a:cubicBezTo>
                  <a:pt x="46236" y="30506"/>
                  <a:pt x="46143" y="30263"/>
                  <a:pt x="46217" y="30263"/>
                </a:cubicBezTo>
                <a:cubicBezTo>
                  <a:pt x="45749" y="29757"/>
                  <a:pt x="45225" y="28784"/>
                  <a:pt x="44307" y="28053"/>
                </a:cubicBezTo>
                <a:cubicBezTo>
                  <a:pt x="44272" y="28009"/>
                  <a:pt x="44264" y="27993"/>
                  <a:pt x="44271" y="27993"/>
                </a:cubicBezTo>
                <a:cubicBezTo>
                  <a:pt x="44290" y="27993"/>
                  <a:pt x="44408" y="28097"/>
                  <a:pt x="44428" y="28097"/>
                </a:cubicBezTo>
                <a:cubicBezTo>
                  <a:pt x="44433" y="28097"/>
                  <a:pt x="44431" y="28090"/>
                  <a:pt x="44420" y="28072"/>
                </a:cubicBezTo>
                <a:cubicBezTo>
                  <a:pt x="44083" y="27810"/>
                  <a:pt x="43802" y="27510"/>
                  <a:pt x="43540" y="27173"/>
                </a:cubicBezTo>
                <a:lnTo>
                  <a:pt x="43540" y="27173"/>
                </a:lnTo>
                <a:lnTo>
                  <a:pt x="43596" y="27211"/>
                </a:lnTo>
                <a:cubicBezTo>
                  <a:pt x="42397" y="25900"/>
                  <a:pt x="41910" y="25300"/>
                  <a:pt x="40450" y="23896"/>
                </a:cubicBezTo>
                <a:lnTo>
                  <a:pt x="40450" y="23896"/>
                </a:lnTo>
                <a:lnTo>
                  <a:pt x="40525" y="24027"/>
                </a:lnTo>
                <a:cubicBezTo>
                  <a:pt x="40206" y="23727"/>
                  <a:pt x="40150" y="23653"/>
                  <a:pt x="40019" y="23503"/>
                </a:cubicBezTo>
                <a:cubicBezTo>
                  <a:pt x="39968" y="23471"/>
                  <a:pt x="39941" y="23457"/>
                  <a:pt x="39930" y="23457"/>
                </a:cubicBezTo>
                <a:cubicBezTo>
                  <a:pt x="39860" y="23457"/>
                  <a:pt x="40642" y="24123"/>
                  <a:pt x="40568" y="24123"/>
                </a:cubicBezTo>
                <a:cubicBezTo>
                  <a:pt x="40558" y="24123"/>
                  <a:pt x="40533" y="24111"/>
                  <a:pt x="40487" y="24083"/>
                </a:cubicBezTo>
                <a:cubicBezTo>
                  <a:pt x="40094" y="23634"/>
                  <a:pt x="39663" y="23222"/>
                  <a:pt x="39214" y="22829"/>
                </a:cubicBezTo>
                <a:cubicBezTo>
                  <a:pt x="38652" y="22323"/>
                  <a:pt x="38109" y="21836"/>
                  <a:pt x="38015" y="21649"/>
                </a:cubicBezTo>
                <a:cubicBezTo>
                  <a:pt x="37868" y="21524"/>
                  <a:pt x="37815" y="21487"/>
                  <a:pt x="37800" y="21487"/>
                </a:cubicBezTo>
                <a:cubicBezTo>
                  <a:pt x="37780" y="21487"/>
                  <a:pt x="37837" y="21560"/>
                  <a:pt x="37820" y="21560"/>
                </a:cubicBezTo>
                <a:cubicBezTo>
                  <a:pt x="37807" y="21560"/>
                  <a:pt x="37755" y="21521"/>
                  <a:pt x="37603" y="21387"/>
                </a:cubicBezTo>
                <a:lnTo>
                  <a:pt x="37510" y="21237"/>
                </a:lnTo>
                <a:lnTo>
                  <a:pt x="37341" y="21162"/>
                </a:lnTo>
                <a:cubicBezTo>
                  <a:pt x="37004" y="20862"/>
                  <a:pt x="36873" y="20694"/>
                  <a:pt x="36892" y="20656"/>
                </a:cubicBezTo>
                <a:lnTo>
                  <a:pt x="36892" y="20656"/>
                </a:lnTo>
                <a:cubicBezTo>
                  <a:pt x="36966" y="20731"/>
                  <a:pt x="37116" y="20862"/>
                  <a:pt x="37210" y="20937"/>
                </a:cubicBezTo>
                <a:cubicBezTo>
                  <a:pt x="36835" y="20544"/>
                  <a:pt x="36105" y="19963"/>
                  <a:pt x="35880" y="19776"/>
                </a:cubicBezTo>
                <a:lnTo>
                  <a:pt x="35880" y="19776"/>
                </a:lnTo>
                <a:lnTo>
                  <a:pt x="36311" y="20169"/>
                </a:lnTo>
                <a:cubicBezTo>
                  <a:pt x="34907" y="19008"/>
                  <a:pt x="33240" y="17491"/>
                  <a:pt x="31910" y="16330"/>
                </a:cubicBezTo>
                <a:lnTo>
                  <a:pt x="31910" y="16330"/>
                </a:lnTo>
                <a:lnTo>
                  <a:pt x="31985" y="16424"/>
                </a:lnTo>
                <a:cubicBezTo>
                  <a:pt x="30974" y="15525"/>
                  <a:pt x="31236" y="15675"/>
                  <a:pt x="30187" y="14645"/>
                </a:cubicBezTo>
                <a:lnTo>
                  <a:pt x="30187" y="14645"/>
                </a:lnTo>
                <a:lnTo>
                  <a:pt x="30244" y="14664"/>
                </a:lnTo>
                <a:cubicBezTo>
                  <a:pt x="29963" y="14439"/>
                  <a:pt x="29701" y="14177"/>
                  <a:pt x="29457" y="13896"/>
                </a:cubicBezTo>
                <a:lnTo>
                  <a:pt x="29457" y="13896"/>
                </a:lnTo>
                <a:cubicBezTo>
                  <a:pt x="29498" y="13934"/>
                  <a:pt x="29518" y="13949"/>
                  <a:pt x="29524" y="13949"/>
                </a:cubicBezTo>
                <a:cubicBezTo>
                  <a:pt x="29552" y="13949"/>
                  <a:pt x="29268" y="13606"/>
                  <a:pt x="29299" y="13606"/>
                </a:cubicBezTo>
                <a:cubicBezTo>
                  <a:pt x="29307" y="13606"/>
                  <a:pt x="29337" y="13630"/>
                  <a:pt x="29401" y="13690"/>
                </a:cubicBezTo>
                <a:cubicBezTo>
                  <a:pt x="29026" y="13278"/>
                  <a:pt x="28614" y="12885"/>
                  <a:pt x="28184" y="12548"/>
                </a:cubicBezTo>
                <a:lnTo>
                  <a:pt x="28090" y="12342"/>
                </a:lnTo>
                <a:cubicBezTo>
                  <a:pt x="27790" y="12117"/>
                  <a:pt x="27547" y="11855"/>
                  <a:pt x="27304" y="11574"/>
                </a:cubicBezTo>
                <a:lnTo>
                  <a:pt x="27304" y="11574"/>
                </a:lnTo>
                <a:cubicBezTo>
                  <a:pt x="27401" y="11671"/>
                  <a:pt x="27442" y="11705"/>
                  <a:pt x="27452" y="11705"/>
                </a:cubicBezTo>
                <a:cubicBezTo>
                  <a:pt x="27477" y="11705"/>
                  <a:pt x="27332" y="11516"/>
                  <a:pt x="27357" y="11516"/>
                </a:cubicBezTo>
                <a:cubicBezTo>
                  <a:pt x="27369" y="11516"/>
                  <a:pt x="27415" y="11555"/>
                  <a:pt x="27528" y="11667"/>
                </a:cubicBezTo>
                <a:cubicBezTo>
                  <a:pt x="26629" y="10469"/>
                  <a:pt x="25955" y="10020"/>
                  <a:pt x="25599" y="9420"/>
                </a:cubicBezTo>
                <a:cubicBezTo>
                  <a:pt x="25521" y="9360"/>
                  <a:pt x="25479" y="9334"/>
                  <a:pt x="25464" y="9334"/>
                </a:cubicBezTo>
                <a:cubicBezTo>
                  <a:pt x="25377" y="9334"/>
                  <a:pt x="26199" y="10201"/>
                  <a:pt x="26180" y="10201"/>
                </a:cubicBezTo>
                <a:cubicBezTo>
                  <a:pt x="26178" y="10201"/>
                  <a:pt x="26166" y="10191"/>
                  <a:pt x="26142" y="10169"/>
                </a:cubicBezTo>
                <a:lnTo>
                  <a:pt x="26142" y="10169"/>
                </a:lnTo>
                <a:cubicBezTo>
                  <a:pt x="26169" y="10211"/>
                  <a:pt x="26176" y="10230"/>
                  <a:pt x="26166" y="10230"/>
                </a:cubicBezTo>
                <a:cubicBezTo>
                  <a:pt x="26116" y="10230"/>
                  <a:pt x="25623" y="9719"/>
                  <a:pt x="25356" y="9420"/>
                </a:cubicBezTo>
                <a:cubicBezTo>
                  <a:pt x="25038" y="9064"/>
                  <a:pt x="24944" y="8727"/>
                  <a:pt x="24064" y="7828"/>
                </a:cubicBezTo>
                <a:lnTo>
                  <a:pt x="24064" y="7828"/>
                </a:lnTo>
                <a:cubicBezTo>
                  <a:pt x="24132" y="7883"/>
                  <a:pt x="24161" y="7898"/>
                  <a:pt x="24200" y="7938"/>
                </a:cubicBezTo>
                <a:lnTo>
                  <a:pt x="24200" y="7938"/>
                </a:lnTo>
                <a:cubicBezTo>
                  <a:pt x="23908" y="7612"/>
                  <a:pt x="23539" y="7355"/>
                  <a:pt x="23221" y="6948"/>
                </a:cubicBezTo>
                <a:cubicBezTo>
                  <a:pt x="22940" y="6761"/>
                  <a:pt x="22716" y="6405"/>
                  <a:pt x="22547" y="6405"/>
                </a:cubicBezTo>
                <a:lnTo>
                  <a:pt x="23371" y="7211"/>
                </a:lnTo>
                <a:cubicBezTo>
                  <a:pt x="23128" y="6986"/>
                  <a:pt x="22884" y="6780"/>
                  <a:pt x="22603" y="6536"/>
                </a:cubicBezTo>
                <a:cubicBezTo>
                  <a:pt x="22341" y="6293"/>
                  <a:pt x="22023" y="5993"/>
                  <a:pt x="21592" y="5656"/>
                </a:cubicBezTo>
                <a:lnTo>
                  <a:pt x="21592" y="5656"/>
                </a:lnTo>
                <a:cubicBezTo>
                  <a:pt x="21798" y="5750"/>
                  <a:pt x="21966" y="5881"/>
                  <a:pt x="22135" y="6012"/>
                </a:cubicBezTo>
                <a:cubicBezTo>
                  <a:pt x="21910" y="5787"/>
                  <a:pt x="21648" y="5600"/>
                  <a:pt x="21386" y="5413"/>
                </a:cubicBezTo>
                <a:lnTo>
                  <a:pt x="21386" y="5413"/>
                </a:lnTo>
                <a:cubicBezTo>
                  <a:pt x="21667" y="5525"/>
                  <a:pt x="21910" y="5694"/>
                  <a:pt x="22116" y="5900"/>
                </a:cubicBezTo>
                <a:cubicBezTo>
                  <a:pt x="22453" y="6181"/>
                  <a:pt x="22790" y="6536"/>
                  <a:pt x="23071" y="6761"/>
                </a:cubicBezTo>
                <a:cubicBezTo>
                  <a:pt x="22903" y="6574"/>
                  <a:pt x="22734" y="6405"/>
                  <a:pt x="22528" y="6237"/>
                </a:cubicBezTo>
                <a:cubicBezTo>
                  <a:pt x="22402" y="6125"/>
                  <a:pt x="22298" y="6034"/>
                  <a:pt x="22330" y="6034"/>
                </a:cubicBezTo>
                <a:cubicBezTo>
                  <a:pt x="22341" y="6034"/>
                  <a:pt x="22368" y="6044"/>
                  <a:pt x="22416" y="6068"/>
                </a:cubicBezTo>
                <a:cubicBezTo>
                  <a:pt x="22135" y="5881"/>
                  <a:pt x="21873" y="5694"/>
                  <a:pt x="21629" y="5488"/>
                </a:cubicBezTo>
                <a:cubicBezTo>
                  <a:pt x="21292" y="5225"/>
                  <a:pt x="20880" y="5019"/>
                  <a:pt x="20468" y="4907"/>
                </a:cubicBezTo>
                <a:lnTo>
                  <a:pt x="20543" y="4888"/>
                </a:lnTo>
                <a:cubicBezTo>
                  <a:pt x="20319" y="4832"/>
                  <a:pt x="20094" y="4757"/>
                  <a:pt x="19869" y="4682"/>
                </a:cubicBezTo>
                <a:lnTo>
                  <a:pt x="19869" y="4682"/>
                </a:lnTo>
                <a:cubicBezTo>
                  <a:pt x="20038" y="4720"/>
                  <a:pt x="20187" y="4739"/>
                  <a:pt x="20337" y="4776"/>
                </a:cubicBezTo>
                <a:cubicBezTo>
                  <a:pt x="20056" y="4701"/>
                  <a:pt x="19794" y="4570"/>
                  <a:pt x="19438" y="4458"/>
                </a:cubicBezTo>
                <a:cubicBezTo>
                  <a:pt x="19382" y="4439"/>
                  <a:pt x="19345" y="4439"/>
                  <a:pt x="19289" y="4420"/>
                </a:cubicBezTo>
                <a:cubicBezTo>
                  <a:pt x="19232" y="4420"/>
                  <a:pt x="19176" y="4402"/>
                  <a:pt x="19120" y="4402"/>
                </a:cubicBezTo>
                <a:cubicBezTo>
                  <a:pt x="19054" y="4392"/>
                  <a:pt x="18989" y="4387"/>
                  <a:pt x="18926" y="4387"/>
                </a:cubicBezTo>
                <a:cubicBezTo>
                  <a:pt x="18863" y="4387"/>
                  <a:pt x="18802" y="4392"/>
                  <a:pt x="18745" y="4402"/>
                </a:cubicBezTo>
                <a:cubicBezTo>
                  <a:pt x="18614" y="4420"/>
                  <a:pt x="18502" y="4439"/>
                  <a:pt x="18371" y="4476"/>
                </a:cubicBezTo>
                <a:cubicBezTo>
                  <a:pt x="18259" y="4514"/>
                  <a:pt x="18146" y="4551"/>
                  <a:pt x="18053" y="4589"/>
                </a:cubicBezTo>
                <a:lnTo>
                  <a:pt x="18127" y="4888"/>
                </a:lnTo>
                <a:lnTo>
                  <a:pt x="17903" y="4776"/>
                </a:lnTo>
                <a:lnTo>
                  <a:pt x="17903" y="4776"/>
                </a:lnTo>
                <a:lnTo>
                  <a:pt x="18127" y="4907"/>
                </a:lnTo>
                <a:cubicBezTo>
                  <a:pt x="18127" y="4926"/>
                  <a:pt x="18146" y="4945"/>
                  <a:pt x="18146" y="4963"/>
                </a:cubicBezTo>
                <a:cubicBezTo>
                  <a:pt x="17809" y="4757"/>
                  <a:pt x="17378" y="4551"/>
                  <a:pt x="17172" y="4458"/>
                </a:cubicBezTo>
                <a:cubicBezTo>
                  <a:pt x="16780" y="4323"/>
                  <a:pt x="16638" y="4279"/>
                  <a:pt x="16616" y="4279"/>
                </a:cubicBezTo>
                <a:cubicBezTo>
                  <a:pt x="16575" y="4279"/>
                  <a:pt x="16959" y="4434"/>
                  <a:pt x="16908" y="4434"/>
                </a:cubicBezTo>
                <a:cubicBezTo>
                  <a:pt x="16895" y="4434"/>
                  <a:pt x="16857" y="4425"/>
                  <a:pt x="16779" y="4402"/>
                </a:cubicBezTo>
                <a:cubicBezTo>
                  <a:pt x="16367" y="4196"/>
                  <a:pt x="16124" y="4214"/>
                  <a:pt x="15581" y="4046"/>
                </a:cubicBezTo>
                <a:lnTo>
                  <a:pt x="15599" y="3990"/>
                </a:lnTo>
                <a:cubicBezTo>
                  <a:pt x="15468" y="3952"/>
                  <a:pt x="15337" y="3896"/>
                  <a:pt x="15225" y="3821"/>
                </a:cubicBezTo>
                <a:lnTo>
                  <a:pt x="15000" y="3709"/>
                </a:lnTo>
                <a:cubicBezTo>
                  <a:pt x="14944" y="3671"/>
                  <a:pt x="14869" y="3652"/>
                  <a:pt x="14813" y="3634"/>
                </a:cubicBezTo>
                <a:cubicBezTo>
                  <a:pt x="14719" y="3615"/>
                  <a:pt x="14644" y="3615"/>
                  <a:pt x="14139" y="3203"/>
                </a:cubicBezTo>
                <a:lnTo>
                  <a:pt x="14139" y="3203"/>
                </a:lnTo>
                <a:cubicBezTo>
                  <a:pt x="14307" y="3297"/>
                  <a:pt x="14476" y="3390"/>
                  <a:pt x="14644" y="3465"/>
                </a:cubicBezTo>
                <a:cubicBezTo>
                  <a:pt x="14457" y="3353"/>
                  <a:pt x="14270" y="3222"/>
                  <a:pt x="14083" y="3091"/>
                </a:cubicBezTo>
                <a:lnTo>
                  <a:pt x="14083" y="3091"/>
                </a:lnTo>
                <a:lnTo>
                  <a:pt x="14251" y="3128"/>
                </a:lnTo>
                <a:cubicBezTo>
                  <a:pt x="13783" y="2810"/>
                  <a:pt x="13333" y="2473"/>
                  <a:pt x="12903" y="2079"/>
                </a:cubicBezTo>
                <a:lnTo>
                  <a:pt x="12903" y="2079"/>
                </a:lnTo>
                <a:cubicBezTo>
                  <a:pt x="12933" y="2120"/>
                  <a:pt x="12936" y="2140"/>
                  <a:pt x="12915" y="2140"/>
                </a:cubicBezTo>
                <a:cubicBezTo>
                  <a:pt x="12856" y="2140"/>
                  <a:pt x="12617" y="1992"/>
                  <a:pt x="12247" y="1705"/>
                </a:cubicBezTo>
                <a:cubicBezTo>
                  <a:pt x="12112" y="1585"/>
                  <a:pt x="12121" y="1579"/>
                  <a:pt x="12134" y="1579"/>
                </a:cubicBezTo>
                <a:cubicBezTo>
                  <a:pt x="12135" y="1579"/>
                  <a:pt x="12137" y="1579"/>
                  <a:pt x="12138" y="1579"/>
                </a:cubicBezTo>
                <a:cubicBezTo>
                  <a:pt x="12154" y="1579"/>
                  <a:pt x="12147" y="1568"/>
                  <a:pt x="11742" y="1255"/>
                </a:cubicBezTo>
                <a:lnTo>
                  <a:pt x="11742" y="1255"/>
                </a:lnTo>
                <a:cubicBezTo>
                  <a:pt x="12004" y="1368"/>
                  <a:pt x="12247" y="1536"/>
                  <a:pt x="12435" y="1742"/>
                </a:cubicBezTo>
                <a:cubicBezTo>
                  <a:pt x="12491" y="1742"/>
                  <a:pt x="12641" y="1855"/>
                  <a:pt x="12678" y="1855"/>
                </a:cubicBezTo>
                <a:cubicBezTo>
                  <a:pt x="12285" y="1518"/>
                  <a:pt x="11873" y="1199"/>
                  <a:pt x="11442" y="918"/>
                </a:cubicBezTo>
                <a:lnTo>
                  <a:pt x="11442" y="918"/>
                </a:lnTo>
                <a:cubicBezTo>
                  <a:pt x="11536" y="993"/>
                  <a:pt x="11648" y="1068"/>
                  <a:pt x="11742" y="1143"/>
                </a:cubicBezTo>
                <a:cubicBezTo>
                  <a:pt x="11330" y="900"/>
                  <a:pt x="10918" y="675"/>
                  <a:pt x="10506" y="469"/>
                </a:cubicBezTo>
                <a:cubicBezTo>
                  <a:pt x="10422" y="423"/>
                  <a:pt x="10403" y="405"/>
                  <a:pt x="10422" y="405"/>
                </a:cubicBezTo>
                <a:cubicBezTo>
                  <a:pt x="10444" y="405"/>
                  <a:pt x="10521" y="431"/>
                  <a:pt x="10603" y="465"/>
                </a:cubicBezTo>
                <a:lnTo>
                  <a:pt x="10603" y="465"/>
                </a:lnTo>
                <a:cubicBezTo>
                  <a:pt x="10489" y="416"/>
                  <a:pt x="10376" y="368"/>
                  <a:pt x="10262" y="319"/>
                </a:cubicBezTo>
                <a:cubicBezTo>
                  <a:pt x="10187" y="300"/>
                  <a:pt x="10131" y="263"/>
                  <a:pt x="10038" y="244"/>
                </a:cubicBezTo>
                <a:cubicBezTo>
                  <a:pt x="9906" y="188"/>
                  <a:pt x="9775" y="151"/>
                  <a:pt x="9644" y="132"/>
                </a:cubicBezTo>
                <a:cubicBezTo>
                  <a:pt x="9682" y="122"/>
                  <a:pt x="9719" y="118"/>
                  <a:pt x="9757" y="118"/>
                </a:cubicBezTo>
                <a:cubicBezTo>
                  <a:pt x="9794" y="118"/>
                  <a:pt x="9832" y="122"/>
                  <a:pt x="9869" y="132"/>
                </a:cubicBezTo>
                <a:cubicBezTo>
                  <a:pt x="9963" y="151"/>
                  <a:pt x="10056" y="169"/>
                  <a:pt x="10150" y="188"/>
                </a:cubicBezTo>
                <a:lnTo>
                  <a:pt x="10038" y="151"/>
                </a:lnTo>
                <a:lnTo>
                  <a:pt x="9906" y="113"/>
                </a:lnTo>
                <a:lnTo>
                  <a:pt x="9775" y="76"/>
                </a:lnTo>
                <a:lnTo>
                  <a:pt x="9644" y="38"/>
                </a:lnTo>
                <a:cubicBezTo>
                  <a:pt x="9476" y="19"/>
                  <a:pt x="9307" y="1"/>
                  <a:pt x="913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9" name="Google Shape;99;p10"/>
          <p:cNvGrpSpPr/>
          <p:nvPr/>
        </p:nvGrpSpPr>
        <p:grpSpPr>
          <a:xfrm rot="891456">
            <a:off x="10552066" y="2406087"/>
            <a:ext cx="798012" cy="3162184"/>
            <a:chOff x="3608950" y="238125"/>
            <a:chExt cx="598550" cy="2371800"/>
          </a:xfrm>
        </p:grpSpPr>
        <p:sp>
          <p:nvSpPr>
            <p:cNvPr id="100" name="Google Shape;100;p10"/>
            <p:cNvSpPr/>
            <p:nvPr/>
          </p:nvSpPr>
          <p:spPr>
            <a:xfrm>
              <a:off x="3608950" y="1942450"/>
              <a:ext cx="423875" cy="667475"/>
            </a:xfrm>
            <a:custGeom>
              <a:avLst/>
              <a:gdLst/>
              <a:ahLst/>
              <a:cxnLst/>
              <a:rect l="l" t="t" r="r" b="b"/>
              <a:pathLst>
                <a:path w="16955" h="26699" extrusionOk="0">
                  <a:moveTo>
                    <a:pt x="8794" y="0"/>
                  </a:moveTo>
                  <a:cubicBezTo>
                    <a:pt x="7527" y="4912"/>
                    <a:pt x="2218" y="8279"/>
                    <a:pt x="1030" y="13191"/>
                  </a:cubicBezTo>
                  <a:cubicBezTo>
                    <a:pt x="0" y="17390"/>
                    <a:pt x="2179" y="21668"/>
                    <a:pt x="4278" y="25590"/>
                  </a:cubicBezTo>
                  <a:lnTo>
                    <a:pt x="4873" y="26699"/>
                  </a:lnTo>
                  <a:cubicBezTo>
                    <a:pt x="5150" y="25194"/>
                    <a:pt x="5784" y="23728"/>
                    <a:pt x="6695" y="22500"/>
                  </a:cubicBezTo>
                  <a:cubicBezTo>
                    <a:pt x="8398" y="20282"/>
                    <a:pt x="10933" y="18776"/>
                    <a:pt x="13310" y="17152"/>
                  </a:cubicBezTo>
                  <a:cubicBezTo>
                    <a:pt x="13944" y="16717"/>
                    <a:pt x="14538" y="16202"/>
                    <a:pt x="15053" y="15647"/>
                  </a:cubicBezTo>
                  <a:cubicBezTo>
                    <a:pt x="15528" y="15053"/>
                    <a:pt x="15885" y="14379"/>
                    <a:pt x="16083" y="13666"/>
                  </a:cubicBezTo>
                  <a:cubicBezTo>
                    <a:pt x="16954" y="11290"/>
                    <a:pt x="16875" y="8675"/>
                    <a:pt x="15885" y="6378"/>
                  </a:cubicBezTo>
                  <a:cubicBezTo>
                    <a:pt x="14696" y="3882"/>
                    <a:pt x="12478" y="2060"/>
                    <a:pt x="9824" y="1426"/>
                  </a:cubicBezTo>
                  <a:lnTo>
                    <a:pt x="87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10"/>
            <p:cNvSpPr/>
            <p:nvPr/>
          </p:nvSpPr>
          <p:spPr>
            <a:xfrm>
              <a:off x="3775625" y="238125"/>
              <a:ext cx="431875" cy="1686525"/>
            </a:xfrm>
            <a:custGeom>
              <a:avLst/>
              <a:gdLst/>
              <a:ahLst/>
              <a:cxnLst/>
              <a:rect l="l" t="t" r="r" b="b"/>
              <a:pathLst>
                <a:path w="17275" h="67461" extrusionOk="0">
                  <a:moveTo>
                    <a:pt x="12228" y="0"/>
                  </a:moveTo>
                  <a:lnTo>
                    <a:pt x="12228" y="0"/>
                  </a:lnTo>
                  <a:cubicBezTo>
                    <a:pt x="12281" y="230"/>
                    <a:pt x="12332" y="460"/>
                    <a:pt x="12383" y="690"/>
                  </a:cubicBezTo>
                  <a:lnTo>
                    <a:pt x="12383" y="690"/>
                  </a:lnTo>
                  <a:cubicBezTo>
                    <a:pt x="12489" y="473"/>
                    <a:pt x="12596" y="256"/>
                    <a:pt x="12704" y="40"/>
                  </a:cubicBezTo>
                  <a:lnTo>
                    <a:pt x="12228" y="0"/>
                  </a:lnTo>
                  <a:close/>
                  <a:moveTo>
                    <a:pt x="12383" y="690"/>
                  </a:moveTo>
                  <a:cubicBezTo>
                    <a:pt x="2393" y="21128"/>
                    <a:pt x="1" y="44170"/>
                    <a:pt x="1216" y="66707"/>
                  </a:cubicBezTo>
                  <a:lnTo>
                    <a:pt x="7633" y="67460"/>
                  </a:lnTo>
                  <a:cubicBezTo>
                    <a:pt x="14181" y="45857"/>
                    <a:pt x="17275" y="22935"/>
                    <a:pt x="12383" y="6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10"/>
            <p:cNvSpPr/>
            <p:nvPr/>
          </p:nvSpPr>
          <p:spPr>
            <a:xfrm>
              <a:off x="3622800" y="2254675"/>
              <a:ext cx="309000" cy="355250"/>
            </a:xfrm>
            <a:custGeom>
              <a:avLst/>
              <a:gdLst/>
              <a:ahLst/>
              <a:cxnLst/>
              <a:rect l="l" t="t" r="r" b="b"/>
              <a:pathLst>
                <a:path w="12360" h="14210" extrusionOk="0">
                  <a:moveTo>
                    <a:pt x="6778" y="0"/>
                  </a:moveTo>
                  <a:cubicBezTo>
                    <a:pt x="6699" y="0"/>
                    <a:pt x="6618" y="9"/>
                    <a:pt x="6537" y="29"/>
                  </a:cubicBezTo>
                  <a:cubicBezTo>
                    <a:pt x="6260" y="147"/>
                    <a:pt x="6061" y="306"/>
                    <a:pt x="5863" y="504"/>
                  </a:cubicBezTo>
                  <a:cubicBezTo>
                    <a:pt x="5507" y="900"/>
                    <a:pt x="5230" y="1415"/>
                    <a:pt x="5071" y="1930"/>
                  </a:cubicBezTo>
                  <a:cubicBezTo>
                    <a:pt x="4992" y="2287"/>
                    <a:pt x="4873" y="2683"/>
                    <a:pt x="4715" y="3000"/>
                  </a:cubicBezTo>
                  <a:cubicBezTo>
                    <a:pt x="4517" y="3396"/>
                    <a:pt x="4120" y="3594"/>
                    <a:pt x="3724" y="3594"/>
                  </a:cubicBezTo>
                  <a:cubicBezTo>
                    <a:pt x="2972" y="3515"/>
                    <a:pt x="2734" y="2603"/>
                    <a:pt x="2179" y="2168"/>
                  </a:cubicBezTo>
                  <a:cubicBezTo>
                    <a:pt x="1915" y="2019"/>
                    <a:pt x="1623" y="1946"/>
                    <a:pt x="1333" y="1946"/>
                  </a:cubicBezTo>
                  <a:cubicBezTo>
                    <a:pt x="926" y="1946"/>
                    <a:pt x="522" y="2089"/>
                    <a:pt x="199" y="2366"/>
                  </a:cubicBezTo>
                  <a:cubicBezTo>
                    <a:pt x="1" y="6010"/>
                    <a:pt x="1863" y="9694"/>
                    <a:pt x="3685" y="13101"/>
                  </a:cubicBezTo>
                  <a:lnTo>
                    <a:pt x="4319" y="14210"/>
                  </a:lnTo>
                  <a:cubicBezTo>
                    <a:pt x="4596" y="12705"/>
                    <a:pt x="5230" y="11239"/>
                    <a:pt x="6141" y="10011"/>
                  </a:cubicBezTo>
                  <a:cubicBezTo>
                    <a:pt x="7646" y="8070"/>
                    <a:pt x="9785" y="6644"/>
                    <a:pt x="11924" y="5218"/>
                  </a:cubicBezTo>
                  <a:cubicBezTo>
                    <a:pt x="12083" y="4980"/>
                    <a:pt x="12201" y="4703"/>
                    <a:pt x="12281" y="4386"/>
                  </a:cubicBezTo>
                  <a:cubicBezTo>
                    <a:pt x="12360" y="3871"/>
                    <a:pt x="12083" y="3396"/>
                    <a:pt x="11607" y="3198"/>
                  </a:cubicBezTo>
                  <a:cubicBezTo>
                    <a:pt x="11471" y="3139"/>
                    <a:pt x="11336" y="3114"/>
                    <a:pt x="11202" y="3114"/>
                  </a:cubicBezTo>
                  <a:cubicBezTo>
                    <a:pt x="10516" y="3114"/>
                    <a:pt x="9853" y="3777"/>
                    <a:pt x="9191" y="4109"/>
                  </a:cubicBezTo>
                  <a:cubicBezTo>
                    <a:pt x="9063" y="4194"/>
                    <a:pt x="8913" y="4233"/>
                    <a:pt x="8759" y="4233"/>
                  </a:cubicBezTo>
                  <a:cubicBezTo>
                    <a:pt x="8625" y="4233"/>
                    <a:pt x="8488" y="4203"/>
                    <a:pt x="8359" y="4148"/>
                  </a:cubicBezTo>
                  <a:cubicBezTo>
                    <a:pt x="8240" y="4029"/>
                    <a:pt x="8161" y="3871"/>
                    <a:pt x="8121" y="3713"/>
                  </a:cubicBezTo>
                  <a:cubicBezTo>
                    <a:pt x="7923" y="3000"/>
                    <a:pt x="8240" y="2207"/>
                    <a:pt x="8161" y="1455"/>
                  </a:cubicBezTo>
                  <a:cubicBezTo>
                    <a:pt x="8125" y="776"/>
                    <a:pt x="7509" y="0"/>
                    <a:pt x="67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10"/>
            <p:cNvSpPr/>
            <p:nvPr/>
          </p:nvSpPr>
          <p:spPr>
            <a:xfrm>
              <a:off x="3790175" y="1723575"/>
              <a:ext cx="233725" cy="305050"/>
            </a:xfrm>
            <a:custGeom>
              <a:avLst/>
              <a:gdLst/>
              <a:ahLst/>
              <a:cxnLst/>
              <a:rect l="l" t="t" r="r" b="b"/>
              <a:pathLst>
                <a:path w="9349" h="12202" extrusionOk="0">
                  <a:moveTo>
                    <a:pt x="0" y="1"/>
                  </a:moveTo>
                  <a:lnTo>
                    <a:pt x="0" y="1"/>
                  </a:lnTo>
                  <a:cubicBezTo>
                    <a:pt x="40" y="3922"/>
                    <a:pt x="198" y="7804"/>
                    <a:pt x="476" y="11726"/>
                  </a:cubicBezTo>
                  <a:cubicBezTo>
                    <a:pt x="2298" y="11964"/>
                    <a:pt x="4160" y="12122"/>
                    <a:pt x="6021" y="12201"/>
                  </a:cubicBezTo>
                  <a:cubicBezTo>
                    <a:pt x="7447" y="8676"/>
                    <a:pt x="8557" y="5032"/>
                    <a:pt x="9349" y="1348"/>
                  </a:cubicBezTo>
                  <a:cubicBezTo>
                    <a:pt x="6259" y="793"/>
                    <a:pt x="3130" y="318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10"/>
            <p:cNvSpPr/>
            <p:nvPr/>
          </p:nvSpPr>
          <p:spPr>
            <a:xfrm>
              <a:off x="3958525" y="2079350"/>
              <a:ext cx="146575" cy="140300"/>
            </a:xfrm>
            <a:custGeom>
              <a:avLst/>
              <a:gdLst/>
              <a:ahLst/>
              <a:cxnLst/>
              <a:rect l="l" t="t" r="r" b="b"/>
              <a:pathLst>
                <a:path w="5863" h="5612" extrusionOk="0">
                  <a:moveTo>
                    <a:pt x="5031" y="2011"/>
                  </a:moveTo>
                  <a:lnTo>
                    <a:pt x="5110" y="2090"/>
                  </a:lnTo>
                  <a:lnTo>
                    <a:pt x="5205" y="2166"/>
                  </a:lnTo>
                  <a:lnTo>
                    <a:pt x="5205" y="2166"/>
                  </a:lnTo>
                  <a:lnTo>
                    <a:pt x="5248" y="2225"/>
                  </a:lnTo>
                  <a:lnTo>
                    <a:pt x="5248" y="2225"/>
                  </a:lnTo>
                  <a:cubicBezTo>
                    <a:pt x="5242" y="2220"/>
                    <a:pt x="5236" y="2215"/>
                    <a:pt x="5230" y="2210"/>
                  </a:cubicBezTo>
                  <a:lnTo>
                    <a:pt x="5230" y="2210"/>
                  </a:lnTo>
                  <a:lnTo>
                    <a:pt x="5256" y="2235"/>
                  </a:lnTo>
                  <a:lnTo>
                    <a:pt x="5258" y="2238"/>
                  </a:lnTo>
                  <a:lnTo>
                    <a:pt x="5258" y="2238"/>
                  </a:lnTo>
                  <a:cubicBezTo>
                    <a:pt x="5245" y="2226"/>
                    <a:pt x="5232" y="2213"/>
                    <a:pt x="5219" y="2201"/>
                  </a:cubicBezTo>
                  <a:lnTo>
                    <a:pt x="5219" y="2201"/>
                  </a:lnTo>
                  <a:cubicBezTo>
                    <a:pt x="5179" y="2168"/>
                    <a:pt x="5138" y="2136"/>
                    <a:pt x="5095" y="2106"/>
                  </a:cubicBezTo>
                  <a:lnTo>
                    <a:pt x="5095" y="2106"/>
                  </a:lnTo>
                  <a:lnTo>
                    <a:pt x="5058" y="2051"/>
                  </a:lnTo>
                  <a:lnTo>
                    <a:pt x="5058" y="2051"/>
                  </a:lnTo>
                  <a:cubicBezTo>
                    <a:pt x="5111" y="2098"/>
                    <a:pt x="5165" y="2148"/>
                    <a:pt x="5219" y="2201"/>
                  </a:cubicBezTo>
                  <a:lnTo>
                    <a:pt x="5219" y="2201"/>
                  </a:lnTo>
                  <a:cubicBezTo>
                    <a:pt x="5223" y="2204"/>
                    <a:pt x="5226" y="2207"/>
                    <a:pt x="5230" y="2210"/>
                  </a:cubicBezTo>
                  <a:lnTo>
                    <a:pt x="5230" y="2210"/>
                  </a:lnTo>
                  <a:lnTo>
                    <a:pt x="5110" y="2090"/>
                  </a:lnTo>
                  <a:lnTo>
                    <a:pt x="5054" y="2045"/>
                  </a:lnTo>
                  <a:lnTo>
                    <a:pt x="5054" y="2045"/>
                  </a:lnTo>
                  <a:lnTo>
                    <a:pt x="5058" y="2051"/>
                  </a:lnTo>
                  <a:lnTo>
                    <a:pt x="5058" y="2051"/>
                  </a:lnTo>
                  <a:cubicBezTo>
                    <a:pt x="5043" y="2038"/>
                    <a:pt x="5029" y="2026"/>
                    <a:pt x="5015" y="2014"/>
                  </a:cubicBezTo>
                  <a:lnTo>
                    <a:pt x="5015" y="2014"/>
                  </a:lnTo>
                  <a:lnTo>
                    <a:pt x="5054" y="2045"/>
                  </a:lnTo>
                  <a:lnTo>
                    <a:pt x="5054" y="2045"/>
                  </a:lnTo>
                  <a:lnTo>
                    <a:pt x="5031" y="2011"/>
                  </a:lnTo>
                  <a:close/>
                  <a:moveTo>
                    <a:pt x="5048" y="2257"/>
                  </a:moveTo>
                  <a:lnTo>
                    <a:pt x="5071" y="2288"/>
                  </a:lnTo>
                  <a:cubicBezTo>
                    <a:pt x="5066" y="2283"/>
                    <a:pt x="5061" y="2277"/>
                    <a:pt x="5056" y="2271"/>
                  </a:cubicBezTo>
                  <a:lnTo>
                    <a:pt x="5056" y="2271"/>
                  </a:lnTo>
                  <a:cubicBezTo>
                    <a:pt x="5053" y="2267"/>
                    <a:pt x="5050" y="2262"/>
                    <a:pt x="5048" y="2257"/>
                  </a:cubicBezTo>
                  <a:close/>
                  <a:moveTo>
                    <a:pt x="5459" y="2662"/>
                  </a:moveTo>
                  <a:lnTo>
                    <a:pt x="5459" y="2662"/>
                  </a:lnTo>
                  <a:cubicBezTo>
                    <a:pt x="5459" y="2662"/>
                    <a:pt x="5459" y="2663"/>
                    <a:pt x="5460" y="2663"/>
                  </a:cubicBezTo>
                  <a:lnTo>
                    <a:pt x="5460" y="2663"/>
                  </a:lnTo>
                  <a:cubicBezTo>
                    <a:pt x="5458" y="2667"/>
                    <a:pt x="5457" y="2670"/>
                    <a:pt x="5456" y="2673"/>
                  </a:cubicBezTo>
                  <a:lnTo>
                    <a:pt x="5456" y="2673"/>
                  </a:lnTo>
                  <a:cubicBezTo>
                    <a:pt x="5456" y="2672"/>
                    <a:pt x="5455" y="2671"/>
                    <a:pt x="5455" y="2670"/>
                  </a:cubicBezTo>
                  <a:lnTo>
                    <a:pt x="5455" y="2670"/>
                  </a:lnTo>
                  <a:cubicBezTo>
                    <a:pt x="5457" y="2667"/>
                    <a:pt x="5458" y="2664"/>
                    <a:pt x="5459" y="2662"/>
                  </a:cubicBezTo>
                  <a:close/>
                  <a:moveTo>
                    <a:pt x="5469" y="2696"/>
                  </a:moveTo>
                  <a:lnTo>
                    <a:pt x="5469" y="2696"/>
                  </a:lnTo>
                  <a:cubicBezTo>
                    <a:pt x="5482" y="2745"/>
                    <a:pt x="5494" y="2794"/>
                    <a:pt x="5506" y="2843"/>
                  </a:cubicBezTo>
                  <a:lnTo>
                    <a:pt x="5506" y="3239"/>
                  </a:lnTo>
                  <a:cubicBezTo>
                    <a:pt x="5506" y="3068"/>
                    <a:pt x="5483" y="2897"/>
                    <a:pt x="5462" y="2727"/>
                  </a:cubicBezTo>
                  <a:lnTo>
                    <a:pt x="5462" y="2727"/>
                  </a:lnTo>
                  <a:cubicBezTo>
                    <a:pt x="5465" y="2717"/>
                    <a:pt x="5467" y="2707"/>
                    <a:pt x="5469" y="2696"/>
                  </a:cubicBezTo>
                  <a:close/>
                  <a:moveTo>
                    <a:pt x="2875" y="0"/>
                  </a:moveTo>
                  <a:cubicBezTo>
                    <a:pt x="2571" y="0"/>
                    <a:pt x="2268" y="49"/>
                    <a:pt x="1981" y="149"/>
                  </a:cubicBezTo>
                  <a:cubicBezTo>
                    <a:pt x="911" y="506"/>
                    <a:pt x="159" y="1417"/>
                    <a:pt x="40" y="2486"/>
                  </a:cubicBezTo>
                  <a:cubicBezTo>
                    <a:pt x="0" y="3001"/>
                    <a:pt x="80" y="3516"/>
                    <a:pt x="317" y="3991"/>
                  </a:cubicBezTo>
                  <a:cubicBezTo>
                    <a:pt x="436" y="4229"/>
                    <a:pt x="555" y="4467"/>
                    <a:pt x="753" y="4665"/>
                  </a:cubicBezTo>
                  <a:cubicBezTo>
                    <a:pt x="1228" y="5180"/>
                    <a:pt x="1862" y="5497"/>
                    <a:pt x="2575" y="5576"/>
                  </a:cubicBezTo>
                  <a:cubicBezTo>
                    <a:pt x="2713" y="5600"/>
                    <a:pt x="2851" y="5612"/>
                    <a:pt x="2988" y="5612"/>
                  </a:cubicBezTo>
                  <a:cubicBezTo>
                    <a:pt x="3531" y="5612"/>
                    <a:pt x="4054" y="5429"/>
                    <a:pt x="4477" y="5132"/>
                  </a:cubicBezTo>
                  <a:lnTo>
                    <a:pt x="4477" y="5132"/>
                  </a:lnTo>
                  <a:cubicBezTo>
                    <a:pt x="4708" y="5056"/>
                    <a:pt x="4934" y="4953"/>
                    <a:pt x="5150" y="4823"/>
                  </a:cubicBezTo>
                  <a:cubicBezTo>
                    <a:pt x="5586" y="4546"/>
                    <a:pt x="5863" y="3991"/>
                    <a:pt x="5863" y="3476"/>
                  </a:cubicBezTo>
                  <a:cubicBezTo>
                    <a:pt x="5837" y="3119"/>
                    <a:pt x="5713" y="2777"/>
                    <a:pt x="5500" y="2495"/>
                  </a:cubicBezTo>
                  <a:lnTo>
                    <a:pt x="5500" y="2495"/>
                  </a:lnTo>
                  <a:cubicBezTo>
                    <a:pt x="5570" y="1819"/>
                    <a:pt x="5296" y="1123"/>
                    <a:pt x="4714" y="664"/>
                  </a:cubicBezTo>
                  <a:cubicBezTo>
                    <a:pt x="4199" y="230"/>
                    <a:pt x="3535" y="0"/>
                    <a:pt x="28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10"/>
            <p:cNvSpPr/>
            <p:nvPr/>
          </p:nvSpPr>
          <p:spPr>
            <a:xfrm>
              <a:off x="3699050" y="1743575"/>
              <a:ext cx="193575" cy="207050"/>
            </a:xfrm>
            <a:custGeom>
              <a:avLst/>
              <a:gdLst/>
              <a:ahLst/>
              <a:cxnLst/>
              <a:rect l="l" t="t" r="r" b="b"/>
              <a:pathLst>
                <a:path w="7743" h="8282" extrusionOk="0">
                  <a:moveTo>
                    <a:pt x="2955" y="0"/>
                  </a:moveTo>
                  <a:cubicBezTo>
                    <a:pt x="2043" y="0"/>
                    <a:pt x="1139" y="392"/>
                    <a:pt x="674" y="1102"/>
                  </a:cubicBezTo>
                  <a:cubicBezTo>
                    <a:pt x="1" y="2013"/>
                    <a:pt x="437" y="3320"/>
                    <a:pt x="1546" y="3677"/>
                  </a:cubicBezTo>
                  <a:cubicBezTo>
                    <a:pt x="1591" y="3692"/>
                    <a:pt x="1636" y="3706"/>
                    <a:pt x="1682" y="3719"/>
                  </a:cubicBezTo>
                  <a:lnTo>
                    <a:pt x="1682" y="3719"/>
                  </a:lnTo>
                  <a:cubicBezTo>
                    <a:pt x="1768" y="4003"/>
                    <a:pt x="1875" y="4289"/>
                    <a:pt x="2061" y="4548"/>
                  </a:cubicBezTo>
                  <a:cubicBezTo>
                    <a:pt x="2067" y="4559"/>
                    <a:pt x="2073" y="4569"/>
                    <a:pt x="2079" y="4580"/>
                  </a:cubicBezTo>
                  <a:lnTo>
                    <a:pt x="2079" y="4580"/>
                  </a:lnTo>
                  <a:cubicBezTo>
                    <a:pt x="1763" y="4950"/>
                    <a:pt x="1594" y="5433"/>
                    <a:pt x="1663" y="5960"/>
                  </a:cubicBezTo>
                  <a:lnTo>
                    <a:pt x="1663" y="5960"/>
                  </a:lnTo>
                  <a:cubicBezTo>
                    <a:pt x="1250" y="6329"/>
                    <a:pt x="1261" y="7027"/>
                    <a:pt x="1783" y="7321"/>
                  </a:cubicBezTo>
                  <a:cubicBezTo>
                    <a:pt x="2192" y="7598"/>
                    <a:pt x="2613" y="7763"/>
                    <a:pt x="3026" y="7835"/>
                  </a:cubicBezTo>
                  <a:lnTo>
                    <a:pt x="3026" y="7835"/>
                  </a:lnTo>
                  <a:cubicBezTo>
                    <a:pt x="3535" y="8124"/>
                    <a:pt x="4132" y="8282"/>
                    <a:pt x="4725" y="8282"/>
                  </a:cubicBezTo>
                  <a:cubicBezTo>
                    <a:pt x="5554" y="8282"/>
                    <a:pt x="6374" y="7973"/>
                    <a:pt x="6933" y="7282"/>
                  </a:cubicBezTo>
                  <a:cubicBezTo>
                    <a:pt x="7742" y="6315"/>
                    <a:pt x="7620" y="5120"/>
                    <a:pt x="6930" y="4237"/>
                  </a:cubicBezTo>
                  <a:lnTo>
                    <a:pt x="6930" y="4237"/>
                  </a:lnTo>
                  <a:cubicBezTo>
                    <a:pt x="6751" y="3812"/>
                    <a:pt x="6475" y="3406"/>
                    <a:pt x="6141" y="3043"/>
                  </a:cubicBezTo>
                  <a:cubicBezTo>
                    <a:pt x="5388" y="2211"/>
                    <a:pt x="5665" y="1142"/>
                    <a:pt x="4556" y="468"/>
                  </a:cubicBezTo>
                  <a:cubicBezTo>
                    <a:pt x="4087" y="150"/>
                    <a:pt x="3519" y="0"/>
                    <a:pt x="2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10"/>
            <p:cNvSpPr/>
            <p:nvPr/>
          </p:nvSpPr>
          <p:spPr>
            <a:xfrm>
              <a:off x="3973375" y="1405800"/>
              <a:ext cx="170350" cy="313350"/>
            </a:xfrm>
            <a:custGeom>
              <a:avLst/>
              <a:gdLst/>
              <a:ahLst/>
              <a:cxnLst/>
              <a:rect l="l" t="t" r="r" b="b"/>
              <a:pathLst>
                <a:path w="6814" h="12534" extrusionOk="0">
                  <a:moveTo>
                    <a:pt x="5013" y="0"/>
                  </a:moveTo>
                  <a:cubicBezTo>
                    <a:pt x="4645" y="0"/>
                    <a:pt x="4283" y="89"/>
                    <a:pt x="4001" y="273"/>
                  </a:cubicBezTo>
                  <a:cubicBezTo>
                    <a:pt x="2575" y="1184"/>
                    <a:pt x="2179" y="2531"/>
                    <a:pt x="1466" y="3918"/>
                  </a:cubicBezTo>
                  <a:cubicBezTo>
                    <a:pt x="872" y="5146"/>
                    <a:pt x="1" y="6572"/>
                    <a:pt x="40" y="7998"/>
                  </a:cubicBezTo>
                  <a:cubicBezTo>
                    <a:pt x="56" y="8836"/>
                    <a:pt x="375" y="9396"/>
                    <a:pt x="863" y="9714"/>
                  </a:cubicBezTo>
                  <a:lnTo>
                    <a:pt x="863" y="9714"/>
                  </a:lnTo>
                  <a:cubicBezTo>
                    <a:pt x="749" y="10308"/>
                    <a:pt x="749" y="10899"/>
                    <a:pt x="1030" y="11444"/>
                  </a:cubicBezTo>
                  <a:cubicBezTo>
                    <a:pt x="1354" y="11983"/>
                    <a:pt x="1938" y="12327"/>
                    <a:pt x="2576" y="12327"/>
                  </a:cubicBezTo>
                  <a:cubicBezTo>
                    <a:pt x="2641" y="12327"/>
                    <a:pt x="2707" y="12323"/>
                    <a:pt x="2773" y="12316"/>
                  </a:cubicBezTo>
                  <a:cubicBezTo>
                    <a:pt x="3061" y="12316"/>
                    <a:pt x="3236" y="12313"/>
                    <a:pt x="3359" y="12313"/>
                  </a:cubicBezTo>
                  <a:cubicBezTo>
                    <a:pt x="3727" y="12313"/>
                    <a:pt x="3615" y="12335"/>
                    <a:pt x="4596" y="12514"/>
                  </a:cubicBezTo>
                  <a:cubicBezTo>
                    <a:pt x="4668" y="12527"/>
                    <a:pt x="4740" y="12533"/>
                    <a:pt x="4810" y="12533"/>
                  </a:cubicBezTo>
                  <a:cubicBezTo>
                    <a:pt x="5579" y="12533"/>
                    <a:pt x="6154" y="11771"/>
                    <a:pt x="5863" y="11008"/>
                  </a:cubicBezTo>
                  <a:lnTo>
                    <a:pt x="5903" y="11008"/>
                  </a:lnTo>
                  <a:cubicBezTo>
                    <a:pt x="5584" y="10180"/>
                    <a:pt x="5118" y="9819"/>
                    <a:pt x="4528" y="9643"/>
                  </a:cubicBezTo>
                  <a:lnTo>
                    <a:pt x="4528" y="9643"/>
                  </a:lnTo>
                  <a:cubicBezTo>
                    <a:pt x="4730" y="9245"/>
                    <a:pt x="4916" y="8827"/>
                    <a:pt x="4914" y="8827"/>
                  </a:cubicBezTo>
                  <a:lnTo>
                    <a:pt x="4914" y="8827"/>
                  </a:lnTo>
                  <a:cubicBezTo>
                    <a:pt x="4914" y="8827"/>
                    <a:pt x="4913" y="8828"/>
                    <a:pt x="4912" y="8830"/>
                  </a:cubicBezTo>
                  <a:cubicBezTo>
                    <a:pt x="5225" y="8101"/>
                    <a:pt x="4899" y="7342"/>
                    <a:pt x="4201" y="6899"/>
                  </a:cubicBezTo>
                  <a:lnTo>
                    <a:pt x="4201" y="6899"/>
                  </a:lnTo>
                  <a:cubicBezTo>
                    <a:pt x="4665" y="6048"/>
                    <a:pt x="5391" y="5128"/>
                    <a:pt x="5665" y="4631"/>
                  </a:cubicBezTo>
                  <a:cubicBezTo>
                    <a:pt x="6339" y="3442"/>
                    <a:pt x="6814" y="2650"/>
                    <a:pt x="6735" y="1264"/>
                  </a:cubicBezTo>
                  <a:cubicBezTo>
                    <a:pt x="6680" y="443"/>
                    <a:pt x="5832" y="0"/>
                    <a:pt x="50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 list">
  <p:cSld name="Title and bullet list">
    <p:bg>
      <p:bgPr>
        <a:noFill/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5"/>
          <p:cNvSpPr/>
          <p:nvPr/>
        </p:nvSpPr>
        <p:spPr>
          <a:xfrm rot="2110842">
            <a:off x="10402981" y="-559991"/>
            <a:ext cx="2635396" cy="2231600"/>
          </a:xfrm>
          <a:custGeom>
            <a:avLst/>
            <a:gdLst/>
            <a:ahLst/>
            <a:cxnLst/>
            <a:rect l="l" t="t" r="r" b="b"/>
            <a:pathLst>
              <a:path w="79056" h="66943" extrusionOk="0">
                <a:moveTo>
                  <a:pt x="78452" y="0"/>
                </a:moveTo>
                <a:cubicBezTo>
                  <a:pt x="78223" y="0"/>
                  <a:pt x="78001" y="115"/>
                  <a:pt x="77944" y="361"/>
                </a:cubicBezTo>
                <a:cubicBezTo>
                  <a:pt x="76508" y="7276"/>
                  <a:pt x="72594" y="13409"/>
                  <a:pt x="66592" y="17236"/>
                </a:cubicBezTo>
                <a:cubicBezTo>
                  <a:pt x="63634" y="19150"/>
                  <a:pt x="60285" y="20368"/>
                  <a:pt x="56806" y="20803"/>
                </a:cubicBezTo>
                <a:cubicBezTo>
                  <a:pt x="55948" y="20893"/>
                  <a:pt x="55088" y="20927"/>
                  <a:pt x="54228" y="20927"/>
                </a:cubicBezTo>
                <a:cubicBezTo>
                  <a:pt x="51585" y="20927"/>
                  <a:pt x="48932" y="20606"/>
                  <a:pt x="46291" y="20606"/>
                </a:cubicBezTo>
                <a:cubicBezTo>
                  <a:pt x="45649" y="20606"/>
                  <a:pt x="45007" y="20625"/>
                  <a:pt x="44367" y="20672"/>
                </a:cubicBezTo>
                <a:cubicBezTo>
                  <a:pt x="38017" y="21194"/>
                  <a:pt x="32058" y="24239"/>
                  <a:pt x="27927" y="29110"/>
                </a:cubicBezTo>
                <a:cubicBezTo>
                  <a:pt x="23229" y="34721"/>
                  <a:pt x="21968" y="42071"/>
                  <a:pt x="19967" y="48899"/>
                </a:cubicBezTo>
                <a:cubicBezTo>
                  <a:pt x="17768" y="56347"/>
                  <a:pt x="12659" y="66053"/>
                  <a:pt x="4154" y="66053"/>
                </a:cubicBezTo>
                <a:cubicBezTo>
                  <a:pt x="3072" y="66053"/>
                  <a:pt x="1936" y="65896"/>
                  <a:pt x="743" y="65557"/>
                </a:cubicBezTo>
                <a:cubicBezTo>
                  <a:pt x="700" y="65547"/>
                  <a:pt x="659" y="65543"/>
                  <a:pt x="620" y="65543"/>
                </a:cubicBezTo>
                <a:cubicBezTo>
                  <a:pt x="149" y="65543"/>
                  <a:pt x="0" y="66223"/>
                  <a:pt x="482" y="66384"/>
                </a:cubicBezTo>
                <a:cubicBezTo>
                  <a:pt x="1702" y="66766"/>
                  <a:pt x="2916" y="66943"/>
                  <a:pt x="4109" y="66943"/>
                </a:cubicBezTo>
                <a:cubicBezTo>
                  <a:pt x="9297" y="66943"/>
                  <a:pt x="14066" y="63593"/>
                  <a:pt x="16966" y="59207"/>
                </a:cubicBezTo>
                <a:cubicBezTo>
                  <a:pt x="21620" y="52118"/>
                  <a:pt x="22142" y="43289"/>
                  <a:pt x="25578" y="35678"/>
                </a:cubicBezTo>
                <a:cubicBezTo>
                  <a:pt x="29188" y="27414"/>
                  <a:pt x="37365" y="22108"/>
                  <a:pt x="46368" y="22064"/>
                </a:cubicBezTo>
                <a:cubicBezTo>
                  <a:pt x="48987" y="22064"/>
                  <a:pt x="51590" y="22338"/>
                  <a:pt x="54197" y="22338"/>
                </a:cubicBezTo>
                <a:cubicBezTo>
                  <a:pt x="55745" y="22338"/>
                  <a:pt x="57295" y="22242"/>
                  <a:pt x="58850" y="21934"/>
                </a:cubicBezTo>
                <a:cubicBezTo>
                  <a:pt x="62112" y="21281"/>
                  <a:pt x="65244" y="19976"/>
                  <a:pt x="67984" y="18106"/>
                </a:cubicBezTo>
                <a:cubicBezTo>
                  <a:pt x="73942" y="14061"/>
                  <a:pt x="78335" y="7755"/>
                  <a:pt x="79031" y="535"/>
                </a:cubicBezTo>
                <a:cubicBezTo>
                  <a:pt x="79055" y="192"/>
                  <a:pt x="78748" y="0"/>
                  <a:pt x="784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15"/>
          <p:cNvSpPr/>
          <p:nvPr/>
        </p:nvSpPr>
        <p:spPr>
          <a:xfrm rot="-2902359">
            <a:off x="10804656" y="1170053"/>
            <a:ext cx="102969" cy="79769"/>
          </a:xfrm>
          <a:custGeom>
            <a:avLst/>
            <a:gdLst/>
            <a:ahLst/>
            <a:cxnLst/>
            <a:rect l="l" t="t" r="r" b="b"/>
            <a:pathLst>
              <a:path w="3089" h="2393" extrusionOk="0">
                <a:moveTo>
                  <a:pt x="1566" y="1"/>
                </a:moveTo>
                <a:cubicBezTo>
                  <a:pt x="0" y="1"/>
                  <a:pt x="0" y="2393"/>
                  <a:pt x="1566" y="2393"/>
                </a:cubicBezTo>
                <a:cubicBezTo>
                  <a:pt x="3088" y="2393"/>
                  <a:pt x="3088" y="1"/>
                  <a:pt x="156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15"/>
          <p:cNvSpPr txBox="1">
            <a:spLocks noGrp="1"/>
          </p:cNvSpPr>
          <p:nvPr>
            <p:ph type="subTitle" idx="1"/>
          </p:nvPr>
        </p:nvSpPr>
        <p:spPr>
          <a:xfrm>
            <a:off x="3994000" y="2849700"/>
            <a:ext cx="5089200" cy="33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865"/>
            </a:lvl1pPr>
            <a:lvl2pPr lvl="1" rtl="0">
              <a:spcBef>
                <a:spcPts val="2135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43" name="Google Shape;143;p15"/>
          <p:cNvSpPr txBox="1">
            <a:spLocks noGrp="1"/>
          </p:cNvSpPr>
          <p:nvPr>
            <p:ph type="title"/>
          </p:nvPr>
        </p:nvSpPr>
        <p:spPr>
          <a:xfrm>
            <a:off x="3994000" y="1605000"/>
            <a:ext cx="50892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44" name="Google Shape;144;p15"/>
          <p:cNvSpPr/>
          <p:nvPr/>
        </p:nvSpPr>
        <p:spPr>
          <a:xfrm rot="5370777" flipH="1">
            <a:off x="-814144" y="437893"/>
            <a:ext cx="3763527" cy="2322252"/>
          </a:xfrm>
          <a:custGeom>
            <a:avLst/>
            <a:gdLst/>
            <a:ahLst/>
            <a:cxnLst/>
            <a:rect l="l" t="t" r="r" b="b"/>
            <a:pathLst>
              <a:path w="112913" h="69672" fill="none" extrusionOk="0">
                <a:moveTo>
                  <a:pt x="0" y="69671"/>
                </a:moveTo>
                <a:cubicBezTo>
                  <a:pt x="6878" y="56488"/>
                  <a:pt x="20889" y="47509"/>
                  <a:pt x="35154" y="47509"/>
                </a:cubicBezTo>
                <a:cubicBezTo>
                  <a:pt x="35982" y="47509"/>
                  <a:pt x="36682" y="47509"/>
                  <a:pt x="37447" y="47636"/>
                </a:cubicBezTo>
                <a:cubicBezTo>
                  <a:pt x="43688" y="48019"/>
                  <a:pt x="49483" y="49929"/>
                  <a:pt x="55087" y="51712"/>
                </a:cubicBezTo>
                <a:cubicBezTo>
                  <a:pt x="57762" y="52540"/>
                  <a:pt x="60500" y="53432"/>
                  <a:pt x="63175" y="54132"/>
                </a:cubicBezTo>
                <a:cubicBezTo>
                  <a:pt x="66359" y="54960"/>
                  <a:pt x="69734" y="55406"/>
                  <a:pt x="73046" y="55470"/>
                </a:cubicBezTo>
                <a:cubicBezTo>
                  <a:pt x="77886" y="55470"/>
                  <a:pt x="81898" y="54323"/>
                  <a:pt x="84891" y="51967"/>
                </a:cubicBezTo>
                <a:cubicBezTo>
                  <a:pt x="88585" y="49165"/>
                  <a:pt x="91196" y="44134"/>
                  <a:pt x="92661" y="37129"/>
                </a:cubicBezTo>
                <a:cubicBezTo>
                  <a:pt x="93170" y="34836"/>
                  <a:pt x="93488" y="32480"/>
                  <a:pt x="93871" y="30060"/>
                </a:cubicBezTo>
                <a:cubicBezTo>
                  <a:pt x="94444" y="25793"/>
                  <a:pt x="95335" y="21526"/>
                  <a:pt x="96545" y="17387"/>
                </a:cubicBezTo>
                <a:cubicBezTo>
                  <a:pt x="99220" y="9044"/>
                  <a:pt x="104506" y="2867"/>
                  <a:pt x="111002" y="510"/>
                </a:cubicBezTo>
                <a:cubicBezTo>
                  <a:pt x="111638" y="319"/>
                  <a:pt x="112275" y="128"/>
                  <a:pt x="112912" y="1"/>
                </a:cubicBezTo>
              </a:path>
            </a:pathLst>
          </a:custGeom>
          <a:solidFill>
            <a:schemeClr val="accent1"/>
          </a:solidFill>
          <a:ln w="111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15"/>
          <p:cNvSpPr/>
          <p:nvPr/>
        </p:nvSpPr>
        <p:spPr>
          <a:xfrm rot="5370777" flipH="1">
            <a:off x="-1035807" y="281459"/>
            <a:ext cx="3812323" cy="2356183"/>
          </a:xfrm>
          <a:custGeom>
            <a:avLst/>
            <a:gdLst/>
            <a:ahLst/>
            <a:cxnLst/>
            <a:rect l="l" t="t" r="r" b="b"/>
            <a:pathLst>
              <a:path w="114377" h="70690" extrusionOk="0">
                <a:moveTo>
                  <a:pt x="114377" y="1"/>
                </a:moveTo>
                <a:cubicBezTo>
                  <a:pt x="112912" y="1"/>
                  <a:pt x="111511" y="256"/>
                  <a:pt x="110174" y="701"/>
                </a:cubicBezTo>
                <a:cubicBezTo>
                  <a:pt x="103996" y="2930"/>
                  <a:pt x="99984" y="9044"/>
                  <a:pt x="97946" y="15285"/>
                </a:cubicBezTo>
                <a:cubicBezTo>
                  <a:pt x="95908" y="21526"/>
                  <a:pt x="95590" y="28213"/>
                  <a:pt x="94189" y="34645"/>
                </a:cubicBezTo>
                <a:cubicBezTo>
                  <a:pt x="92788" y="41077"/>
                  <a:pt x="90240" y="47636"/>
                  <a:pt x="85082" y="51648"/>
                </a:cubicBezTo>
                <a:cubicBezTo>
                  <a:pt x="81075" y="54728"/>
                  <a:pt x="76138" y="55884"/>
                  <a:pt x="71065" y="55884"/>
                </a:cubicBezTo>
                <a:cubicBezTo>
                  <a:pt x="67431" y="55884"/>
                  <a:pt x="63727" y="55291"/>
                  <a:pt x="60245" y="54387"/>
                </a:cubicBezTo>
                <a:cubicBezTo>
                  <a:pt x="51839" y="52222"/>
                  <a:pt x="43815" y="48528"/>
                  <a:pt x="35218" y="47955"/>
                </a:cubicBezTo>
                <a:cubicBezTo>
                  <a:pt x="34522" y="47907"/>
                  <a:pt x="33828" y="47884"/>
                  <a:pt x="33136" y="47884"/>
                </a:cubicBezTo>
                <a:cubicBezTo>
                  <a:pt x="18922" y="47884"/>
                  <a:pt x="5466" y="57695"/>
                  <a:pt x="0" y="70690"/>
                </a:cubicBezTo>
                <a:lnTo>
                  <a:pt x="114377" y="70690"/>
                </a:lnTo>
                <a:lnTo>
                  <a:pt x="11437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noFill/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6"/>
          <p:cNvSpPr/>
          <p:nvPr/>
        </p:nvSpPr>
        <p:spPr>
          <a:xfrm rot="244223">
            <a:off x="395242" y="181923"/>
            <a:ext cx="6751029" cy="296188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16"/>
          <p:cNvSpPr/>
          <p:nvPr/>
        </p:nvSpPr>
        <p:spPr>
          <a:xfrm rot="-9783406" flipH="1">
            <a:off x="5752891" y="1175285"/>
            <a:ext cx="5266597" cy="7594960"/>
          </a:xfrm>
          <a:custGeom>
            <a:avLst/>
            <a:gdLst/>
            <a:ahLst/>
            <a:cxnLst/>
            <a:rect l="l" t="t" r="r" b="b"/>
            <a:pathLst>
              <a:path w="104220" h="114221" extrusionOk="0">
                <a:moveTo>
                  <a:pt x="62944" y="17216"/>
                </a:moveTo>
                <a:lnTo>
                  <a:pt x="62944" y="17216"/>
                </a:lnTo>
                <a:cubicBezTo>
                  <a:pt x="62958" y="17259"/>
                  <a:pt x="62934" y="17274"/>
                  <a:pt x="62897" y="17274"/>
                </a:cubicBezTo>
                <a:cubicBezTo>
                  <a:pt x="62885" y="17274"/>
                  <a:pt x="62871" y="17272"/>
                  <a:pt x="62857" y="17270"/>
                </a:cubicBezTo>
                <a:lnTo>
                  <a:pt x="62857" y="17270"/>
                </a:lnTo>
                <a:cubicBezTo>
                  <a:pt x="62886" y="17252"/>
                  <a:pt x="62915" y="17234"/>
                  <a:pt x="62944" y="17216"/>
                </a:cubicBezTo>
                <a:close/>
                <a:moveTo>
                  <a:pt x="24124" y="33002"/>
                </a:moveTo>
                <a:lnTo>
                  <a:pt x="24124" y="33002"/>
                </a:lnTo>
                <a:cubicBezTo>
                  <a:pt x="24082" y="33042"/>
                  <a:pt x="24042" y="33068"/>
                  <a:pt x="24012" y="33068"/>
                </a:cubicBezTo>
                <a:cubicBezTo>
                  <a:pt x="23996" y="33068"/>
                  <a:pt x="23984" y="33062"/>
                  <a:pt x="23974" y="33047"/>
                </a:cubicBezTo>
                <a:lnTo>
                  <a:pt x="23974" y="33047"/>
                </a:lnTo>
                <a:cubicBezTo>
                  <a:pt x="24001" y="33087"/>
                  <a:pt x="23947" y="33103"/>
                  <a:pt x="23895" y="33103"/>
                </a:cubicBezTo>
                <a:cubicBezTo>
                  <a:pt x="23804" y="33103"/>
                  <a:pt x="23720" y="33052"/>
                  <a:pt x="24124" y="33002"/>
                </a:cubicBezTo>
                <a:close/>
                <a:moveTo>
                  <a:pt x="64071" y="33623"/>
                </a:moveTo>
                <a:cubicBezTo>
                  <a:pt x="65761" y="34245"/>
                  <a:pt x="67414" y="34977"/>
                  <a:pt x="69033" y="35831"/>
                </a:cubicBezTo>
                <a:cubicBezTo>
                  <a:pt x="69613" y="36138"/>
                  <a:pt x="70179" y="36465"/>
                  <a:pt x="70732" y="36814"/>
                </a:cubicBezTo>
                <a:lnTo>
                  <a:pt x="70732" y="36814"/>
                </a:lnTo>
                <a:cubicBezTo>
                  <a:pt x="68385" y="36022"/>
                  <a:pt x="66205" y="34878"/>
                  <a:pt x="64071" y="33623"/>
                </a:cubicBezTo>
                <a:close/>
                <a:moveTo>
                  <a:pt x="74963" y="37700"/>
                </a:moveTo>
                <a:cubicBezTo>
                  <a:pt x="74988" y="37700"/>
                  <a:pt x="74971" y="37721"/>
                  <a:pt x="74878" y="37731"/>
                </a:cubicBezTo>
                <a:lnTo>
                  <a:pt x="74878" y="37731"/>
                </a:lnTo>
                <a:cubicBezTo>
                  <a:pt x="74917" y="37708"/>
                  <a:pt x="74948" y="37700"/>
                  <a:pt x="74963" y="37700"/>
                </a:cubicBezTo>
                <a:close/>
                <a:moveTo>
                  <a:pt x="89031" y="66786"/>
                </a:moveTo>
                <a:cubicBezTo>
                  <a:pt x="89227" y="66786"/>
                  <a:pt x="89433" y="66805"/>
                  <a:pt x="89649" y="66841"/>
                </a:cubicBezTo>
                <a:cubicBezTo>
                  <a:pt x="89612" y="66881"/>
                  <a:pt x="89546" y="66900"/>
                  <a:pt x="89454" y="66900"/>
                </a:cubicBezTo>
                <a:cubicBezTo>
                  <a:pt x="89319" y="66900"/>
                  <a:pt x="89129" y="66860"/>
                  <a:pt x="88898" y="66789"/>
                </a:cubicBezTo>
                <a:lnTo>
                  <a:pt x="88898" y="66789"/>
                </a:lnTo>
                <a:cubicBezTo>
                  <a:pt x="88942" y="66787"/>
                  <a:pt x="88986" y="66786"/>
                  <a:pt x="89031" y="66786"/>
                </a:cubicBezTo>
                <a:close/>
                <a:moveTo>
                  <a:pt x="16450" y="94025"/>
                </a:moveTo>
                <a:lnTo>
                  <a:pt x="16450" y="94025"/>
                </a:lnTo>
                <a:cubicBezTo>
                  <a:pt x="16487" y="94141"/>
                  <a:pt x="16513" y="94261"/>
                  <a:pt x="16530" y="94381"/>
                </a:cubicBezTo>
                <a:lnTo>
                  <a:pt x="16530" y="94381"/>
                </a:lnTo>
                <a:cubicBezTo>
                  <a:pt x="16507" y="94281"/>
                  <a:pt x="16480" y="94162"/>
                  <a:pt x="16450" y="94025"/>
                </a:cubicBezTo>
                <a:close/>
                <a:moveTo>
                  <a:pt x="16440" y="94441"/>
                </a:moveTo>
                <a:cubicBezTo>
                  <a:pt x="16449" y="94441"/>
                  <a:pt x="16480" y="94454"/>
                  <a:pt x="16541" y="94484"/>
                </a:cubicBezTo>
                <a:lnTo>
                  <a:pt x="16541" y="94484"/>
                </a:lnTo>
                <a:cubicBezTo>
                  <a:pt x="16542" y="94497"/>
                  <a:pt x="16543" y="94510"/>
                  <a:pt x="16544" y="94523"/>
                </a:cubicBezTo>
                <a:lnTo>
                  <a:pt x="16544" y="94523"/>
                </a:lnTo>
                <a:cubicBezTo>
                  <a:pt x="16472" y="94475"/>
                  <a:pt x="16427" y="94441"/>
                  <a:pt x="16440" y="94441"/>
                </a:cubicBezTo>
                <a:close/>
                <a:moveTo>
                  <a:pt x="16554" y="94490"/>
                </a:moveTo>
                <a:lnTo>
                  <a:pt x="16554" y="94490"/>
                </a:lnTo>
                <a:cubicBezTo>
                  <a:pt x="16563" y="94494"/>
                  <a:pt x="16571" y="94499"/>
                  <a:pt x="16580" y="94503"/>
                </a:cubicBezTo>
                <a:cubicBezTo>
                  <a:pt x="16583" y="94520"/>
                  <a:pt x="16586" y="94537"/>
                  <a:pt x="16589" y="94552"/>
                </a:cubicBezTo>
                <a:lnTo>
                  <a:pt x="16589" y="94552"/>
                </a:lnTo>
                <a:cubicBezTo>
                  <a:pt x="16581" y="94547"/>
                  <a:pt x="16573" y="94542"/>
                  <a:pt x="16565" y="94536"/>
                </a:cubicBezTo>
                <a:lnTo>
                  <a:pt x="16565" y="94536"/>
                </a:lnTo>
                <a:cubicBezTo>
                  <a:pt x="16562" y="94522"/>
                  <a:pt x="16558" y="94506"/>
                  <a:pt x="16554" y="94490"/>
                </a:cubicBezTo>
                <a:close/>
                <a:moveTo>
                  <a:pt x="15368" y="96422"/>
                </a:moveTo>
                <a:cubicBezTo>
                  <a:pt x="15439" y="96422"/>
                  <a:pt x="15557" y="96442"/>
                  <a:pt x="15737" y="96495"/>
                </a:cubicBezTo>
                <a:lnTo>
                  <a:pt x="15737" y="96495"/>
                </a:lnTo>
                <a:cubicBezTo>
                  <a:pt x="15683" y="96562"/>
                  <a:pt x="15608" y="96586"/>
                  <a:pt x="15535" y="96586"/>
                </a:cubicBezTo>
                <a:cubicBezTo>
                  <a:pt x="15344" y="96586"/>
                  <a:pt x="15162" y="96422"/>
                  <a:pt x="15368" y="96422"/>
                </a:cubicBezTo>
                <a:close/>
                <a:moveTo>
                  <a:pt x="61545" y="0"/>
                </a:moveTo>
                <a:cubicBezTo>
                  <a:pt x="60823" y="0"/>
                  <a:pt x="60097" y="356"/>
                  <a:pt x="59595" y="1210"/>
                </a:cubicBezTo>
                <a:cubicBezTo>
                  <a:pt x="58705" y="2758"/>
                  <a:pt x="56792" y="3076"/>
                  <a:pt x="54717" y="3076"/>
                </a:cubicBezTo>
                <a:cubicBezTo>
                  <a:pt x="53269" y="3076"/>
                  <a:pt x="51742" y="2921"/>
                  <a:pt x="50428" y="2921"/>
                </a:cubicBezTo>
                <a:cubicBezTo>
                  <a:pt x="49763" y="2921"/>
                  <a:pt x="49152" y="2961"/>
                  <a:pt x="48635" y="3081"/>
                </a:cubicBezTo>
                <a:cubicBezTo>
                  <a:pt x="45071" y="3877"/>
                  <a:pt x="42033" y="7179"/>
                  <a:pt x="43727" y="10844"/>
                </a:cubicBezTo>
                <a:lnTo>
                  <a:pt x="43727" y="10844"/>
                </a:lnTo>
                <a:cubicBezTo>
                  <a:pt x="42931" y="10716"/>
                  <a:pt x="42131" y="10607"/>
                  <a:pt x="41328" y="10518"/>
                </a:cubicBezTo>
                <a:cubicBezTo>
                  <a:pt x="40326" y="10434"/>
                  <a:pt x="39277" y="10366"/>
                  <a:pt x="38226" y="10366"/>
                </a:cubicBezTo>
                <a:cubicBezTo>
                  <a:pt x="34896" y="10366"/>
                  <a:pt x="31546" y="11053"/>
                  <a:pt x="29628" y="14128"/>
                </a:cubicBezTo>
                <a:cubicBezTo>
                  <a:pt x="29130" y="14927"/>
                  <a:pt x="28799" y="15778"/>
                  <a:pt x="28620" y="16648"/>
                </a:cubicBezTo>
                <a:lnTo>
                  <a:pt x="28620" y="16648"/>
                </a:lnTo>
                <a:cubicBezTo>
                  <a:pt x="22818" y="17004"/>
                  <a:pt x="24918" y="18139"/>
                  <a:pt x="28504" y="19156"/>
                </a:cubicBezTo>
                <a:lnTo>
                  <a:pt x="28504" y="19156"/>
                </a:lnTo>
                <a:cubicBezTo>
                  <a:pt x="28610" y="20159"/>
                  <a:pt x="28893" y="21146"/>
                  <a:pt x="29326" y="22072"/>
                </a:cubicBezTo>
                <a:lnTo>
                  <a:pt x="29326" y="22072"/>
                </a:lnTo>
                <a:cubicBezTo>
                  <a:pt x="29050" y="22047"/>
                  <a:pt x="28774" y="22023"/>
                  <a:pt x="28497" y="22000"/>
                </a:cubicBezTo>
                <a:cubicBezTo>
                  <a:pt x="27617" y="21928"/>
                  <a:pt x="26720" y="21882"/>
                  <a:pt x="25822" y="21882"/>
                </a:cubicBezTo>
                <a:cubicBezTo>
                  <a:pt x="22372" y="21882"/>
                  <a:pt x="18908" y="22560"/>
                  <a:pt x="16319" y="25045"/>
                </a:cubicBezTo>
                <a:cubicBezTo>
                  <a:pt x="13873" y="27419"/>
                  <a:pt x="12646" y="31253"/>
                  <a:pt x="13478" y="34599"/>
                </a:cubicBezTo>
                <a:lnTo>
                  <a:pt x="13478" y="34599"/>
                </a:lnTo>
                <a:cubicBezTo>
                  <a:pt x="9569" y="35855"/>
                  <a:pt x="6547" y="38360"/>
                  <a:pt x="7664" y="43268"/>
                </a:cubicBezTo>
                <a:cubicBezTo>
                  <a:pt x="7785" y="43795"/>
                  <a:pt x="7959" y="44294"/>
                  <a:pt x="8177" y="44769"/>
                </a:cubicBezTo>
                <a:lnTo>
                  <a:pt x="8177" y="44769"/>
                </a:lnTo>
                <a:cubicBezTo>
                  <a:pt x="5545" y="45215"/>
                  <a:pt x="3278" y="46492"/>
                  <a:pt x="2097" y="49444"/>
                </a:cubicBezTo>
                <a:cubicBezTo>
                  <a:pt x="0" y="54687"/>
                  <a:pt x="3190" y="57917"/>
                  <a:pt x="7346" y="59877"/>
                </a:cubicBezTo>
                <a:lnTo>
                  <a:pt x="7346" y="59877"/>
                </a:lnTo>
                <a:cubicBezTo>
                  <a:pt x="5108" y="62532"/>
                  <a:pt x="4687" y="66427"/>
                  <a:pt x="6620" y="69582"/>
                </a:cubicBezTo>
                <a:cubicBezTo>
                  <a:pt x="6854" y="69962"/>
                  <a:pt x="7117" y="70326"/>
                  <a:pt x="7402" y="70675"/>
                </a:cubicBezTo>
                <a:lnTo>
                  <a:pt x="7402" y="70675"/>
                </a:lnTo>
                <a:cubicBezTo>
                  <a:pt x="2776" y="74478"/>
                  <a:pt x="4319" y="81423"/>
                  <a:pt x="8076" y="85846"/>
                </a:cubicBezTo>
                <a:lnTo>
                  <a:pt x="8076" y="85846"/>
                </a:lnTo>
                <a:cubicBezTo>
                  <a:pt x="5877" y="87417"/>
                  <a:pt x="4258" y="89718"/>
                  <a:pt x="3706" y="92589"/>
                </a:cubicBezTo>
                <a:cubicBezTo>
                  <a:pt x="2663" y="97896"/>
                  <a:pt x="5577" y="103115"/>
                  <a:pt x="10013" y="105898"/>
                </a:cubicBezTo>
                <a:cubicBezTo>
                  <a:pt x="14319" y="108551"/>
                  <a:pt x="19668" y="108682"/>
                  <a:pt x="24583" y="109204"/>
                </a:cubicBezTo>
                <a:cubicBezTo>
                  <a:pt x="29933" y="109813"/>
                  <a:pt x="35282" y="110552"/>
                  <a:pt x="40632" y="111378"/>
                </a:cubicBezTo>
                <a:cubicBezTo>
                  <a:pt x="46547" y="112292"/>
                  <a:pt x="52593" y="112901"/>
                  <a:pt x="58464" y="114075"/>
                </a:cubicBezTo>
                <a:cubicBezTo>
                  <a:pt x="58945" y="114172"/>
                  <a:pt x="59428" y="114220"/>
                  <a:pt x="59905" y="114220"/>
                </a:cubicBezTo>
                <a:cubicBezTo>
                  <a:pt x="62628" y="114220"/>
                  <a:pt x="65168" y="112662"/>
                  <a:pt x="65945" y="109813"/>
                </a:cubicBezTo>
                <a:cubicBezTo>
                  <a:pt x="65970" y="109720"/>
                  <a:pt x="65992" y="109626"/>
                  <a:pt x="66011" y="109532"/>
                </a:cubicBezTo>
                <a:lnTo>
                  <a:pt x="66011" y="109532"/>
                </a:lnTo>
                <a:cubicBezTo>
                  <a:pt x="72167" y="110381"/>
                  <a:pt x="78338" y="111095"/>
                  <a:pt x="84473" y="111813"/>
                </a:cubicBezTo>
                <a:cubicBezTo>
                  <a:pt x="84627" y="111830"/>
                  <a:pt x="84781" y="111838"/>
                  <a:pt x="84935" y="111838"/>
                </a:cubicBezTo>
                <a:cubicBezTo>
                  <a:pt x="87083" y="111838"/>
                  <a:pt x="89141" y="110260"/>
                  <a:pt x="90202" y="108398"/>
                </a:cubicBezTo>
                <a:lnTo>
                  <a:pt x="90202" y="108398"/>
                </a:lnTo>
                <a:cubicBezTo>
                  <a:pt x="92023" y="109013"/>
                  <a:pt x="93944" y="109410"/>
                  <a:pt x="96042" y="109465"/>
                </a:cubicBezTo>
                <a:cubicBezTo>
                  <a:pt x="96112" y="109467"/>
                  <a:pt x="96181" y="109468"/>
                  <a:pt x="96250" y="109468"/>
                </a:cubicBezTo>
                <a:cubicBezTo>
                  <a:pt x="101969" y="109468"/>
                  <a:pt x="104220" y="102371"/>
                  <a:pt x="100652" y="98418"/>
                </a:cubicBezTo>
                <a:cubicBezTo>
                  <a:pt x="99018" y="96624"/>
                  <a:pt x="97272" y="94981"/>
                  <a:pt x="95431" y="93470"/>
                </a:cubicBezTo>
                <a:lnTo>
                  <a:pt x="95431" y="93470"/>
                </a:lnTo>
                <a:cubicBezTo>
                  <a:pt x="96284" y="93316"/>
                  <a:pt x="97140" y="93098"/>
                  <a:pt x="97999" y="92807"/>
                </a:cubicBezTo>
                <a:cubicBezTo>
                  <a:pt x="101435" y="91676"/>
                  <a:pt x="104132" y="87196"/>
                  <a:pt x="101696" y="83760"/>
                </a:cubicBezTo>
                <a:cubicBezTo>
                  <a:pt x="99804" y="81132"/>
                  <a:pt x="97701" y="78688"/>
                  <a:pt x="95382" y="76490"/>
                </a:cubicBezTo>
                <a:lnTo>
                  <a:pt x="95382" y="76490"/>
                </a:lnTo>
                <a:cubicBezTo>
                  <a:pt x="95997" y="75940"/>
                  <a:pt x="96543" y="75291"/>
                  <a:pt x="96999" y="74540"/>
                </a:cubicBezTo>
                <a:cubicBezTo>
                  <a:pt x="98880" y="71517"/>
                  <a:pt x="98582" y="68380"/>
                  <a:pt x="97228" y="65560"/>
                </a:cubicBezTo>
                <a:lnTo>
                  <a:pt x="97228" y="65560"/>
                </a:lnTo>
                <a:cubicBezTo>
                  <a:pt x="98912" y="64534"/>
                  <a:pt x="100009" y="62687"/>
                  <a:pt x="100044" y="60622"/>
                </a:cubicBezTo>
                <a:cubicBezTo>
                  <a:pt x="100079" y="52128"/>
                  <a:pt x="92303" y="46668"/>
                  <a:pt x="84847" y="43271"/>
                </a:cubicBezTo>
                <a:lnTo>
                  <a:pt x="84847" y="43271"/>
                </a:lnTo>
                <a:cubicBezTo>
                  <a:pt x="85997" y="41080"/>
                  <a:pt x="86336" y="38486"/>
                  <a:pt x="85473" y="35918"/>
                </a:cubicBezTo>
                <a:cubicBezTo>
                  <a:pt x="83864" y="31177"/>
                  <a:pt x="78341" y="27611"/>
                  <a:pt x="74078" y="25393"/>
                </a:cubicBezTo>
                <a:cubicBezTo>
                  <a:pt x="72763" y="24714"/>
                  <a:pt x="71431" y="24113"/>
                  <a:pt x="70085" y="23576"/>
                </a:cubicBezTo>
                <a:lnTo>
                  <a:pt x="70085" y="23576"/>
                </a:lnTo>
                <a:cubicBezTo>
                  <a:pt x="70400" y="23058"/>
                  <a:pt x="70661" y="22501"/>
                  <a:pt x="70860" y="21913"/>
                </a:cubicBezTo>
                <a:cubicBezTo>
                  <a:pt x="72599" y="16041"/>
                  <a:pt x="66597" y="11518"/>
                  <a:pt x="61596" y="10039"/>
                </a:cubicBezTo>
                <a:cubicBezTo>
                  <a:pt x="59291" y="9344"/>
                  <a:pt x="56811" y="9126"/>
                  <a:pt x="54463" y="8648"/>
                </a:cubicBezTo>
                <a:cubicBezTo>
                  <a:pt x="54138" y="8583"/>
                  <a:pt x="53794" y="8487"/>
                  <a:pt x="53441" y="8382"/>
                </a:cubicBezTo>
                <a:lnTo>
                  <a:pt x="53441" y="8382"/>
                </a:lnTo>
                <a:cubicBezTo>
                  <a:pt x="57456" y="7917"/>
                  <a:pt x="61779" y="7911"/>
                  <a:pt x="63814" y="3646"/>
                </a:cubicBezTo>
                <a:cubicBezTo>
                  <a:pt x="64712" y="1730"/>
                  <a:pt x="63138" y="0"/>
                  <a:pt x="6154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16"/>
          <p:cNvSpPr txBox="1">
            <a:spLocks noGrp="1"/>
          </p:cNvSpPr>
          <p:nvPr>
            <p:ph type="title"/>
          </p:nvPr>
        </p:nvSpPr>
        <p:spPr>
          <a:xfrm>
            <a:off x="7561667" y="2296837"/>
            <a:ext cx="2854400" cy="7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50" name="Google Shape;150;p16"/>
          <p:cNvSpPr txBox="1">
            <a:spLocks noGrp="1"/>
          </p:cNvSpPr>
          <p:nvPr>
            <p:ph type="subTitle" idx="1"/>
          </p:nvPr>
        </p:nvSpPr>
        <p:spPr>
          <a:xfrm>
            <a:off x="7561667" y="3095555"/>
            <a:ext cx="2121600" cy="7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16"/>
          <p:cNvSpPr/>
          <p:nvPr/>
        </p:nvSpPr>
        <p:spPr>
          <a:xfrm>
            <a:off x="462068" y="187033"/>
            <a:ext cx="7909603" cy="6534584"/>
          </a:xfrm>
          <a:custGeom>
            <a:avLst/>
            <a:gdLst/>
            <a:ahLst/>
            <a:cxnLst/>
            <a:rect l="l" t="t" r="r" b="b"/>
            <a:pathLst>
              <a:path w="104220" h="114221" extrusionOk="0">
                <a:moveTo>
                  <a:pt x="62944" y="17216"/>
                </a:moveTo>
                <a:lnTo>
                  <a:pt x="62944" y="17216"/>
                </a:lnTo>
                <a:cubicBezTo>
                  <a:pt x="62958" y="17259"/>
                  <a:pt x="62934" y="17274"/>
                  <a:pt x="62897" y="17274"/>
                </a:cubicBezTo>
                <a:cubicBezTo>
                  <a:pt x="62885" y="17274"/>
                  <a:pt x="62871" y="17272"/>
                  <a:pt x="62857" y="17270"/>
                </a:cubicBezTo>
                <a:lnTo>
                  <a:pt x="62857" y="17270"/>
                </a:lnTo>
                <a:cubicBezTo>
                  <a:pt x="62886" y="17252"/>
                  <a:pt x="62915" y="17234"/>
                  <a:pt x="62944" y="17216"/>
                </a:cubicBezTo>
                <a:close/>
                <a:moveTo>
                  <a:pt x="24124" y="33002"/>
                </a:moveTo>
                <a:lnTo>
                  <a:pt x="24124" y="33002"/>
                </a:lnTo>
                <a:cubicBezTo>
                  <a:pt x="24082" y="33042"/>
                  <a:pt x="24042" y="33068"/>
                  <a:pt x="24012" y="33068"/>
                </a:cubicBezTo>
                <a:cubicBezTo>
                  <a:pt x="23996" y="33068"/>
                  <a:pt x="23984" y="33062"/>
                  <a:pt x="23974" y="33047"/>
                </a:cubicBezTo>
                <a:lnTo>
                  <a:pt x="23974" y="33047"/>
                </a:lnTo>
                <a:cubicBezTo>
                  <a:pt x="24001" y="33087"/>
                  <a:pt x="23947" y="33103"/>
                  <a:pt x="23895" y="33103"/>
                </a:cubicBezTo>
                <a:cubicBezTo>
                  <a:pt x="23804" y="33103"/>
                  <a:pt x="23720" y="33052"/>
                  <a:pt x="24124" y="33002"/>
                </a:cubicBezTo>
                <a:close/>
                <a:moveTo>
                  <a:pt x="64071" y="33623"/>
                </a:moveTo>
                <a:cubicBezTo>
                  <a:pt x="65761" y="34245"/>
                  <a:pt x="67414" y="34977"/>
                  <a:pt x="69033" y="35831"/>
                </a:cubicBezTo>
                <a:cubicBezTo>
                  <a:pt x="69613" y="36138"/>
                  <a:pt x="70179" y="36465"/>
                  <a:pt x="70732" y="36814"/>
                </a:cubicBezTo>
                <a:lnTo>
                  <a:pt x="70732" y="36814"/>
                </a:lnTo>
                <a:cubicBezTo>
                  <a:pt x="68385" y="36022"/>
                  <a:pt x="66205" y="34878"/>
                  <a:pt x="64071" y="33623"/>
                </a:cubicBezTo>
                <a:close/>
                <a:moveTo>
                  <a:pt x="74963" y="37700"/>
                </a:moveTo>
                <a:cubicBezTo>
                  <a:pt x="74988" y="37700"/>
                  <a:pt x="74971" y="37721"/>
                  <a:pt x="74878" y="37731"/>
                </a:cubicBezTo>
                <a:lnTo>
                  <a:pt x="74878" y="37731"/>
                </a:lnTo>
                <a:cubicBezTo>
                  <a:pt x="74917" y="37708"/>
                  <a:pt x="74948" y="37700"/>
                  <a:pt x="74963" y="37700"/>
                </a:cubicBezTo>
                <a:close/>
                <a:moveTo>
                  <a:pt x="89031" y="66786"/>
                </a:moveTo>
                <a:cubicBezTo>
                  <a:pt x="89227" y="66786"/>
                  <a:pt x="89433" y="66805"/>
                  <a:pt x="89649" y="66841"/>
                </a:cubicBezTo>
                <a:cubicBezTo>
                  <a:pt x="89612" y="66881"/>
                  <a:pt x="89546" y="66900"/>
                  <a:pt x="89454" y="66900"/>
                </a:cubicBezTo>
                <a:cubicBezTo>
                  <a:pt x="89319" y="66900"/>
                  <a:pt x="89129" y="66860"/>
                  <a:pt x="88898" y="66789"/>
                </a:cubicBezTo>
                <a:lnTo>
                  <a:pt x="88898" y="66789"/>
                </a:lnTo>
                <a:cubicBezTo>
                  <a:pt x="88942" y="66787"/>
                  <a:pt x="88986" y="66786"/>
                  <a:pt x="89031" y="66786"/>
                </a:cubicBezTo>
                <a:close/>
                <a:moveTo>
                  <a:pt x="16450" y="94025"/>
                </a:moveTo>
                <a:lnTo>
                  <a:pt x="16450" y="94025"/>
                </a:lnTo>
                <a:cubicBezTo>
                  <a:pt x="16487" y="94141"/>
                  <a:pt x="16513" y="94261"/>
                  <a:pt x="16530" y="94381"/>
                </a:cubicBezTo>
                <a:lnTo>
                  <a:pt x="16530" y="94381"/>
                </a:lnTo>
                <a:cubicBezTo>
                  <a:pt x="16507" y="94281"/>
                  <a:pt x="16480" y="94162"/>
                  <a:pt x="16450" y="94025"/>
                </a:cubicBezTo>
                <a:close/>
                <a:moveTo>
                  <a:pt x="16440" y="94441"/>
                </a:moveTo>
                <a:cubicBezTo>
                  <a:pt x="16449" y="94441"/>
                  <a:pt x="16480" y="94454"/>
                  <a:pt x="16541" y="94484"/>
                </a:cubicBezTo>
                <a:lnTo>
                  <a:pt x="16541" y="94484"/>
                </a:lnTo>
                <a:cubicBezTo>
                  <a:pt x="16542" y="94497"/>
                  <a:pt x="16543" y="94510"/>
                  <a:pt x="16544" y="94523"/>
                </a:cubicBezTo>
                <a:lnTo>
                  <a:pt x="16544" y="94523"/>
                </a:lnTo>
                <a:cubicBezTo>
                  <a:pt x="16472" y="94475"/>
                  <a:pt x="16427" y="94441"/>
                  <a:pt x="16440" y="94441"/>
                </a:cubicBezTo>
                <a:close/>
                <a:moveTo>
                  <a:pt x="16554" y="94490"/>
                </a:moveTo>
                <a:lnTo>
                  <a:pt x="16554" y="94490"/>
                </a:lnTo>
                <a:cubicBezTo>
                  <a:pt x="16563" y="94494"/>
                  <a:pt x="16571" y="94499"/>
                  <a:pt x="16580" y="94503"/>
                </a:cubicBezTo>
                <a:cubicBezTo>
                  <a:pt x="16583" y="94520"/>
                  <a:pt x="16586" y="94537"/>
                  <a:pt x="16589" y="94552"/>
                </a:cubicBezTo>
                <a:lnTo>
                  <a:pt x="16589" y="94552"/>
                </a:lnTo>
                <a:cubicBezTo>
                  <a:pt x="16581" y="94547"/>
                  <a:pt x="16573" y="94542"/>
                  <a:pt x="16565" y="94536"/>
                </a:cubicBezTo>
                <a:lnTo>
                  <a:pt x="16565" y="94536"/>
                </a:lnTo>
                <a:cubicBezTo>
                  <a:pt x="16562" y="94522"/>
                  <a:pt x="16558" y="94506"/>
                  <a:pt x="16554" y="94490"/>
                </a:cubicBezTo>
                <a:close/>
                <a:moveTo>
                  <a:pt x="15368" y="96422"/>
                </a:moveTo>
                <a:cubicBezTo>
                  <a:pt x="15439" y="96422"/>
                  <a:pt x="15557" y="96442"/>
                  <a:pt x="15737" y="96495"/>
                </a:cubicBezTo>
                <a:lnTo>
                  <a:pt x="15737" y="96495"/>
                </a:lnTo>
                <a:cubicBezTo>
                  <a:pt x="15683" y="96562"/>
                  <a:pt x="15608" y="96586"/>
                  <a:pt x="15535" y="96586"/>
                </a:cubicBezTo>
                <a:cubicBezTo>
                  <a:pt x="15344" y="96586"/>
                  <a:pt x="15162" y="96422"/>
                  <a:pt x="15368" y="96422"/>
                </a:cubicBezTo>
                <a:close/>
                <a:moveTo>
                  <a:pt x="61545" y="0"/>
                </a:moveTo>
                <a:cubicBezTo>
                  <a:pt x="60823" y="0"/>
                  <a:pt x="60097" y="356"/>
                  <a:pt x="59595" y="1210"/>
                </a:cubicBezTo>
                <a:cubicBezTo>
                  <a:pt x="58705" y="2758"/>
                  <a:pt x="56792" y="3076"/>
                  <a:pt x="54717" y="3076"/>
                </a:cubicBezTo>
                <a:cubicBezTo>
                  <a:pt x="53269" y="3076"/>
                  <a:pt x="51742" y="2921"/>
                  <a:pt x="50428" y="2921"/>
                </a:cubicBezTo>
                <a:cubicBezTo>
                  <a:pt x="49763" y="2921"/>
                  <a:pt x="49152" y="2961"/>
                  <a:pt x="48635" y="3081"/>
                </a:cubicBezTo>
                <a:cubicBezTo>
                  <a:pt x="45071" y="3877"/>
                  <a:pt x="42033" y="7179"/>
                  <a:pt x="43727" y="10844"/>
                </a:cubicBezTo>
                <a:lnTo>
                  <a:pt x="43727" y="10844"/>
                </a:lnTo>
                <a:cubicBezTo>
                  <a:pt x="42931" y="10716"/>
                  <a:pt x="42131" y="10607"/>
                  <a:pt x="41328" y="10518"/>
                </a:cubicBezTo>
                <a:cubicBezTo>
                  <a:pt x="40326" y="10434"/>
                  <a:pt x="39277" y="10366"/>
                  <a:pt x="38226" y="10366"/>
                </a:cubicBezTo>
                <a:cubicBezTo>
                  <a:pt x="34896" y="10366"/>
                  <a:pt x="31546" y="11053"/>
                  <a:pt x="29628" y="14128"/>
                </a:cubicBezTo>
                <a:cubicBezTo>
                  <a:pt x="29130" y="14927"/>
                  <a:pt x="28799" y="15778"/>
                  <a:pt x="28620" y="16648"/>
                </a:cubicBezTo>
                <a:lnTo>
                  <a:pt x="28620" y="16648"/>
                </a:lnTo>
                <a:cubicBezTo>
                  <a:pt x="22818" y="17004"/>
                  <a:pt x="24918" y="18139"/>
                  <a:pt x="28504" y="19156"/>
                </a:cubicBezTo>
                <a:lnTo>
                  <a:pt x="28504" y="19156"/>
                </a:lnTo>
                <a:cubicBezTo>
                  <a:pt x="28610" y="20159"/>
                  <a:pt x="28893" y="21146"/>
                  <a:pt x="29326" y="22072"/>
                </a:cubicBezTo>
                <a:lnTo>
                  <a:pt x="29326" y="22072"/>
                </a:lnTo>
                <a:cubicBezTo>
                  <a:pt x="29050" y="22047"/>
                  <a:pt x="28774" y="22023"/>
                  <a:pt x="28497" y="22000"/>
                </a:cubicBezTo>
                <a:cubicBezTo>
                  <a:pt x="27617" y="21928"/>
                  <a:pt x="26720" y="21882"/>
                  <a:pt x="25822" y="21882"/>
                </a:cubicBezTo>
                <a:cubicBezTo>
                  <a:pt x="22372" y="21882"/>
                  <a:pt x="18908" y="22560"/>
                  <a:pt x="16319" y="25045"/>
                </a:cubicBezTo>
                <a:cubicBezTo>
                  <a:pt x="13873" y="27419"/>
                  <a:pt x="12646" y="31253"/>
                  <a:pt x="13478" y="34599"/>
                </a:cubicBezTo>
                <a:lnTo>
                  <a:pt x="13478" y="34599"/>
                </a:lnTo>
                <a:cubicBezTo>
                  <a:pt x="9569" y="35855"/>
                  <a:pt x="6547" y="38360"/>
                  <a:pt x="7664" y="43268"/>
                </a:cubicBezTo>
                <a:cubicBezTo>
                  <a:pt x="7785" y="43795"/>
                  <a:pt x="7959" y="44294"/>
                  <a:pt x="8177" y="44769"/>
                </a:cubicBezTo>
                <a:lnTo>
                  <a:pt x="8177" y="44769"/>
                </a:lnTo>
                <a:cubicBezTo>
                  <a:pt x="5545" y="45215"/>
                  <a:pt x="3278" y="46492"/>
                  <a:pt x="2097" y="49444"/>
                </a:cubicBezTo>
                <a:cubicBezTo>
                  <a:pt x="0" y="54687"/>
                  <a:pt x="3190" y="57917"/>
                  <a:pt x="7346" y="59877"/>
                </a:cubicBezTo>
                <a:lnTo>
                  <a:pt x="7346" y="59877"/>
                </a:lnTo>
                <a:cubicBezTo>
                  <a:pt x="5108" y="62532"/>
                  <a:pt x="4687" y="66427"/>
                  <a:pt x="6620" y="69582"/>
                </a:cubicBezTo>
                <a:cubicBezTo>
                  <a:pt x="6854" y="69962"/>
                  <a:pt x="7117" y="70326"/>
                  <a:pt x="7402" y="70675"/>
                </a:cubicBezTo>
                <a:lnTo>
                  <a:pt x="7402" y="70675"/>
                </a:lnTo>
                <a:cubicBezTo>
                  <a:pt x="2776" y="74478"/>
                  <a:pt x="4319" y="81423"/>
                  <a:pt x="8076" y="85846"/>
                </a:cubicBezTo>
                <a:lnTo>
                  <a:pt x="8076" y="85846"/>
                </a:lnTo>
                <a:cubicBezTo>
                  <a:pt x="5877" y="87417"/>
                  <a:pt x="4258" y="89718"/>
                  <a:pt x="3706" y="92589"/>
                </a:cubicBezTo>
                <a:cubicBezTo>
                  <a:pt x="2663" y="97896"/>
                  <a:pt x="5577" y="103115"/>
                  <a:pt x="10013" y="105898"/>
                </a:cubicBezTo>
                <a:cubicBezTo>
                  <a:pt x="14319" y="108551"/>
                  <a:pt x="19668" y="108682"/>
                  <a:pt x="24583" y="109204"/>
                </a:cubicBezTo>
                <a:cubicBezTo>
                  <a:pt x="29933" y="109813"/>
                  <a:pt x="35282" y="110552"/>
                  <a:pt x="40632" y="111378"/>
                </a:cubicBezTo>
                <a:cubicBezTo>
                  <a:pt x="46547" y="112292"/>
                  <a:pt x="52593" y="112901"/>
                  <a:pt x="58464" y="114075"/>
                </a:cubicBezTo>
                <a:cubicBezTo>
                  <a:pt x="58945" y="114172"/>
                  <a:pt x="59428" y="114220"/>
                  <a:pt x="59905" y="114220"/>
                </a:cubicBezTo>
                <a:cubicBezTo>
                  <a:pt x="62628" y="114220"/>
                  <a:pt x="65168" y="112662"/>
                  <a:pt x="65945" y="109813"/>
                </a:cubicBezTo>
                <a:cubicBezTo>
                  <a:pt x="65970" y="109720"/>
                  <a:pt x="65992" y="109626"/>
                  <a:pt x="66011" y="109532"/>
                </a:cubicBezTo>
                <a:lnTo>
                  <a:pt x="66011" y="109532"/>
                </a:lnTo>
                <a:cubicBezTo>
                  <a:pt x="72167" y="110381"/>
                  <a:pt x="78338" y="111095"/>
                  <a:pt x="84473" y="111813"/>
                </a:cubicBezTo>
                <a:cubicBezTo>
                  <a:pt x="84627" y="111830"/>
                  <a:pt x="84781" y="111838"/>
                  <a:pt x="84935" y="111838"/>
                </a:cubicBezTo>
                <a:cubicBezTo>
                  <a:pt x="87083" y="111838"/>
                  <a:pt x="89141" y="110260"/>
                  <a:pt x="90202" y="108398"/>
                </a:cubicBezTo>
                <a:lnTo>
                  <a:pt x="90202" y="108398"/>
                </a:lnTo>
                <a:cubicBezTo>
                  <a:pt x="92023" y="109013"/>
                  <a:pt x="93944" y="109410"/>
                  <a:pt x="96042" y="109465"/>
                </a:cubicBezTo>
                <a:cubicBezTo>
                  <a:pt x="96112" y="109467"/>
                  <a:pt x="96181" y="109468"/>
                  <a:pt x="96250" y="109468"/>
                </a:cubicBezTo>
                <a:cubicBezTo>
                  <a:pt x="101969" y="109468"/>
                  <a:pt x="104220" y="102371"/>
                  <a:pt x="100652" y="98418"/>
                </a:cubicBezTo>
                <a:cubicBezTo>
                  <a:pt x="99018" y="96624"/>
                  <a:pt x="97272" y="94981"/>
                  <a:pt x="95431" y="93470"/>
                </a:cubicBezTo>
                <a:lnTo>
                  <a:pt x="95431" y="93470"/>
                </a:lnTo>
                <a:cubicBezTo>
                  <a:pt x="96284" y="93316"/>
                  <a:pt x="97140" y="93098"/>
                  <a:pt x="97999" y="92807"/>
                </a:cubicBezTo>
                <a:cubicBezTo>
                  <a:pt x="101435" y="91676"/>
                  <a:pt x="104132" y="87196"/>
                  <a:pt x="101696" y="83760"/>
                </a:cubicBezTo>
                <a:cubicBezTo>
                  <a:pt x="99804" y="81132"/>
                  <a:pt x="97701" y="78688"/>
                  <a:pt x="95382" y="76490"/>
                </a:cubicBezTo>
                <a:lnTo>
                  <a:pt x="95382" y="76490"/>
                </a:lnTo>
                <a:cubicBezTo>
                  <a:pt x="95997" y="75940"/>
                  <a:pt x="96543" y="75291"/>
                  <a:pt x="96999" y="74540"/>
                </a:cubicBezTo>
                <a:cubicBezTo>
                  <a:pt x="98880" y="71517"/>
                  <a:pt x="98582" y="68380"/>
                  <a:pt x="97228" y="65560"/>
                </a:cubicBezTo>
                <a:lnTo>
                  <a:pt x="97228" y="65560"/>
                </a:lnTo>
                <a:cubicBezTo>
                  <a:pt x="98912" y="64534"/>
                  <a:pt x="100009" y="62687"/>
                  <a:pt x="100044" y="60622"/>
                </a:cubicBezTo>
                <a:cubicBezTo>
                  <a:pt x="100079" y="52128"/>
                  <a:pt x="92303" y="46668"/>
                  <a:pt x="84847" y="43271"/>
                </a:cubicBezTo>
                <a:lnTo>
                  <a:pt x="84847" y="43271"/>
                </a:lnTo>
                <a:cubicBezTo>
                  <a:pt x="85997" y="41080"/>
                  <a:pt x="86336" y="38486"/>
                  <a:pt x="85473" y="35918"/>
                </a:cubicBezTo>
                <a:cubicBezTo>
                  <a:pt x="83864" y="31177"/>
                  <a:pt x="78341" y="27611"/>
                  <a:pt x="74078" y="25393"/>
                </a:cubicBezTo>
                <a:cubicBezTo>
                  <a:pt x="72763" y="24714"/>
                  <a:pt x="71431" y="24113"/>
                  <a:pt x="70085" y="23576"/>
                </a:cubicBezTo>
                <a:lnTo>
                  <a:pt x="70085" y="23576"/>
                </a:lnTo>
                <a:cubicBezTo>
                  <a:pt x="70400" y="23058"/>
                  <a:pt x="70661" y="22501"/>
                  <a:pt x="70860" y="21913"/>
                </a:cubicBezTo>
                <a:cubicBezTo>
                  <a:pt x="72599" y="16041"/>
                  <a:pt x="66597" y="11518"/>
                  <a:pt x="61596" y="10039"/>
                </a:cubicBezTo>
                <a:cubicBezTo>
                  <a:pt x="59291" y="9344"/>
                  <a:pt x="56811" y="9126"/>
                  <a:pt x="54463" y="8648"/>
                </a:cubicBezTo>
                <a:cubicBezTo>
                  <a:pt x="54138" y="8583"/>
                  <a:pt x="53794" y="8487"/>
                  <a:pt x="53441" y="8382"/>
                </a:cubicBezTo>
                <a:lnTo>
                  <a:pt x="53441" y="8382"/>
                </a:lnTo>
                <a:cubicBezTo>
                  <a:pt x="57456" y="7917"/>
                  <a:pt x="61779" y="7911"/>
                  <a:pt x="63814" y="3646"/>
                </a:cubicBezTo>
                <a:cubicBezTo>
                  <a:pt x="64712" y="1730"/>
                  <a:pt x="63138" y="0"/>
                  <a:pt x="6154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16"/>
          <p:cNvSpPr/>
          <p:nvPr/>
        </p:nvSpPr>
        <p:spPr>
          <a:xfrm rot="2110842">
            <a:off x="10635514" y="-203873"/>
            <a:ext cx="2635396" cy="2231600"/>
          </a:xfrm>
          <a:custGeom>
            <a:avLst/>
            <a:gdLst/>
            <a:ahLst/>
            <a:cxnLst/>
            <a:rect l="l" t="t" r="r" b="b"/>
            <a:pathLst>
              <a:path w="79056" h="66943" extrusionOk="0">
                <a:moveTo>
                  <a:pt x="78452" y="0"/>
                </a:moveTo>
                <a:cubicBezTo>
                  <a:pt x="78223" y="0"/>
                  <a:pt x="78001" y="115"/>
                  <a:pt x="77944" y="361"/>
                </a:cubicBezTo>
                <a:cubicBezTo>
                  <a:pt x="76508" y="7276"/>
                  <a:pt x="72594" y="13409"/>
                  <a:pt x="66592" y="17236"/>
                </a:cubicBezTo>
                <a:cubicBezTo>
                  <a:pt x="63634" y="19150"/>
                  <a:pt x="60285" y="20368"/>
                  <a:pt x="56806" y="20803"/>
                </a:cubicBezTo>
                <a:cubicBezTo>
                  <a:pt x="55948" y="20893"/>
                  <a:pt x="55088" y="20927"/>
                  <a:pt x="54228" y="20927"/>
                </a:cubicBezTo>
                <a:cubicBezTo>
                  <a:pt x="51585" y="20927"/>
                  <a:pt x="48932" y="20606"/>
                  <a:pt x="46291" y="20606"/>
                </a:cubicBezTo>
                <a:cubicBezTo>
                  <a:pt x="45649" y="20606"/>
                  <a:pt x="45007" y="20625"/>
                  <a:pt x="44367" y="20672"/>
                </a:cubicBezTo>
                <a:cubicBezTo>
                  <a:pt x="38017" y="21194"/>
                  <a:pt x="32058" y="24239"/>
                  <a:pt x="27927" y="29110"/>
                </a:cubicBezTo>
                <a:cubicBezTo>
                  <a:pt x="23229" y="34721"/>
                  <a:pt x="21968" y="42071"/>
                  <a:pt x="19967" y="48899"/>
                </a:cubicBezTo>
                <a:cubicBezTo>
                  <a:pt x="17768" y="56347"/>
                  <a:pt x="12659" y="66053"/>
                  <a:pt x="4154" y="66053"/>
                </a:cubicBezTo>
                <a:cubicBezTo>
                  <a:pt x="3072" y="66053"/>
                  <a:pt x="1936" y="65896"/>
                  <a:pt x="743" y="65557"/>
                </a:cubicBezTo>
                <a:cubicBezTo>
                  <a:pt x="700" y="65547"/>
                  <a:pt x="659" y="65543"/>
                  <a:pt x="620" y="65543"/>
                </a:cubicBezTo>
                <a:cubicBezTo>
                  <a:pt x="149" y="65543"/>
                  <a:pt x="0" y="66223"/>
                  <a:pt x="482" y="66384"/>
                </a:cubicBezTo>
                <a:cubicBezTo>
                  <a:pt x="1702" y="66766"/>
                  <a:pt x="2916" y="66943"/>
                  <a:pt x="4109" y="66943"/>
                </a:cubicBezTo>
                <a:cubicBezTo>
                  <a:pt x="9297" y="66943"/>
                  <a:pt x="14066" y="63593"/>
                  <a:pt x="16966" y="59207"/>
                </a:cubicBezTo>
                <a:cubicBezTo>
                  <a:pt x="21620" y="52118"/>
                  <a:pt x="22142" y="43289"/>
                  <a:pt x="25578" y="35678"/>
                </a:cubicBezTo>
                <a:cubicBezTo>
                  <a:pt x="29188" y="27414"/>
                  <a:pt x="37365" y="22108"/>
                  <a:pt x="46368" y="22064"/>
                </a:cubicBezTo>
                <a:cubicBezTo>
                  <a:pt x="48987" y="22064"/>
                  <a:pt x="51590" y="22338"/>
                  <a:pt x="54197" y="22338"/>
                </a:cubicBezTo>
                <a:cubicBezTo>
                  <a:pt x="55745" y="22338"/>
                  <a:pt x="57295" y="22242"/>
                  <a:pt x="58850" y="21934"/>
                </a:cubicBezTo>
                <a:cubicBezTo>
                  <a:pt x="62112" y="21281"/>
                  <a:pt x="65244" y="19976"/>
                  <a:pt x="67984" y="18106"/>
                </a:cubicBezTo>
                <a:cubicBezTo>
                  <a:pt x="73942" y="14061"/>
                  <a:pt x="78335" y="7755"/>
                  <a:pt x="79031" y="535"/>
                </a:cubicBezTo>
                <a:cubicBezTo>
                  <a:pt x="79055" y="192"/>
                  <a:pt x="78748" y="0"/>
                  <a:pt x="784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16"/>
          <p:cNvSpPr/>
          <p:nvPr/>
        </p:nvSpPr>
        <p:spPr>
          <a:xfrm rot="2178021">
            <a:off x="1001092" y="542011"/>
            <a:ext cx="39165" cy="27565"/>
          </a:xfrm>
          <a:custGeom>
            <a:avLst/>
            <a:gdLst/>
            <a:ahLst/>
            <a:cxnLst/>
            <a:rect l="l" t="t" r="r" b="b"/>
            <a:pathLst>
              <a:path w="1175" h="827" extrusionOk="0">
                <a:moveTo>
                  <a:pt x="566" y="0"/>
                </a:moveTo>
                <a:cubicBezTo>
                  <a:pt x="0" y="0"/>
                  <a:pt x="0" y="826"/>
                  <a:pt x="566" y="826"/>
                </a:cubicBezTo>
                <a:cubicBezTo>
                  <a:pt x="1174" y="826"/>
                  <a:pt x="1174" y="0"/>
                  <a:pt x="56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16"/>
          <p:cNvSpPr/>
          <p:nvPr/>
        </p:nvSpPr>
        <p:spPr>
          <a:xfrm rot="-2902359">
            <a:off x="10873916" y="1732390"/>
            <a:ext cx="102969" cy="79769"/>
          </a:xfrm>
          <a:custGeom>
            <a:avLst/>
            <a:gdLst/>
            <a:ahLst/>
            <a:cxnLst/>
            <a:rect l="l" t="t" r="r" b="b"/>
            <a:pathLst>
              <a:path w="3089" h="2393" extrusionOk="0">
                <a:moveTo>
                  <a:pt x="1566" y="0"/>
                </a:moveTo>
                <a:cubicBezTo>
                  <a:pt x="1" y="0"/>
                  <a:pt x="1" y="2392"/>
                  <a:pt x="1566" y="2392"/>
                </a:cubicBezTo>
                <a:cubicBezTo>
                  <a:pt x="3089" y="2392"/>
                  <a:pt x="3089" y="0"/>
                  <a:pt x="156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16"/>
          <p:cNvSpPr/>
          <p:nvPr/>
        </p:nvSpPr>
        <p:spPr>
          <a:xfrm rot="-2902359">
            <a:off x="12203514" y="1040395"/>
            <a:ext cx="165337" cy="165671"/>
          </a:xfrm>
          <a:custGeom>
            <a:avLst/>
            <a:gdLst/>
            <a:ahLst/>
            <a:cxnLst/>
            <a:rect l="l" t="t" r="r" b="b"/>
            <a:pathLst>
              <a:path w="4960" h="4970" extrusionOk="0">
                <a:moveTo>
                  <a:pt x="2480" y="1"/>
                </a:moveTo>
                <a:cubicBezTo>
                  <a:pt x="1828" y="44"/>
                  <a:pt x="1219" y="305"/>
                  <a:pt x="697" y="740"/>
                </a:cubicBezTo>
                <a:cubicBezTo>
                  <a:pt x="262" y="1218"/>
                  <a:pt x="1" y="1827"/>
                  <a:pt x="1" y="2480"/>
                </a:cubicBezTo>
                <a:lnTo>
                  <a:pt x="88" y="3132"/>
                </a:lnTo>
                <a:cubicBezTo>
                  <a:pt x="218" y="3567"/>
                  <a:pt x="436" y="3915"/>
                  <a:pt x="697" y="4219"/>
                </a:cubicBezTo>
                <a:lnTo>
                  <a:pt x="1219" y="4611"/>
                </a:lnTo>
                <a:cubicBezTo>
                  <a:pt x="1610" y="4828"/>
                  <a:pt x="2045" y="4959"/>
                  <a:pt x="2480" y="4959"/>
                </a:cubicBezTo>
                <a:cubicBezTo>
                  <a:pt x="2540" y="4966"/>
                  <a:pt x="2598" y="4970"/>
                  <a:pt x="2655" y="4970"/>
                </a:cubicBezTo>
                <a:cubicBezTo>
                  <a:pt x="2932" y="4970"/>
                  <a:pt x="3185" y="4885"/>
                  <a:pt x="3437" y="4741"/>
                </a:cubicBezTo>
                <a:cubicBezTo>
                  <a:pt x="3741" y="4654"/>
                  <a:pt x="4002" y="4480"/>
                  <a:pt x="4220" y="4263"/>
                </a:cubicBezTo>
                <a:cubicBezTo>
                  <a:pt x="4481" y="4045"/>
                  <a:pt x="4655" y="3741"/>
                  <a:pt x="4742" y="3437"/>
                </a:cubicBezTo>
                <a:cubicBezTo>
                  <a:pt x="4916" y="3176"/>
                  <a:pt x="4959" y="2828"/>
                  <a:pt x="4959" y="2480"/>
                </a:cubicBezTo>
                <a:lnTo>
                  <a:pt x="4872" y="1827"/>
                </a:lnTo>
                <a:cubicBezTo>
                  <a:pt x="4742" y="1436"/>
                  <a:pt x="4524" y="1044"/>
                  <a:pt x="4220" y="740"/>
                </a:cubicBezTo>
                <a:lnTo>
                  <a:pt x="3741" y="349"/>
                </a:lnTo>
                <a:cubicBezTo>
                  <a:pt x="3350" y="131"/>
                  <a:pt x="2915" y="1"/>
                  <a:pt x="24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16"/>
          <p:cNvSpPr/>
          <p:nvPr/>
        </p:nvSpPr>
        <p:spPr>
          <a:xfrm rot="-2902359">
            <a:off x="10834989" y="1351237"/>
            <a:ext cx="102969" cy="79769"/>
          </a:xfrm>
          <a:custGeom>
            <a:avLst/>
            <a:gdLst/>
            <a:ahLst/>
            <a:cxnLst/>
            <a:rect l="l" t="t" r="r" b="b"/>
            <a:pathLst>
              <a:path w="3089" h="2393" extrusionOk="0">
                <a:moveTo>
                  <a:pt x="1566" y="1"/>
                </a:moveTo>
                <a:cubicBezTo>
                  <a:pt x="0" y="1"/>
                  <a:pt x="0" y="2393"/>
                  <a:pt x="1566" y="2393"/>
                </a:cubicBezTo>
                <a:cubicBezTo>
                  <a:pt x="3088" y="2393"/>
                  <a:pt x="3088" y="1"/>
                  <a:pt x="156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16"/>
          <p:cNvSpPr/>
          <p:nvPr/>
        </p:nvSpPr>
        <p:spPr>
          <a:xfrm rot="-2902359">
            <a:off x="10379112" y="1028548"/>
            <a:ext cx="39168" cy="27568"/>
          </a:xfrm>
          <a:custGeom>
            <a:avLst/>
            <a:gdLst/>
            <a:ahLst/>
            <a:cxnLst/>
            <a:rect l="l" t="t" r="r" b="b"/>
            <a:pathLst>
              <a:path w="1175" h="827" extrusionOk="0">
                <a:moveTo>
                  <a:pt x="566" y="0"/>
                </a:moveTo>
                <a:cubicBezTo>
                  <a:pt x="0" y="0"/>
                  <a:pt x="0" y="826"/>
                  <a:pt x="566" y="826"/>
                </a:cubicBezTo>
                <a:cubicBezTo>
                  <a:pt x="1174" y="826"/>
                  <a:pt x="1174" y="0"/>
                  <a:pt x="56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16"/>
          <p:cNvSpPr/>
          <p:nvPr/>
        </p:nvSpPr>
        <p:spPr>
          <a:xfrm>
            <a:off x="717600" y="5906800"/>
            <a:ext cx="81267" cy="62533"/>
          </a:xfrm>
          <a:custGeom>
            <a:avLst/>
            <a:gdLst/>
            <a:ahLst/>
            <a:cxnLst/>
            <a:rect l="l" t="t" r="r" b="b"/>
            <a:pathLst>
              <a:path w="2438" h="1876" extrusionOk="0">
                <a:moveTo>
                  <a:pt x="1250" y="1"/>
                </a:moveTo>
                <a:cubicBezTo>
                  <a:pt x="0" y="1"/>
                  <a:pt x="0" y="1876"/>
                  <a:pt x="1250" y="1876"/>
                </a:cubicBezTo>
                <a:cubicBezTo>
                  <a:pt x="2438" y="1813"/>
                  <a:pt x="2438" y="1"/>
                  <a:pt x="125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16"/>
          <p:cNvSpPr txBox="1">
            <a:spLocks noGrp="1"/>
          </p:cNvSpPr>
          <p:nvPr>
            <p:ph type="title" idx="2"/>
          </p:nvPr>
        </p:nvSpPr>
        <p:spPr>
          <a:xfrm>
            <a:off x="3256600" y="2296837"/>
            <a:ext cx="2854400" cy="7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0" name="Google Shape;160;p16"/>
          <p:cNvSpPr txBox="1">
            <a:spLocks noGrp="1"/>
          </p:cNvSpPr>
          <p:nvPr>
            <p:ph type="title" idx="3" hasCustomPrompt="1"/>
          </p:nvPr>
        </p:nvSpPr>
        <p:spPr>
          <a:xfrm>
            <a:off x="1805933" y="2296841"/>
            <a:ext cx="1803200" cy="9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5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1" name="Google Shape;161;p16"/>
          <p:cNvSpPr txBox="1">
            <a:spLocks noGrp="1"/>
          </p:cNvSpPr>
          <p:nvPr>
            <p:ph type="title" idx="4" hasCustomPrompt="1"/>
          </p:nvPr>
        </p:nvSpPr>
        <p:spPr>
          <a:xfrm>
            <a:off x="6111000" y="2296841"/>
            <a:ext cx="1803200" cy="9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5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2" name="Google Shape;162;p16"/>
          <p:cNvSpPr txBox="1">
            <a:spLocks noGrp="1"/>
          </p:cNvSpPr>
          <p:nvPr>
            <p:ph type="title" idx="5"/>
          </p:nvPr>
        </p:nvSpPr>
        <p:spPr>
          <a:xfrm>
            <a:off x="3256600" y="4304100"/>
            <a:ext cx="2854400" cy="7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3" name="Google Shape;163;p16"/>
          <p:cNvSpPr txBox="1">
            <a:spLocks noGrp="1"/>
          </p:cNvSpPr>
          <p:nvPr>
            <p:ph type="title" idx="6" hasCustomPrompt="1"/>
          </p:nvPr>
        </p:nvSpPr>
        <p:spPr>
          <a:xfrm>
            <a:off x="1805933" y="4304100"/>
            <a:ext cx="1803200" cy="9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5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4" name="Google Shape;164;p16"/>
          <p:cNvSpPr txBox="1">
            <a:spLocks noGrp="1"/>
          </p:cNvSpPr>
          <p:nvPr>
            <p:ph type="title" idx="7"/>
          </p:nvPr>
        </p:nvSpPr>
        <p:spPr>
          <a:xfrm>
            <a:off x="7561667" y="4304100"/>
            <a:ext cx="2854400" cy="7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5" name="Google Shape;165;p16"/>
          <p:cNvSpPr txBox="1">
            <a:spLocks noGrp="1"/>
          </p:cNvSpPr>
          <p:nvPr>
            <p:ph type="title" idx="8" hasCustomPrompt="1"/>
          </p:nvPr>
        </p:nvSpPr>
        <p:spPr>
          <a:xfrm>
            <a:off x="6111000" y="4304100"/>
            <a:ext cx="1803200" cy="9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5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6" name="Google Shape;166;p16"/>
          <p:cNvSpPr txBox="1">
            <a:spLocks noGrp="1"/>
          </p:cNvSpPr>
          <p:nvPr>
            <p:ph type="subTitle" idx="9"/>
          </p:nvPr>
        </p:nvSpPr>
        <p:spPr>
          <a:xfrm>
            <a:off x="3256600" y="3095555"/>
            <a:ext cx="2121600" cy="7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6"/>
          <p:cNvSpPr txBox="1">
            <a:spLocks noGrp="1"/>
          </p:cNvSpPr>
          <p:nvPr>
            <p:ph type="subTitle" idx="13"/>
          </p:nvPr>
        </p:nvSpPr>
        <p:spPr>
          <a:xfrm>
            <a:off x="3256600" y="5102225"/>
            <a:ext cx="2121600" cy="7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16"/>
          <p:cNvSpPr txBox="1">
            <a:spLocks noGrp="1"/>
          </p:cNvSpPr>
          <p:nvPr>
            <p:ph type="subTitle" idx="14"/>
          </p:nvPr>
        </p:nvSpPr>
        <p:spPr>
          <a:xfrm>
            <a:off x="7561667" y="5102225"/>
            <a:ext cx="2121600" cy="7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6"/>
          <p:cNvSpPr/>
          <p:nvPr/>
        </p:nvSpPr>
        <p:spPr>
          <a:xfrm rot="2015395">
            <a:off x="6167732" y="1514811"/>
            <a:ext cx="4944" cy="4424"/>
          </a:xfrm>
          <a:custGeom>
            <a:avLst/>
            <a:gdLst/>
            <a:ahLst/>
            <a:cxnLst/>
            <a:rect l="l" t="t" r="r" b="b"/>
            <a:pathLst>
              <a:path w="38" h="34" extrusionOk="0">
                <a:moveTo>
                  <a:pt x="31" y="0"/>
                </a:moveTo>
                <a:cubicBezTo>
                  <a:pt x="27" y="0"/>
                  <a:pt x="19" y="9"/>
                  <a:pt x="0" y="34"/>
                </a:cubicBezTo>
                <a:lnTo>
                  <a:pt x="38" y="34"/>
                </a:lnTo>
                <a:cubicBezTo>
                  <a:pt x="25" y="34"/>
                  <a:pt x="38" y="0"/>
                  <a:pt x="31" y="0"/>
                </a:cubicBezTo>
                <a:close/>
              </a:path>
            </a:pathLst>
          </a:custGeom>
          <a:solidFill>
            <a:srgbClr val="3780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16"/>
          <p:cNvSpPr/>
          <p:nvPr/>
        </p:nvSpPr>
        <p:spPr>
          <a:xfrm rot="2015395">
            <a:off x="7563122" y="-586008"/>
            <a:ext cx="12361" cy="14703"/>
          </a:xfrm>
          <a:custGeom>
            <a:avLst/>
            <a:gdLst/>
            <a:ahLst/>
            <a:cxnLst/>
            <a:rect l="l" t="t" r="r" b="b"/>
            <a:pathLst>
              <a:path w="95" h="113" extrusionOk="0">
                <a:moveTo>
                  <a:pt x="20" y="1"/>
                </a:moveTo>
                <a:lnTo>
                  <a:pt x="20" y="1"/>
                </a:lnTo>
                <a:cubicBezTo>
                  <a:pt x="1" y="94"/>
                  <a:pt x="38" y="113"/>
                  <a:pt x="94" y="113"/>
                </a:cubicBezTo>
                <a:lnTo>
                  <a:pt x="94" y="57"/>
                </a:lnTo>
                <a:lnTo>
                  <a:pt x="2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16"/>
          <p:cNvSpPr txBox="1">
            <a:spLocks noGrp="1"/>
          </p:cNvSpPr>
          <p:nvPr>
            <p:ph type="title" idx="15"/>
          </p:nvPr>
        </p:nvSpPr>
        <p:spPr>
          <a:xfrm>
            <a:off x="980633" y="719328"/>
            <a:ext cx="51152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 big numbers">
  <p:cSld name="Some big numbers">
    <p:bg>
      <p:bgPr>
        <a:solidFill>
          <a:schemeClr val="accent1"/>
        </a:soli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9"/>
          <p:cNvSpPr/>
          <p:nvPr/>
        </p:nvSpPr>
        <p:spPr>
          <a:xfrm rot="-5400000">
            <a:off x="-50307" y="-376419"/>
            <a:ext cx="7845396" cy="8194844"/>
          </a:xfrm>
          <a:custGeom>
            <a:avLst/>
            <a:gdLst/>
            <a:ahLst/>
            <a:cxnLst/>
            <a:rect l="l" t="t" r="r" b="b"/>
            <a:pathLst>
              <a:path w="131333" h="115258" extrusionOk="0">
                <a:moveTo>
                  <a:pt x="57968" y="0"/>
                </a:moveTo>
                <a:cubicBezTo>
                  <a:pt x="38640" y="0"/>
                  <a:pt x="19314" y="103"/>
                  <a:pt x="0" y="360"/>
                </a:cubicBezTo>
                <a:cubicBezTo>
                  <a:pt x="570" y="35475"/>
                  <a:pt x="1965" y="70591"/>
                  <a:pt x="4120" y="105642"/>
                </a:cubicBezTo>
                <a:cubicBezTo>
                  <a:pt x="12994" y="109065"/>
                  <a:pt x="22502" y="111093"/>
                  <a:pt x="31882" y="112551"/>
                </a:cubicBezTo>
                <a:cubicBezTo>
                  <a:pt x="41580" y="114073"/>
                  <a:pt x="51341" y="114960"/>
                  <a:pt x="61103" y="115213"/>
                </a:cubicBezTo>
                <a:cubicBezTo>
                  <a:pt x="62489" y="115243"/>
                  <a:pt x="63874" y="115258"/>
                  <a:pt x="65259" y="115258"/>
                </a:cubicBezTo>
                <a:cubicBezTo>
                  <a:pt x="87759" y="115258"/>
                  <a:pt x="110136" y="111380"/>
                  <a:pt x="131333" y="103677"/>
                </a:cubicBezTo>
                <a:cubicBezTo>
                  <a:pt x="129495" y="69323"/>
                  <a:pt x="130065" y="34715"/>
                  <a:pt x="128417" y="360"/>
                </a:cubicBezTo>
                <a:cubicBezTo>
                  <a:pt x="104946" y="152"/>
                  <a:pt x="81456" y="0"/>
                  <a:pt x="579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19"/>
          <p:cNvSpPr txBox="1">
            <a:spLocks noGrp="1"/>
          </p:cNvSpPr>
          <p:nvPr>
            <p:ph type="title" hasCustomPrompt="1"/>
          </p:nvPr>
        </p:nvSpPr>
        <p:spPr>
          <a:xfrm>
            <a:off x="1873533" y="624967"/>
            <a:ext cx="5119600" cy="8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96" name="Google Shape;196;p19"/>
          <p:cNvSpPr txBox="1">
            <a:spLocks noGrp="1"/>
          </p:cNvSpPr>
          <p:nvPr>
            <p:ph type="subTitle" idx="1"/>
          </p:nvPr>
        </p:nvSpPr>
        <p:spPr>
          <a:xfrm>
            <a:off x="1873344" y="1660500"/>
            <a:ext cx="5119600" cy="78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19"/>
          <p:cNvSpPr txBox="1">
            <a:spLocks noGrp="1"/>
          </p:cNvSpPr>
          <p:nvPr>
            <p:ph type="title" idx="2" hasCustomPrompt="1"/>
          </p:nvPr>
        </p:nvSpPr>
        <p:spPr>
          <a:xfrm>
            <a:off x="1873533" y="2481767"/>
            <a:ext cx="5119600" cy="8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98" name="Google Shape;198;p19"/>
          <p:cNvSpPr txBox="1">
            <a:spLocks noGrp="1"/>
          </p:cNvSpPr>
          <p:nvPr>
            <p:ph type="subTitle" idx="3"/>
          </p:nvPr>
        </p:nvSpPr>
        <p:spPr>
          <a:xfrm>
            <a:off x="1873344" y="3517305"/>
            <a:ext cx="5119600" cy="78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19"/>
          <p:cNvSpPr txBox="1">
            <a:spLocks noGrp="1"/>
          </p:cNvSpPr>
          <p:nvPr>
            <p:ph type="title" idx="4" hasCustomPrompt="1"/>
          </p:nvPr>
        </p:nvSpPr>
        <p:spPr>
          <a:xfrm>
            <a:off x="1873533" y="4338567"/>
            <a:ext cx="5119600" cy="8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0" name="Google Shape;200;p19"/>
          <p:cNvSpPr txBox="1">
            <a:spLocks noGrp="1"/>
          </p:cNvSpPr>
          <p:nvPr>
            <p:ph type="subTitle" idx="5"/>
          </p:nvPr>
        </p:nvSpPr>
        <p:spPr>
          <a:xfrm>
            <a:off x="1873344" y="5374111"/>
            <a:ext cx="5119600" cy="78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19"/>
          <p:cNvSpPr/>
          <p:nvPr/>
        </p:nvSpPr>
        <p:spPr>
          <a:xfrm rot="-4849329">
            <a:off x="7948911" y="3384289"/>
            <a:ext cx="570501" cy="1126169"/>
          </a:xfrm>
          <a:custGeom>
            <a:avLst/>
            <a:gdLst/>
            <a:ahLst/>
            <a:cxnLst/>
            <a:rect l="l" t="t" r="r" b="b"/>
            <a:pathLst>
              <a:path w="17115" h="33785" extrusionOk="0">
                <a:moveTo>
                  <a:pt x="15593" y="0"/>
                </a:moveTo>
                <a:lnTo>
                  <a:pt x="3614" y="2662"/>
                </a:lnTo>
                <a:lnTo>
                  <a:pt x="3677" y="3042"/>
                </a:lnTo>
                <a:cubicBezTo>
                  <a:pt x="3741" y="3296"/>
                  <a:pt x="3804" y="3676"/>
                  <a:pt x="3867" y="4120"/>
                </a:cubicBezTo>
                <a:cubicBezTo>
                  <a:pt x="3994" y="4627"/>
                  <a:pt x="4121" y="5134"/>
                  <a:pt x="4248" y="5768"/>
                </a:cubicBezTo>
                <a:lnTo>
                  <a:pt x="4691" y="7923"/>
                </a:lnTo>
                <a:cubicBezTo>
                  <a:pt x="5072" y="9508"/>
                  <a:pt x="5452" y="11282"/>
                  <a:pt x="5959" y="13311"/>
                </a:cubicBezTo>
                <a:cubicBezTo>
                  <a:pt x="6213" y="14262"/>
                  <a:pt x="6466" y="15339"/>
                  <a:pt x="6783" y="16353"/>
                </a:cubicBezTo>
                <a:cubicBezTo>
                  <a:pt x="6910" y="16924"/>
                  <a:pt x="7037" y="17431"/>
                  <a:pt x="7163" y="17938"/>
                </a:cubicBezTo>
                <a:lnTo>
                  <a:pt x="7417" y="19079"/>
                </a:lnTo>
                <a:cubicBezTo>
                  <a:pt x="7480" y="19396"/>
                  <a:pt x="7544" y="19649"/>
                  <a:pt x="7544" y="19713"/>
                </a:cubicBezTo>
                <a:lnTo>
                  <a:pt x="7544" y="19903"/>
                </a:lnTo>
                <a:cubicBezTo>
                  <a:pt x="7544" y="20030"/>
                  <a:pt x="7544" y="20156"/>
                  <a:pt x="7480" y="20283"/>
                </a:cubicBezTo>
                <a:cubicBezTo>
                  <a:pt x="7353" y="20473"/>
                  <a:pt x="7290" y="20600"/>
                  <a:pt x="7163" y="20790"/>
                </a:cubicBezTo>
                <a:lnTo>
                  <a:pt x="6973" y="21044"/>
                </a:lnTo>
                <a:lnTo>
                  <a:pt x="6910" y="21234"/>
                </a:lnTo>
                <a:lnTo>
                  <a:pt x="6846" y="21297"/>
                </a:lnTo>
                <a:lnTo>
                  <a:pt x="6846" y="21361"/>
                </a:lnTo>
                <a:lnTo>
                  <a:pt x="5896" y="22692"/>
                </a:lnTo>
                <a:cubicBezTo>
                  <a:pt x="4691" y="24530"/>
                  <a:pt x="3614" y="26305"/>
                  <a:pt x="2726" y="27826"/>
                </a:cubicBezTo>
                <a:cubicBezTo>
                  <a:pt x="952" y="30932"/>
                  <a:pt x="1" y="33150"/>
                  <a:pt x="1" y="33150"/>
                </a:cubicBezTo>
                <a:lnTo>
                  <a:pt x="635" y="33784"/>
                </a:lnTo>
                <a:cubicBezTo>
                  <a:pt x="635" y="33784"/>
                  <a:pt x="2853" y="32770"/>
                  <a:pt x="5832" y="30868"/>
                </a:cubicBezTo>
                <a:cubicBezTo>
                  <a:pt x="7353" y="29918"/>
                  <a:pt x="9128" y="28840"/>
                  <a:pt x="10903" y="27509"/>
                </a:cubicBezTo>
                <a:lnTo>
                  <a:pt x="12234" y="26495"/>
                </a:lnTo>
                <a:lnTo>
                  <a:pt x="12234" y="26495"/>
                </a:lnTo>
                <a:cubicBezTo>
                  <a:pt x="12213" y="26516"/>
                  <a:pt x="12213" y="26523"/>
                  <a:pt x="12222" y="26523"/>
                </a:cubicBezTo>
                <a:cubicBezTo>
                  <a:pt x="12241" y="26523"/>
                  <a:pt x="12297" y="26495"/>
                  <a:pt x="12297" y="26495"/>
                </a:cubicBezTo>
                <a:lnTo>
                  <a:pt x="12361" y="26368"/>
                </a:lnTo>
                <a:lnTo>
                  <a:pt x="12551" y="26241"/>
                </a:lnTo>
                <a:lnTo>
                  <a:pt x="12931" y="25924"/>
                </a:lnTo>
                <a:cubicBezTo>
                  <a:pt x="13121" y="25734"/>
                  <a:pt x="13438" y="25417"/>
                  <a:pt x="13692" y="25164"/>
                </a:cubicBezTo>
                <a:cubicBezTo>
                  <a:pt x="14009" y="24783"/>
                  <a:pt x="14262" y="24467"/>
                  <a:pt x="14516" y="24150"/>
                </a:cubicBezTo>
                <a:cubicBezTo>
                  <a:pt x="14769" y="23706"/>
                  <a:pt x="15086" y="23262"/>
                  <a:pt x="15277" y="22755"/>
                </a:cubicBezTo>
                <a:cubicBezTo>
                  <a:pt x="15720" y="21931"/>
                  <a:pt x="15974" y="20980"/>
                  <a:pt x="16164" y="20030"/>
                </a:cubicBezTo>
                <a:cubicBezTo>
                  <a:pt x="16354" y="19206"/>
                  <a:pt x="16417" y="18445"/>
                  <a:pt x="16544" y="17748"/>
                </a:cubicBezTo>
                <a:lnTo>
                  <a:pt x="16734" y="15910"/>
                </a:lnTo>
                <a:cubicBezTo>
                  <a:pt x="16861" y="14705"/>
                  <a:pt x="16925" y="13501"/>
                  <a:pt x="17051" y="12360"/>
                </a:cubicBezTo>
                <a:cubicBezTo>
                  <a:pt x="17115" y="11156"/>
                  <a:pt x="17051" y="10078"/>
                  <a:pt x="17051" y="9001"/>
                </a:cubicBezTo>
                <a:cubicBezTo>
                  <a:pt x="16988" y="7923"/>
                  <a:pt x="16861" y="6909"/>
                  <a:pt x="16798" y="6022"/>
                </a:cubicBezTo>
                <a:cubicBezTo>
                  <a:pt x="16671" y="5134"/>
                  <a:pt x="16544" y="4247"/>
                  <a:pt x="16417" y="3550"/>
                </a:cubicBezTo>
                <a:cubicBezTo>
                  <a:pt x="16291" y="2789"/>
                  <a:pt x="16164" y="2155"/>
                  <a:pt x="16037" y="1585"/>
                </a:cubicBezTo>
                <a:cubicBezTo>
                  <a:pt x="15910" y="1014"/>
                  <a:pt x="15784" y="697"/>
                  <a:pt x="15720" y="444"/>
                </a:cubicBezTo>
                <a:lnTo>
                  <a:pt x="1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19"/>
          <p:cNvSpPr/>
          <p:nvPr/>
        </p:nvSpPr>
        <p:spPr>
          <a:xfrm>
            <a:off x="11289951" y="1453252"/>
            <a:ext cx="208333" cy="164633"/>
          </a:xfrm>
          <a:custGeom>
            <a:avLst/>
            <a:gdLst/>
            <a:ahLst/>
            <a:cxnLst/>
            <a:rect l="l" t="t" r="r" b="b"/>
            <a:pathLst>
              <a:path w="6250" h="4939" extrusionOk="0">
                <a:moveTo>
                  <a:pt x="3125" y="1"/>
                </a:moveTo>
                <a:cubicBezTo>
                  <a:pt x="0" y="1"/>
                  <a:pt x="0" y="4938"/>
                  <a:pt x="3125" y="4938"/>
                </a:cubicBezTo>
                <a:cubicBezTo>
                  <a:pt x="6250" y="4938"/>
                  <a:pt x="6250" y="1"/>
                  <a:pt x="312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19"/>
          <p:cNvSpPr/>
          <p:nvPr/>
        </p:nvSpPr>
        <p:spPr>
          <a:xfrm>
            <a:off x="11602851" y="1289201"/>
            <a:ext cx="152100" cy="118767"/>
          </a:xfrm>
          <a:custGeom>
            <a:avLst/>
            <a:gdLst/>
            <a:ahLst/>
            <a:cxnLst/>
            <a:rect l="l" t="t" r="r" b="b"/>
            <a:pathLst>
              <a:path w="4563" h="3563" extrusionOk="0">
                <a:moveTo>
                  <a:pt x="2313" y="1"/>
                </a:moveTo>
                <a:cubicBezTo>
                  <a:pt x="0" y="1"/>
                  <a:pt x="0" y="3563"/>
                  <a:pt x="2313" y="3563"/>
                </a:cubicBezTo>
                <a:cubicBezTo>
                  <a:pt x="4562" y="3563"/>
                  <a:pt x="4562" y="1"/>
                  <a:pt x="231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19"/>
          <p:cNvSpPr/>
          <p:nvPr/>
        </p:nvSpPr>
        <p:spPr>
          <a:xfrm rot="-4135010">
            <a:off x="10762221" y="684374"/>
            <a:ext cx="1182959" cy="1538369"/>
          </a:xfrm>
          <a:custGeom>
            <a:avLst/>
            <a:gdLst/>
            <a:ahLst/>
            <a:cxnLst/>
            <a:rect l="l" t="t" r="r" b="b"/>
            <a:pathLst>
              <a:path w="35491" h="46154" extrusionOk="0">
                <a:moveTo>
                  <a:pt x="23893" y="1"/>
                </a:moveTo>
                <a:cubicBezTo>
                  <a:pt x="23735" y="1"/>
                  <a:pt x="23583" y="87"/>
                  <a:pt x="23530" y="281"/>
                </a:cubicBezTo>
                <a:lnTo>
                  <a:pt x="23573" y="281"/>
                </a:lnTo>
                <a:cubicBezTo>
                  <a:pt x="20703" y="11502"/>
                  <a:pt x="0" y="15243"/>
                  <a:pt x="4088" y="29030"/>
                </a:cubicBezTo>
                <a:cubicBezTo>
                  <a:pt x="5785" y="34728"/>
                  <a:pt x="11395" y="39077"/>
                  <a:pt x="16397" y="41817"/>
                </a:cubicBezTo>
                <a:cubicBezTo>
                  <a:pt x="20965" y="44339"/>
                  <a:pt x="26484" y="46154"/>
                  <a:pt x="31846" y="46154"/>
                </a:cubicBezTo>
                <a:cubicBezTo>
                  <a:pt x="32866" y="46154"/>
                  <a:pt x="33881" y="46088"/>
                  <a:pt x="34882" y="45949"/>
                </a:cubicBezTo>
                <a:cubicBezTo>
                  <a:pt x="35490" y="45862"/>
                  <a:pt x="35273" y="44949"/>
                  <a:pt x="34708" y="44905"/>
                </a:cubicBezTo>
                <a:cubicBezTo>
                  <a:pt x="28184" y="44253"/>
                  <a:pt x="22225" y="43252"/>
                  <a:pt x="16441" y="39903"/>
                </a:cubicBezTo>
                <a:cubicBezTo>
                  <a:pt x="11352" y="36902"/>
                  <a:pt x="4610" y="31509"/>
                  <a:pt x="5350" y="24898"/>
                </a:cubicBezTo>
                <a:cubicBezTo>
                  <a:pt x="6568" y="13764"/>
                  <a:pt x="22051" y="11415"/>
                  <a:pt x="24313" y="499"/>
                </a:cubicBezTo>
                <a:cubicBezTo>
                  <a:pt x="24365" y="188"/>
                  <a:pt x="24124" y="1"/>
                  <a:pt x="2389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bg>
      <p:bgPr>
        <a:solidFill>
          <a:schemeClr val="accent4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1"/>
          <p:cNvSpPr/>
          <p:nvPr/>
        </p:nvSpPr>
        <p:spPr>
          <a:xfrm rot="5400000" flipH="1">
            <a:off x="5020982" y="-376419"/>
            <a:ext cx="7845396" cy="8194844"/>
          </a:xfrm>
          <a:custGeom>
            <a:avLst/>
            <a:gdLst/>
            <a:ahLst/>
            <a:cxnLst/>
            <a:rect l="l" t="t" r="r" b="b"/>
            <a:pathLst>
              <a:path w="131333" h="115258" extrusionOk="0">
                <a:moveTo>
                  <a:pt x="57968" y="0"/>
                </a:moveTo>
                <a:cubicBezTo>
                  <a:pt x="38640" y="0"/>
                  <a:pt x="19314" y="103"/>
                  <a:pt x="0" y="360"/>
                </a:cubicBezTo>
                <a:cubicBezTo>
                  <a:pt x="570" y="35475"/>
                  <a:pt x="1965" y="70591"/>
                  <a:pt x="4120" y="105642"/>
                </a:cubicBezTo>
                <a:cubicBezTo>
                  <a:pt x="12994" y="109065"/>
                  <a:pt x="22502" y="111093"/>
                  <a:pt x="31882" y="112551"/>
                </a:cubicBezTo>
                <a:cubicBezTo>
                  <a:pt x="41580" y="114073"/>
                  <a:pt x="51341" y="114960"/>
                  <a:pt x="61103" y="115213"/>
                </a:cubicBezTo>
                <a:cubicBezTo>
                  <a:pt x="62489" y="115243"/>
                  <a:pt x="63874" y="115258"/>
                  <a:pt x="65259" y="115258"/>
                </a:cubicBezTo>
                <a:cubicBezTo>
                  <a:pt x="87759" y="115258"/>
                  <a:pt x="110136" y="111380"/>
                  <a:pt x="131333" y="103677"/>
                </a:cubicBezTo>
                <a:cubicBezTo>
                  <a:pt x="129495" y="69323"/>
                  <a:pt x="130065" y="34715"/>
                  <a:pt x="128417" y="360"/>
                </a:cubicBezTo>
                <a:cubicBezTo>
                  <a:pt x="104946" y="152"/>
                  <a:pt x="81456" y="0"/>
                  <a:pt x="579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21"/>
          <p:cNvSpPr/>
          <p:nvPr/>
        </p:nvSpPr>
        <p:spPr>
          <a:xfrm rot="4849329" flipH="1">
            <a:off x="4296658" y="3384289"/>
            <a:ext cx="570501" cy="1126169"/>
          </a:xfrm>
          <a:custGeom>
            <a:avLst/>
            <a:gdLst/>
            <a:ahLst/>
            <a:cxnLst/>
            <a:rect l="l" t="t" r="r" b="b"/>
            <a:pathLst>
              <a:path w="17115" h="33785" extrusionOk="0">
                <a:moveTo>
                  <a:pt x="15593" y="0"/>
                </a:moveTo>
                <a:lnTo>
                  <a:pt x="3614" y="2662"/>
                </a:lnTo>
                <a:lnTo>
                  <a:pt x="3677" y="3042"/>
                </a:lnTo>
                <a:cubicBezTo>
                  <a:pt x="3741" y="3296"/>
                  <a:pt x="3804" y="3676"/>
                  <a:pt x="3867" y="4120"/>
                </a:cubicBezTo>
                <a:cubicBezTo>
                  <a:pt x="3994" y="4627"/>
                  <a:pt x="4121" y="5134"/>
                  <a:pt x="4248" y="5768"/>
                </a:cubicBezTo>
                <a:lnTo>
                  <a:pt x="4691" y="7923"/>
                </a:lnTo>
                <a:cubicBezTo>
                  <a:pt x="5072" y="9508"/>
                  <a:pt x="5452" y="11282"/>
                  <a:pt x="5959" y="13311"/>
                </a:cubicBezTo>
                <a:cubicBezTo>
                  <a:pt x="6213" y="14262"/>
                  <a:pt x="6466" y="15339"/>
                  <a:pt x="6783" y="16353"/>
                </a:cubicBezTo>
                <a:cubicBezTo>
                  <a:pt x="6910" y="16924"/>
                  <a:pt x="7037" y="17431"/>
                  <a:pt x="7163" y="17938"/>
                </a:cubicBezTo>
                <a:lnTo>
                  <a:pt x="7417" y="19079"/>
                </a:lnTo>
                <a:cubicBezTo>
                  <a:pt x="7480" y="19396"/>
                  <a:pt x="7544" y="19649"/>
                  <a:pt x="7544" y="19713"/>
                </a:cubicBezTo>
                <a:lnTo>
                  <a:pt x="7544" y="19903"/>
                </a:lnTo>
                <a:cubicBezTo>
                  <a:pt x="7544" y="20030"/>
                  <a:pt x="7544" y="20156"/>
                  <a:pt x="7480" y="20283"/>
                </a:cubicBezTo>
                <a:cubicBezTo>
                  <a:pt x="7353" y="20473"/>
                  <a:pt x="7290" y="20600"/>
                  <a:pt x="7163" y="20790"/>
                </a:cubicBezTo>
                <a:lnTo>
                  <a:pt x="6973" y="21044"/>
                </a:lnTo>
                <a:lnTo>
                  <a:pt x="6910" y="21234"/>
                </a:lnTo>
                <a:lnTo>
                  <a:pt x="6846" y="21297"/>
                </a:lnTo>
                <a:lnTo>
                  <a:pt x="6846" y="21361"/>
                </a:lnTo>
                <a:lnTo>
                  <a:pt x="5896" y="22692"/>
                </a:lnTo>
                <a:cubicBezTo>
                  <a:pt x="4691" y="24530"/>
                  <a:pt x="3614" y="26305"/>
                  <a:pt x="2726" y="27826"/>
                </a:cubicBezTo>
                <a:cubicBezTo>
                  <a:pt x="952" y="30932"/>
                  <a:pt x="1" y="33150"/>
                  <a:pt x="1" y="33150"/>
                </a:cubicBezTo>
                <a:lnTo>
                  <a:pt x="635" y="33784"/>
                </a:lnTo>
                <a:cubicBezTo>
                  <a:pt x="635" y="33784"/>
                  <a:pt x="2853" y="32770"/>
                  <a:pt x="5832" y="30868"/>
                </a:cubicBezTo>
                <a:cubicBezTo>
                  <a:pt x="7353" y="29918"/>
                  <a:pt x="9128" y="28840"/>
                  <a:pt x="10903" y="27509"/>
                </a:cubicBezTo>
                <a:lnTo>
                  <a:pt x="12234" y="26495"/>
                </a:lnTo>
                <a:lnTo>
                  <a:pt x="12234" y="26495"/>
                </a:lnTo>
                <a:cubicBezTo>
                  <a:pt x="12213" y="26516"/>
                  <a:pt x="12213" y="26523"/>
                  <a:pt x="12222" y="26523"/>
                </a:cubicBezTo>
                <a:cubicBezTo>
                  <a:pt x="12241" y="26523"/>
                  <a:pt x="12297" y="26495"/>
                  <a:pt x="12297" y="26495"/>
                </a:cubicBezTo>
                <a:lnTo>
                  <a:pt x="12361" y="26368"/>
                </a:lnTo>
                <a:lnTo>
                  <a:pt x="12551" y="26241"/>
                </a:lnTo>
                <a:lnTo>
                  <a:pt x="12931" y="25924"/>
                </a:lnTo>
                <a:cubicBezTo>
                  <a:pt x="13121" y="25734"/>
                  <a:pt x="13438" y="25417"/>
                  <a:pt x="13692" y="25164"/>
                </a:cubicBezTo>
                <a:cubicBezTo>
                  <a:pt x="14009" y="24783"/>
                  <a:pt x="14262" y="24467"/>
                  <a:pt x="14516" y="24150"/>
                </a:cubicBezTo>
                <a:cubicBezTo>
                  <a:pt x="14769" y="23706"/>
                  <a:pt x="15086" y="23262"/>
                  <a:pt x="15277" y="22755"/>
                </a:cubicBezTo>
                <a:cubicBezTo>
                  <a:pt x="15720" y="21931"/>
                  <a:pt x="15974" y="20980"/>
                  <a:pt x="16164" y="20030"/>
                </a:cubicBezTo>
                <a:cubicBezTo>
                  <a:pt x="16354" y="19206"/>
                  <a:pt x="16417" y="18445"/>
                  <a:pt x="16544" y="17748"/>
                </a:cubicBezTo>
                <a:lnTo>
                  <a:pt x="16734" y="15910"/>
                </a:lnTo>
                <a:cubicBezTo>
                  <a:pt x="16861" y="14705"/>
                  <a:pt x="16925" y="13501"/>
                  <a:pt x="17051" y="12360"/>
                </a:cubicBezTo>
                <a:cubicBezTo>
                  <a:pt x="17115" y="11156"/>
                  <a:pt x="17051" y="10078"/>
                  <a:pt x="17051" y="9001"/>
                </a:cubicBezTo>
                <a:cubicBezTo>
                  <a:pt x="16988" y="7923"/>
                  <a:pt x="16861" y="6909"/>
                  <a:pt x="16798" y="6022"/>
                </a:cubicBezTo>
                <a:cubicBezTo>
                  <a:pt x="16671" y="5134"/>
                  <a:pt x="16544" y="4247"/>
                  <a:pt x="16417" y="3550"/>
                </a:cubicBezTo>
                <a:cubicBezTo>
                  <a:pt x="16291" y="2789"/>
                  <a:pt x="16164" y="2155"/>
                  <a:pt x="16037" y="1585"/>
                </a:cubicBezTo>
                <a:cubicBezTo>
                  <a:pt x="15910" y="1014"/>
                  <a:pt x="15784" y="697"/>
                  <a:pt x="15720" y="444"/>
                </a:cubicBezTo>
                <a:lnTo>
                  <a:pt x="1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21"/>
          <p:cNvSpPr txBox="1">
            <a:spLocks noGrp="1"/>
          </p:cNvSpPr>
          <p:nvPr>
            <p:ph type="subTitle" idx="1"/>
          </p:nvPr>
        </p:nvSpPr>
        <p:spPr>
          <a:xfrm>
            <a:off x="7533300" y="1302896"/>
            <a:ext cx="2438400" cy="11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5"/>
            </a:lvl1pPr>
            <a:lvl2pPr lvl="1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21"/>
          <p:cNvSpPr txBox="1">
            <a:spLocks noGrp="1"/>
          </p:cNvSpPr>
          <p:nvPr>
            <p:ph type="subTitle" idx="2"/>
          </p:nvPr>
        </p:nvSpPr>
        <p:spPr>
          <a:xfrm>
            <a:off x="7533300" y="4472092"/>
            <a:ext cx="2438400" cy="11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5"/>
            </a:lvl1pPr>
            <a:lvl2pPr lvl="1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21"/>
          <p:cNvSpPr txBox="1">
            <a:spLocks noGrp="1"/>
          </p:cNvSpPr>
          <p:nvPr>
            <p:ph type="subTitle" idx="3"/>
          </p:nvPr>
        </p:nvSpPr>
        <p:spPr>
          <a:xfrm>
            <a:off x="7533300" y="2901959"/>
            <a:ext cx="2438400" cy="11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5"/>
            </a:lvl1pPr>
            <a:lvl2pPr lvl="1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21"/>
          <p:cNvSpPr txBox="1">
            <a:spLocks noGrp="1"/>
          </p:cNvSpPr>
          <p:nvPr>
            <p:ph type="title"/>
          </p:nvPr>
        </p:nvSpPr>
        <p:spPr>
          <a:xfrm>
            <a:off x="971333" y="1135033"/>
            <a:ext cx="3009200" cy="14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">
  <p:cSld name="Thanks!">
    <p:bg>
      <p:bgPr>
        <a:solidFill>
          <a:schemeClr val="accent1"/>
        </a:solid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Google Shape;255;p26"/>
          <p:cNvGrpSpPr/>
          <p:nvPr/>
        </p:nvGrpSpPr>
        <p:grpSpPr>
          <a:xfrm>
            <a:off x="-1630265" y="-1051001"/>
            <a:ext cx="12138608" cy="9861172"/>
            <a:chOff x="-1230715" y="-1231603"/>
            <a:chExt cx="8198074" cy="6132956"/>
          </a:xfrm>
        </p:grpSpPr>
        <p:grpSp>
          <p:nvGrpSpPr>
            <p:cNvPr id="256" name="Google Shape;256;p26"/>
            <p:cNvGrpSpPr/>
            <p:nvPr/>
          </p:nvGrpSpPr>
          <p:grpSpPr>
            <a:xfrm>
              <a:off x="-1230715" y="-522827"/>
              <a:ext cx="7551223" cy="5424180"/>
              <a:chOff x="-1230715" y="-522827"/>
              <a:chExt cx="7551223" cy="5424180"/>
            </a:xfrm>
          </p:grpSpPr>
          <p:sp>
            <p:nvSpPr>
              <p:cNvPr id="257" name="Google Shape;257;p26"/>
              <p:cNvSpPr/>
              <p:nvPr/>
            </p:nvSpPr>
            <p:spPr>
              <a:xfrm>
                <a:off x="-25966" y="-522827"/>
                <a:ext cx="6133800" cy="2508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58" name="Google Shape;258;p26"/>
              <p:cNvGrpSpPr/>
              <p:nvPr/>
            </p:nvGrpSpPr>
            <p:grpSpPr>
              <a:xfrm>
                <a:off x="4938836" y="1647653"/>
                <a:ext cx="1381672" cy="1409497"/>
                <a:chOff x="4116874" y="2484200"/>
                <a:chExt cx="906728" cy="924988"/>
              </a:xfrm>
            </p:grpSpPr>
            <p:sp>
              <p:nvSpPr>
                <p:cNvPr id="259" name="Google Shape;259;p26"/>
                <p:cNvSpPr/>
                <p:nvPr/>
              </p:nvSpPr>
              <p:spPr>
                <a:xfrm rot="-2429030">
                  <a:off x="4342097" y="2519253"/>
                  <a:ext cx="456283" cy="8056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9" h="31311" extrusionOk="0">
                      <a:moveTo>
                        <a:pt x="18749" y="0"/>
                      </a:moveTo>
                      <a:lnTo>
                        <a:pt x="63" y="1375"/>
                      </a:lnTo>
                      <a:cubicBezTo>
                        <a:pt x="0" y="10750"/>
                        <a:pt x="0" y="20124"/>
                        <a:pt x="188" y="29499"/>
                      </a:cubicBezTo>
                      <a:lnTo>
                        <a:pt x="3812" y="31311"/>
                      </a:lnTo>
                      <a:cubicBezTo>
                        <a:pt x="4312" y="30124"/>
                        <a:pt x="4875" y="28999"/>
                        <a:pt x="5375" y="27811"/>
                      </a:cubicBezTo>
                      <a:cubicBezTo>
                        <a:pt x="9624" y="18437"/>
                        <a:pt x="14062" y="9187"/>
                        <a:pt x="1874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" name="Google Shape;260;p26"/>
                <p:cNvSpPr/>
                <p:nvPr/>
              </p:nvSpPr>
              <p:spPr>
                <a:xfrm rot="-1014702">
                  <a:off x="4651392" y="3209897"/>
                  <a:ext cx="181821" cy="177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13" h="7063" extrusionOk="0">
                      <a:moveTo>
                        <a:pt x="1563" y="0"/>
                      </a:moveTo>
                      <a:cubicBezTo>
                        <a:pt x="1063" y="1125"/>
                        <a:pt x="500" y="2313"/>
                        <a:pt x="0" y="3500"/>
                      </a:cubicBezTo>
                      <a:cubicBezTo>
                        <a:pt x="2438" y="4687"/>
                        <a:pt x="4875" y="5875"/>
                        <a:pt x="7312" y="7062"/>
                      </a:cubicBezTo>
                      <a:lnTo>
                        <a:pt x="156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61" name="Google Shape;261;p26"/>
              <p:cNvSpPr/>
              <p:nvPr/>
            </p:nvSpPr>
            <p:spPr>
              <a:xfrm rot="639678">
                <a:off x="-924070" y="606549"/>
                <a:ext cx="5451809" cy="382350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" name="Google Shape;262;p26"/>
            <p:cNvSpPr/>
            <p:nvPr/>
          </p:nvSpPr>
          <p:spPr>
            <a:xfrm rot="-200">
              <a:off x="1799259" y="-1231453"/>
              <a:ext cx="5168100" cy="4019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3" name="Google Shape;263;p26"/>
          <p:cNvSpPr txBox="1">
            <a:spLocks noGrp="1"/>
          </p:cNvSpPr>
          <p:nvPr>
            <p:ph type="ctrTitle"/>
          </p:nvPr>
        </p:nvSpPr>
        <p:spPr>
          <a:xfrm>
            <a:off x="960400" y="514567"/>
            <a:ext cx="5135600" cy="15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8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264" name="Google Shape;264;p26"/>
          <p:cNvSpPr txBox="1">
            <a:spLocks noGrp="1"/>
          </p:cNvSpPr>
          <p:nvPr>
            <p:ph type="subTitle" idx="1"/>
          </p:nvPr>
        </p:nvSpPr>
        <p:spPr>
          <a:xfrm>
            <a:off x="960400" y="2190921"/>
            <a:ext cx="3655600" cy="18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265" name="Google Shape;265;p26"/>
          <p:cNvSpPr/>
          <p:nvPr/>
        </p:nvSpPr>
        <p:spPr>
          <a:xfrm>
            <a:off x="139133" y="272151"/>
            <a:ext cx="339600" cy="262533"/>
          </a:xfrm>
          <a:custGeom>
            <a:avLst/>
            <a:gdLst/>
            <a:ahLst/>
            <a:cxnLst/>
            <a:rect l="l" t="t" r="r" b="b"/>
            <a:pathLst>
              <a:path w="10188" h="7876" extrusionOk="0">
                <a:moveTo>
                  <a:pt x="5125" y="1"/>
                </a:moveTo>
                <a:cubicBezTo>
                  <a:pt x="0" y="1"/>
                  <a:pt x="0" y="7875"/>
                  <a:pt x="5125" y="7875"/>
                </a:cubicBezTo>
                <a:cubicBezTo>
                  <a:pt x="10187" y="7875"/>
                  <a:pt x="10187" y="1"/>
                  <a:pt x="512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26"/>
          <p:cNvSpPr/>
          <p:nvPr/>
        </p:nvSpPr>
        <p:spPr>
          <a:xfrm>
            <a:off x="11628467" y="272167"/>
            <a:ext cx="339600" cy="262533"/>
          </a:xfrm>
          <a:custGeom>
            <a:avLst/>
            <a:gdLst/>
            <a:ahLst/>
            <a:cxnLst/>
            <a:rect l="l" t="t" r="r" b="b"/>
            <a:pathLst>
              <a:path w="10188" h="7876" extrusionOk="0">
                <a:moveTo>
                  <a:pt x="5125" y="1"/>
                </a:moveTo>
                <a:cubicBezTo>
                  <a:pt x="0" y="1"/>
                  <a:pt x="0" y="7875"/>
                  <a:pt x="5125" y="7875"/>
                </a:cubicBezTo>
                <a:cubicBezTo>
                  <a:pt x="10187" y="7875"/>
                  <a:pt x="10187" y="1"/>
                  <a:pt x="512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26"/>
          <p:cNvSpPr/>
          <p:nvPr/>
        </p:nvSpPr>
        <p:spPr>
          <a:xfrm>
            <a:off x="11348268" y="463234"/>
            <a:ext cx="160433" cy="122933"/>
          </a:xfrm>
          <a:custGeom>
            <a:avLst/>
            <a:gdLst/>
            <a:ahLst/>
            <a:cxnLst/>
            <a:rect l="l" t="t" r="r" b="b"/>
            <a:pathLst>
              <a:path w="4813" h="3688" extrusionOk="0">
                <a:moveTo>
                  <a:pt x="2438" y="1"/>
                </a:moveTo>
                <a:cubicBezTo>
                  <a:pt x="0" y="1"/>
                  <a:pt x="0" y="3688"/>
                  <a:pt x="2438" y="3688"/>
                </a:cubicBezTo>
                <a:cubicBezTo>
                  <a:pt x="4812" y="3688"/>
                  <a:pt x="4812" y="1"/>
                  <a:pt x="243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26"/>
          <p:cNvSpPr/>
          <p:nvPr/>
        </p:nvSpPr>
        <p:spPr>
          <a:xfrm rot="3855602">
            <a:off x="8173115" y="-44359"/>
            <a:ext cx="2635275" cy="2231497"/>
          </a:xfrm>
          <a:custGeom>
            <a:avLst/>
            <a:gdLst/>
            <a:ahLst/>
            <a:cxnLst/>
            <a:rect l="l" t="t" r="r" b="b"/>
            <a:pathLst>
              <a:path w="79056" h="66943" extrusionOk="0">
                <a:moveTo>
                  <a:pt x="78452" y="0"/>
                </a:moveTo>
                <a:cubicBezTo>
                  <a:pt x="78223" y="0"/>
                  <a:pt x="78001" y="115"/>
                  <a:pt x="77944" y="361"/>
                </a:cubicBezTo>
                <a:cubicBezTo>
                  <a:pt x="76508" y="7276"/>
                  <a:pt x="72594" y="13409"/>
                  <a:pt x="66592" y="17236"/>
                </a:cubicBezTo>
                <a:cubicBezTo>
                  <a:pt x="63634" y="19150"/>
                  <a:pt x="60285" y="20368"/>
                  <a:pt x="56806" y="20803"/>
                </a:cubicBezTo>
                <a:cubicBezTo>
                  <a:pt x="55948" y="20893"/>
                  <a:pt x="55088" y="20927"/>
                  <a:pt x="54228" y="20927"/>
                </a:cubicBezTo>
                <a:cubicBezTo>
                  <a:pt x="51585" y="20927"/>
                  <a:pt x="48932" y="20606"/>
                  <a:pt x="46291" y="20606"/>
                </a:cubicBezTo>
                <a:cubicBezTo>
                  <a:pt x="45649" y="20606"/>
                  <a:pt x="45007" y="20625"/>
                  <a:pt x="44367" y="20672"/>
                </a:cubicBezTo>
                <a:cubicBezTo>
                  <a:pt x="38017" y="21194"/>
                  <a:pt x="32058" y="24239"/>
                  <a:pt x="27927" y="29110"/>
                </a:cubicBezTo>
                <a:cubicBezTo>
                  <a:pt x="23229" y="34721"/>
                  <a:pt x="21968" y="42071"/>
                  <a:pt x="19967" y="48899"/>
                </a:cubicBezTo>
                <a:cubicBezTo>
                  <a:pt x="17768" y="56347"/>
                  <a:pt x="12659" y="66053"/>
                  <a:pt x="4154" y="66053"/>
                </a:cubicBezTo>
                <a:cubicBezTo>
                  <a:pt x="3072" y="66053"/>
                  <a:pt x="1936" y="65896"/>
                  <a:pt x="743" y="65557"/>
                </a:cubicBezTo>
                <a:cubicBezTo>
                  <a:pt x="700" y="65547"/>
                  <a:pt x="659" y="65543"/>
                  <a:pt x="620" y="65543"/>
                </a:cubicBezTo>
                <a:cubicBezTo>
                  <a:pt x="149" y="65543"/>
                  <a:pt x="0" y="66223"/>
                  <a:pt x="482" y="66384"/>
                </a:cubicBezTo>
                <a:cubicBezTo>
                  <a:pt x="1702" y="66766"/>
                  <a:pt x="2916" y="66943"/>
                  <a:pt x="4109" y="66943"/>
                </a:cubicBezTo>
                <a:cubicBezTo>
                  <a:pt x="9297" y="66943"/>
                  <a:pt x="14066" y="63593"/>
                  <a:pt x="16966" y="59207"/>
                </a:cubicBezTo>
                <a:cubicBezTo>
                  <a:pt x="21620" y="52118"/>
                  <a:pt x="22142" y="43289"/>
                  <a:pt x="25578" y="35678"/>
                </a:cubicBezTo>
                <a:cubicBezTo>
                  <a:pt x="29188" y="27414"/>
                  <a:pt x="37365" y="22108"/>
                  <a:pt x="46368" y="22064"/>
                </a:cubicBezTo>
                <a:cubicBezTo>
                  <a:pt x="48987" y="22064"/>
                  <a:pt x="51590" y="22338"/>
                  <a:pt x="54197" y="22338"/>
                </a:cubicBezTo>
                <a:cubicBezTo>
                  <a:pt x="55745" y="22338"/>
                  <a:pt x="57295" y="22242"/>
                  <a:pt x="58850" y="21934"/>
                </a:cubicBezTo>
                <a:cubicBezTo>
                  <a:pt x="62112" y="21281"/>
                  <a:pt x="65244" y="19976"/>
                  <a:pt x="67984" y="18106"/>
                </a:cubicBezTo>
                <a:cubicBezTo>
                  <a:pt x="73942" y="14061"/>
                  <a:pt x="78335" y="7755"/>
                  <a:pt x="79031" y="535"/>
                </a:cubicBezTo>
                <a:cubicBezTo>
                  <a:pt x="79055" y="192"/>
                  <a:pt x="78748" y="0"/>
                  <a:pt x="7845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 userDrawn="1">
  <p:cSld name="Title and body 2">
    <p:bg>
      <p:bgPr>
        <a:noFill/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bg>
      <p:bgPr>
        <a:solidFill>
          <a:schemeClr val="lt1"/>
        </a:solidFill>
        <a:effectLst/>
      </p:bgPr>
    </p:bg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9"/>
          <p:cNvSpPr txBox="1">
            <a:spLocks noGrp="1"/>
          </p:cNvSpPr>
          <p:nvPr>
            <p:ph type="title"/>
          </p:nvPr>
        </p:nvSpPr>
        <p:spPr>
          <a:xfrm>
            <a:off x="965533" y="3491433"/>
            <a:ext cx="284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89" name="Google Shape;289;p29"/>
          <p:cNvSpPr txBox="1">
            <a:spLocks noGrp="1"/>
          </p:cNvSpPr>
          <p:nvPr>
            <p:ph type="subTitle" idx="1"/>
          </p:nvPr>
        </p:nvSpPr>
        <p:spPr>
          <a:xfrm>
            <a:off x="965533" y="4266492"/>
            <a:ext cx="2840800" cy="8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5"/>
            </a:lvl1pPr>
            <a:lvl2pPr lvl="1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29"/>
          <p:cNvSpPr txBox="1">
            <a:spLocks noGrp="1"/>
          </p:cNvSpPr>
          <p:nvPr>
            <p:ph type="title" idx="2"/>
          </p:nvPr>
        </p:nvSpPr>
        <p:spPr>
          <a:xfrm>
            <a:off x="4674100" y="3491433"/>
            <a:ext cx="284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91" name="Google Shape;291;p29"/>
          <p:cNvSpPr txBox="1">
            <a:spLocks noGrp="1"/>
          </p:cNvSpPr>
          <p:nvPr>
            <p:ph type="subTitle" idx="3"/>
          </p:nvPr>
        </p:nvSpPr>
        <p:spPr>
          <a:xfrm>
            <a:off x="4674100" y="4266492"/>
            <a:ext cx="2841200" cy="8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5"/>
            </a:lvl1pPr>
            <a:lvl2pPr lvl="1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29"/>
          <p:cNvSpPr txBox="1">
            <a:spLocks noGrp="1"/>
          </p:cNvSpPr>
          <p:nvPr>
            <p:ph type="title" idx="4"/>
          </p:nvPr>
        </p:nvSpPr>
        <p:spPr>
          <a:xfrm>
            <a:off x="8383051" y="3491433"/>
            <a:ext cx="284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93" name="Google Shape;293;p29"/>
          <p:cNvSpPr txBox="1">
            <a:spLocks noGrp="1"/>
          </p:cNvSpPr>
          <p:nvPr>
            <p:ph type="subTitle" idx="5"/>
          </p:nvPr>
        </p:nvSpPr>
        <p:spPr>
          <a:xfrm>
            <a:off x="8383067" y="4266492"/>
            <a:ext cx="2840800" cy="8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5"/>
            </a:lvl1pPr>
            <a:lvl2pPr lvl="1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29"/>
          <p:cNvSpPr txBox="1">
            <a:spLocks noGrp="1"/>
          </p:cNvSpPr>
          <p:nvPr>
            <p:ph type="title" idx="6"/>
          </p:nvPr>
        </p:nvSpPr>
        <p:spPr>
          <a:xfrm>
            <a:off x="965533" y="719328"/>
            <a:ext cx="10258400" cy="7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95" name="Google Shape;295;p29"/>
          <p:cNvSpPr/>
          <p:nvPr/>
        </p:nvSpPr>
        <p:spPr>
          <a:xfrm>
            <a:off x="422551" y="5704218"/>
            <a:ext cx="339600" cy="262533"/>
          </a:xfrm>
          <a:custGeom>
            <a:avLst/>
            <a:gdLst/>
            <a:ahLst/>
            <a:cxnLst/>
            <a:rect l="l" t="t" r="r" b="b"/>
            <a:pathLst>
              <a:path w="10188" h="7876" extrusionOk="0">
                <a:moveTo>
                  <a:pt x="5125" y="1"/>
                </a:moveTo>
                <a:cubicBezTo>
                  <a:pt x="0" y="1"/>
                  <a:pt x="0" y="7875"/>
                  <a:pt x="5125" y="7875"/>
                </a:cubicBezTo>
                <a:cubicBezTo>
                  <a:pt x="10187" y="7875"/>
                  <a:pt x="10187" y="1"/>
                  <a:pt x="512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29"/>
          <p:cNvSpPr/>
          <p:nvPr/>
        </p:nvSpPr>
        <p:spPr>
          <a:xfrm>
            <a:off x="528633" y="5241418"/>
            <a:ext cx="279200" cy="278767"/>
          </a:xfrm>
          <a:custGeom>
            <a:avLst/>
            <a:gdLst/>
            <a:ahLst/>
            <a:cxnLst/>
            <a:rect l="l" t="t" r="r" b="b"/>
            <a:pathLst>
              <a:path w="8376" h="8363" extrusionOk="0">
                <a:moveTo>
                  <a:pt x="4441" y="1"/>
                </a:moveTo>
                <a:cubicBezTo>
                  <a:pt x="4194" y="1"/>
                  <a:pt x="3941" y="32"/>
                  <a:pt x="3688" y="88"/>
                </a:cubicBezTo>
                <a:cubicBezTo>
                  <a:pt x="3126" y="88"/>
                  <a:pt x="2563" y="276"/>
                  <a:pt x="2126" y="526"/>
                </a:cubicBezTo>
                <a:cubicBezTo>
                  <a:pt x="1626" y="838"/>
                  <a:pt x="1251" y="1151"/>
                  <a:pt x="938" y="1650"/>
                </a:cubicBezTo>
                <a:cubicBezTo>
                  <a:pt x="563" y="2025"/>
                  <a:pt x="313" y="2525"/>
                  <a:pt x="188" y="3025"/>
                </a:cubicBezTo>
                <a:cubicBezTo>
                  <a:pt x="1" y="3775"/>
                  <a:pt x="1" y="4525"/>
                  <a:pt x="188" y="5213"/>
                </a:cubicBezTo>
                <a:lnTo>
                  <a:pt x="188" y="5338"/>
                </a:lnTo>
                <a:cubicBezTo>
                  <a:pt x="313" y="5838"/>
                  <a:pt x="563" y="6338"/>
                  <a:pt x="938" y="6713"/>
                </a:cubicBezTo>
                <a:cubicBezTo>
                  <a:pt x="1251" y="7213"/>
                  <a:pt x="1626" y="7525"/>
                  <a:pt x="2126" y="7775"/>
                </a:cubicBezTo>
                <a:lnTo>
                  <a:pt x="3126" y="8213"/>
                </a:lnTo>
                <a:cubicBezTo>
                  <a:pt x="3401" y="8316"/>
                  <a:pt x="3695" y="8362"/>
                  <a:pt x="3998" y="8362"/>
                </a:cubicBezTo>
                <a:cubicBezTo>
                  <a:pt x="4245" y="8362"/>
                  <a:pt x="4498" y="8331"/>
                  <a:pt x="4751" y="8275"/>
                </a:cubicBezTo>
                <a:cubicBezTo>
                  <a:pt x="5125" y="8275"/>
                  <a:pt x="5438" y="8213"/>
                  <a:pt x="5750" y="8025"/>
                </a:cubicBezTo>
                <a:cubicBezTo>
                  <a:pt x="6313" y="7838"/>
                  <a:pt x="6750" y="7525"/>
                  <a:pt x="7125" y="7150"/>
                </a:cubicBezTo>
                <a:lnTo>
                  <a:pt x="7750" y="6338"/>
                </a:lnTo>
                <a:cubicBezTo>
                  <a:pt x="8125" y="5713"/>
                  <a:pt x="8313" y="4963"/>
                  <a:pt x="8313" y="4213"/>
                </a:cubicBezTo>
                <a:lnTo>
                  <a:pt x="8375" y="4275"/>
                </a:lnTo>
                <a:lnTo>
                  <a:pt x="8375" y="4150"/>
                </a:lnTo>
                <a:cubicBezTo>
                  <a:pt x="8375" y="3400"/>
                  <a:pt x="8188" y="2650"/>
                  <a:pt x="7813" y="2025"/>
                </a:cubicBezTo>
                <a:lnTo>
                  <a:pt x="7188" y="1213"/>
                </a:lnTo>
                <a:cubicBezTo>
                  <a:pt x="6625" y="713"/>
                  <a:pt x="6000" y="338"/>
                  <a:pt x="5313" y="151"/>
                </a:cubicBezTo>
                <a:cubicBezTo>
                  <a:pt x="5038" y="47"/>
                  <a:pt x="4744" y="1"/>
                  <a:pt x="444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" name="Google Shape;297;p29"/>
          <p:cNvSpPr/>
          <p:nvPr/>
        </p:nvSpPr>
        <p:spPr>
          <a:xfrm rot="2912351">
            <a:off x="-1317691" y="5040900"/>
            <a:ext cx="2687036" cy="3433160"/>
          </a:xfrm>
          <a:custGeom>
            <a:avLst/>
            <a:gdLst/>
            <a:ahLst/>
            <a:cxnLst/>
            <a:rect l="l" t="t" r="r" b="b"/>
            <a:pathLst>
              <a:path w="80612" h="102996" extrusionOk="0">
                <a:moveTo>
                  <a:pt x="52848" y="1"/>
                </a:moveTo>
                <a:cubicBezTo>
                  <a:pt x="51337" y="1"/>
                  <a:pt x="49841" y="443"/>
                  <a:pt x="48565" y="1310"/>
                </a:cubicBezTo>
                <a:cubicBezTo>
                  <a:pt x="45792" y="3172"/>
                  <a:pt x="44604" y="6618"/>
                  <a:pt x="44089" y="9906"/>
                </a:cubicBezTo>
                <a:cubicBezTo>
                  <a:pt x="43613" y="13233"/>
                  <a:pt x="43692" y="16600"/>
                  <a:pt x="42702" y="19809"/>
                </a:cubicBezTo>
                <a:cubicBezTo>
                  <a:pt x="42187" y="21552"/>
                  <a:pt x="41276" y="23255"/>
                  <a:pt x="39810" y="24325"/>
                </a:cubicBezTo>
                <a:cubicBezTo>
                  <a:pt x="38976" y="24911"/>
                  <a:pt x="37924" y="25266"/>
                  <a:pt x="36894" y="25266"/>
                </a:cubicBezTo>
                <a:cubicBezTo>
                  <a:pt x="36115" y="25266"/>
                  <a:pt x="35349" y="25063"/>
                  <a:pt x="34700" y="24602"/>
                </a:cubicBezTo>
                <a:cubicBezTo>
                  <a:pt x="33176" y="23535"/>
                  <a:pt x="32238" y="21184"/>
                  <a:pt x="30476" y="21184"/>
                </a:cubicBezTo>
                <a:cubicBezTo>
                  <a:pt x="30406" y="21184"/>
                  <a:pt x="30336" y="21188"/>
                  <a:pt x="30264" y="21195"/>
                </a:cubicBezTo>
                <a:cubicBezTo>
                  <a:pt x="28125" y="21393"/>
                  <a:pt x="27927" y="24523"/>
                  <a:pt x="26421" y="26068"/>
                </a:cubicBezTo>
                <a:cubicBezTo>
                  <a:pt x="25640" y="26849"/>
                  <a:pt x="24563" y="27162"/>
                  <a:pt x="23462" y="27162"/>
                </a:cubicBezTo>
                <a:cubicBezTo>
                  <a:pt x="23168" y="27162"/>
                  <a:pt x="22872" y="27139"/>
                  <a:pt x="22579" y="27098"/>
                </a:cubicBezTo>
                <a:cubicBezTo>
                  <a:pt x="19370" y="26662"/>
                  <a:pt x="16796" y="24285"/>
                  <a:pt x="16043" y="21116"/>
                </a:cubicBezTo>
                <a:cubicBezTo>
                  <a:pt x="15647" y="19373"/>
                  <a:pt x="15885" y="17511"/>
                  <a:pt x="15053" y="15927"/>
                </a:cubicBezTo>
                <a:cubicBezTo>
                  <a:pt x="14255" y="14331"/>
                  <a:pt x="12497" y="13488"/>
                  <a:pt x="10735" y="13488"/>
                </a:cubicBezTo>
                <a:cubicBezTo>
                  <a:pt x="9611" y="13488"/>
                  <a:pt x="8485" y="13831"/>
                  <a:pt x="7606" y="14541"/>
                </a:cubicBezTo>
                <a:cubicBezTo>
                  <a:pt x="5308" y="16363"/>
                  <a:pt x="4912" y="19928"/>
                  <a:pt x="6338" y="22463"/>
                </a:cubicBezTo>
                <a:cubicBezTo>
                  <a:pt x="7328" y="24246"/>
                  <a:pt x="9032" y="25474"/>
                  <a:pt x="10497" y="26900"/>
                </a:cubicBezTo>
                <a:cubicBezTo>
                  <a:pt x="12003" y="28326"/>
                  <a:pt x="13310" y="30148"/>
                  <a:pt x="13231" y="32208"/>
                </a:cubicBezTo>
                <a:cubicBezTo>
                  <a:pt x="13032" y="35496"/>
                  <a:pt x="9507" y="37318"/>
                  <a:pt x="6893" y="39338"/>
                </a:cubicBezTo>
                <a:cubicBezTo>
                  <a:pt x="2416" y="42863"/>
                  <a:pt x="0" y="48370"/>
                  <a:pt x="396" y="54074"/>
                </a:cubicBezTo>
                <a:lnTo>
                  <a:pt x="357" y="102995"/>
                </a:lnTo>
                <a:lnTo>
                  <a:pt x="357" y="102995"/>
                </a:lnTo>
                <a:lnTo>
                  <a:pt x="78274" y="100658"/>
                </a:lnTo>
                <a:lnTo>
                  <a:pt x="77601" y="59025"/>
                </a:lnTo>
                <a:cubicBezTo>
                  <a:pt x="78195" y="56451"/>
                  <a:pt x="78749" y="53915"/>
                  <a:pt x="79344" y="51341"/>
                </a:cubicBezTo>
                <a:cubicBezTo>
                  <a:pt x="79977" y="48607"/>
                  <a:pt x="80611" y="45795"/>
                  <a:pt x="80294" y="42982"/>
                </a:cubicBezTo>
                <a:cubicBezTo>
                  <a:pt x="79938" y="40170"/>
                  <a:pt x="78472" y="37357"/>
                  <a:pt x="75897" y="36169"/>
                </a:cubicBezTo>
                <a:cubicBezTo>
                  <a:pt x="74313" y="35416"/>
                  <a:pt x="72491" y="35416"/>
                  <a:pt x="70748" y="35099"/>
                </a:cubicBezTo>
                <a:cubicBezTo>
                  <a:pt x="69005" y="34782"/>
                  <a:pt x="67143" y="34030"/>
                  <a:pt x="66390" y="32445"/>
                </a:cubicBezTo>
                <a:cubicBezTo>
                  <a:pt x="65717" y="31059"/>
                  <a:pt x="66034" y="29356"/>
                  <a:pt x="65360" y="27969"/>
                </a:cubicBezTo>
                <a:cubicBezTo>
                  <a:pt x="64370" y="26028"/>
                  <a:pt x="61835" y="25592"/>
                  <a:pt x="59656" y="25553"/>
                </a:cubicBezTo>
                <a:cubicBezTo>
                  <a:pt x="57478" y="25513"/>
                  <a:pt x="55061" y="25632"/>
                  <a:pt x="53437" y="24166"/>
                </a:cubicBezTo>
                <a:cubicBezTo>
                  <a:pt x="52011" y="22938"/>
                  <a:pt x="51655" y="20799"/>
                  <a:pt x="52011" y="18937"/>
                </a:cubicBezTo>
                <a:cubicBezTo>
                  <a:pt x="52368" y="17076"/>
                  <a:pt x="53318" y="15412"/>
                  <a:pt x="54190" y="13709"/>
                </a:cubicBezTo>
                <a:cubicBezTo>
                  <a:pt x="55497" y="11253"/>
                  <a:pt x="56685" y="8717"/>
                  <a:pt x="57715" y="6143"/>
                </a:cubicBezTo>
                <a:cubicBezTo>
                  <a:pt x="58111" y="5192"/>
                  <a:pt x="58508" y="4162"/>
                  <a:pt x="58270" y="3132"/>
                </a:cubicBezTo>
                <a:cubicBezTo>
                  <a:pt x="57993" y="1904"/>
                  <a:pt x="56883" y="1033"/>
                  <a:pt x="55735" y="557"/>
                </a:cubicBezTo>
                <a:cubicBezTo>
                  <a:pt x="54803" y="185"/>
                  <a:pt x="53822" y="1"/>
                  <a:pt x="528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solidFill>
          <a:schemeClr val="accent1"/>
        </a:solidFill>
        <a:effectLst/>
      </p:bgPr>
    </p:bg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4"/>
          <p:cNvSpPr txBox="1">
            <a:spLocks noGrp="1"/>
          </p:cNvSpPr>
          <p:nvPr>
            <p:ph type="title"/>
          </p:nvPr>
        </p:nvSpPr>
        <p:spPr>
          <a:xfrm>
            <a:off x="960400" y="719328"/>
            <a:ext cx="724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34"/>
          <p:cNvSpPr/>
          <p:nvPr/>
        </p:nvSpPr>
        <p:spPr>
          <a:xfrm rot="2110842">
            <a:off x="10635514" y="-203873"/>
            <a:ext cx="2635396" cy="2231600"/>
          </a:xfrm>
          <a:custGeom>
            <a:avLst/>
            <a:gdLst/>
            <a:ahLst/>
            <a:cxnLst/>
            <a:rect l="l" t="t" r="r" b="b"/>
            <a:pathLst>
              <a:path w="79056" h="66943" extrusionOk="0">
                <a:moveTo>
                  <a:pt x="78452" y="0"/>
                </a:moveTo>
                <a:cubicBezTo>
                  <a:pt x="78223" y="0"/>
                  <a:pt x="78001" y="115"/>
                  <a:pt x="77944" y="361"/>
                </a:cubicBezTo>
                <a:cubicBezTo>
                  <a:pt x="76508" y="7276"/>
                  <a:pt x="72594" y="13409"/>
                  <a:pt x="66592" y="17236"/>
                </a:cubicBezTo>
                <a:cubicBezTo>
                  <a:pt x="63634" y="19150"/>
                  <a:pt x="60285" y="20368"/>
                  <a:pt x="56806" y="20803"/>
                </a:cubicBezTo>
                <a:cubicBezTo>
                  <a:pt x="55948" y="20893"/>
                  <a:pt x="55088" y="20927"/>
                  <a:pt x="54228" y="20927"/>
                </a:cubicBezTo>
                <a:cubicBezTo>
                  <a:pt x="51585" y="20927"/>
                  <a:pt x="48932" y="20606"/>
                  <a:pt x="46291" y="20606"/>
                </a:cubicBezTo>
                <a:cubicBezTo>
                  <a:pt x="45649" y="20606"/>
                  <a:pt x="45007" y="20625"/>
                  <a:pt x="44367" y="20672"/>
                </a:cubicBezTo>
                <a:cubicBezTo>
                  <a:pt x="38017" y="21194"/>
                  <a:pt x="32058" y="24239"/>
                  <a:pt x="27927" y="29110"/>
                </a:cubicBezTo>
                <a:cubicBezTo>
                  <a:pt x="23229" y="34721"/>
                  <a:pt x="21968" y="42071"/>
                  <a:pt x="19967" y="48899"/>
                </a:cubicBezTo>
                <a:cubicBezTo>
                  <a:pt x="17768" y="56347"/>
                  <a:pt x="12659" y="66053"/>
                  <a:pt x="4154" y="66053"/>
                </a:cubicBezTo>
                <a:cubicBezTo>
                  <a:pt x="3072" y="66053"/>
                  <a:pt x="1936" y="65896"/>
                  <a:pt x="743" y="65557"/>
                </a:cubicBezTo>
                <a:cubicBezTo>
                  <a:pt x="700" y="65547"/>
                  <a:pt x="659" y="65543"/>
                  <a:pt x="620" y="65543"/>
                </a:cubicBezTo>
                <a:cubicBezTo>
                  <a:pt x="149" y="65543"/>
                  <a:pt x="0" y="66223"/>
                  <a:pt x="482" y="66384"/>
                </a:cubicBezTo>
                <a:cubicBezTo>
                  <a:pt x="1702" y="66766"/>
                  <a:pt x="2916" y="66943"/>
                  <a:pt x="4109" y="66943"/>
                </a:cubicBezTo>
                <a:cubicBezTo>
                  <a:pt x="9297" y="66943"/>
                  <a:pt x="14066" y="63593"/>
                  <a:pt x="16966" y="59207"/>
                </a:cubicBezTo>
                <a:cubicBezTo>
                  <a:pt x="21620" y="52118"/>
                  <a:pt x="22142" y="43289"/>
                  <a:pt x="25578" y="35678"/>
                </a:cubicBezTo>
                <a:cubicBezTo>
                  <a:pt x="29188" y="27414"/>
                  <a:pt x="37365" y="22108"/>
                  <a:pt x="46368" y="22064"/>
                </a:cubicBezTo>
                <a:cubicBezTo>
                  <a:pt x="48987" y="22064"/>
                  <a:pt x="51590" y="22338"/>
                  <a:pt x="54197" y="22338"/>
                </a:cubicBezTo>
                <a:cubicBezTo>
                  <a:pt x="55745" y="22338"/>
                  <a:pt x="57295" y="22242"/>
                  <a:pt x="58850" y="21934"/>
                </a:cubicBezTo>
                <a:cubicBezTo>
                  <a:pt x="62112" y="21281"/>
                  <a:pt x="65244" y="19976"/>
                  <a:pt x="67984" y="18106"/>
                </a:cubicBezTo>
                <a:cubicBezTo>
                  <a:pt x="73942" y="14061"/>
                  <a:pt x="78335" y="7755"/>
                  <a:pt x="79031" y="535"/>
                </a:cubicBezTo>
                <a:cubicBezTo>
                  <a:pt x="79055" y="192"/>
                  <a:pt x="78748" y="0"/>
                  <a:pt x="7845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34"/>
          <p:cNvSpPr/>
          <p:nvPr/>
        </p:nvSpPr>
        <p:spPr>
          <a:xfrm rot="-2902325">
            <a:off x="11614298" y="863527"/>
            <a:ext cx="287669" cy="222853"/>
          </a:xfrm>
          <a:custGeom>
            <a:avLst/>
            <a:gdLst/>
            <a:ahLst/>
            <a:cxnLst/>
            <a:rect l="l" t="t" r="r" b="b"/>
            <a:pathLst>
              <a:path w="3089" h="2393" extrusionOk="0">
                <a:moveTo>
                  <a:pt x="1566" y="1"/>
                </a:moveTo>
                <a:cubicBezTo>
                  <a:pt x="0" y="1"/>
                  <a:pt x="0" y="2393"/>
                  <a:pt x="1566" y="2393"/>
                </a:cubicBezTo>
                <a:cubicBezTo>
                  <a:pt x="3088" y="2393"/>
                  <a:pt x="3088" y="1"/>
                  <a:pt x="156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34"/>
          <p:cNvSpPr/>
          <p:nvPr/>
        </p:nvSpPr>
        <p:spPr>
          <a:xfrm>
            <a:off x="200067" y="6038800"/>
            <a:ext cx="339600" cy="262533"/>
          </a:xfrm>
          <a:custGeom>
            <a:avLst/>
            <a:gdLst/>
            <a:ahLst/>
            <a:cxnLst/>
            <a:rect l="l" t="t" r="r" b="b"/>
            <a:pathLst>
              <a:path w="10188" h="7876" extrusionOk="0">
                <a:moveTo>
                  <a:pt x="5125" y="1"/>
                </a:moveTo>
                <a:cubicBezTo>
                  <a:pt x="0" y="1"/>
                  <a:pt x="0" y="7875"/>
                  <a:pt x="5125" y="7875"/>
                </a:cubicBezTo>
                <a:cubicBezTo>
                  <a:pt x="10187" y="7875"/>
                  <a:pt x="10187" y="1"/>
                  <a:pt x="512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34"/>
          <p:cNvSpPr/>
          <p:nvPr/>
        </p:nvSpPr>
        <p:spPr>
          <a:xfrm>
            <a:off x="119500" y="6651267"/>
            <a:ext cx="279200" cy="278767"/>
          </a:xfrm>
          <a:custGeom>
            <a:avLst/>
            <a:gdLst/>
            <a:ahLst/>
            <a:cxnLst/>
            <a:rect l="l" t="t" r="r" b="b"/>
            <a:pathLst>
              <a:path w="8376" h="8363" extrusionOk="0">
                <a:moveTo>
                  <a:pt x="4441" y="1"/>
                </a:moveTo>
                <a:cubicBezTo>
                  <a:pt x="4194" y="1"/>
                  <a:pt x="3941" y="32"/>
                  <a:pt x="3688" y="88"/>
                </a:cubicBezTo>
                <a:cubicBezTo>
                  <a:pt x="3126" y="88"/>
                  <a:pt x="2563" y="276"/>
                  <a:pt x="2126" y="526"/>
                </a:cubicBezTo>
                <a:cubicBezTo>
                  <a:pt x="1626" y="838"/>
                  <a:pt x="1251" y="1151"/>
                  <a:pt x="938" y="1650"/>
                </a:cubicBezTo>
                <a:cubicBezTo>
                  <a:pt x="563" y="2025"/>
                  <a:pt x="313" y="2525"/>
                  <a:pt x="188" y="3025"/>
                </a:cubicBezTo>
                <a:cubicBezTo>
                  <a:pt x="1" y="3775"/>
                  <a:pt x="1" y="4525"/>
                  <a:pt x="188" y="5213"/>
                </a:cubicBezTo>
                <a:lnTo>
                  <a:pt x="188" y="5338"/>
                </a:lnTo>
                <a:cubicBezTo>
                  <a:pt x="313" y="5838"/>
                  <a:pt x="563" y="6338"/>
                  <a:pt x="938" y="6713"/>
                </a:cubicBezTo>
                <a:cubicBezTo>
                  <a:pt x="1251" y="7213"/>
                  <a:pt x="1626" y="7525"/>
                  <a:pt x="2126" y="7775"/>
                </a:cubicBezTo>
                <a:lnTo>
                  <a:pt x="3126" y="8213"/>
                </a:lnTo>
                <a:cubicBezTo>
                  <a:pt x="3401" y="8316"/>
                  <a:pt x="3695" y="8362"/>
                  <a:pt x="3998" y="8362"/>
                </a:cubicBezTo>
                <a:cubicBezTo>
                  <a:pt x="4245" y="8362"/>
                  <a:pt x="4498" y="8331"/>
                  <a:pt x="4751" y="8275"/>
                </a:cubicBezTo>
                <a:cubicBezTo>
                  <a:pt x="5125" y="8275"/>
                  <a:pt x="5438" y="8213"/>
                  <a:pt x="5750" y="8025"/>
                </a:cubicBezTo>
                <a:cubicBezTo>
                  <a:pt x="6313" y="7838"/>
                  <a:pt x="6750" y="7525"/>
                  <a:pt x="7125" y="7150"/>
                </a:cubicBezTo>
                <a:lnTo>
                  <a:pt x="7750" y="6338"/>
                </a:lnTo>
                <a:cubicBezTo>
                  <a:pt x="8125" y="5713"/>
                  <a:pt x="8313" y="4963"/>
                  <a:pt x="8313" y="4213"/>
                </a:cubicBezTo>
                <a:lnTo>
                  <a:pt x="8375" y="4275"/>
                </a:lnTo>
                <a:lnTo>
                  <a:pt x="8375" y="4150"/>
                </a:lnTo>
                <a:cubicBezTo>
                  <a:pt x="8375" y="3400"/>
                  <a:pt x="8188" y="2650"/>
                  <a:pt x="7813" y="2025"/>
                </a:cubicBezTo>
                <a:lnTo>
                  <a:pt x="7188" y="1213"/>
                </a:lnTo>
                <a:cubicBezTo>
                  <a:pt x="6625" y="713"/>
                  <a:pt x="6000" y="338"/>
                  <a:pt x="5313" y="151"/>
                </a:cubicBezTo>
                <a:cubicBezTo>
                  <a:pt x="5038" y="47"/>
                  <a:pt x="4744" y="1"/>
                  <a:pt x="444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34"/>
          <p:cNvSpPr/>
          <p:nvPr/>
        </p:nvSpPr>
        <p:spPr>
          <a:xfrm>
            <a:off x="677100" y="6651268"/>
            <a:ext cx="110467" cy="89633"/>
          </a:xfrm>
          <a:custGeom>
            <a:avLst/>
            <a:gdLst/>
            <a:ahLst/>
            <a:cxnLst/>
            <a:rect l="l" t="t" r="r" b="b"/>
            <a:pathLst>
              <a:path w="3314" h="2689" extrusionOk="0">
                <a:moveTo>
                  <a:pt x="1688" y="1"/>
                </a:moveTo>
                <a:cubicBezTo>
                  <a:pt x="1" y="126"/>
                  <a:pt x="1" y="2563"/>
                  <a:pt x="1688" y="2688"/>
                </a:cubicBezTo>
                <a:cubicBezTo>
                  <a:pt x="3313" y="2563"/>
                  <a:pt x="3313" y="126"/>
                  <a:pt x="168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34"/>
          <p:cNvSpPr/>
          <p:nvPr/>
        </p:nvSpPr>
        <p:spPr>
          <a:xfrm rot="2027983">
            <a:off x="247788" y="-621363"/>
            <a:ext cx="2635240" cy="2231468"/>
          </a:xfrm>
          <a:custGeom>
            <a:avLst/>
            <a:gdLst/>
            <a:ahLst/>
            <a:cxnLst/>
            <a:rect l="l" t="t" r="r" b="b"/>
            <a:pathLst>
              <a:path w="79056" h="66943" extrusionOk="0">
                <a:moveTo>
                  <a:pt x="78452" y="0"/>
                </a:moveTo>
                <a:cubicBezTo>
                  <a:pt x="78223" y="0"/>
                  <a:pt x="78001" y="115"/>
                  <a:pt x="77944" y="361"/>
                </a:cubicBezTo>
                <a:cubicBezTo>
                  <a:pt x="76508" y="7276"/>
                  <a:pt x="72594" y="13409"/>
                  <a:pt x="66592" y="17236"/>
                </a:cubicBezTo>
                <a:cubicBezTo>
                  <a:pt x="63634" y="19150"/>
                  <a:pt x="60285" y="20368"/>
                  <a:pt x="56806" y="20803"/>
                </a:cubicBezTo>
                <a:cubicBezTo>
                  <a:pt x="55948" y="20893"/>
                  <a:pt x="55088" y="20927"/>
                  <a:pt x="54228" y="20927"/>
                </a:cubicBezTo>
                <a:cubicBezTo>
                  <a:pt x="51585" y="20927"/>
                  <a:pt x="48932" y="20606"/>
                  <a:pt x="46291" y="20606"/>
                </a:cubicBezTo>
                <a:cubicBezTo>
                  <a:pt x="45649" y="20606"/>
                  <a:pt x="45007" y="20625"/>
                  <a:pt x="44367" y="20672"/>
                </a:cubicBezTo>
                <a:cubicBezTo>
                  <a:pt x="38017" y="21194"/>
                  <a:pt x="32058" y="24239"/>
                  <a:pt x="27927" y="29110"/>
                </a:cubicBezTo>
                <a:cubicBezTo>
                  <a:pt x="23229" y="34721"/>
                  <a:pt x="21968" y="42071"/>
                  <a:pt x="19967" y="48899"/>
                </a:cubicBezTo>
                <a:cubicBezTo>
                  <a:pt x="17768" y="56347"/>
                  <a:pt x="12659" y="66053"/>
                  <a:pt x="4154" y="66053"/>
                </a:cubicBezTo>
                <a:cubicBezTo>
                  <a:pt x="3072" y="66053"/>
                  <a:pt x="1936" y="65896"/>
                  <a:pt x="743" y="65557"/>
                </a:cubicBezTo>
                <a:cubicBezTo>
                  <a:pt x="700" y="65547"/>
                  <a:pt x="659" y="65543"/>
                  <a:pt x="620" y="65543"/>
                </a:cubicBezTo>
                <a:cubicBezTo>
                  <a:pt x="149" y="65543"/>
                  <a:pt x="0" y="66223"/>
                  <a:pt x="482" y="66384"/>
                </a:cubicBezTo>
                <a:cubicBezTo>
                  <a:pt x="1702" y="66766"/>
                  <a:pt x="2916" y="66943"/>
                  <a:pt x="4109" y="66943"/>
                </a:cubicBezTo>
                <a:cubicBezTo>
                  <a:pt x="9297" y="66943"/>
                  <a:pt x="14066" y="63593"/>
                  <a:pt x="16966" y="59207"/>
                </a:cubicBezTo>
                <a:cubicBezTo>
                  <a:pt x="21620" y="52118"/>
                  <a:pt x="22142" y="43289"/>
                  <a:pt x="25578" y="35678"/>
                </a:cubicBezTo>
                <a:cubicBezTo>
                  <a:pt x="29188" y="27414"/>
                  <a:pt x="37365" y="22108"/>
                  <a:pt x="46368" y="22064"/>
                </a:cubicBezTo>
                <a:cubicBezTo>
                  <a:pt x="48987" y="22064"/>
                  <a:pt x="51590" y="22338"/>
                  <a:pt x="54197" y="22338"/>
                </a:cubicBezTo>
                <a:cubicBezTo>
                  <a:pt x="55745" y="22338"/>
                  <a:pt x="57295" y="22242"/>
                  <a:pt x="58850" y="21934"/>
                </a:cubicBezTo>
                <a:cubicBezTo>
                  <a:pt x="62112" y="21281"/>
                  <a:pt x="65244" y="19976"/>
                  <a:pt x="67984" y="18106"/>
                </a:cubicBezTo>
                <a:cubicBezTo>
                  <a:pt x="73942" y="14061"/>
                  <a:pt x="78335" y="7755"/>
                  <a:pt x="79031" y="535"/>
                </a:cubicBezTo>
                <a:cubicBezTo>
                  <a:pt x="79055" y="192"/>
                  <a:pt x="78748" y="0"/>
                  <a:pt x="7845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lt1"/>
        </a:solidFill>
        <a:effectLst/>
      </p:bgPr>
    </p:bg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0" name="Google Shape;980;p15"/>
          <p:cNvGrpSpPr/>
          <p:nvPr/>
        </p:nvGrpSpPr>
        <p:grpSpPr>
          <a:xfrm rot="10800000" flipH="1">
            <a:off x="163078" y="91390"/>
            <a:ext cx="11954777" cy="6721505"/>
            <a:chOff x="122308" y="68542"/>
            <a:chExt cx="8966083" cy="5041129"/>
          </a:xfrm>
        </p:grpSpPr>
        <p:sp>
          <p:nvSpPr>
            <p:cNvPr id="981" name="Google Shape;981;p15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2" name="Google Shape;982;p15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83" name="Google Shape;983;p15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84" name="Google Shape;984;p15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85" name="Google Shape;985;p15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86" name="Google Shape;986;p15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7" name="Google Shape;987;p15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5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9" name="Google Shape;989;p15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0" name="Google Shape;990;p15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1" name="Google Shape;991;p15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2" name="Google Shape;992;p15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93" name="Google Shape;993;p15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15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95" name="Google Shape;995;p15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96" name="Google Shape;996;p15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7" name="Google Shape;997;p15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8" name="Google Shape;998;p15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9" name="Google Shape;999;p15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0" name="Google Shape;1000;p15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1" name="Google Shape;1001;p15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2" name="Google Shape;1002;p15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03" name="Google Shape;1003;p15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4" name="Google Shape;1004;p15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5" name="Google Shape;1005;p15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06" name="Google Shape;1006;p15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7" name="Google Shape;1007;p15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8" name="Google Shape;1008;p15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9" name="Google Shape;1009;p15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0" name="Google Shape;1010;p15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11" name="Google Shape;1011;p15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2" name="Google Shape;1012;p15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13" name="Google Shape;1013;p15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4" name="Google Shape;1014;p15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5" name="Google Shape;1015;p15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6" name="Google Shape;1016;p15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7" name="Google Shape;1017;p15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18" name="Google Shape;1018;p15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19" name="Google Shape;1019;p15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20" name="Google Shape;1020;p15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1" name="Google Shape;1021;p15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2" name="Google Shape;1022;p15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23" name="Google Shape;1023;p15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24" name="Google Shape;1024;p15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25" name="Google Shape;1025;p15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26" name="Google Shape;1026;p15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27" name="Google Shape;1027;p15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8" name="Google Shape;1028;p15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29" name="Google Shape;1029;p15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30" name="Google Shape;1030;p15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31" name="Google Shape;1031;p15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32" name="Google Shape;1032;p15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33" name="Google Shape;1033;p15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035" name="Google Shape;1035;p15"/>
          <p:cNvSpPr/>
          <p:nvPr/>
        </p:nvSpPr>
        <p:spPr>
          <a:xfrm rot="-5028676">
            <a:off x="701206" y="4952426"/>
            <a:ext cx="1322149" cy="2666551"/>
          </a:xfrm>
          <a:custGeom>
            <a:avLst/>
            <a:gdLst/>
            <a:ahLst/>
            <a:cxnLst/>
            <a:rect l="l" t="t" r="r" b="b"/>
            <a:pathLst>
              <a:path w="22236" h="44844" extrusionOk="0">
                <a:moveTo>
                  <a:pt x="13245" y="0"/>
                </a:moveTo>
                <a:cubicBezTo>
                  <a:pt x="13209" y="0"/>
                  <a:pt x="13173" y="21"/>
                  <a:pt x="13154" y="54"/>
                </a:cubicBezTo>
                <a:cubicBezTo>
                  <a:pt x="13127" y="104"/>
                  <a:pt x="13144" y="170"/>
                  <a:pt x="13192" y="197"/>
                </a:cubicBezTo>
                <a:cubicBezTo>
                  <a:pt x="13198" y="197"/>
                  <a:pt x="13478" y="356"/>
                  <a:pt x="13921" y="635"/>
                </a:cubicBezTo>
                <a:cubicBezTo>
                  <a:pt x="13938" y="646"/>
                  <a:pt x="13954" y="646"/>
                  <a:pt x="13976" y="646"/>
                </a:cubicBezTo>
                <a:cubicBezTo>
                  <a:pt x="14009" y="646"/>
                  <a:pt x="14042" y="630"/>
                  <a:pt x="14064" y="597"/>
                </a:cubicBezTo>
                <a:cubicBezTo>
                  <a:pt x="14097" y="547"/>
                  <a:pt x="14080" y="481"/>
                  <a:pt x="14032" y="455"/>
                </a:cubicBezTo>
                <a:cubicBezTo>
                  <a:pt x="13582" y="175"/>
                  <a:pt x="13296" y="16"/>
                  <a:pt x="13296" y="16"/>
                </a:cubicBezTo>
                <a:cubicBezTo>
                  <a:pt x="13280" y="5"/>
                  <a:pt x="13263" y="0"/>
                  <a:pt x="13245" y="0"/>
                </a:cubicBezTo>
                <a:close/>
                <a:moveTo>
                  <a:pt x="14684" y="896"/>
                </a:moveTo>
                <a:cubicBezTo>
                  <a:pt x="14652" y="896"/>
                  <a:pt x="14621" y="912"/>
                  <a:pt x="14601" y="942"/>
                </a:cubicBezTo>
                <a:cubicBezTo>
                  <a:pt x="14568" y="992"/>
                  <a:pt x="14579" y="1058"/>
                  <a:pt x="14629" y="1090"/>
                </a:cubicBezTo>
                <a:cubicBezTo>
                  <a:pt x="14842" y="1232"/>
                  <a:pt x="15079" y="1397"/>
                  <a:pt x="15325" y="1567"/>
                </a:cubicBezTo>
                <a:cubicBezTo>
                  <a:pt x="15342" y="1584"/>
                  <a:pt x="15363" y="1589"/>
                  <a:pt x="15385" y="1589"/>
                </a:cubicBezTo>
                <a:cubicBezTo>
                  <a:pt x="15418" y="1589"/>
                  <a:pt x="15451" y="1573"/>
                  <a:pt x="15473" y="1546"/>
                </a:cubicBezTo>
                <a:cubicBezTo>
                  <a:pt x="15506" y="1496"/>
                  <a:pt x="15494" y="1430"/>
                  <a:pt x="15446" y="1397"/>
                </a:cubicBezTo>
                <a:cubicBezTo>
                  <a:pt x="15198" y="1222"/>
                  <a:pt x="14963" y="1063"/>
                  <a:pt x="14743" y="915"/>
                </a:cubicBezTo>
                <a:cubicBezTo>
                  <a:pt x="14724" y="903"/>
                  <a:pt x="14704" y="896"/>
                  <a:pt x="14684" y="896"/>
                </a:cubicBezTo>
                <a:close/>
                <a:moveTo>
                  <a:pt x="16073" y="1877"/>
                </a:moveTo>
                <a:cubicBezTo>
                  <a:pt x="16040" y="1877"/>
                  <a:pt x="16008" y="1891"/>
                  <a:pt x="15988" y="1918"/>
                </a:cubicBezTo>
                <a:cubicBezTo>
                  <a:pt x="15949" y="1968"/>
                  <a:pt x="15960" y="2034"/>
                  <a:pt x="16005" y="2066"/>
                </a:cubicBezTo>
                <a:cubicBezTo>
                  <a:pt x="16223" y="2231"/>
                  <a:pt x="16448" y="2406"/>
                  <a:pt x="16673" y="2586"/>
                </a:cubicBezTo>
                <a:cubicBezTo>
                  <a:pt x="16690" y="2598"/>
                  <a:pt x="16716" y="2608"/>
                  <a:pt x="16739" y="2608"/>
                </a:cubicBezTo>
                <a:cubicBezTo>
                  <a:pt x="16772" y="2608"/>
                  <a:pt x="16799" y="2593"/>
                  <a:pt x="16822" y="2570"/>
                </a:cubicBezTo>
                <a:cubicBezTo>
                  <a:pt x="16860" y="2520"/>
                  <a:pt x="16848" y="2454"/>
                  <a:pt x="16804" y="2416"/>
                </a:cubicBezTo>
                <a:cubicBezTo>
                  <a:pt x="16580" y="2236"/>
                  <a:pt x="16355" y="2060"/>
                  <a:pt x="16136" y="1895"/>
                </a:cubicBezTo>
                <a:cubicBezTo>
                  <a:pt x="16117" y="1883"/>
                  <a:pt x="16095" y="1877"/>
                  <a:pt x="16073" y="1877"/>
                </a:cubicBezTo>
                <a:close/>
                <a:moveTo>
                  <a:pt x="17389" y="2939"/>
                </a:moveTo>
                <a:cubicBezTo>
                  <a:pt x="17359" y="2939"/>
                  <a:pt x="17330" y="2952"/>
                  <a:pt x="17308" y="2975"/>
                </a:cubicBezTo>
                <a:cubicBezTo>
                  <a:pt x="17270" y="3020"/>
                  <a:pt x="17275" y="3086"/>
                  <a:pt x="17320" y="3124"/>
                </a:cubicBezTo>
                <a:cubicBezTo>
                  <a:pt x="17538" y="3309"/>
                  <a:pt x="17748" y="3502"/>
                  <a:pt x="17945" y="3688"/>
                </a:cubicBezTo>
                <a:cubicBezTo>
                  <a:pt x="17966" y="3704"/>
                  <a:pt x="17994" y="3716"/>
                  <a:pt x="18021" y="3716"/>
                </a:cubicBezTo>
                <a:cubicBezTo>
                  <a:pt x="18049" y="3716"/>
                  <a:pt x="18076" y="3704"/>
                  <a:pt x="18097" y="3683"/>
                </a:cubicBezTo>
                <a:cubicBezTo>
                  <a:pt x="18137" y="3638"/>
                  <a:pt x="18130" y="3573"/>
                  <a:pt x="18092" y="3534"/>
                </a:cubicBezTo>
                <a:cubicBezTo>
                  <a:pt x="17890" y="3342"/>
                  <a:pt x="17677" y="3152"/>
                  <a:pt x="17457" y="2965"/>
                </a:cubicBezTo>
                <a:cubicBezTo>
                  <a:pt x="17437" y="2948"/>
                  <a:pt x="17413" y="2939"/>
                  <a:pt x="17389" y="2939"/>
                </a:cubicBezTo>
                <a:close/>
                <a:moveTo>
                  <a:pt x="18624" y="4098"/>
                </a:moveTo>
                <a:cubicBezTo>
                  <a:pt x="18596" y="4098"/>
                  <a:pt x="18569" y="4107"/>
                  <a:pt x="18547" y="4126"/>
                </a:cubicBezTo>
                <a:cubicBezTo>
                  <a:pt x="18509" y="4165"/>
                  <a:pt x="18509" y="4237"/>
                  <a:pt x="18547" y="4275"/>
                </a:cubicBezTo>
                <a:cubicBezTo>
                  <a:pt x="18750" y="4483"/>
                  <a:pt x="18937" y="4691"/>
                  <a:pt x="19117" y="4895"/>
                </a:cubicBezTo>
                <a:cubicBezTo>
                  <a:pt x="19139" y="4916"/>
                  <a:pt x="19167" y="4933"/>
                  <a:pt x="19195" y="4933"/>
                </a:cubicBezTo>
                <a:cubicBezTo>
                  <a:pt x="19222" y="4933"/>
                  <a:pt x="19243" y="4921"/>
                  <a:pt x="19266" y="4905"/>
                </a:cubicBezTo>
                <a:cubicBezTo>
                  <a:pt x="19309" y="4867"/>
                  <a:pt x="19314" y="4801"/>
                  <a:pt x="19276" y="4756"/>
                </a:cubicBezTo>
                <a:cubicBezTo>
                  <a:pt x="19096" y="4549"/>
                  <a:pt x="18904" y="4336"/>
                  <a:pt x="18701" y="4126"/>
                </a:cubicBezTo>
                <a:cubicBezTo>
                  <a:pt x="18679" y="4107"/>
                  <a:pt x="18651" y="4098"/>
                  <a:pt x="18624" y="4098"/>
                </a:cubicBezTo>
                <a:close/>
                <a:moveTo>
                  <a:pt x="19731" y="5375"/>
                </a:moveTo>
                <a:cubicBezTo>
                  <a:pt x="19709" y="5375"/>
                  <a:pt x="19686" y="5383"/>
                  <a:pt x="19665" y="5398"/>
                </a:cubicBezTo>
                <a:cubicBezTo>
                  <a:pt x="19622" y="5431"/>
                  <a:pt x="19610" y="5497"/>
                  <a:pt x="19650" y="5546"/>
                </a:cubicBezTo>
                <a:cubicBezTo>
                  <a:pt x="19819" y="5776"/>
                  <a:pt x="19984" y="6006"/>
                  <a:pt x="20126" y="6231"/>
                </a:cubicBezTo>
                <a:cubicBezTo>
                  <a:pt x="20143" y="6264"/>
                  <a:pt x="20181" y="6281"/>
                  <a:pt x="20214" y="6281"/>
                </a:cubicBezTo>
                <a:cubicBezTo>
                  <a:pt x="20235" y="6281"/>
                  <a:pt x="20252" y="6276"/>
                  <a:pt x="20268" y="6264"/>
                </a:cubicBezTo>
                <a:cubicBezTo>
                  <a:pt x="20318" y="6231"/>
                  <a:pt x="20334" y="6165"/>
                  <a:pt x="20301" y="6117"/>
                </a:cubicBezTo>
                <a:cubicBezTo>
                  <a:pt x="20159" y="5886"/>
                  <a:pt x="19994" y="5651"/>
                  <a:pt x="19814" y="5421"/>
                </a:cubicBezTo>
                <a:cubicBezTo>
                  <a:pt x="19795" y="5391"/>
                  <a:pt x="19764" y="5375"/>
                  <a:pt x="19731" y="5375"/>
                </a:cubicBezTo>
                <a:close/>
                <a:moveTo>
                  <a:pt x="20629" y="6806"/>
                </a:moveTo>
                <a:cubicBezTo>
                  <a:pt x="20613" y="6806"/>
                  <a:pt x="20597" y="6810"/>
                  <a:pt x="20581" y="6818"/>
                </a:cubicBezTo>
                <a:cubicBezTo>
                  <a:pt x="20531" y="6845"/>
                  <a:pt x="20510" y="6906"/>
                  <a:pt x="20538" y="6960"/>
                </a:cubicBezTo>
                <a:cubicBezTo>
                  <a:pt x="20663" y="7218"/>
                  <a:pt x="20773" y="7475"/>
                  <a:pt x="20855" y="7723"/>
                </a:cubicBezTo>
                <a:cubicBezTo>
                  <a:pt x="20872" y="7766"/>
                  <a:pt x="20910" y="7799"/>
                  <a:pt x="20953" y="7799"/>
                </a:cubicBezTo>
                <a:cubicBezTo>
                  <a:pt x="20965" y="7799"/>
                  <a:pt x="20976" y="7794"/>
                  <a:pt x="20986" y="7788"/>
                </a:cubicBezTo>
                <a:cubicBezTo>
                  <a:pt x="21047" y="7771"/>
                  <a:pt x="21074" y="7711"/>
                  <a:pt x="21052" y="7657"/>
                </a:cubicBezTo>
                <a:cubicBezTo>
                  <a:pt x="20970" y="7399"/>
                  <a:pt x="20855" y="7131"/>
                  <a:pt x="20723" y="6868"/>
                </a:cubicBezTo>
                <a:cubicBezTo>
                  <a:pt x="20703" y="6828"/>
                  <a:pt x="20668" y="6806"/>
                  <a:pt x="20629" y="6806"/>
                </a:cubicBezTo>
                <a:close/>
                <a:moveTo>
                  <a:pt x="21151" y="8401"/>
                </a:moveTo>
                <a:cubicBezTo>
                  <a:pt x="21147" y="8401"/>
                  <a:pt x="21144" y="8401"/>
                  <a:pt x="21140" y="8401"/>
                </a:cubicBezTo>
                <a:cubicBezTo>
                  <a:pt x="21085" y="8413"/>
                  <a:pt x="21047" y="8467"/>
                  <a:pt x="21052" y="8522"/>
                </a:cubicBezTo>
                <a:cubicBezTo>
                  <a:pt x="21090" y="8742"/>
                  <a:pt x="21107" y="8960"/>
                  <a:pt x="21107" y="9175"/>
                </a:cubicBezTo>
                <a:cubicBezTo>
                  <a:pt x="21107" y="9229"/>
                  <a:pt x="21107" y="9289"/>
                  <a:pt x="21102" y="9345"/>
                </a:cubicBezTo>
                <a:cubicBezTo>
                  <a:pt x="21102" y="9405"/>
                  <a:pt x="21145" y="9454"/>
                  <a:pt x="21206" y="9454"/>
                </a:cubicBezTo>
                <a:lnTo>
                  <a:pt x="21211" y="9454"/>
                </a:lnTo>
                <a:cubicBezTo>
                  <a:pt x="21266" y="9454"/>
                  <a:pt x="21310" y="9410"/>
                  <a:pt x="21315" y="9355"/>
                </a:cubicBezTo>
                <a:lnTo>
                  <a:pt x="21315" y="9175"/>
                </a:lnTo>
                <a:cubicBezTo>
                  <a:pt x="21320" y="8950"/>
                  <a:pt x="21299" y="8720"/>
                  <a:pt x="21266" y="8490"/>
                </a:cubicBezTo>
                <a:cubicBezTo>
                  <a:pt x="21255" y="8438"/>
                  <a:pt x="21207" y="8401"/>
                  <a:pt x="21151" y="8401"/>
                </a:cubicBezTo>
                <a:close/>
                <a:moveTo>
                  <a:pt x="21086" y="10077"/>
                </a:moveTo>
                <a:cubicBezTo>
                  <a:pt x="21037" y="10077"/>
                  <a:pt x="20989" y="10108"/>
                  <a:pt x="20976" y="10156"/>
                </a:cubicBezTo>
                <a:cubicBezTo>
                  <a:pt x="20943" y="10276"/>
                  <a:pt x="20905" y="10402"/>
                  <a:pt x="20860" y="10523"/>
                </a:cubicBezTo>
                <a:cubicBezTo>
                  <a:pt x="20806" y="10665"/>
                  <a:pt x="20751" y="10802"/>
                  <a:pt x="20690" y="10934"/>
                </a:cubicBezTo>
                <a:cubicBezTo>
                  <a:pt x="20669" y="10984"/>
                  <a:pt x="20690" y="11049"/>
                  <a:pt x="20745" y="11070"/>
                </a:cubicBezTo>
                <a:cubicBezTo>
                  <a:pt x="20756" y="11077"/>
                  <a:pt x="20773" y="11082"/>
                  <a:pt x="20789" y="11082"/>
                </a:cubicBezTo>
                <a:cubicBezTo>
                  <a:pt x="20827" y="11082"/>
                  <a:pt x="20866" y="11055"/>
                  <a:pt x="20882" y="11016"/>
                </a:cubicBezTo>
                <a:cubicBezTo>
                  <a:pt x="20943" y="10885"/>
                  <a:pt x="21003" y="10742"/>
                  <a:pt x="21057" y="10594"/>
                </a:cubicBezTo>
                <a:cubicBezTo>
                  <a:pt x="21107" y="10468"/>
                  <a:pt x="21145" y="10342"/>
                  <a:pt x="21183" y="10210"/>
                </a:cubicBezTo>
                <a:cubicBezTo>
                  <a:pt x="21195" y="10156"/>
                  <a:pt x="21162" y="10096"/>
                  <a:pt x="21107" y="10079"/>
                </a:cubicBezTo>
                <a:cubicBezTo>
                  <a:pt x="21100" y="10077"/>
                  <a:pt x="21093" y="10077"/>
                  <a:pt x="21086" y="10077"/>
                </a:cubicBezTo>
                <a:close/>
                <a:moveTo>
                  <a:pt x="20403" y="11623"/>
                </a:moveTo>
                <a:cubicBezTo>
                  <a:pt x="20367" y="11623"/>
                  <a:pt x="20331" y="11641"/>
                  <a:pt x="20313" y="11674"/>
                </a:cubicBezTo>
                <a:cubicBezTo>
                  <a:pt x="20164" y="11915"/>
                  <a:pt x="20005" y="12145"/>
                  <a:pt x="19840" y="12353"/>
                </a:cubicBezTo>
                <a:cubicBezTo>
                  <a:pt x="19802" y="12403"/>
                  <a:pt x="19814" y="12469"/>
                  <a:pt x="19858" y="12507"/>
                </a:cubicBezTo>
                <a:cubicBezTo>
                  <a:pt x="19873" y="12517"/>
                  <a:pt x="19901" y="12529"/>
                  <a:pt x="19923" y="12529"/>
                </a:cubicBezTo>
                <a:cubicBezTo>
                  <a:pt x="19956" y="12529"/>
                  <a:pt x="19984" y="12512"/>
                  <a:pt x="20005" y="12491"/>
                </a:cubicBezTo>
                <a:cubicBezTo>
                  <a:pt x="20181" y="12271"/>
                  <a:pt x="20340" y="12036"/>
                  <a:pt x="20493" y="11778"/>
                </a:cubicBezTo>
                <a:cubicBezTo>
                  <a:pt x="20520" y="11728"/>
                  <a:pt x="20505" y="11662"/>
                  <a:pt x="20455" y="11636"/>
                </a:cubicBezTo>
                <a:cubicBezTo>
                  <a:pt x="20439" y="11627"/>
                  <a:pt x="20421" y="11623"/>
                  <a:pt x="20403" y="11623"/>
                </a:cubicBezTo>
                <a:close/>
                <a:moveTo>
                  <a:pt x="17177" y="12248"/>
                </a:moveTo>
                <a:cubicBezTo>
                  <a:pt x="17121" y="12248"/>
                  <a:pt x="17072" y="12285"/>
                  <a:pt x="17068" y="12337"/>
                </a:cubicBezTo>
                <a:cubicBezTo>
                  <a:pt x="17057" y="12398"/>
                  <a:pt x="17095" y="12452"/>
                  <a:pt x="17156" y="12458"/>
                </a:cubicBezTo>
                <a:cubicBezTo>
                  <a:pt x="17407" y="12502"/>
                  <a:pt x="17682" y="12567"/>
                  <a:pt x="17955" y="12661"/>
                </a:cubicBezTo>
                <a:cubicBezTo>
                  <a:pt x="17966" y="12661"/>
                  <a:pt x="17978" y="12666"/>
                  <a:pt x="17988" y="12666"/>
                </a:cubicBezTo>
                <a:cubicBezTo>
                  <a:pt x="18038" y="12666"/>
                  <a:pt x="18076" y="12633"/>
                  <a:pt x="18092" y="12590"/>
                </a:cubicBezTo>
                <a:cubicBezTo>
                  <a:pt x="18109" y="12534"/>
                  <a:pt x="18082" y="12474"/>
                  <a:pt x="18021" y="12458"/>
                </a:cubicBezTo>
                <a:cubicBezTo>
                  <a:pt x="17736" y="12365"/>
                  <a:pt x="17452" y="12294"/>
                  <a:pt x="17189" y="12249"/>
                </a:cubicBezTo>
                <a:cubicBezTo>
                  <a:pt x="17185" y="12249"/>
                  <a:pt x="17181" y="12248"/>
                  <a:pt x="17177" y="12248"/>
                </a:cubicBezTo>
                <a:close/>
                <a:moveTo>
                  <a:pt x="16326" y="12216"/>
                </a:moveTo>
                <a:cubicBezTo>
                  <a:pt x="16323" y="12216"/>
                  <a:pt x="16319" y="12216"/>
                  <a:pt x="16316" y="12216"/>
                </a:cubicBezTo>
                <a:cubicBezTo>
                  <a:pt x="16032" y="12254"/>
                  <a:pt x="15823" y="12342"/>
                  <a:pt x="15681" y="12479"/>
                </a:cubicBezTo>
                <a:cubicBezTo>
                  <a:pt x="15626" y="12540"/>
                  <a:pt x="15572" y="12600"/>
                  <a:pt x="15527" y="12661"/>
                </a:cubicBezTo>
                <a:cubicBezTo>
                  <a:pt x="15494" y="12704"/>
                  <a:pt x="15506" y="12770"/>
                  <a:pt x="15550" y="12808"/>
                </a:cubicBezTo>
                <a:cubicBezTo>
                  <a:pt x="15572" y="12820"/>
                  <a:pt x="15593" y="12825"/>
                  <a:pt x="15615" y="12825"/>
                </a:cubicBezTo>
                <a:cubicBezTo>
                  <a:pt x="15648" y="12825"/>
                  <a:pt x="15681" y="12813"/>
                  <a:pt x="15697" y="12780"/>
                </a:cubicBezTo>
                <a:cubicBezTo>
                  <a:pt x="15736" y="12732"/>
                  <a:pt x="15780" y="12682"/>
                  <a:pt x="15828" y="12633"/>
                </a:cubicBezTo>
                <a:cubicBezTo>
                  <a:pt x="15934" y="12529"/>
                  <a:pt x="16114" y="12458"/>
                  <a:pt x="16344" y="12431"/>
                </a:cubicBezTo>
                <a:cubicBezTo>
                  <a:pt x="16399" y="12419"/>
                  <a:pt x="16443" y="12370"/>
                  <a:pt x="16432" y="12309"/>
                </a:cubicBezTo>
                <a:cubicBezTo>
                  <a:pt x="16427" y="12257"/>
                  <a:pt x="16378" y="12216"/>
                  <a:pt x="16326" y="12216"/>
                </a:cubicBezTo>
                <a:close/>
                <a:moveTo>
                  <a:pt x="18773" y="12763"/>
                </a:moveTo>
                <a:cubicBezTo>
                  <a:pt x="18735" y="12763"/>
                  <a:pt x="18698" y="12786"/>
                  <a:pt x="18679" y="12825"/>
                </a:cubicBezTo>
                <a:cubicBezTo>
                  <a:pt x="18657" y="12879"/>
                  <a:pt x="18679" y="12940"/>
                  <a:pt x="18734" y="12967"/>
                </a:cubicBezTo>
                <a:cubicBezTo>
                  <a:pt x="18843" y="13017"/>
                  <a:pt x="18953" y="13076"/>
                  <a:pt x="19063" y="13132"/>
                </a:cubicBezTo>
                <a:cubicBezTo>
                  <a:pt x="18920" y="13247"/>
                  <a:pt x="18767" y="13357"/>
                  <a:pt x="18613" y="13445"/>
                </a:cubicBezTo>
                <a:cubicBezTo>
                  <a:pt x="18564" y="13478"/>
                  <a:pt x="18547" y="13543"/>
                  <a:pt x="18575" y="13592"/>
                </a:cubicBezTo>
                <a:cubicBezTo>
                  <a:pt x="18597" y="13625"/>
                  <a:pt x="18630" y="13642"/>
                  <a:pt x="18668" y="13642"/>
                </a:cubicBezTo>
                <a:cubicBezTo>
                  <a:pt x="18684" y="13642"/>
                  <a:pt x="18701" y="13635"/>
                  <a:pt x="18717" y="13630"/>
                </a:cubicBezTo>
                <a:cubicBezTo>
                  <a:pt x="18909" y="13516"/>
                  <a:pt x="19091" y="13389"/>
                  <a:pt x="19266" y="13247"/>
                </a:cubicBezTo>
                <a:cubicBezTo>
                  <a:pt x="19331" y="13286"/>
                  <a:pt x="19397" y="13324"/>
                  <a:pt x="19463" y="13362"/>
                </a:cubicBezTo>
                <a:cubicBezTo>
                  <a:pt x="19480" y="13374"/>
                  <a:pt x="19500" y="13379"/>
                  <a:pt x="19519" y="13379"/>
                </a:cubicBezTo>
                <a:cubicBezTo>
                  <a:pt x="19554" y="13379"/>
                  <a:pt x="19589" y="13361"/>
                  <a:pt x="19610" y="13329"/>
                </a:cubicBezTo>
                <a:cubicBezTo>
                  <a:pt x="19638" y="13280"/>
                  <a:pt x="19627" y="13214"/>
                  <a:pt x="19577" y="13187"/>
                </a:cubicBezTo>
                <a:cubicBezTo>
                  <a:pt x="19529" y="13154"/>
                  <a:pt x="19479" y="13126"/>
                  <a:pt x="19430" y="13099"/>
                </a:cubicBezTo>
                <a:cubicBezTo>
                  <a:pt x="19458" y="13055"/>
                  <a:pt x="19458" y="13005"/>
                  <a:pt x="19425" y="12967"/>
                </a:cubicBezTo>
                <a:cubicBezTo>
                  <a:pt x="19404" y="12943"/>
                  <a:pt x="19373" y="12931"/>
                  <a:pt x="19342" y="12931"/>
                </a:cubicBezTo>
                <a:cubicBezTo>
                  <a:pt x="19318" y="12931"/>
                  <a:pt x="19293" y="12939"/>
                  <a:pt x="19276" y="12957"/>
                </a:cubicBezTo>
                <a:cubicBezTo>
                  <a:pt x="19260" y="12967"/>
                  <a:pt x="19248" y="12978"/>
                  <a:pt x="19238" y="12990"/>
                </a:cubicBezTo>
                <a:cubicBezTo>
                  <a:pt x="19101" y="12912"/>
                  <a:pt x="18964" y="12841"/>
                  <a:pt x="18821" y="12775"/>
                </a:cubicBezTo>
                <a:cubicBezTo>
                  <a:pt x="18805" y="12767"/>
                  <a:pt x="18789" y="12763"/>
                  <a:pt x="18773" y="12763"/>
                </a:cubicBezTo>
                <a:close/>
                <a:moveTo>
                  <a:pt x="15547" y="13402"/>
                </a:moveTo>
                <a:cubicBezTo>
                  <a:pt x="15527" y="13402"/>
                  <a:pt x="15507" y="13407"/>
                  <a:pt x="15489" y="13417"/>
                </a:cubicBezTo>
                <a:cubicBezTo>
                  <a:pt x="15440" y="13450"/>
                  <a:pt x="15423" y="13516"/>
                  <a:pt x="15456" y="13564"/>
                </a:cubicBezTo>
                <a:cubicBezTo>
                  <a:pt x="15593" y="13789"/>
                  <a:pt x="15861" y="13964"/>
                  <a:pt x="16207" y="14063"/>
                </a:cubicBezTo>
                <a:cubicBezTo>
                  <a:pt x="16213" y="14069"/>
                  <a:pt x="16223" y="14069"/>
                  <a:pt x="16235" y="14069"/>
                </a:cubicBezTo>
                <a:cubicBezTo>
                  <a:pt x="16278" y="14069"/>
                  <a:pt x="16322" y="14042"/>
                  <a:pt x="16334" y="13992"/>
                </a:cubicBezTo>
                <a:cubicBezTo>
                  <a:pt x="16349" y="13938"/>
                  <a:pt x="16322" y="13877"/>
                  <a:pt x="16262" y="13860"/>
                </a:cubicBezTo>
                <a:cubicBezTo>
                  <a:pt x="15972" y="13779"/>
                  <a:pt x="15747" y="13630"/>
                  <a:pt x="15631" y="13450"/>
                </a:cubicBezTo>
                <a:cubicBezTo>
                  <a:pt x="15614" y="13418"/>
                  <a:pt x="15581" y="13402"/>
                  <a:pt x="15547" y="13402"/>
                </a:cubicBezTo>
                <a:close/>
                <a:moveTo>
                  <a:pt x="17903" y="13782"/>
                </a:moveTo>
                <a:cubicBezTo>
                  <a:pt x="17891" y="13782"/>
                  <a:pt x="17879" y="13784"/>
                  <a:pt x="17867" y="13789"/>
                </a:cubicBezTo>
                <a:cubicBezTo>
                  <a:pt x="17599" y="13877"/>
                  <a:pt x="17331" y="13926"/>
                  <a:pt x="17068" y="13943"/>
                </a:cubicBezTo>
                <a:cubicBezTo>
                  <a:pt x="17007" y="13948"/>
                  <a:pt x="16964" y="13997"/>
                  <a:pt x="16964" y="14052"/>
                </a:cubicBezTo>
                <a:cubicBezTo>
                  <a:pt x="16969" y="14113"/>
                  <a:pt x="17019" y="14156"/>
                  <a:pt x="17073" y="14156"/>
                </a:cubicBezTo>
                <a:lnTo>
                  <a:pt x="17078" y="14151"/>
                </a:lnTo>
                <a:cubicBezTo>
                  <a:pt x="17358" y="14135"/>
                  <a:pt x="17649" y="14080"/>
                  <a:pt x="17933" y="13987"/>
                </a:cubicBezTo>
                <a:cubicBezTo>
                  <a:pt x="17988" y="13971"/>
                  <a:pt x="18016" y="13910"/>
                  <a:pt x="17999" y="13855"/>
                </a:cubicBezTo>
                <a:cubicBezTo>
                  <a:pt x="17986" y="13812"/>
                  <a:pt x="17947" y="13782"/>
                  <a:pt x="17903" y="13782"/>
                </a:cubicBezTo>
                <a:close/>
                <a:moveTo>
                  <a:pt x="20211" y="13657"/>
                </a:moveTo>
                <a:cubicBezTo>
                  <a:pt x="20179" y="13657"/>
                  <a:pt x="20148" y="13671"/>
                  <a:pt x="20126" y="13696"/>
                </a:cubicBezTo>
                <a:cubicBezTo>
                  <a:pt x="20088" y="13741"/>
                  <a:pt x="20098" y="13806"/>
                  <a:pt x="20143" y="13845"/>
                </a:cubicBezTo>
                <a:cubicBezTo>
                  <a:pt x="20361" y="14020"/>
                  <a:pt x="20564" y="14212"/>
                  <a:pt x="20751" y="14409"/>
                </a:cubicBezTo>
                <a:cubicBezTo>
                  <a:pt x="20773" y="14431"/>
                  <a:pt x="20801" y="14442"/>
                  <a:pt x="20827" y="14442"/>
                </a:cubicBezTo>
                <a:cubicBezTo>
                  <a:pt x="20855" y="14442"/>
                  <a:pt x="20882" y="14431"/>
                  <a:pt x="20905" y="14414"/>
                </a:cubicBezTo>
                <a:cubicBezTo>
                  <a:pt x="20943" y="14371"/>
                  <a:pt x="20948" y="14305"/>
                  <a:pt x="20905" y="14267"/>
                </a:cubicBezTo>
                <a:cubicBezTo>
                  <a:pt x="20713" y="14058"/>
                  <a:pt x="20505" y="13860"/>
                  <a:pt x="20274" y="13680"/>
                </a:cubicBezTo>
                <a:cubicBezTo>
                  <a:pt x="20256" y="13664"/>
                  <a:pt x="20233" y="13657"/>
                  <a:pt x="20211" y="13657"/>
                </a:cubicBezTo>
                <a:close/>
                <a:moveTo>
                  <a:pt x="21360" y="14889"/>
                </a:moveTo>
                <a:cubicBezTo>
                  <a:pt x="21339" y="14889"/>
                  <a:pt x="21318" y="14895"/>
                  <a:pt x="21299" y="14907"/>
                </a:cubicBezTo>
                <a:cubicBezTo>
                  <a:pt x="21249" y="14940"/>
                  <a:pt x="21239" y="15006"/>
                  <a:pt x="21272" y="15056"/>
                </a:cubicBezTo>
                <a:cubicBezTo>
                  <a:pt x="21425" y="15286"/>
                  <a:pt x="21562" y="15527"/>
                  <a:pt x="21671" y="15773"/>
                </a:cubicBezTo>
                <a:cubicBezTo>
                  <a:pt x="21689" y="15812"/>
                  <a:pt x="21727" y="15839"/>
                  <a:pt x="21770" y="15839"/>
                </a:cubicBezTo>
                <a:cubicBezTo>
                  <a:pt x="21781" y="15839"/>
                  <a:pt x="21798" y="15833"/>
                  <a:pt x="21808" y="15828"/>
                </a:cubicBezTo>
                <a:cubicBezTo>
                  <a:pt x="21864" y="15806"/>
                  <a:pt x="21886" y="15740"/>
                  <a:pt x="21864" y="15691"/>
                </a:cubicBezTo>
                <a:cubicBezTo>
                  <a:pt x="21748" y="15428"/>
                  <a:pt x="21611" y="15176"/>
                  <a:pt x="21447" y="14935"/>
                </a:cubicBezTo>
                <a:cubicBezTo>
                  <a:pt x="21426" y="14904"/>
                  <a:pt x="21394" y="14889"/>
                  <a:pt x="21360" y="14889"/>
                </a:cubicBezTo>
                <a:close/>
                <a:moveTo>
                  <a:pt x="22033" y="16427"/>
                </a:moveTo>
                <a:cubicBezTo>
                  <a:pt x="22024" y="16427"/>
                  <a:pt x="22015" y="16428"/>
                  <a:pt x="22006" y="16431"/>
                </a:cubicBezTo>
                <a:cubicBezTo>
                  <a:pt x="21952" y="16442"/>
                  <a:pt x="21912" y="16496"/>
                  <a:pt x="21929" y="16557"/>
                </a:cubicBezTo>
                <a:cubicBezTo>
                  <a:pt x="21985" y="16820"/>
                  <a:pt x="22017" y="17095"/>
                  <a:pt x="22023" y="17374"/>
                </a:cubicBezTo>
                <a:cubicBezTo>
                  <a:pt x="22023" y="17429"/>
                  <a:pt x="22071" y="17472"/>
                  <a:pt x="22127" y="17472"/>
                </a:cubicBezTo>
                <a:lnTo>
                  <a:pt x="22132" y="17472"/>
                </a:lnTo>
                <a:cubicBezTo>
                  <a:pt x="22192" y="17472"/>
                  <a:pt x="22236" y="17424"/>
                  <a:pt x="22236" y="17369"/>
                </a:cubicBezTo>
                <a:cubicBezTo>
                  <a:pt x="22231" y="17078"/>
                  <a:pt x="22198" y="16787"/>
                  <a:pt x="22132" y="16508"/>
                </a:cubicBezTo>
                <a:cubicBezTo>
                  <a:pt x="22123" y="16462"/>
                  <a:pt x="22082" y="16427"/>
                  <a:pt x="22033" y="16427"/>
                </a:cubicBezTo>
                <a:close/>
                <a:moveTo>
                  <a:pt x="22065" y="18106"/>
                </a:moveTo>
                <a:cubicBezTo>
                  <a:pt x="22016" y="18106"/>
                  <a:pt x="21972" y="18142"/>
                  <a:pt x="21962" y="18196"/>
                </a:cubicBezTo>
                <a:cubicBezTo>
                  <a:pt x="21919" y="18459"/>
                  <a:pt x="21853" y="18727"/>
                  <a:pt x="21765" y="18996"/>
                </a:cubicBezTo>
                <a:cubicBezTo>
                  <a:pt x="21742" y="19051"/>
                  <a:pt x="21775" y="19111"/>
                  <a:pt x="21831" y="19127"/>
                </a:cubicBezTo>
                <a:cubicBezTo>
                  <a:pt x="21841" y="19134"/>
                  <a:pt x="21853" y="19134"/>
                  <a:pt x="21864" y="19134"/>
                </a:cubicBezTo>
                <a:cubicBezTo>
                  <a:pt x="21907" y="19134"/>
                  <a:pt x="21952" y="19106"/>
                  <a:pt x="21962" y="19061"/>
                </a:cubicBezTo>
                <a:cubicBezTo>
                  <a:pt x="22056" y="18783"/>
                  <a:pt x="22127" y="18502"/>
                  <a:pt x="22170" y="18229"/>
                </a:cubicBezTo>
                <a:cubicBezTo>
                  <a:pt x="22182" y="18168"/>
                  <a:pt x="22142" y="18114"/>
                  <a:pt x="22083" y="18108"/>
                </a:cubicBezTo>
                <a:cubicBezTo>
                  <a:pt x="22077" y="18107"/>
                  <a:pt x="22071" y="18106"/>
                  <a:pt x="22065" y="18106"/>
                </a:cubicBezTo>
                <a:close/>
                <a:moveTo>
                  <a:pt x="21552" y="19706"/>
                </a:moveTo>
                <a:cubicBezTo>
                  <a:pt x="21511" y="19706"/>
                  <a:pt x="21472" y="19727"/>
                  <a:pt x="21452" y="19764"/>
                </a:cubicBezTo>
                <a:cubicBezTo>
                  <a:pt x="21337" y="20005"/>
                  <a:pt x="21201" y="20252"/>
                  <a:pt x="21052" y="20498"/>
                </a:cubicBezTo>
                <a:cubicBezTo>
                  <a:pt x="21024" y="20548"/>
                  <a:pt x="21036" y="20614"/>
                  <a:pt x="21085" y="20640"/>
                </a:cubicBezTo>
                <a:cubicBezTo>
                  <a:pt x="21107" y="20652"/>
                  <a:pt x="21123" y="20657"/>
                  <a:pt x="21140" y="20657"/>
                </a:cubicBezTo>
                <a:cubicBezTo>
                  <a:pt x="21178" y="20657"/>
                  <a:pt x="21211" y="20640"/>
                  <a:pt x="21233" y="20607"/>
                </a:cubicBezTo>
                <a:cubicBezTo>
                  <a:pt x="21386" y="20356"/>
                  <a:pt x="21524" y="20103"/>
                  <a:pt x="21644" y="19857"/>
                </a:cubicBezTo>
                <a:cubicBezTo>
                  <a:pt x="21666" y="19802"/>
                  <a:pt x="21644" y="19742"/>
                  <a:pt x="21595" y="19714"/>
                </a:cubicBezTo>
                <a:cubicBezTo>
                  <a:pt x="21581" y="19708"/>
                  <a:pt x="21566" y="19706"/>
                  <a:pt x="21552" y="19706"/>
                </a:cubicBezTo>
                <a:close/>
                <a:moveTo>
                  <a:pt x="20672" y="21147"/>
                </a:moveTo>
                <a:cubicBezTo>
                  <a:pt x="20639" y="21147"/>
                  <a:pt x="20606" y="21162"/>
                  <a:pt x="20586" y="21188"/>
                </a:cubicBezTo>
                <a:cubicBezTo>
                  <a:pt x="20427" y="21408"/>
                  <a:pt x="20252" y="21626"/>
                  <a:pt x="20065" y="21846"/>
                </a:cubicBezTo>
                <a:cubicBezTo>
                  <a:pt x="20027" y="21890"/>
                  <a:pt x="20032" y="21955"/>
                  <a:pt x="20077" y="21995"/>
                </a:cubicBezTo>
                <a:cubicBezTo>
                  <a:pt x="20098" y="22011"/>
                  <a:pt x="20121" y="22021"/>
                  <a:pt x="20148" y="22021"/>
                </a:cubicBezTo>
                <a:cubicBezTo>
                  <a:pt x="20176" y="22021"/>
                  <a:pt x="20209" y="22005"/>
                  <a:pt x="20225" y="21983"/>
                </a:cubicBezTo>
                <a:cubicBezTo>
                  <a:pt x="20417" y="21758"/>
                  <a:pt x="20592" y="21534"/>
                  <a:pt x="20756" y="21315"/>
                </a:cubicBezTo>
                <a:cubicBezTo>
                  <a:pt x="20789" y="21271"/>
                  <a:pt x="20778" y="21199"/>
                  <a:pt x="20735" y="21166"/>
                </a:cubicBezTo>
                <a:cubicBezTo>
                  <a:pt x="20715" y="21153"/>
                  <a:pt x="20693" y="21147"/>
                  <a:pt x="20672" y="21147"/>
                </a:cubicBezTo>
                <a:close/>
                <a:moveTo>
                  <a:pt x="19581" y="22438"/>
                </a:moveTo>
                <a:cubicBezTo>
                  <a:pt x="19553" y="22438"/>
                  <a:pt x="19526" y="22449"/>
                  <a:pt x="19506" y="22471"/>
                </a:cubicBezTo>
                <a:cubicBezTo>
                  <a:pt x="19321" y="22668"/>
                  <a:pt x="19117" y="22866"/>
                  <a:pt x="18909" y="23063"/>
                </a:cubicBezTo>
                <a:cubicBezTo>
                  <a:pt x="18871" y="23106"/>
                  <a:pt x="18866" y="23172"/>
                  <a:pt x="18909" y="23217"/>
                </a:cubicBezTo>
                <a:cubicBezTo>
                  <a:pt x="18931" y="23233"/>
                  <a:pt x="18959" y="23244"/>
                  <a:pt x="18985" y="23244"/>
                </a:cubicBezTo>
                <a:cubicBezTo>
                  <a:pt x="19013" y="23244"/>
                  <a:pt x="19035" y="23238"/>
                  <a:pt x="19058" y="23217"/>
                </a:cubicBezTo>
                <a:cubicBezTo>
                  <a:pt x="19266" y="23019"/>
                  <a:pt x="19468" y="22817"/>
                  <a:pt x="19660" y="22613"/>
                </a:cubicBezTo>
                <a:cubicBezTo>
                  <a:pt x="19698" y="22575"/>
                  <a:pt x="19698" y="22509"/>
                  <a:pt x="19655" y="22466"/>
                </a:cubicBezTo>
                <a:cubicBezTo>
                  <a:pt x="19633" y="22447"/>
                  <a:pt x="19607" y="22438"/>
                  <a:pt x="19581" y="22438"/>
                </a:cubicBezTo>
                <a:close/>
                <a:moveTo>
                  <a:pt x="18360" y="23607"/>
                </a:moveTo>
                <a:cubicBezTo>
                  <a:pt x="18335" y="23607"/>
                  <a:pt x="18310" y="23615"/>
                  <a:pt x="18290" y="23632"/>
                </a:cubicBezTo>
                <a:cubicBezTo>
                  <a:pt x="18087" y="23809"/>
                  <a:pt x="17874" y="23994"/>
                  <a:pt x="17649" y="24176"/>
                </a:cubicBezTo>
                <a:cubicBezTo>
                  <a:pt x="17604" y="24214"/>
                  <a:pt x="17599" y="24280"/>
                  <a:pt x="17637" y="24323"/>
                </a:cubicBezTo>
                <a:cubicBezTo>
                  <a:pt x="17654" y="24351"/>
                  <a:pt x="17687" y="24363"/>
                  <a:pt x="17720" y="24363"/>
                </a:cubicBezTo>
                <a:cubicBezTo>
                  <a:pt x="17742" y="24363"/>
                  <a:pt x="17763" y="24356"/>
                  <a:pt x="17786" y="24340"/>
                </a:cubicBezTo>
                <a:cubicBezTo>
                  <a:pt x="18011" y="24153"/>
                  <a:pt x="18224" y="23973"/>
                  <a:pt x="18433" y="23792"/>
                </a:cubicBezTo>
                <a:cubicBezTo>
                  <a:pt x="18476" y="23753"/>
                  <a:pt x="18482" y="23688"/>
                  <a:pt x="18443" y="23644"/>
                </a:cubicBezTo>
                <a:cubicBezTo>
                  <a:pt x="18422" y="23620"/>
                  <a:pt x="18391" y="23607"/>
                  <a:pt x="18360" y="23607"/>
                </a:cubicBezTo>
                <a:close/>
                <a:moveTo>
                  <a:pt x="17052" y="24677"/>
                </a:moveTo>
                <a:cubicBezTo>
                  <a:pt x="17030" y="24677"/>
                  <a:pt x="17009" y="24684"/>
                  <a:pt x="16991" y="24697"/>
                </a:cubicBezTo>
                <a:cubicBezTo>
                  <a:pt x="16772" y="24866"/>
                  <a:pt x="16547" y="25031"/>
                  <a:pt x="16316" y="25200"/>
                </a:cubicBezTo>
                <a:cubicBezTo>
                  <a:pt x="16268" y="25239"/>
                  <a:pt x="16256" y="25304"/>
                  <a:pt x="16295" y="25349"/>
                </a:cubicBezTo>
                <a:cubicBezTo>
                  <a:pt x="16311" y="25375"/>
                  <a:pt x="16344" y="25392"/>
                  <a:pt x="16377" y="25392"/>
                </a:cubicBezTo>
                <a:cubicBezTo>
                  <a:pt x="16399" y="25392"/>
                  <a:pt x="16420" y="25387"/>
                  <a:pt x="16437" y="25375"/>
                </a:cubicBezTo>
                <a:cubicBezTo>
                  <a:pt x="16673" y="25200"/>
                  <a:pt x="16903" y="25036"/>
                  <a:pt x="17118" y="24866"/>
                </a:cubicBezTo>
                <a:cubicBezTo>
                  <a:pt x="17166" y="24833"/>
                  <a:pt x="17171" y="24762"/>
                  <a:pt x="17139" y="24718"/>
                </a:cubicBezTo>
                <a:cubicBezTo>
                  <a:pt x="17119" y="24692"/>
                  <a:pt x="17085" y="24677"/>
                  <a:pt x="17052" y="24677"/>
                </a:cubicBezTo>
                <a:close/>
                <a:moveTo>
                  <a:pt x="15688" y="25670"/>
                </a:moveTo>
                <a:cubicBezTo>
                  <a:pt x="15667" y="25670"/>
                  <a:pt x="15645" y="25676"/>
                  <a:pt x="15626" y="25688"/>
                </a:cubicBezTo>
                <a:cubicBezTo>
                  <a:pt x="15401" y="25842"/>
                  <a:pt x="15171" y="26000"/>
                  <a:pt x="14930" y="26159"/>
                </a:cubicBezTo>
                <a:cubicBezTo>
                  <a:pt x="14881" y="26192"/>
                  <a:pt x="14864" y="26258"/>
                  <a:pt x="14897" y="26308"/>
                </a:cubicBezTo>
                <a:cubicBezTo>
                  <a:pt x="14919" y="26336"/>
                  <a:pt x="14952" y="26351"/>
                  <a:pt x="14985" y="26351"/>
                </a:cubicBezTo>
                <a:cubicBezTo>
                  <a:pt x="15006" y="26351"/>
                  <a:pt x="15029" y="26346"/>
                  <a:pt x="15046" y="26336"/>
                </a:cubicBezTo>
                <a:cubicBezTo>
                  <a:pt x="15286" y="26176"/>
                  <a:pt x="15522" y="26017"/>
                  <a:pt x="15747" y="25863"/>
                </a:cubicBezTo>
                <a:cubicBezTo>
                  <a:pt x="15796" y="25831"/>
                  <a:pt x="15807" y="25765"/>
                  <a:pt x="15774" y="25716"/>
                </a:cubicBezTo>
                <a:cubicBezTo>
                  <a:pt x="15754" y="25685"/>
                  <a:pt x="15722" y="25670"/>
                  <a:pt x="15688" y="25670"/>
                </a:cubicBezTo>
                <a:close/>
                <a:moveTo>
                  <a:pt x="14274" y="26598"/>
                </a:moveTo>
                <a:cubicBezTo>
                  <a:pt x="14254" y="26598"/>
                  <a:pt x="14235" y="26603"/>
                  <a:pt x="14217" y="26614"/>
                </a:cubicBezTo>
                <a:cubicBezTo>
                  <a:pt x="13987" y="26763"/>
                  <a:pt x="13746" y="26910"/>
                  <a:pt x="13505" y="27059"/>
                </a:cubicBezTo>
                <a:cubicBezTo>
                  <a:pt x="13450" y="27085"/>
                  <a:pt x="13434" y="27151"/>
                  <a:pt x="13467" y="27201"/>
                </a:cubicBezTo>
                <a:cubicBezTo>
                  <a:pt x="13488" y="27234"/>
                  <a:pt x="13521" y="27256"/>
                  <a:pt x="13559" y="27256"/>
                </a:cubicBezTo>
                <a:cubicBezTo>
                  <a:pt x="13576" y="27256"/>
                  <a:pt x="13592" y="27250"/>
                  <a:pt x="13609" y="27239"/>
                </a:cubicBezTo>
                <a:cubicBezTo>
                  <a:pt x="13855" y="27092"/>
                  <a:pt x="14097" y="26943"/>
                  <a:pt x="14333" y="26796"/>
                </a:cubicBezTo>
                <a:cubicBezTo>
                  <a:pt x="14381" y="26763"/>
                  <a:pt x="14399" y="26697"/>
                  <a:pt x="14366" y="26647"/>
                </a:cubicBezTo>
                <a:cubicBezTo>
                  <a:pt x="14344" y="26616"/>
                  <a:pt x="14309" y="26598"/>
                  <a:pt x="14274" y="26598"/>
                </a:cubicBezTo>
                <a:close/>
                <a:moveTo>
                  <a:pt x="12829" y="27478"/>
                </a:moveTo>
                <a:cubicBezTo>
                  <a:pt x="12811" y="27478"/>
                  <a:pt x="12793" y="27483"/>
                  <a:pt x="12777" y="27492"/>
                </a:cubicBezTo>
                <a:cubicBezTo>
                  <a:pt x="12535" y="27639"/>
                  <a:pt x="12294" y="27788"/>
                  <a:pt x="12058" y="27935"/>
                </a:cubicBezTo>
                <a:cubicBezTo>
                  <a:pt x="12008" y="27968"/>
                  <a:pt x="11993" y="28029"/>
                  <a:pt x="12020" y="28084"/>
                </a:cubicBezTo>
                <a:cubicBezTo>
                  <a:pt x="12041" y="28111"/>
                  <a:pt x="12074" y="28132"/>
                  <a:pt x="12112" y="28132"/>
                </a:cubicBezTo>
                <a:cubicBezTo>
                  <a:pt x="12129" y="28132"/>
                  <a:pt x="12152" y="28127"/>
                  <a:pt x="12168" y="28117"/>
                </a:cubicBezTo>
                <a:cubicBezTo>
                  <a:pt x="12403" y="27968"/>
                  <a:pt x="12645" y="27821"/>
                  <a:pt x="12886" y="27672"/>
                </a:cubicBezTo>
                <a:cubicBezTo>
                  <a:pt x="12935" y="27644"/>
                  <a:pt x="12952" y="27579"/>
                  <a:pt x="12924" y="27530"/>
                </a:cubicBezTo>
                <a:cubicBezTo>
                  <a:pt x="12902" y="27497"/>
                  <a:pt x="12865" y="27478"/>
                  <a:pt x="12829" y="27478"/>
                </a:cubicBezTo>
                <a:close/>
                <a:moveTo>
                  <a:pt x="11397" y="28370"/>
                </a:moveTo>
                <a:cubicBezTo>
                  <a:pt x="11377" y="28370"/>
                  <a:pt x="11358" y="28375"/>
                  <a:pt x="11340" y="28385"/>
                </a:cubicBezTo>
                <a:cubicBezTo>
                  <a:pt x="11100" y="28544"/>
                  <a:pt x="10863" y="28697"/>
                  <a:pt x="10633" y="28851"/>
                </a:cubicBezTo>
                <a:cubicBezTo>
                  <a:pt x="10584" y="28878"/>
                  <a:pt x="10567" y="28944"/>
                  <a:pt x="10600" y="28993"/>
                </a:cubicBezTo>
                <a:cubicBezTo>
                  <a:pt x="10622" y="29026"/>
                  <a:pt x="10655" y="29043"/>
                  <a:pt x="10688" y="29043"/>
                </a:cubicBezTo>
                <a:cubicBezTo>
                  <a:pt x="10710" y="29043"/>
                  <a:pt x="10731" y="29037"/>
                  <a:pt x="10748" y="29026"/>
                </a:cubicBezTo>
                <a:cubicBezTo>
                  <a:pt x="10979" y="28873"/>
                  <a:pt x="11214" y="28719"/>
                  <a:pt x="11455" y="28565"/>
                </a:cubicBezTo>
                <a:cubicBezTo>
                  <a:pt x="11505" y="28532"/>
                  <a:pt x="11515" y="28467"/>
                  <a:pt x="11488" y="28418"/>
                </a:cubicBezTo>
                <a:cubicBezTo>
                  <a:pt x="11467" y="28386"/>
                  <a:pt x="11432" y="28370"/>
                  <a:pt x="11397" y="28370"/>
                </a:cubicBezTo>
                <a:close/>
                <a:moveTo>
                  <a:pt x="9986" y="29303"/>
                </a:moveTo>
                <a:cubicBezTo>
                  <a:pt x="9966" y="29303"/>
                  <a:pt x="9945" y="29309"/>
                  <a:pt x="9926" y="29322"/>
                </a:cubicBezTo>
                <a:cubicBezTo>
                  <a:pt x="9691" y="29481"/>
                  <a:pt x="9461" y="29645"/>
                  <a:pt x="9230" y="29804"/>
                </a:cubicBezTo>
                <a:cubicBezTo>
                  <a:pt x="9186" y="29837"/>
                  <a:pt x="9175" y="29903"/>
                  <a:pt x="9208" y="29953"/>
                </a:cubicBezTo>
                <a:cubicBezTo>
                  <a:pt x="9230" y="29979"/>
                  <a:pt x="9263" y="29996"/>
                  <a:pt x="9296" y="29996"/>
                </a:cubicBezTo>
                <a:cubicBezTo>
                  <a:pt x="9312" y="29996"/>
                  <a:pt x="9334" y="29991"/>
                  <a:pt x="9357" y="29974"/>
                </a:cubicBezTo>
                <a:cubicBezTo>
                  <a:pt x="9580" y="29815"/>
                  <a:pt x="9810" y="29657"/>
                  <a:pt x="10047" y="29493"/>
                </a:cubicBezTo>
                <a:cubicBezTo>
                  <a:pt x="10096" y="29460"/>
                  <a:pt x="10106" y="29394"/>
                  <a:pt x="10074" y="29349"/>
                </a:cubicBezTo>
                <a:cubicBezTo>
                  <a:pt x="10053" y="29319"/>
                  <a:pt x="10020" y="29303"/>
                  <a:pt x="9986" y="29303"/>
                </a:cubicBezTo>
                <a:close/>
                <a:moveTo>
                  <a:pt x="8611" y="30277"/>
                </a:moveTo>
                <a:cubicBezTo>
                  <a:pt x="8588" y="30277"/>
                  <a:pt x="8565" y="30284"/>
                  <a:pt x="8545" y="30298"/>
                </a:cubicBezTo>
                <a:cubicBezTo>
                  <a:pt x="8315" y="30467"/>
                  <a:pt x="8085" y="30637"/>
                  <a:pt x="7865" y="30801"/>
                </a:cubicBezTo>
                <a:cubicBezTo>
                  <a:pt x="7822" y="30841"/>
                  <a:pt x="7811" y="30907"/>
                  <a:pt x="7849" y="30950"/>
                </a:cubicBezTo>
                <a:cubicBezTo>
                  <a:pt x="7865" y="30978"/>
                  <a:pt x="7898" y="30993"/>
                  <a:pt x="7931" y="30993"/>
                </a:cubicBezTo>
                <a:cubicBezTo>
                  <a:pt x="7953" y="30993"/>
                  <a:pt x="7975" y="30988"/>
                  <a:pt x="7996" y="30972"/>
                </a:cubicBezTo>
                <a:cubicBezTo>
                  <a:pt x="8216" y="30808"/>
                  <a:pt x="8441" y="30637"/>
                  <a:pt x="8671" y="30467"/>
                </a:cubicBezTo>
                <a:cubicBezTo>
                  <a:pt x="8715" y="30434"/>
                  <a:pt x="8725" y="30369"/>
                  <a:pt x="8692" y="30320"/>
                </a:cubicBezTo>
                <a:cubicBezTo>
                  <a:pt x="8673" y="30291"/>
                  <a:pt x="8643" y="30277"/>
                  <a:pt x="8611" y="30277"/>
                </a:cubicBezTo>
                <a:close/>
                <a:moveTo>
                  <a:pt x="7265" y="31301"/>
                </a:moveTo>
                <a:cubicBezTo>
                  <a:pt x="7241" y="31301"/>
                  <a:pt x="7218" y="31308"/>
                  <a:pt x="7197" y="31322"/>
                </a:cubicBezTo>
                <a:cubicBezTo>
                  <a:pt x="6972" y="31504"/>
                  <a:pt x="6752" y="31684"/>
                  <a:pt x="6539" y="31860"/>
                </a:cubicBezTo>
                <a:cubicBezTo>
                  <a:pt x="6496" y="31898"/>
                  <a:pt x="6489" y="31964"/>
                  <a:pt x="6528" y="32008"/>
                </a:cubicBezTo>
                <a:cubicBezTo>
                  <a:pt x="6550" y="32035"/>
                  <a:pt x="6577" y="32046"/>
                  <a:pt x="6610" y="32046"/>
                </a:cubicBezTo>
                <a:cubicBezTo>
                  <a:pt x="6632" y="32046"/>
                  <a:pt x="6653" y="32035"/>
                  <a:pt x="6676" y="32018"/>
                </a:cubicBezTo>
                <a:cubicBezTo>
                  <a:pt x="6890" y="31843"/>
                  <a:pt x="7103" y="31668"/>
                  <a:pt x="7328" y="31492"/>
                </a:cubicBezTo>
                <a:cubicBezTo>
                  <a:pt x="7377" y="31454"/>
                  <a:pt x="7383" y="31388"/>
                  <a:pt x="7344" y="31339"/>
                </a:cubicBezTo>
                <a:cubicBezTo>
                  <a:pt x="7325" y="31314"/>
                  <a:pt x="7296" y="31301"/>
                  <a:pt x="7265" y="31301"/>
                </a:cubicBezTo>
                <a:close/>
                <a:moveTo>
                  <a:pt x="5966" y="32382"/>
                </a:moveTo>
                <a:cubicBezTo>
                  <a:pt x="5941" y="32382"/>
                  <a:pt x="5917" y="32390"/>
                  <a:pt x="5897" y="32408"/>
                </a:cubicBezTo>
                <a:cubicBezTo>
                  <a:pt x="5679" y="32600"/>
                  <a:pt x="5470" y="32786"/>
                  <a:pt x="5267" y="32972"/>
                </a:cubicBezTo>
                <a:cubicBezTo>
                  <a:pt x="5224" y="33011"/>
                  <a:pt x="5218" y="33082"/>
                  <a:pt x="5256" y="33126"/>
                </a:cubicBezTo>
                <a:cubicBezTo>
                  <a:pt x="5279" y="33148"/>
                  <a:pt x="5305" y="33159"/>
                  <a:pt x="5338" y="33159"/>
                </a:cubicBezTo>
                <a:cubicBezTo>
                  <a:pt x="5360" y="33159"/>
                  <a:pt x="5388" y="33148"/>
                  <a:pt x="5410" y="33131"/>
                </a:cubicBezTo>
                <a:cubicBezTo>
                  <a:pt x="5608" y="32946"/>
                  <a:pt x="5821" y="32759"/>
                  <a:pt x="6035" y="32567"/>
                </a:cubicBezTo>
                <a:cubicBezTo>
                  <a:pt x="6079" y="32529"/>
                  <a:pt x="6084" y="32463"/>
                  <a:pt x="6046" y="32419"/>
                </a:cubicBezTo>
                <a:cubicBezTo>
                  <a:pt x="6025" y="32395"/>
                  <a:pt x="5995" y="32382"/>
                  <a:pt x="5966" y="32382"/>
                </a:cubicBezTo>
                <a:close/>
                <a:moveTo>
                  <a:pt x="4725" y="33526"/>
                </a:moveTo>
                <a:cubicBezTo>
                  <a:pt x="4697" y="33526"/>
                  <a:pt x="4670" y="33537"/>
                  <a:pt x="4647" y="33559"/>
                </a:cubicBezTo>
                <a:cubicBezTo>
                  <a:pt x="4440" y="33761"/>
                  <a:pt x="4242" y="33958"/>
                  <a:pt x="4050" y="34156"/>
                </a:cubicBezTo>
                <a:cubicBezTo>
                  <a:pt x="4012" y="34200"/>
                  <a:pt x="4012" y="34266"/>
                  <a:pt x="4056" y="34310"/>
                </a:cubicBezTo>
                <a:cubicBezTo>
                  <a:pt x="4078" y="34327"/>
                  <a:pt x="4100" y="34337"/>
                  <a:pt x="4128" y="34337"/>
                </a:cubicBezTo>
                <a:cubicBezTo>
                  <a:pt x="4154" y="34337"/>
                  <a:pt x="4182" y="34327"/>
                  <a:pt x="4204" y="34304"/>
                </a:cubicBezTo>
                <a:cubicBezTo>
                  <a:pt x="4396" y="34107"/>
                  <a:pt x="4594" y="33910"/>
                  <a:pt x="4796" y="33707"/>
                </a:cubicBezTo>
                <a:cubicBezTo>
                  <a:pt x="4839" y="33669"/>
                  <a:pt x="4839" y="33603"/>
                  <a:pt x="4801" y="33559"/>
                </a:cubicBezTo>
                <a:cubicBezTo>
                  <a:pt x="4780" y="33537"/>
                  <a:pt x="4752" y="33526"/>
                  <a:pt x="4725" y="33526"/>
                </a:cubicBezTo>
                <a:close/>
                <a:moveTo>
                  <a:pt x="3555" y="34744"/>
                </a:moveTo>
                <a:cubicBezTo>
                  <a:pt x="3526" y="34744"/>
                  <a:pt x="3496" y="34757"/>
                  <a:pt x="3475" y="34781"/>
                </a:cubicBezTo>
                <a:cubicBezTo>
                  <a:pt x="3283" y="34995"/>
                  <a:pt x="3097" y="35208"/>
                  <a:pt x="2922" y="35422"/>
                </a:cubicBezTo>
                <a:cubicBezTo>
                  <a:pt x="2883" y="35471"/>
                  <a:pt x="2889" y="35537"/>
                  <a:pt x="2937" y="35576"/>
                </a:cubicBezTo>
                <a:cubicBezTo>
                  <a:pt x="2955" y="35587"/>
                  <a:pt x="2982" y="35597"/>
                  <a:pt x="3003" y="35597"/>
                </a:cubicBezTo>
                <a:cubicBezTo>
                  <a:pt x="3031" y="35597"/>
                  <a:pt x="3064" y="35587"/>
                  <a:pt x="3086" y="35559"/>
                </a:cubicBezTo>
                <a:cubicBezTo>
                  <a:pt x="3261" y="35346"/>
                  <a:pt x="3443" y="35132"/>
                  <a:pt x="3635" y="34924"/>
                </a:cubicBezTo>
                <a:cubicBezTo>
                  <a:pt x="3673" y="34879"/>
                  <a:pt x="3667" y="34813"/>
                  <a:pt x="3623" y="34770"/>
                </a:cubicBezTo>
                <a:cubicBezTo>
                  <a:pt x="3603" y="34753"/>
                  <a:pt x="3579" y="34744"/>
                  <a:pt x="3555" y="34744"/>
                </a:cubicBezTo>
                <a:close/>
                <a:moveTo>
                  <a:pt x="2482" y="36050"/>
                </a:moveTo>
                <a:cubicBezTo>
                  <a:pt x="2449" y="36050"/>
                  <a:pt x="2415" y="36065"/>
                  <a:pt x="2395" y="36091"/>
                </a:cubicBezTo>
                <a:cubicBezTo>
                  <a:pt x="2226" y="36321"/>
                  <a:pt x="2056" y="36551"/>
                  <a:pt x="1902" y="36781"/>
                </a:cubicBezTo>
                <a:cubicBezTo>
                  <a:pt x="1869" y="36831"/>
                  <a:pt x="1880" y="36897"/>
                  <a:pt x="1930" y="36930"/>
                </a:cubicBezTo>
                <a:cubicBezTo>
                  <a:pt x="1946" y="36940"/>
                  <a:pt x="1968" y="36946"/>
                  <a:pt x="1990" y="36946"/>
                </a:cubicBezTo>
                <a:cubicBezTo>
                  <a:pt x="2023" y="36946"/>
                  <a:pt x="2056" y="36930"/>
                  <a:pt x="2077" y="36902"/>
                </a:cubicBezTo>
                <a:cubicBezTo>
                  <a:pt x="2231" y="36677"/>
                  <a:pt x="2395" y="36447"/>
                  <a:pt x="2565" y="36217"/>
                </a:cubicBezTo>
                <a:cubicBezTo>
                  <a:pt x="2598" y="36174"/>
                  <a:pt x="2593" y="36108"/>
                  <a:pt x="2543" y="36070"/>
                </a:cubicBezTo>
                <a:cubicBezTo>
                  <a:pt x="2526" y="36057"/>
                  <a:pt x="2504" y="36050"/>
                  <a:pt x="2482" y="36050"/>
                </a:cubicBezTo>
                <a:close/>
                <a:moveTo>
                  <a:pt x="1534" y="37450"/>
                </a:moveTo>
                <a:cubicBezTo>
                  <a:pt x="1499" y="37450"/>
                  <a:pt x="1465" y="37468"/>
                  <a:pt x="1447" y="37499"/>
                </a:cubicBezTo>
                <a:cubicBezTo>
                  <a:pt x="1300" y="37747"/>
                  <a:pt x="1162" y="37998"/>
                  <a:pt x="1037" y="38245"/>
                </a:cubicBezTo>
                <a:cubicBezTo>
                  <a:pt x="1009" y="38299"/>
                  <a:pt x="1030" y="38360"/>
                  <a:pt x="1080" y="38387"/>
                </a:cubicBezTo>
                <a:cubicBezTo>
                  <a:pt x="1096" y="38398"/>
                  <a:pt x="1113" y="38398"/>
                  <a:pt x="1129" y="38398"/>
                </a:cubicBezTo>
                <a:cubicBezTo>
                  <a:pt x="1168" y="38398"/>
                  <a:pt x="1206" y="38377"/>
                  <a:pt x="1222" y="38344"/>
                </a:cubicBezTo>
                <a:cubicBezTo>
                  <a:pt x="1348" y="38097"/>
                  <a:pt x="1485" y="37851"/>
                  <a:pt x="1629" y="37609"/>
                </a:cubicBezTo>
                <a:cubicBezTo>
                  <a:pt x="1655" y="37560"/>
                  <a:pt x="1639" y="37494"/>
                  <a:pt x="1589" y="37467"/>
                </a:cubicBezTo>
                <a:cubicBezTo>
                  <a:pt x="1572" y="37455"/>
                  <a:pt x="1553" y="37450"/>
                  <a:pt x="1534" y="37450"/>
                </a:cubicBezTo>
                <a:close/>
                <a:moveTo>
                  <a:pt x="774" y="38955"/>
                </a:moveTo>
                <a:cubicBezTo>
                  <a:pt x="733" y="38955"/>
                  <a:pt x="694" y="38978"/>
                  <a:pt x="675" y="39017"/>
                </a:cubicBezTo>
                <a:cubicBezTo>
                  <a:pt x="564" y="39286"/>
                  <a:pt x="466" y="39555"/>
                  <a:pt x="384" y="39819"/>
                </a:cubicBezTo>
                <a:cubicBezTo>
                  <a:pt x="362" y="39878"/>
                  <a:pt x="395" y="39933"/>
                  <a:pt x="450" y="39955"/>
                </a:cubicBezTo>
                <a:cubicBezTo>
                  <a:pt x="461" y="39955"/>
                  <a:pt x="471" y="39961"/>
                  <a:pt x="483" y="39961"/>
                </a:cubicBezTo>
                <a:cubicBezTo>
                  <a:pt x="526" y="39961"/>
                  <a:pt x="570" y="39928"/>
                  <a:pt x="582" y="39884"/>
                </a:cubicBezTo>
                <a:cubicBezTo>
                  <a:pt x="663" y="39626"/>
                  <a:pt x="762" y="39363"/>
                  <a:pt x="872" y="39100"/>
                </a:cubicBezTo>
                <a:cubicBezTo>
                  <a:pt x="893" y="39045"/>
                  <a:pt x="866" y="38985"/>
                  <a:pt x="817" y="38964"/>
                </a:cubicBezTo>
                <a:cubicBezTo>
                  <a:pt x="803" y="38958"/>
                  <a:pt x="788" y="38955"/>
                  <a:pt x="774" y="38955"/>
                </a:cubicBezTo>
                <a:close/>
                <a:moveTo>
                  <a:pt x="267" y="40561"/>
                </a:moveTo>
                <a:cubicBezTo>
                  <a:pt x="218" y="40561"/>
                  <a:pt x="173" y="40597"/>
                  <a:pt x="159" y="40646"/>
                </a:cubicBezTo>
                <a:cubicBezTo>
                  <a:pt x="99" y="40930"/>
                  <a:pt x="55" y="41215"/>
                  <a:pt x="28" y="41489"/>
                </a:cubicBezTo>
                <a:cubicBezTo>
                  <a:pt x="22" y="41550"/>
                  <a:pt x="66" y="41600"/>
                  <a:pt x="126" y="41610"/>
                </a:cubicBezTo>
                <a:lnTo>
                  <a:pt x="137" y="41610"/>
                </a:lnTo>
                <a:cubicBezTo>
                  <a:pt x="187" y="41610"/>
                  <a:pt x="236" y="41567"/>
                  <a:pt x="241" y="41511"/>
                </a:cubicBezTo>
                <a:cubicBezTo>
                  <a:pt x="268" y="41243"/>
                  <a:pt x="307" y="40963"/>
                  <a:pt x="367" y="40689"/>
                </a:cubicBezTo>
                <a:cubicBezTo>
                  <a:pt x="379" y="40634"/>
                  <a:pt x="346" y="40575"/>
                  <a:pt x="286" y="40563"/>
                </a:cubicBezTo>
                <a:cubicBezTo>
                  <a:pt x="279" y="40562"/>
                  <a:pt x="273" y="40561"/>
                  <a:pt x="267" y="40561"/>
                </a:cubicBezTo>
                <a:close/>
                <a:moveTo>
                  <a:pt x="104" y="42240"/>
                </a:moveTo>
                <a:cubicBezTo>
                  <a:pt x="44" y="42240"/>
                  <a:pt x="0" y="42290"/>
                  <a:pt x="0" y="42351"/>
                </a:cubicBezTo>
                <a:cubicBezTo>
                  <a:pt x="11" y="42640"/>
                  <a:pt x="38" y="42931"/>
                  <a:pt x="88" y="43206"/>
                </a:cubicBezTo>
                <a:cubicBezTo>
                  <a:pt x="99" y="43254"/>
                  <a:pt x="142" y="43292"/>
                  <a:pt x="192" y="43292"/>
                </a:cubicBezTo>
                <a:lnTo>
                  <a:pt x="208" y="43292"/>
                </a:lnTo>
                <a:cubicBezTo>
                  <a:pt x="268" y="43282"/>
                  <a:pt x="307" y="43227"/>
                  <a:pt x="296" y="43166"/>
                </a:cubicBezTo>
                <a:cubicBezTo>
                  <a:pt x="247" y="42903"/>
                  <a:pt x="220" y="42624"/>
                  <a:pt x="215" y="42344"/>
                </a:cubicBezTo>
                <a:cubicBezTo>
                  <a:pt x="208" y="42285"/>
                  <a:pt x="159" y="42240"/>
                  <a:pt x="104" y="42240"/>
                </a:cubicBezTo>
                <a:close/>
                <a:moveTo>
                  <a:pt x="407" y="43899"/>
                </a:moveTo>
                <a:cubicBezTo>
                  <a:pt x="393" y="43899"/>
                  <a:pt x="380" y="43902"/>
                  <a:pt x="367" y="43907"/>
                </a:cubicBezTo>
                <a:cubicBezTo>
                  <a:pt x="313" y="43923"/>
                  <a:pt x="286" y="43983"/>
                  <a:pt x="301" y="44038"/>
                </a:cubicBezTo>
                <a:cubicBezTo>
                  <a:pt x="307" y="44049"/>
                  <a:pt x="597" y="44843"/>
                  <a:pt x="751" y="44843"/>
                </a:cubicBezTo>
                <a:cubicBezTo>
                  <a:pt x="812" y="44843"/>
                  <a:pt x="860" y="44800"/>
                  <a:pt x="860" y="44739"/>
                </a:cubicBezTo>
                <a:cubicBezTo>
                  <a:pt x="860" y="44718"/>
                  <a:pt x="850" y="44696"/>
                  <a:pt x="839" y="44679"/>
                </a:cubicBezTo>
                <a:cubicBezTo>
                  <a:pt x="828" y="44663"/>
                  <a:pt x="663" y="44416"/>
                  <a:pt x="504" y="43967"/>
                </a:cubicBezTo>
                <a:cubicBezTo>
                  <a:pt x="488" y="43925"/>
                  <a:pt x="449" y="43899"/>
                  <a:pt x="407" y="43899"/>
                </a:cubicBezTo>
                <a:close/>
              </a:path>
            </a:pathLst>
          </a:custGeom>
          <a:solidFill>
            <a:srgbClr val="2E242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6" name="Google Shape;1036;p15"/>
          <p:cNvSpPr txBox="1">
            <a:spLocks noGrp="1"/>
          </p:cNvSpPr>
          <p:nvPr>
            <p:ph type="subTitle" idx="1"/>
          </p:nvPr>
        </p:nvSpPr>
        <p:spPr>
          <a:xfrm>
            <a:off x="3778400" y="3746200"/>
            <a:ext cx="4635200" cy="15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7" name="Google Shape;1037;p15"/>
          <p:cNvSpPr txBox="1">
            <a:spLocks noGrp="1"/>
          </p:cNvSpPr>
          <p:nvPr>
            <p:ph type="title"/>
          </p:nvPr>
        </p:nvSpPr>
        <p:spPr>
          <a:xfrm>
            <a:off x="3778400" y="1579000"/>
            <a:ext cx="4635200" cy="21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5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38" name="Google Shape;1038;p15"/>
          <p:cNvSpPr/>
          <p:nvPr/>
        </p:nvSpPr>
        <p:spPr>
          <a:xfrm>
            <a:off x="5476501" y="5862816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9" name="Google Shape;1039;p15"/>
          <p:cNvSpPr/>
          <p:nvPr/>
        </p:nvSpPr>
        <p:spPr>
          <a:xfrm rot="-8099864">
            <a:off x="9541318" y="5155623"/>
            <a:ext cx="1322167" cy="2666557"/>
          </a:xfrm>
          <a:custGeom>
            <a:avLst/>
            <a:gdLst/>
            <a:ahLst/>
            <a:cxnLst/>
            <a:rect l="l" t="t" r="r" b="b"/>
            <a:pathLst>
              <a:path w="22236" h="44844" extrusionOk="0">
                <a:moveTo>
                  <a:pt x="13245" y="0"/>
                </a:moveTo>
                <a:cubicBezTo>
                  <a:pt x="13209" y="0"/>
                  <a:pt x="13173" y="21"/>
                  <a:pt x="13154" y="54"/>
                </a:cubicBezTo>
                <a:cubicBezTo>
                  <a:pt x="13127" y="104"/>
                  <a:pt x="13144" y="170"/>
                  <a:pt x="13192" y="197"/>
                </a:cubicBezTo>
                <a:cubicBezTo>
                  <a:pt x="13198" y="197"/>
                  <a:pt x="13478" y="356"/>
                  <a:pt x="13921" y="635"/>
                </a:cubicBezTo>
                <a:cubicBezTo>
                  <a:pt x="13938" y="646"/>
                  <a:pt x="13954" y="646"/>
                  <a:pt x="13976" y="646"/>
                </a:cubicBezTo>
                <a:cubicBezTo>
                  <a:pt x="14009" y="646"/>
                  <a:pt x="14042" y="630"/>
                  <a:pt x="14064" y="597"/>
                </a:cubicBezTo>
                <a:cubicBezTo>
                  <a:pt x="14097" y="547"/>
                  <a:pt x="14080" y="481"/>
                  <a:pt x="14032" y="455"/>
                </a:cubicBezTo>
                <a:cubicBezTo>
                  <a:pt x="13582" y="175"/>
                  <a:pt x="13296" y="16"/>
                  <a:pt x="13296" y="16"/>
                </a:cubicBezTo>
                <a:cubicBezTo>
                  <a:pt x="13280" y="5"/>
                  <a:pt x="13263" y="0"/>
                  <a:pt x="13245" y="0"/>
                </a:cubicBezTo>
                <a:close/>
                <a:moveTo>
                  <a:pt x="14684" y="896"/>
                </a:moveTo>
                <a:cubicBezTo>
                  <a:pt x="14652" y="896"/>
                  <a:pt x="14621" y="912"/>
                  <a:pt x="14601" y="942"/>
                </a:cubicBezTo>
                <a:cubicBezTo>
                  <a:pt x="14568" y="992"/>
                  <a:pt x="14579" y="1058"/>
                  <a:pt x="14629" y="1090"/>
                </a:cubicBezTo>
                <a:cubicBezTo>
                  <a:pt x="14842" y="1232"/>
                  <a:pt x="15079" y="1397"/>
                  <a:pt x="15325" y="1567"/>
                </a:cubicBezTo>
                <a:cubicBezTo>
                  <a:pt x="15342" y="1584"/>
                  <a:pt x="15363" y="1589"/>
                  <a:pt x="15385" y="1589"/>
                </a:cubicBezTo>
                <a:cubicBezTo>
                  <a:pt x="15418" y="1589"/>
                  <a:pt x="15451" y="1573"/>
                  <a:pt x="15473" y="1546"/>
                </a:cubicBezTo>
                <a:cubicBezTo>
                  <a:pt x="15506" y="1496"/>
                  <a:pt x="15494" y="1430"/>
                  <a:pt x="15446" y="1397"/>
                </a:cubicBezTo>
                <a:cubicBezTo>
                  <a:pt x="15198" y="1222"/>
                  <a:pt x="14963" y="1063"/>
                  <a:pt x="14743" y="915"/>
                </a:cubicBezTo>
                <a:cubicBezTo>
                  <a:pt x="14724" y="903"/>
                  <a:pt x="14704" y="896"/>
                  <a:pt x="14684" y="896"/>
                </a:cubicBezTo>
                <a:close/>
                <a:moveTo>
                  <a:pt x="16073" y="1877"/>
                </a:moveTo>
                <a:cubicBezTo>
                  <a:pt x="16040" y="1877"/>
                  <a:pt x="16008" y="1891"/>
                  <a:pt x="15988" y="1918"/>
                </a:cubicBezTo>
                <a:cubicBezTo>
                  <a:pt x="15949" y="1968"/>
                  <a:pt x="15960" y="2034"/>
                  <a:pt x="16005" y="2066"/>
                </a:cubicBezTo>
                <a:cubicBezTo>
                  <a:pt x="16223" y="2231"/>
                  <a:pt x="16448" y="2406"/>
                  <a:pt x="16673" y="2586"/>
                </a:cubicBezTo>
                <a:cubicBezTo>
                  <a:pt x="16690" y="2598"/>
                  <a:pt x="16716" y="2608"/>
                  <a:pt x="16739" y="2608"/>
                </a:cubicBezTo>
                <a:cubicBezTo>
                  <a:pt x="16772" y="2608"/>
                  <a:pt x="16799" y="2593"/>
                  <a:pt x="16822" y="2570"/>
                </a:cubicBezTo>
                <a:cubicBezTo>
                  <a:pt x="16860" y="2520"/>
                  <a:pt x="16848" y="2454"/>
                  <a:pt x="16804" y="2416"/>
                </a:cubicBezTo>
                <a:cubicBezTo>
                  <a:pt x="16580" y="2236"/>
                  <a:pt x="16355" y="2060"/>
                  <a:pt x="16136" y="1895"/>
                </a:cubicBezTo>
                <a:cubicBezTo>
                  <a:pt x="16117" y="1883"/>
                  <a:pt x="16095" y="1877"/>
                  <a:pt x="16073" y="1877"/>
                </a:cubicBezTo>
                <a:close/>
                <a:moveTo>
                  <a:pt x="17389" y="2939"/>
                </a:moveTo>
                <a:cubicBezTo>
                  <a:pt x="17359" y="2939"/>
                  <a:pt x="17330" y="2952"/>
                  <a:pt x="17308" y="2975"/>
                </a:cubicBezTo>
                <a:cubicBezTo>
                  <a:pt x="17270" y="3020"/>
                  <a:pt x="17275" y="3086"/>
                  <a:pt x="17320" y="3124"/>
                </a:cubicBezTo>
                <a:cubicBezTo>
                  <a:pt x="17538" y="3309"/>
                  <a:pt x="17748" y="3502"/>
                  <a:pt x="17945" y="3688"/>
                </a:cubicBezTo>
                <a:cubicBezTo>
                  <a:pt x="17966" y="3704"/>
                  <a:pt x="17994" y="3716"/>
                  <a:pt x="18021" y="3716"/>
                </a:cubicBezTo>
                <a:cubicBezTo>
                  <a:pt x="18049" y="3716"/>
                  <a:pt x="18076" y="3704"/>
                  <a:pt x="18097" y="3683"/>
                </a:cubicBezTo>
                <a:cubicBezTo>
                  <a:pt x="18137" y="3638"/>
                  <a:pt x="18130" y="3573"/>
                  <a:pt x="18092" y="3534"/>
                </a:cubicBezTo>
                <a:cubicBezTo>
                  <a:pt x="17890" y="3342"/>
                  <a:pt x="17677" y="3152"/>
                  <a:pt x="17457" y="2965"/>
                </a:cubicBezTo>
                <a:cubicBezTo>
                  <a:pt x="17437" y="2948"/>
                  <a:pt x="17413" y="2939"/>
                  <a:pt x="17389" y="2939"/>
                </a:cubicBezTo>
                <a:close/>
                <a:moveTo>
                  <a:pt x="18624" y="4098"/>
                </a:moveTo>
                <a:cubicBezTo>
                  <a:pt x="18596" y="4098"/>
                  <a:pt x="18569" y="4107"/>
                  <a:pt x="18547" y="4126"/>
                </a:cubicBezTo>
                <a:cubicBezTo>
                  <a:pt x="18509" y="4165"/>
                  <a:pt x="18509" y="4237"/>
                  <a:pt x="18547" y="4275"/>
                </a:cubicBezTo>
                <a:cubicBezTo>
                  <a:pt x="18750" y="4483"/>
                  <a:pt x="18937" y="4691"/>
                  <a:pt x="19117" y="4895"/>
                </a:cubicBezTo>
                <a:cubicBezTo>
                  <a:pt x="19139" y="4916"/>
                  <a:pt x="19167" y="4933"/>
                  <a:pt x="19195" y="4933"/>
                </a:cubicBezTo>
                <a:cubicBezTo>
                  <a:pt x="19222" y="4933"/>
                  <a:pt x="19243" y="4921"/>
                  <a:pt x="19266" y="4905"/>
                </a:cubicBezTo>
                <a:cubicBezTo>
                  <a:pt x="19309" y="4867"/>
                  <a:pt x="19314" y="4801"/>
                  <a:pt x="19276" y="4756"/>
                </a:cubicBezTo>
                <a:cubicBezTo>
                  <a:pt x="19096" y="4549"/>
                  <a:pt x="18904" y="4336"/>
                  <a:pt x="18701" y="4126"/>
                </a:cubicBezTo>
                <a:cubicBezTo>
                  <a:pt x="18679" y="4107"/>
                  <a:pt x="18651" y="4098"/>
                  <a:pt x="18624" y="4098"/>
                </a:cubicBezTo>
                <a:close/>
                <a:moveTo>
                  <a:pt x="19731" y="5375"/>
                </a:moveTo>
                <a:cubicBezTo>
                  <a:pt x="19709" y="5375"/>
                  <a:pt x="19686" y="5383"/>
                  <a:pt x="19665" y="5398"/>
                </a:cubicBezTo>
                <a:cubicBezTo>
                  <a:pt x="19622" y="5431"/>
                  <a:pt x="19610" y="5497"/>
                  <a:pt x="19650" y="5546"/>
                </a:cubicBezTo>
                <a:cubicBezTo>
                  <a:pt x="19819" y="5776"/>
                  <a:pt x="19984" y="6006"/>
                  <a:pt x="20126" y="6231"/>
                </a:cubicBezTo>
                <a:cubicBezTo>
                  <a:pt x="20143" y="6264"/>
                  <a:pt x="20181" y="6281"/>
                  <a:pt x="20214" y="6281"/>
                </a:cubicBezTo>
                <a:cubicBezTo>
                  <a:pt x="20235" y="6281"/>
                  <a:pt x="20252" y="6276"/>
                  <a:pt x="20268" y="6264"/>
                </a:cubicBezTo>
                <a:cubicBezTo>
                  <a:pt x="20318" y="6231"/>
                  <a:pt x="20334" y="6165"/>
                  <a:pt x="20301" y="6117"/>
                </a:cubicBezTo>
                <a:cubicBezTo>
                  <a:pt x="20159" y="5886"/>
                  <a:pt x="19994" y="5651"/>
                  <a:pt x="19814" y="5421"/>
                </a:cubicBezTo>
                <a:cubicBezTo>
                  <a:pt x="19795" y="5391"/>
                  <a:pt x="19764" y="5375"/>
                  <a:pt x="19731" y="5375"/>
                </a:cubicBezTo>
                <a:close/>
                <a:moveTo>
                  <a:pt x="20629" y="6806"/>
                </a:moveTo>
                <a:cubicBezTo>
                  <a:pt x="20613" y="6806"/>
                  <a:pt x="20597" y="6810"/>
                  <a:pt x="20581" y="6818"/>
                </a:cubicBezTo>
                <a:cubicBezTo>
                  <a:pt x="20531" y="6845"/>
                  <a:pt x="20510" y="6906"/>
                  <a:pt x="20538" y="6960"/>
                </a:cubicBezTo>
                <a:cubicBezTo>
                  <a:pt x="20663" y="7218"/>
                  <a:pt x="20773" y="7475"/>
                  <a:pt x="20855" y="7723"/>
                </a:cubicBezTo>
                <a:cubicBezTo>
                  <a:pt x="20872" y="7766"/>
                  <a:pt x="20910" y="7799"/>
                  <a:pt x="20953" y="7799"/>
                </a:cubicBezTo>
                <a:cubicBezTo>
                  <a:pt x="20965" y="7799"/>
                  <a:pt x="20976" y="7794"/>
                  <a:pt x="20986" y="7788"/>
                </a:cubicBezTo>
                <a:cubicBezTo>
                  <a:pt x="21047" y="7771"/>
                  <a:pt x="21074" y="7711"/>
                  <a:pt x="21052" y="7657"/>
                </a:cubicBezTo>
                <a:cubicBezTo>
                  <a:pt x="20970" y="7399"/>
                  <a:pt x="20855" y="7131"/>
                  <a:pt x="20723" y="6868"/>
                </a:cubicBezTo>
                <a:cubicBezTo>
                  <a:pt x="20703" y="6828"/>
                  <a:pt x="20668" y="6806"/>
                  <a:pt x="20629" y="6806"/>
                </a:cubicBezTo>
                <a:close/>
                <a:moveTo>
                  <a:pt x="21151" y="8401"/>
                </a:moveTo>
                <a:cubicBezTo>
                  <a:pt x="21147" y="8401"/>
                  <a:pt x="21144" y="8401"/>
                  <a:pt x="21140" y="8401"/>
                </a:cubicBezTo>
                <a:cubicBezTo>
                  <a:pt x="21085" y="8413"/>
                  <a:pt x="21047" y="8467"/>
                  <a:pt x="21052" y="8522"/>
                </a:cubicBezTo>
                <a:cubicBezTo>
                  <a:pt x="21090" y="8742"/>
                  <a:pt x="21107" y="8960"/>
                  <a:pt x="21107" y="9175"/>
                </a:cubicBezTo>
                <a:cubicBezTo>
                  <a:pt x="21107" y="9229"/>
                  <a:pt x="21107" y="9289"/>
                  <a:pt x="21102" y="9345"/>
                </a:cubicBezTo>
                <a:cubicBezTo>
                  <a:pt x="21102" y="9405"/>
                  <a:pt x="21145" y="9454"/>
                  <a:pt x="21206" y="9454"/>
                </a:cubicBezTo>
                <a:lnTo>
                  <a:pt x="21211" y="9454"/>
                </a:lnTo>
                <a:cubicBezTo>
                  <a:pt x="21266" y="9454"/>
                  <a:pt x="21310" y="9410"/>
                  <a:pt x="21315" y="9355"/>
                </a:cubicBezTo>
                <a:lnTo>
                  <a:pt x="21315" y="9175"/>
                </a:lnTo>
                <a:cubicBezTo>
                  <a:pt x="21320" y="8950"/>
                  <a:pt x="21299" y="8720"/>
                  <a:pt x="21266" y="8490"/>
                </a:cubicBezTo>
                <a:cubicBezTo>
                  <a:pt x="21255" y="8438"/>
                  <a:pt x="21207" y="8401"/>
                  <a:pt x="21151" y="8401"/>
                </a:cubicBezTo>
                <a:close/>
                <a:moveTo>
                  <a:pt x="21086" y="10077"/>
                </a:moveTo>
                <a:cubicBezTo>
                  <a:pt x="21037" y="10077"/>
                  <a:pt x="20989" y="10108"/>
                  <a:pt x="20976" y="10156"/>
                </a:cubicBezTo>
                <a:cubicBezTo>
                  <a:pt x="20943" y="10276"/>
                  <a:pt x="20905" y="10402"/>
                  <a:pt x="20860" y="10523"/>
                </a:cubicBezTo>
                <a:cubicBezTo>
                  <a:pt x="20806" y="10665"/>
                  <a:pt x="20751" y="10802"/>
                  <a:pt x="20690" y="10934"/>
                </a:cubicBezTo>
                <a:cubicBezTo>
                  <a:pt x="20669" y="10984"/>
                  <a:pt x="20690" y="11049"/>
                  <a:pt x="20745" y="11070"/>
                </a:cubicBezTo>
                <a:cubicBezTo>
                  <a:pt x="20756" y="11077"/>
                  <a:pt x="20773" y="11082"/>
                  <a:pt x="20789" y="11082"/>
                </a:cubicBezTo>
                <a:cubicBezTo>
                  <a:pt x="20827" y="11082"/>
                  <a:pt x="20866" y="11055"/>
                  <a:pt x="20882" y="11016"/>
                </a:cubicBezTo>
                <a:cubicBezTo>
                  <a:pt x="20943" y="10885"/>
                  <a:pt x="21003" y="10742"/>
                  <a:pt x="21057" y="10594"/>
                </a:cubicBezTo>
                <a:cubicBezTo>
                  <a:pt x="21107" y="10468"/>
                  <a:pt x="21145" y="10342"/>
                  <a:pt x="21183" y="10210"/>
                </a:cubicBezTo>
                <a:cubicBezTo>
                  <a:pt x="21195" y="10156"/>
                  <a:pt x="21162" y="10096"/>
                  <a:pt x="21107" y="10079"/>
                </a:cubicBezTo>
                <a:cubicBezTo>
                  <a:pt x="21100" y="10077"/>
                  <a:pt x="21093" y="10077"/>
                  <a:pt x="21086" y="10077"/>
                </a:cubicBezTo>
                <a:close/>
                <a:moveTo>
                  <a:pt x="20403" y="11623"/>
                </a:moveTo>
                <a:cubicBezTo>
                  <a:pt x="20367" y="11623"/>
                  <a:pt x="20331" y="11641"/>
                  <a:pt x="20313" y="11674"/>
                </a:cubicBezTo>
                <a:cubicBezTo>
                  <a:pt x="20164" y="11915"/>
                  <a:pt x="20005" y="12145"/>
                  <a:pt x="19840" y="12353"/>
                </a:cubicBezTo>
                <a:cubicBezTo>
                  <a:pt x="19802" y="12403"/>
                  <a:pt x="19814" y="12469"/>
                  <a:pt x="19858" y="12507"/>
                </a:cubicBezTo>
                <a:cubicBezTo>
                  <a:pt x="19873" y="12517"/>
                  <a:pt x="19901" y="12529"/>
                  <a:pt x="19923" y="12529"/>
                </a:cubicBezTo>
                <a:cubicBezTo>
                  <a:pt x="19956" y="12529"/>
                  <a:pt x="19984" y="12512"/>
                  <a:pt x="20005" y="12491"/>
                </a:cubicBezTo>
                <a:cubicBezTo>
                  <a:pt x="20181" y="12271"/>
                  <a:pt x="20340" y="12036"/>
                  <a:pt x="20493" y="11778"/>
                </a:cubicBezTo>
                <a:cubicBezTo>
                  <a:pt x="20520" y="11728"/>
                  <a:pt x="20505" y="11662"/>
                  <a:pt x="20455" y="11636"/>
                </a:cubicBezTo>
                <a:cubicBezTo>
                  <a:pt x="20439" y="11627"/>
                  <a:pt x="20421" y="11623"/>
                  <a:pt x="20403" y="11623"/>
                </a:cubicBezTo>
                <a:close/>
                <a:moveTo>
                  <a:pt x="17177" y="12248"/>
                </a:moveTo>
                <a:cubicBezTo>
                  <a:pt x="17121" y="12248"/>
                  <a:pt x="17072" y="12285"/>
                  <a:pt x="17068" y="12337"/>
                </a:cubicBezTo>
                <a:cubicBezTo>
                  <a:pt x="17057" y="12398"/>
                  <a:pt x="17095" y="12452"/>
                  <a:pt x="17156" y="12458"/>
                </a:cubicBezTo>
                <a:cubicBezTo>
                  <a:pt x="17407" y="12502"/>
                  <a:pt x="17682" y="12567"/>
                  <a:pt x="17955" y="12661"/>
                </a:cubicBezTo>
                <a:cubicBezTo>
                  <a:pt x="17966" y="12661"/>
                  <a:pt x="17978" y="12666"/>
                  <a:pt x="17988" y="12666"/>
                </a:cubicBezTo>
                <a:cubicBezTo>
                  <a:pt x="18038" y="12666"/>
                  <a:pt x="18076" y="12633"/>
                  <a:pt x="18092" y="12590"/>
                </a:cubicBezTo>
                <a:cubicBezTo>
                  <a:pt x="18109" y="12534"/>
                  <a:pt x="18082" y="12474"/>
                  <a:pt x="18021" y="12458"/>
                </a:cubicBezTo>
                <a:cubicBezTo>
                  <a:pt x="17736" y="12365"/>
                  <a:pt x="17452" y="12294"/>
                  <a:pt x="17189" y="12249"/>
                </a:cubicBezTo>
                <a:cubicBezTo>
                  <a:pt x="17185" y="12249"/>
                  <a:pt x="17181" y="12248"/>
                  <a:pt x="17177" y="12248"/>
                </a:cubicBezTo>
                <a:close/>
                <a:moveTo>
                  <a:pt x="16326" y="12216"/>
                </a:moveTo>
                <a:cubicBezTo>
                  <a:pt x="16323" y="12216"/>
                  <a:pt x="16319" y="12216"/>
                  <a:pt x="16316" y="12216"/>
                </a:cubicBezTo>
                <a:cubicBezTo>
                  <a:pt x="16032" y="12254"/>
                  <a:pt x="15823" y="12342"/>
                  <a:pt x="15681" y="12479"/>
                </a:cubicBezTo>
                <a:cubicBezTo>
                  <a:pt x="15626" y="12540"/>
                  <a:pt x="15572" y="12600"/>
                  <a:pt x="15527" y="12661"/>
                </a:cubicBezTo>
                <a:cubicBezTo>
                  <a:pt x="15494" y="12704"/>
                  <a:pt x="15506" y="12770"/>
                  <a:pt x="15550" y="12808"/>
                </a:cubicBezTo>
                <a:cubicBezTo>
                  <a:pt x="15572" y="12820"/>
                  <a:pt x="15593" y="12825"/>
                  <a:pt x="15615" y="12825"/>
                </a:cubicBezTo>
                <a:cubicBezTo>
                  <a:pt x="15648" y="12825"/>
                  <a:pt x="15681" y="12813"/>
                  <a:pt x="15697" y="12780"/>
                </a:cubicBezTo>
                <a:cubicBezTo>
                  <a:pt x="15736" y="12732"/>
                  <a:pt x="15780" y="12682"/>
                  <a:pt x="15828" y="12633"/>
                </a:cubicBezTo>
                <a:cubicBezTo>
                  <a:pt x="15934" y="12529"/>
                  <a:pt x="16114" y="12458"/>
                  <a:pt x="16344" y="12431"/>
                </a:cubicBezTo>
                <a:cubicBezTo>
                  <a:pt x="16399" y="12419"/>
                  <a:pt x="16443" y="12370"/>
                  <a:pt x="16432" y="12309"/>
                </a:cubicBezTo>
                <a:cubicBezTo>
                  <a:pt x="16427" y="12257"/>
                  <a:pt x="16378" y="12216"/>
                  <a:pt x="16326" y="12216"/>
                </a:cubicBezTo>
                <a:close/>
                <a:moveTo>
                  <a:pt x="18773" y="12763"/>
                </a:moveTo>
                <a:cubicBezTo>
                  <a:pt x="18735" y="12763"/>
                  <a:pt x="18698" y="12786"/>
                  <a:pt x="18679" y="12825"/>
                </a:cubicBezTo>
                <a:cubicBezTo>
                  <a:pt x="18657" y="12879"/>
                  <a:pt x="18679" y="12940"/>
                  <a:pt x="18734" y="12967"/>
                </a:cubicBezTo>
                <a:cubicBezTo>
                  <a:pt x="18843" y="13017"/>
                  <a:pt x="18953" y="13076"/>
                  <a:pt x="19063" y="13132"/>
                </a:cubicBezTo>
                <a:cubicBezTo>
                  <a:pt x="18920" y="13247"/>
                  <a:pt x="18767" y="13357"/>
                  <a:pt x="18613" y="13445"/>
                </a:cubicBezTo>
                <a:cubicBezTo>
                  <a:pt x="18564" y="13478"/>
                  <a:pt x="18547" y="13543"/>
                  <a:pt x="18575" y="13592"/>
                </a:cubicBezTo>
                <a:cubicBezTo>
                  <a:pt x="18597" y="13625"/>
                  <a:pt x="18630" y="13642"/>
                  <a:pt x="18668" y="13642"/>
                </a:cubicBezTo>
                <a:cubicBezTo>
                  <a:pt x="18684" y="13642"/>
                  <a:pt x="18701" y="13635"/>
                  <a:pt x="18717" y="13630"/>
                </a:cubicBezTo>
                <a:cubicBezTo>
                  <a:pt x="18909" y="13516"/>
                  <a:pt x="19091" y="13389"/>
                  <a:pt x="19266" y="13247"/>
                </a:cubicBezTo>
                <a:cubicBezTo>
                  <a:pt x="19331" y="13286"/>
                  <a:pt x="19397" y="13324"/>
                  <a:pt x="19463" y="13362"/>
                </a:cubicBezTo>
                <a:cubicBezTo>
                  <a:pt x="19480" y="13374"/>
                  <a:pt x="19500" y="13379"/>
                  <a:pt x="19519" y="13379"/>
                </a:cubicBezTo>
                <a:cubicBezTo>
                  <a:pt x="19554" y="13379"/>
                  <a:pt x="19589" y="13361"/>
                  <a:pt x="19610" y="13329"/>
                </a:cubicBezTo>
                <a:cubicBezTo>
                  <a:pt x="19638" y="13280"/>
                  <a:pt x="19627" y="13214"/>
                  <a:pt x="19577" y="13187"/>
                </a:cubicBezTo>
                <a:cubicBezTo>
                  <a:pt x="19529" y="13154"/>
                  <a:pt x="19479" y="13126"/>
                  <a:pt x="19430" y="13099"/>
                </a:cubicBezTo>
                <a:cubicBezTo>
                  <a:pt x="19458" y="13055"/>
                  <a:pt x="19458" y="13005"/>
                  <a:pt x="19425" y="12967"/>
                </a:cubicBezTo>
                <a:cubicBezTo>
                  <a:pt x="19404" y="12943"/>
                  <a:pt x="19373" y="12931"/>
                  <a:pt x="19342" y="12931"/>
                </a:cubicBezTo>
                <a:cubicBezTo>
                  <a:pt x="19318" y="12931"/>
                  <a:pt x="19293" y="12939"/>
                  <a:pt x="19276" y="12957"/>
                </a:cubicBezTo>
                <a:cubicBezTo>
                  <a:pt x="19260" y="12967"/>
                  <a:pt x="19248" y="12978"/>
                  <a:pt x="19238" y="12990"/>
                </a:cubicBezTo>
                <a:cubicBezTo>
                  <a:pt x="19101" y="12912"/>
                  <a:pt x="18964" y="12841"/>
                  <a:pt x="18821" y="12775"/>
                </a:cubicBezTo>
                <a:cubicBezTo>
                  <a:pt x="18805" y="12767"/>
                  <a:pt x="18789" y="12763"/>
                  <a:pt x="18773" y="12763"/>
                </a:cubicBezTo>
                <a:close/>
                <a:moveTo>
                  <a:pt x="15547" y="13402"/>
                </a:moveTo>
                <a:cubicBezTo>
                  <a:pt x="15527" y="13402"/>
                  <a:pt x="15507" y="13407"/>
                  <a:pt x="15489" y="13417"/>
                </a:cubicBezTo>
                <a:cubicBezTo>
                  <a:pt x="15440" y="13450"/>
                  <a:pt x="15423" y="13516"/>
                  <a:pt x="15456" y="13564"/>
                </a:cubicBezTo>
                <a:cubicBezTo>
                  <a:pt x="15593" y="13789"/>
                  <a:pt x="15861" y="13964"/>
                  <a:pt x="16207" y="14063"/>
                </a:cubicBezTo>
                <a:cubicBezTo>
                  <a:pt x="16213" y="14069"/>
                  <a:pt x="16223" y="14069"/>
                  <a:pt x="16235" y="14069"/>
                </a:cubicBezTo>
                <a:cubicBezTo>
                  <a:pt x="16278" y="14069"/>
                  <a:pt x="16322" y="14042"/>
                  <a:pt x="16334" y="13992"/>
                </a:cubicBezTo>
                <a:cubicBezTo>
                  <a:pt x="16349" y="13938"/>
                  <a:pt x="16322" y="13877"/>
                  <a:pt x="16262" y="13860"/>
                </a:cubicBezTo>
                <a:cubicBezTo>
                  <a:pt x="15972" y="13779"/>
                  <a:pt x="15747" y="13630"/>
                  <a:pt x="15631" y="13450"/>
                </a:cubicBezTo>
                <a:cubicBezTo>
                  <a:pt x="15614" y="13418"/>
                  <a:pt x="15581" y="13402"/>
                  <a:pt x="15547" y="13402"/>
                </a:cubicBezTo>
                <a:close/>
                <a:moveTo>
                  <a:pt x="17903" y="13782"/>
                </a:moveTo>
                <a:cubicBezTo>
                  <a:pt x="17891" y="13782"/>
                  <a:pt x="17879" y="13784"/>
                  <a:pt x="17867" y="13789"/>
                </a:cubicBezTo>
                <a:cubicBezTo>
                  <a:pt x="17599" y="13877"/>
                  <a:pt x="17331" y="13926"/>
                  <a:pt x="17068" y="13943"/>
                </a:cubicBezTo>
                <a:cubicBezTo>
                  <a:pt x="17007" y="13948"/>
                  <a:pt x="16964" y="13997"/>
                  <a:pt x="16964" y="14052"/>
                </a:cubicBezTo>
                <a:cubicBezTo>
                  <a:pt x="16969" y="14113"/>
                  <a:pt x="17019" y="14156"/>
                  <a:pt x="17073" y="14156"/>
                </a:cubicBezTo>
                <a:lnTo>
                  <a:pt x="17078" y="14151"/>
                </a:lnTo>
                <a:cubicBezTo>
                  <a:pt x="17358" y="14135"/>
                  <a:pt x="17649" y="14080"/>
                  <a:pt x="17933" y="13987"/>
                </a:cubicBezTo>
                <a:cubicBezTo>
                  <a:pt x="17988" y="13971"/>
                  <a:pt x="18016" y="13910"/>
                  <a:pt x="17999" y="13855"/>
                </a:cubicBezTo>
                <a:cubicBezTo>
                  <a:pt x="17986" y="13812"/>
                  <a:pt x="17947" y="13782"/>
                  <a:pt x="17903" y="13782"/>
                </a:cubicBezTo>
                <a:close/>
                <a:moveTo>
                  <a:pt x="20211" y="13657"/>
                </a:moveTo>
                <a:cubicBezTo>
                  <a:pt x="20179" y="13657"/>
                  <a:pt x="20148" y="13671"/>
                  <a:pt x="20126" y="13696"/>
                </a:cubicBezTo>
                <a:cubicBezTo>
                  <a:pt x="20088" y="13741"/>
                  <a:pt x="20098" y="13806"/>
                  <a:pt x="20143" y="13845"/>
                </a:cubicBezTo>
                <a:cubicBezTo>
                  <a:pt x="20361" y="14020"/>
                  <a:pt x="20564" y="14212"/>
                  <a:pt x="20751" y="14409"/>
                </a:cubicBezTo>
                <a:cubicBezTo>
                  <a:pt x="20773" y="14431"/>
                  <a:pt x="20801" y="14442"/>
                  <a:pt x="20827" y="14442"/>
                </a:cubicBezTo>
                <a:cubicBezTo>
                  <a:pt x="20855" y="14442"/>
                  <a:pt x="20882" y="14431"/>
                  <a:pt x="20905" y="14414"/>
                </a:cubicBezTo>
                <a:cubicBezTo>
                  <a:pt x="20943" y="14371"/>
                  <a:pt x="20948" y="14305"/>
                  <a:pt x="20905" y="14267"/>
                </a:cubicBezTo>
                <a:cubicBezTo>
                  <a:pt x="20713" y="14058"/>
                  <a:pt x="20505" y="13860"/>
                  <a:pt x="20274" y="13680"/>
                </a:cubicBezTo>
                <a:cubicBezTo>
                  <a:pt x="20256" y="13664"/>
                  <a:pt x="20233" y="13657"/>
                  <a:pt x="20211" y="13657"/>
                </a:cubicBezTo>
                <a:close/>
                <a:moveTo>
                  <a:pt x="21360" y="14889"/>
                </a:moveTo>
                <a:cubicBezTo>
                  <a:pt x="21339" y="14889"/>
                  <a:pt x="21318" y="14895"/>
                  <a:pt x="21299" y="14907"/>
                </a:cubicBezTo>
                <a:cubicBezTo>
                  <a:pt x="21249" y="14940"/>
                  <a:pt x="21239" y="15006"/>
                  <a:pt x="21272" y="15056"/>
                </a:cubicBezTo>
                <a:cubicBezTo>
                  <a:pt x="21425" y="15286"/>
                  <a:pt x="21562" y="15527"/>
                  <a:pt x="21671" y="15773"/>
                </a:cubicBezTo>
                <a:cubicBezTo>
                  <a:pt x="21689" y="15812"/>
                  <a:pt x="21727" y="15839"/>
                  <a:pt x="21770" y="15839"/>
                </a:cubicBezTo>
                <a:cubicBezTo>
                  <a:pt x="21781" y="15839"/>
                  <a:pt x="21798" y="15833"/>
                  <a:pt x="21808" y="15828"/>
                </a:cubicBezTo>
                <a:cubicBezTo>
                  <a:pt x="21864" y="15806"/>
                  <a:pt x="21886" y="15740"/>
                  <a:pt x="21864" y="15691"/>
                </a:cubicBezTo>
                <a:cubicBezTo>
                  <a:pt x="21748" y="15428"/>
                  <a:pt x="21611" y="15176"/>
                  <a:pt x="21447" y="14935"/>
                </a:cubicBezTo>
                <a:cubicBezTo>
                  <a:pt x="21426" y="14904"/>
                  <a:pt x="21394" y="14889"/>
                  <a:pt x="21360" y="14889"/>
                </a:cubicBezTo>
                <a:close/>
                <a:moveTo>
                  <a:pt x="22033" y="16427"/>
                </a:moveTo>
                <a:cubicBezTo>
                  <a:pt x="22024" y="16427"/>
                  <a:pt x="22015" y="16428"/>
                  <a:pt x="22006" y="16431"/>
                </a:cubicBezTo>
                <a:cubicBezTo>
                  <a:pt x="21952" y="16442"/>
                  <a:pt x="21912" y="16496"/>
                  <a:pt x="21929" y="16557"/>
                </a:cubicBezTo>
                <a:cubicBezTo>
                  <a:pt x="21985" y="16820"/>
                  <a:pt x="22017" y="17095"/>
                  <a:pt x="22023" y="17374"/>
                </a:cubicBezTo>
                <a:cubicBezTo>
                  <a:pt x="22023" y="17429"/>
                  <a:pt x="22071" y="17472"/>
                  <a:pt x="22127" y="17472"/>
                </a:cubicBezTo>
                <a:lnTo>
                  <a:pt x="22132" y="17472"/>
                </a:lnTo>
                <a:cubicBezTo>
                  <a:pt x="22192" y="17472"/>
                  <a:pt x="22236" y="17424"/>
                  <a:pt x="22236" y="17369"/>
                </a:cubicBezTo>
                <a:cubicBezTo>
                  <a:pt x="22231" y="17078"/>
                  <a:pt x="22198" y="16787"/>
                  <a:pt x="22132" y="16508"/>
                </a:cubicBezTo>
                <a:cubicBezTo>
                  <a:pt x="22123" y="16462"/>
                  <a:pt x="22082" y="16427"/>
                  <a:pt x="22033" y="16427"/>
                </a:cubicBezTo>
                <a:close/>
                <a:moveTo>
                  <a:pt x="22065" y="18106"/>
                </a:moveTo>
                <a:cubicBezTo>
                  <a:pt x="22016" y="18106"/>
                  <a:pt x="21972" y="18142"/>
                  <a:pt x="21962" y="18196"/>
                </a:cubicBezTo>
                <a:cubicBezTo>
                  <a:pt x="21919" y="18459"/>
                  <a:pt x="21853" y="18727"/>
                  <a:pt x="21765" y="18996"/>
                </a:cubicBezTo>
                <a:cubicBezTo>
                  <a:pt x="21742" y="19051"/>
                  <a:pt x="21775" y="19111"/>
                  <a:pt x="21831" y="19127"/>
                </a:cubicBezTo>
                <a:cubicBezTo>
                  <a:pt x="21841" y="19134"/>
                  <a:pt x="21853" y="19134"/>
                  <a:pt x="21864" y="19134"/>
                </a:cubicBezTo>
                <a:cubicBezTo>
                  <a:pt x="21907" y="19134"/>
                  <a:pt x="21952" y="19106"/>
                  <a:pt x="21962" y="19061"/>
                </a:cubicBezTo>
                <a:cubicBezTo>
                  <a:pt x="22056" y="18783"/>
                  <a:pt x="22127" y="18502"/>
                  <a:pt x="22170" y="18229"/>
                </a:cubicBezTo>
                <a:cubicBezTo>
                  <a:pt x="22182" y="18168"/>
                  <a:pt x="22142" y="18114"/>
                  <a:pt x="22083" y="18108"/>
                </a:cubicBezTo>
                <a:cubicBezTo>
                  <a:pt x="22077" y="18107"/>
                  <a:pt x="22071" y="18106"/>
                  <a:pt x="22065" y="18106"/>
                </a:cubicBezTo>
                <a:close/>
                <a:moveTo>
                  <a:pt x="21552" y="19706"/>
                </a:moveTo>
                <a:cubicBezTo>
                  <a:pt x="21511" y="19706"/>
                  <a:pt x="21472" y="19727"/>
                  <a:pt x="21452" y="19764"/>
                </a:cubicBezTo>
                <a:cubicBezTo>
                  <a:pt x="21337" y="20005"/>
                  <a:pt x="21201" y="20252"/>
                  <a:pt x="21052" y="20498"/>
                </a:cubicBezTo>
                <a:cubicBezTo>
                  <a:pt x="21024" y="20548"/>
                  <a:pt x="21036" y="20614"/>
                  <a:pt x="21085" y="20640"/>
                </a:cubicBezTo>
                <a:cubicBezTo>
                  <a:pt x="21107" y="20652"/>
                  <a:pt x="21123" y="20657"/>
                  <a:pt x="21140" y="20657"/>
                </a:cubicBezTo>
                <a:cubicBezTo>
                  <a:pt x="21178" y="20657"/>
                  <a:pt x="21211" y="20640"/>
                  <a:pt x="21233" y="20607"/>
                </a:cubicBezTo>
                <a:cubicBezTo>
                  <a:pt x="21386" y="20356"/>
                  <a:pt x="21524" y="20103"/>
                  <a:pt x="21644" y="19857"/>
                </a:cubicBezTo>
                <a:cubicBezTo>
                  <a:pt x="21666" y="19802"/>
                  <a:pt x="21644" y="19742"/>
                  <a:pt x="21595" y="19714"/>
                </a:cubicBezTo>
                <a:cubicBezTo>
                  <a:pt x="21581" y="19708"/>
                  <a:pt x="21566" y="19706"/>
                  <a:pt x="21552" y="19706"/>
                </a:cubicBezTo>
                <a:close/>
                <a:moveTo>
                  <a:pt x="20672" y="21147"/>
                </a:moveTo>
                <a:cubicBezTo>
                  <a:pt x="20639" y="21147"/>
                  <a:pt x="20606" y="21162"/>
                  <a:pt x="20586" y="21188"/>
                </a:cubicBezTo>
                <a:cubicBezTo>
                  <a:pt x="20427" y="21408"/>
                  <a:pt x="20252" y="21626"/>
                  <a:pt x="20065" y="21846"/>
                </a:cubicBezTo>
                <a:cubicBezTo>
                  <a:pt x="20027" y="21890"/>
                  <a:pt x="20032" y="21955"/>
                  <a:pt x="20077" y="21995"/>
                </a:cubicBezTo>
                <a:cubicBezTo>
                  <a:pt x="20098" y="22011"/>
                  <a:pt x="20121" y="22021"/>
                  <a:pt x="20148" y="22021"/>
                </a:cubicBezTo>
                <a:cubicBezTo>
                  <a:pt x="20176" y="22021"/>
                  <a:pt x="20209" y="22005"/>
                  <a:pt x="20225" y="21983"/>
                </a:cubicBezTo>
                <a:cubicBezTo>
                  <a:pt x="20417" y="21758"/>
                  <a:pt x="20592" y="21534"/>
                  <a:pt x="20756" y="21315"/>
                </a:cubicBezTo>
                <a:cubicBezTo>
                  <a:pt x="20789" y="21271"/>
                  <a:pt x="20778" y="21199"/>
                  <a:pt x="20735" y="21166"/>
                </a:cubicBezTo>
                <a:cubicBezTo>
                  <a:pt x="20715" y="21153"/>
                  <a:pt x="20693" y="21147"/>
                  <a:pt x="20672" y="21147"/>
                </a:cubicBezTo>
                <a:close/>
                <a:moveTo>
                  <a:pt x="19581" y="22438"/>
                </a:moveTo>
                <a:cubicBezTo>
                  <a:pt x="19553" y="22438"/>
                  <a:pt x="19526" y="22449"/>
                  <a:pt x="19506" y="22471"/>
                </a:cubicBezTo>
                <a:cubicBezTo>
                  <a:pt x="19321" y="22668"/>
                  <a:pt x="19117" y="22866"/>
                  <a:pt x="18909" y="23063"/>
                </a:cubicBezTo>
                <a:cubicBezTo>
                  <a:pt x="18871" y="23106"/>
                  <a:pt x="18866" y="23172"/>
                  <a:pt x="18909" y="23217"/>
                </a:cubicBezTo>
                <a:cubicBezTo>
                  <a:pt x="18931" y="23233"/>
                  <a:pt x="18959" y="23244"/>
                  <a:pt x="18985" y="23244"/>
                </a:cubicBezTo>
                <a:cubicBezTo>
                  <a:pt x="19013" y="23244"/>
                  <a:pt x="19035" y="23238"/>
                  <a:pt x="19058" y="23217"/>
                </a:cubicBezTo>
                <a:cubicBezTo>
                  <a:pt x="19266" y="23019"/>
                  <a:pt x="19468" y="22817"/>
                  <a:pt x="19660" y="22613"/>
                </a:cubicBezTo>
                <a:cubicBezTo>
                  <a:pt x="19698" y="22575"/>
                  <a:pt x="19698" y="22509"/>
                  <a:pt x="19655" y="22466"/>
                </a:cubicBezTo>
                <a:cubicBezTo>
                  <a:pt x="19633" y="22447"/>
                  <a:pt x="19607" y="22438"/>
                  <a:pt x="19581" y="22438"/>
                </a:cubicBezTo>
                <a:close/>
                <a:moveTo>
                  <a:pt x="18360" y="23607"/>
                </a:moveTo>
                <a:cubicBezTo>
                  <a:pt x="18335" y="23607"/>
                  <a:pt x="18310" y="23615"/>
                  <a:pt x="18290" y="23632"/>
                </a:cubicBezTo>
                <a:cubicBezTo>
                  <a:pt x="18087" y="23809"/>
                  <a:pt x="17874" y="23994"/>
                  <a:pt x="17649" y="24176"/>
                </a:cubicBezTo>
                <a:cubicBezTo>
                  <a:pt x="17604" y="24214"/>
                  <a:pt x="17599" y="24280"/>
                  <a:pt x="17637" y="24323"/>
                </a:cubicBezTo>
                <a:cubicBezTo>
                  <a:pt x="17654" y="24351"/>
                  <a:pt x="17687" y="24363"/>
                  <a:pt x="17720" y="24363"/>
                </a:cubicBezTo>
                <a:cubicBezTo>
                  <a:pt x="17742" y="24363"/>
                  <a:pt x="17763" y="24356"/>
                  <a:pt x="17786" y="24340"/>
                </a:cubicBezTo>
                <a:cubicBezTo>
                  <a:pt x="18011" y="24153"/>
                  <a:pt x="18224" y="23973"/>
                  <a:pt x="18433" y="23792"/>
                </a:cubicBezTo>
                <a:cubicBezTo>
                  <a:pt x="18476" y="23753"/>
                  <a:pt x="18482" y="23688"/>
                  <a:pt x="18443" y="23644"/>
                </a:cubicBezTo>
                <a:cubicBezTo>
                  <a:pt x="18422" y="23620"/>
                  <a:pt x="18391" y="23607"/>
                  <a:pt x="18360" y="23607"/>
                </a:cubicBezTo>
                <a:close/>
                <a:moveTo>
                  <a:pt x="17052" y="24677"/>
                </a:moveTo>
                <a:cubicBezTo>
                  <a:pt x="17030" y="24677"/>
                  <a:pt x="17009" y="24684"/>
                  <a:pt x="16991" y="24697"/>
                </a:cubicBezTo>
                <a:cubicBezTo>
                  <a:pt x="16772" y="24866"/>
                  <a:pt x="16547" y="25031"/>
                  <a:pt x="16316" y="25200"/>
                </a:cubicBezTo>
                <a:cubicBezTo>
                  <a:pt x="16268" y="25239"/>
                  <a:pt x="16256" y="25304"/>
                  <a:pt x="16295" y="25349"/>
                </a:cubicBezTo>
                <a:cubicBezTo>
                  <a:pt x="16311" y="25375"/>
                  <a:pt x="16344" y="25392"/>
                  <a:pt x="16377" y="25392"/>
                </a:cubicBezTo>
                <a:cubicBezTo>
                  <a:pt x="16399" y="25392"/>
                  <a:pt x="16420" y="25387"/>
                  <a:pt x="16437" y="25375"/>
                </a:cubicBezTo>
                <a:cubicBezTo>
                  <a:pt x="16673" y="25200"/>
                  <a:pt x="16903" y="25036"/>
                  <a:pt x="17118" y="24866"/>
                </a:cubicBezTo>
                <a:cubicBezTo>
                  <a:pt x="17166" y="24833"/>
                  <a:pt x="17171" y="24762"/>
                  <a:pt x="17139" y="24718"/>
                </a:cubicBezTo>
                <a:cubicBezTo>
                  <a:pt x="17119" y="24692"/>
                  <a:pt x="17085" y="24677"/>
                  <a:pt x="17052" y="24677"/>
                </a:cubicBezTo>
                <a:close/>
                <a:moveTo>
                  <a:pt x="15688" y="25670"/>
                </a:moveTo>
                <a:cubicBezTo>
                  <a:pt x="15667" y="25670"/>
                  <a:pt x="15645" y="25676"/>
                  <a:pt x="15626" y="25688"/>
                </a:cubicBezTo>
                <a:cubicBezTo>
                  <a:pt x="15401" y="25842"/>
                  <a:pt x="15171" y="26000"/>
                  <a:pt x="14930" y="26159"/>
                </a:cubicBezTo>
                <a:cubicBezTo>
                  <a:pt x="14881" y="26192"/>
                  <a:pt x="14864" y="26258"/>
                  <a:pt x="14897" y="26308"/>
                </a:cubicBezTo>
                <a:cubicBezTo>
                  <a:pt x="14919" y="26336"/>
                  <a:pt x="14952" y="26351"/>
                  <a:pt x="14985" y="26351"/>
                </a:cubicBezTo>
                <a:cubicBezTo>
                  <a:pt x="15006" y="26351"/>
                  <a:pt x="15029" y="26346"/>
                  <a:pt x="15046" y="26336"/>
                </a:cubicBezTo>
                <a:cubicBezTo>
                  <a:pt x="15286" y="26176"/>
                  <a:pt x="15522" y="26017"/>
                  <a:pt x="15747" y="25863"/>
                </a:cubicBezTo>
                <a:cubicBezTo>
                  <a:pt x="15796" y="25831"/>
                  <a:pt x="15807" y="25765"/>
                  <a:pt x="15774" y="25716"/>
                </a:cubicBezTo>
                <a:cubicBezTo>
                  <a:pt x="15754" y="25685"/>
                  <a:pt x="15722" y="25670"/>
                  <a:pt x="15688" y="25670"/>
                </a:cubicBezTo>
                <a:close/>
                <a:moveTo>
                  <a:pt x="14274" y="26598"/>
                </a:moveTo>
                <a:cubicBezTo>
                  <a:pt x="14254" y="26598"/>
                  <a:pt x="14235" y="26603"/>
                  <a:pt x="14217" y="26614"/>
                </a:cubicBezTo>
                <a:cubicBezTo>
                  <a:pt x="13987" y="26763"/>
                  <a:pt x="13746" y="26910"/>
                  <a:pt x="13505" y="27059"/>
                </a:cubicBezTo>
                <a:cubicBezTo>
                  <a:pt x="13450" y="27085"/>
                  <a:pt x="13434" y="27151"/>
                  <a:pt x="13467" y="27201"/>
                </a:cubicBezTo>
                <a:cubicBezTo>
                  <a:pt x="13488" y="27234"/>
                  <a:pt x="13521" y="27256"/>
                  <a:pt x="13559" y="27256"/>
                </a:cubicBezTo>
                <a:cubicBezTo>
                  <a:pt x="13576" y="27256"/>
                  <a:pt x="13592" y="27250"/>
                  <a:pt x="13609" y="27239"/>
                </a:cubicBezTo>
                <a:cubicBezTo>
                  <a:pt x="13855" y="27092"/>
                  <a:pt x="14097" y="26943"/>
                  <a:pt x="14333" y="26796"/>
                </a:cubicBezTo>
                <a:cubicBezTo>
                  <a:pt x="14381" y="26763"/>
                  <a:pt x="14399" y="26697"/>
                  <a:pt x="14366" y="26647"/>
                </a:cubicBezTo>
                <a:cubicBezTo>
                  <a:pt x="14344" y="26616"/>
                  <a:pt x="14309" y="26598"/>
                  <a:pt x="14274" y="26598"/>
                </a:cubicBezTo>
                <a:close/>
                <a:moveTo>
                  <a:pt x="12829" y="27478"/>
                </a:moveTo>
                <a:cubicBezTo>
                  <a:pt x="12811" y="27478"/>
                  <a:pt x="12793" y="27483"/>
                  <a:pt x="12777" y="27492"/>
                </a:cubicBezTo>
                <a:cubicBezTo>
                  <a:pt x="12535" y="27639"/>
                  <a:pt x="12294" y="27788"/>
                  <a:pt x="12058" y="27935"/>
                </a:cubicBezTo>
                <a:cubicBezTo>
                  <a:pt x="12008" y="27968"/>
                  <a:pt x="11993" y="28029"/>
                  <a:pt x="12020" y="28084"/>
                </a:cubicBezTo>
                <a:cubicBezTo>
                  <a:pt x="12041" y="28111"/>
                  <a:pt x="12074" y="28132"/>
                  <a:pt x="12112" y="28132"/>
                </a:cubicBezTo>
                <a:cubicBezTo>
                  <a:pt x="12129" y="28132"/>
                  <a:pt x="12152" y="28127"/>
                  <a:pt x="12168" y="28117"/>
                </a:cubicBezTo>
                <a:cubicBezTo>
                  <a:pt x="12403" y="27968"/>
                  <a:pt x="12645" y="27821"/>
                  <a:pt x="12886" y="27672"/>
                </a:cubicBezTo>
                <a:cubicBezTo>
                  <a:pt x="12935" y="27644"/>
                  <a:pt x="12952" y="27579"/>
                  <a:pt x="12924" y="27530"/>
                </a:cubicBezTo>
                <a:cubicBezTo>
                  <a:pt x="12902" y="27497"/>
                  <a:pt x="12865" y="27478"/>
                  <a:pt x="12829" y="27478"/>
                </a:cubicBezTo>
                <a:close/>
                <a:moveTo>
                  <a:pt x="11397" y="28370"/>
                </a:moveTo>
                <a:cubicBezTo>
                  <a:pt x="11377" y="28370"/>
                  <a:pt x="11358" y="28375"/>
                  <a:pt x="11340" y="28385"/>
                </a:cubicBezTo>
                <a:cubicBezTo>
                  <a:pt x="11100" y="28544"/>
                  <a:pt x="10863" y="28697"/>
                  <a:pt x="10633" y="28851"/>
                </a:cubicBezTo>
                <a:cubicBezTo>
                  <a:pt x="10584" y="28878"/>
                  <a:pt x="10567" y="28944"/>
                  <a:pt x="10600" y="28993"/>
                </a:cubicBezTo>
                <a:cubicBezTo>
                  <a:pt x="10622" y="29026"/>
                  <a:pt x="10655" y="29043"/>
                  <a:pt x="10688" y="29043"/>
                </a:cubicBezTo>
                <a:cubicBezTo>
                  <a:pt x="10710" y="29043"/>
                  <a:pt x="10731" y="29037"/>
                  <a:pt x="10748" y="29026"/>
                </a:cubicBezTo>
                <a:cubicBezTo>
                  <a:pt x="10979" y="28873"/>
                  <a:pt x="11214" y="28719"/>
                  <a:pt x="11455" y="28565"/>
                </a:cubicBezTo>
                <a:cubicBezTo>
                  <a:pt x="11505" y="28532"/>
                  <a:pt x="11515" y="28467"/>
                  <a:pt x="11488" y="28418"/>
                </a:cubicBezTo>
                <a:cubicBezTo>
                  <a:pt x="11467" y="28386"/>
                  <a:pt x="11432" y="28370"/>
                  <a:pt x="11397" y="28370"/>
                </a:cubicBezTo>
                <a:close/>
                <a:moveTo>
                  <a:pt x="9986" y="29303"/>
                </a:moveTo>
                <a:cubicBezTo>
                  <a:pt x="9966" y="29303"/>
                  <a:pt x="9945" y="29309"/>
                  <a:pt x="9926" y="29322"/>
                </a:cubicBezTo>
                <a:cubicBezTo>
                  <a:pt x="9691" y="29481"/>
                  <a:pt x="9461" y="29645"/>
                  <a:pt x="9230" y="29804"/>
                </a:cubicBezTo>
                <a:cubicBezTo>
                  <a:pt x="9186" y="29837"/>
                  <a:pt x="9175" y="29903"/>
                  <a:pt x="9208" y="29953"/>
                </a:cubicBezTo>
                <a:cubicBezTo>
                  <a:pt x="9230" y="29979"/>
                  <a:pt x="9263" y="29996"/>
                  <a:pt x="9296" y="29996"/>
                </a:cubicBezTo>
                <a:cubicBezTo>
                  <a:pt x="9312" y="29996"/>
                  <a:pt x="9334" y="29991"/>
                  <a:pt x="9357" y="29974"/>
                </a:cubicBezTo>
                <a:cubicBezTo>
                  <a:pt x="9580" y="29815"/>
                  <a:pt x="9810" y="29657"/>
                  <a:pt x="10047" y="29493"/>
                </a:cubicBezTo>
                <a:cubicBezTo>
                  <a:pt x="10096" y="29460"/>
                  <a:pt x="10106" y="29394"/>
                  <a:pt x="10074" y="29349"/>
                </a:cubicBezTo>
                <a:cubicBezTo>
                  <a:pt x="10053" y="29319"/>
                  <a:pt x="10020" y="29303"/>
                  <a:pt x="9986" y="29303"/>
                </a:cubicBezTo>
                <a:close/>
                <a:moveTo>
                  <a:pt x="8611" y="30277"/>
                </a:moveTo>
                <a:cubicBezTo>
                  <a:pt x="8588" y="30277"/>
                  <a:pt x="8565" y="30284"/>
                  <a:pt x="8545" y="30298"/>
                </a:cubicBezTo>
                <a:cubicBezTo>
                  <a:pt x="8315" y="30467"/>
                  <a:pt x="8085" y="30637"/>
                  <a:pt x="7865" y="30801"/>
                </a:cubicBezTo>
                <a:cubicBezTo>
                  <a:pt x="7822" y="30841"/>
                  <a:pt x="7811" y="30907"/>
                  <a:pt x="7849" y="30950"/>
                </a:cubicBezTo>
                <a:cubicBezTo>
                  <a:pt x="7865" y="30978"/>
                  <a:pt x="7898" y="30993"/>
                  <a:pt x="7931" y="30993"/>
                </a:cubicBezTo>
                <a:cubicBezTo>
                  <a:pt x="7953" y="30993"/>
                  <a:pt x="7975" y="30988"/>
                  <a:pt x="7996" y="30972"/>
                </a:cubicBezTo>
                <a:cubicBezTo>
                  <a:pt x="8216" y="30808"/>
                  <a:pt x="8441" y="30637"/>
                  <a:pt x="8671" y="30467"/>
                </a:cubicBezTo>
                <a:cubicBezTo>
                  <a:pt x="8715" y="30434"/>
                  <a:pt x="8725" y="30369"/>
                  <a:pt x="8692" y="30320"/>
                </a:cubicBezTo>
                <a:cubicBezTo>
                  <a:pt x="8673" y="30291"/>
                  <a:pt x="8643" y="30277"/>
                  <a:pt x="8611" y="30277"/>
                </a:cubicBezTo>
                <a:close/>
                <a:moveTo>
                  <a:pt x="7265" y="31301"/>
                </a:moveTo>
                <a:cubicBezTo>
                  <a:pt x="7241" y="31301"/>
                  <a:pt x="7218" y="31308"/>
                  <a:pt x="7197" y="31322"/>
                </a:cubicBezTo>
                <a:cubicBezTo>
                  <a:pt x="6972" y="31504"/>
                  <a:pt x="6752" y="31684"/>
                  <a:pt x="6539" y="31860"/>
                </a:cubicBezTo>
                <a:cubicBezTo>
                  <a:pt x="6496" y="31898"/>
                  <a:pt x="6489" y="31964"/>
                  <a:pt x="6528" y="32008"/>
                </a:cubicBezTo>
                <a:cubicBezTo>
                  <a:pt x="6550" y="32035"/>
                  <a:pt x="6577" y="32046"/>
                  <a:pt x="6610" y="32046"/>
                </a:cubicBezTo>
                <a:cubicBezTo>
                  <a:pt x="6632" y="32046"/>
                  <a:pt x="6653" y="32035"/>
                  <a:pt x="6676" y="32018"/>
                </a:cubicBezTo>
                <a:cubicBezTo>
                  <a:pt x="6890" y="31843"/>
                  <a:pt x="7103" y="31668"/>
                  <a:pt x="7328" y="31492"/>
                </a:cubicBezTo>
                <a:cubicBezTo>
                  <a:pt x="7377" y="31454"/>
                  <a:pt x="7383" y="31388"/>
                  <a:pt x="7344" y="31339"/>
                </a:cubicBezTo>
                <a:cubicBezTo>
                  <a:pt x="7325" y="31314"/>
                  <a:pt x="7296" y="31301"/>
                  <a:pt x="7265" y="31301"/>
                </a:cubicBezTo>
                <a:close/>
                <a:moveTo>
                  <a:pt x="5966" y="32382"/>
                </a:moveTo>
                <a:cubicBezTo>
                  <a:pt x="5941" y="32382"/>
                  <a:pt x="5917" y="32390"/>
                  <a:pt x="5897" y="32408"/>
                </a:cubicBezTo>
                <a:cubicBezTo>
                  <a:pt x="5679" y="32600"/>
                  <a:pt x="5470" y="32786"/>
                  <a:pt x="5267" y="32972"/>
                </a:cubicBezTo>
                <a:cubicBezTo>
                  <a:pt x="5224" y="33011"/>
                  <a:pt x="5218" y="33082"/>
                  <a:pt x="5256" y="33126"/>
                </a:cubicBezTo>
                <a:cubicBezTo>
                  <a:pt x="5279" y="33148"/>
                  <a:pt x="5305" y="33159"/>
                  <a:pt x="5338" y="33159"/>
                </a:cubicBezTo>
                <a:cubicBezTo>
                  <a:pt x="5360" y="33159"/>
                  <a:pt x="5388" y="33148"/>
                  <a:pt x="5410" y="33131"/>
                </a:cubicBezTo>
                <a:cubicBezTo>
                  <a:pt x="5608" y="32946"/>
                  <a:pt x="5821" y="32759"/>
                  <a:pt x="6035" y="32567"/>
                </a:cubicBezTo>
                <a:cubicBezTo>
                  <a:pt x="6079" y="32529"/>
                  <a:pt x="6084" y="32463"/>
                  <a:pt x="6046" y="32419"/>
                </a:cubicBezTo>
                <a:cubicBezTo>
                  <a:pt x="6025" y="32395"/>
                  <a:pt x="5995" y="32382"/>
                  <a:pt x="5966" y="32382"/>
                </a:cubicBezTo>
                <a:close/>
                <a:moveTo>
                  <a:pt x="4725" y="33526"/>
                </a:moveTo>
                <a:cubicBezTo>
                  <a:pt x="4697" y="33526"/>
                  <a:pt x="4670" y="33537"/>
                  <a:pt x="4647" y="33559"/>
                </a:cubicBezTo>
                <a:cubicBezTo>
                  <a:pt x="4440" y="33761"/>
                  <a:pt x="4242" y="33958"/>
                  <a:pt x="4050" y="34156"/>
                </a:cubicBezTo>
                <a:cubicBezTo>
                  <a:pt x="4012" y="34200"/>
                  <a:pt x="4012" y="34266"/>
                  <a:pt x="4056" y="34310"/>
                </a:cubicBezTo>
                <a:cubicBezTo>
                  <a:pt x="4078" y="34327"/>
                  <a:pt x="4100" y="34337"/>
                  <a:pt x="4128" y="34337"/>
                </a:cubicBezTo>
                <a:cubicBezTo>
                  <a:pt x="4154" y="34337"/>
                  <a:pt x="4182" y="34327"/>
                  <a:pt x="4204" y="34304"/>
                </a:cubicBezTo>
                <a:cubicBezTo>
                  <a:pt x="4396" y="34107"/>
                  <a:pt x="4594" y="33910"/>
                  <a:pt x="4796" y="33707"/>
                </a:cubicBezTo>
                <a:cubicBezTo>
                  <a:pt x="4839" y="33669"/>
                  <a:pt x="4839" y="33603"/>
                  <a:pt x="4801" y="33559"/>
                </a:cubicBezTo>
                <a:cubicBezTo>
                  <a:pt x="4780" y="33537"/>
                  <a:pt x="4752" y="33526"/>
                  <a:pt x="4725" y="33526"/>
                </a:cubicBezTo>
                <a:close/>
                <a:moveTo>
                  <a:pt x="3555" y="34744"/>
                </a:moveTo>
                <a:cubicBezTo>
                  <a:pt x="3526" y="34744"/>
                  <a:pt x="3496" y="34757"/>
                  <a:pt x="3475" y="34781"/>
                </a:cubicBezTo>
                <a:cubicBezTo>
                  <a:pt x="3283" y="34995"/>
                  <a:pt x="3097" y="35208"/>
                  <a:pt x="2922" y="35422"/>
                </a:cubicBezTo>
                <a:cubicBezTo>
                  <a:pt x="2883" y="35471"/>
                  <a:pt x="2889" y="35537"/>
                  <a:pt x="2937" y="35576"/>
                </a:cubicBezTo>
                <a:cubicBezTo>
                  <a:pt x="2955" y="35587"/>
                  <a:pt x="2982" y="35597"/>
                  <a:pt x="3003" y="35597"/>
                </a:cubicBezTo>
                <a:cubicBezTo>
                  <a:pt x="3031" y="35597"/>
                  <a:pt x="3064" y="35587"/>
                  <a:pt x="3086" y="35559"/>
                </a:cubicBezTo>
                <a:cubicBezTo>
                  <a:pt x="3261" y="35346"/>
                  <a:pt x="3443" y="35132"/>
                  <a:pt x="3635" y="34924"/>
                </a:cubicBezTo>
                <a:cubicBezTo>
                  <a:pt x="3673" y="34879"/>
                  <a:pt x="3667" y="34813"/>
                  <a:pt x="3623" y="34770"/>
                </a:cubicBezTo>
                <a:cubicBezTo>
                  <a:pt x="3603" y="34753"/>
                  <a:pt x="3579" y="34744"/>
                  <a:pt x="3555" y="34744"/>
                </a:cubicBezTo>
                <a:close/>
                <a:moveTo>
                  <a:pt x="2482" y="36050"/>
                </a:moveTo>
                <a:cubicBezTo>
                  <a:pt x="2449" y="36050"/>
                  <a:pt x="2415" y="36065"/>
                  <a:pt x="2395" y="36091"/>
                </a:cubicBezTo>
                <a:cubicBezTo>
                  <a:pt x="2226" y="36321"/>
                  <a:pt x="2056" y="36551"/>
                  <a:pt x="1902" y="36781"/>
                </a:cubicBezTo>
                <a:cubicBezTo>
                  <a:pt x="1869" y="36831"/>
                  <a:pt x="1880" y="36897"/>
                  <a:pt x="1930" y="36930"/>
                </a:cubicBezTo>
                <a:cubicBezTo>
                  <a:pt x="1946" y="36940"/>
                  <a:pt x="1968" y="36946"/>
                  <a:pt x="1990" y="36946"/>
                </a:cubicBezTo>
                <a:cubicBezTo>
                  <a:pt x="2023" y="36946"/>
                  <a:pt x="2056" y="36930"/>
                  <a:pt x="2077" y="36902"/>
                </a:cubicBezTo>
                <a:cubicBezTo>
                  <a:pt x="2231" y="36677"/>
                  <a:pt x="2395" y="36447"/>
                  <a:pt x="2565" y="36217"/>
                </a:cubicBezTo>
                <a:cubicBezTo>
                  <a:pt x="2598" y="36174"/>
                  <a:pt x="2593" y="36108"/>
                  <a:pt x="2543" y="36070"/>
                </a:cubicBezTo>
                <a:cubicBezTo>
                  <a:pt x="2526" y="36057"/>
                  <a:pt x="2504" y="36050"/>
                  <a:pt x="2482" y="36050"/>
                </a:cubicBezTo>
                <a:close/>
                <a:moveTo>
                  <a:pt x="1534" y="37450"/>
                </a:moveTo>
                <a:cubicBezTo>
                  <a:pt x="1499" y="37450"/>
                  <a:pt x="1465" y="37468"/>
                  <a:pt x="1447" y="37499"/>
                </a:cubicBezTo>
                <a:cubicBezTo>
                  <a:pt x="1300" y="37747"/>
                  <a:pt x="1162" y="37998"/>
                  <a:pt x="1037" y="38245"/>
                </a:cubicBezTo>
                <a:cubicBezTo>
                  <a:pt x="1009" y="38299"/>
                  <a:pt x="1030" y="38360"/>
                  <a:pt x="1080" y="38387"/>
                </a:cubicBezTo>
                <a:cubicBezTo>
                  <a:pt x="1096" y="38398"/>
                  <a:pt x="1113" y="38398"/>
                  <a:pt x="1129" y="38398"/>
                </a:cubicBezTo>
                <a:cubicBezTo>
                  <a:pt x="1168" y="38398"/>
                  <a:pt x="1206" y="38377"/>
                  <a:pt x="1222" y="38344"/>
                </a:cubicBezTo>
                <a:cubicBezTo>
                  <a:pt x="1348" y="38097"/>
                  <a:pt x="1485" y="37851"/>
                  <a:pt x="1629" y="37609"/>
                </a:cubicBezTo>
                <a:cubicBezTo>
                  <a:pt x="1655" y="37560"/>
                  <a:pt x="1639" y="37494"/>
                  <a:pt x="1589" y="37467"/>
                </a:cubicBezTo>
                <a:cubicBezTo>
                  <a:pt x="1572" y="37455"/>
                  <a:pt x="1553" y="37450"/>
                  <a:pt x="1534" y="37450"/>
                </a:cubicBezTo>
                <a:close/>
                <a:moveTo>
                  <a:pt x="774" y="38955"/>
                </a:moveTo>
                <a:cubicBezTo>
                  <a:pt x="733" y="38955"/>
                  <a:pt x="694" y="38978"/>
                  <a:pt x="675" y="39017"/>
                </a:cubicBezTo>
                <a:cubicBezTo>
                  <a:pt x="564" y="39286"/>
                  <a:pt x="466" y="39555"/>
                  <a:pt x="384" y="39819"/>
                </a:cubicBezTo>
                <a:cubicBezTo>
                  <a:pt x="362" y="39878"/>
                  <a:pt x="395" y="39933"/>
                  <a:pt x="450" y="39955"/>
                </a:cubicBezTo>
                <a:cubicBezTo>
                  <a:pt x="461" y="39955"/>
                  <a:pt x="471" y="39961"/>
                  <a:pt x="483" y="39961"/>
                </a:cubicBezTo>
                <a:cubicBezTo>
                  <a:pt x="526" y="39961"/>
                  <a:pt x="570" y="39928"/>
                  <a:pt x="582" y="39884"/>
                </a:cubicBezTo>
                <a:cubicBezTo>
                  <a:pt x="663" y="39626"/>
                  <a:pt x="762" y="39363"/>
                  <a:pt x="872" y="39100"/>
                </a:cubicBezTo>
                <a:cubicBezTo>
                  <a:pt x="893" y="39045"/>
                  <a:pt x="866" y="38985"/>
                  <a:pt x="817" y="38964"/>
                </a:cubicBezTo>
                <a:cubicBezTo>
                  <a:pt x="803" y="38958"/>
                  <a:pt x="788" y="38955"/>
                  <a:pt x="774" y="38955"/>
                </a:cubicBezTo>
                <a:close/>
                <a:moveTo>
                  <a:pt x="267" y="40561"/>
                </a:moveTo>
                <a:cubicBezTo>
                  <a:pt x="218" y="40561"/>
                  <a:pt x="173" y="40597"/>
                  <a:pt x="159" y="40646"/>
                </a:cubicBezTo>
                <a:cubicBezTo>
                  <a:pt x="99" y="40930"/>
                  <a:pt x="55" y="41215"/>
                  <a:pt x="28" y="41489"/>
                </a:cubicBezTo>
                <a:cubicBezTo>
                  <a:pt x="22" y="41550"/>
                  <a:pt x="66" y="41600"/>
                  <a:pt x="126" y="41610"/>
                </a:cubicBezTo>
                <a:lnTo>
                  <a:pt x="137" y="41610"/>
                </a:lnTo>
                <a:cubicBezTo>
                  <a:pt x="187" y="41610"/>
                  <a:pt x="236" y="41567"/>
                  <a:pt x="241" y="41511"/>
                </a:cubicBezTo>
                <a:cubicBezTo>
                  <a:pt x="268" y="41243"/>
                  <a:pt x="307" y="40963"/>
                  <a:pt x="367" y="40689"/>
                </a:cubicBezTo>
                <a:cubicBezTo>
                  <a:pt x="379" y="40634"/>
                  <a:pt x="346" y="40575"/>
                  <a:pt x="286" y="40563"/>
                </a:cubicBezTo>
                <a:cubicBezTo>
                  <a:pt x="279" y="40562"/>
                  <a:pt x="273" y="40561"/>
                  <a:pt x="267" y="40561"/>
                </a:cubicBezTo>
                <a:close/>
                <a:moveTo>
                  <a:pt x="104" y="42240"/>
                </a:moveTo>
                <a:cubicBezTo>
                  <a:pt x="44" y="42240"/>
                  <a:pt x="0" y="42290"/>
                  <a:pt x="0" y="42351"/>
                </a:cubicBezTo>
                <a:cubicBezTo>
                  <a:pt x="11" y="42640"/>
                  <a:pt x="38" y="42931"/>
                  <a:pt x="88" y="43206"/>
                </a:cubicBezTo>
                <a:cubicBezTo>
                  <a:pt x="99" y="43254"/>
                  <a:pt x="142" y="43292"/>
                  <a:pt x="192" y="43292"/>
                </a:cubicBezTo>
                <a:lnTo>
                  <a:pt x="208" y="43292"/>
                </a:lnTo>
                <a:cubicBezTo>
                  <a:pt x="268" y="43282"/>
                  <a:pt x="307" y="43227"/>
                  <a:pt x="296" y="43166"/>
                </a:cubicBezTo>
                <a:cubicBezTo>
                  <a:pt x="247" y="42903"/>
                  <a:pt x="220" y="42624"/>
                  <a:pt x="215" y="42344"/>
                </a:cubicBezTo>
                <a:cubicBezTo>
                  <a:pt x="208" y="42285"/>
                  <a:pt x="159" y="42240"/>
                  <a:pt x="104" y="42240"/>
                </a:cubicBezTo>
                <a:close/>
                <a:moveTo>
                  <a:pt x="407" y="43899"/>
                </a:moveTo>
                <a:cubicBezTo>
                  <a:pt x="393" y="43899"/>
                  <a:pt x="380" y="43902"/>
                  <a:pt x="367" y="43907"/>
                </a:cubicBezTo>
                <a:cubicBezTo>
                  <a:pt x="313" y="43923"/>
                  <a:pt x="286" y="43983"/>
                  <a:pt x="301" y="44038"/>
                </a:cubicBezTo>
                <a:cubicBezTo>
                  <a:pt x="307" y="44049"/>
                  <a:pt x="597" y="44843"/>
                  <a:pt x="751" y="44843"/>
                </a:cubicBezTo>
                <a:cubicBezTo>
                  <a:pt x="812" y="44843"/>
                  <a:pt x="860" y="44800"/>
                  <a:pt x="860" y="44739"/>
                </a:cubicBezTo>
                <a:cubicBezTo>
                  <a:pt x="860" y="44718"/>
                  <a:pt x="850" y="44696"/>
                  <a:pt x="839" y="44679"/>
                </a:cubicBezTo>
                <a:cubicBezTo>
                  <a:pt x="828" y="44663"/>
                  <a:pt x="663" y="44416"/>
                  <a:pt x="504" y="43967"/>
                </a:cubicBezTo>
                <a:cubicBezTo>
                  <a:pt x="488" y="43925"/>
                  <a:pt x="449" y="43899"/>
                  <a:pt x="407" y="43899"/>
                </a:cubicBezTo>
                <a:close/>
              </a:path>
            </a:pathLst>
          </a:custGeom>
          <a:solidFill>
            <a:srgbClr val="2E242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115AF27-AFFA-4C56-B2DF-5C6FA7CD6B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DD9910AA-7AF7-4642-B9F8-EADB5FB457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AE8A392-254C-4B57-8907-4A4996D7B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601EB-C126-4447-BBF8-17F5E305CB8C}" type="datetimeFigureOut">
              <a:rPr lang="zh-CN" altLang="en-US" smtClean="0"/>
              <a:t>2024/7/6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0BEC387-8846-4C9E-8C3C-9B7AF5823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7FF815E-500F-44C9-83B6-42981D8AD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86164-A2A1-4DE0-8569-840D24A536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40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D7560C3-E16A-49D4-9792-4DD1376F9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3AB89F2-D8E4-4F72-A617-C0604F22F6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0E854AA-35EC-4732-8E6F-DE25B2D8C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601EB-C126-4447-BBF8-17F5E305CB8C}" type="datetimeFigureOut">
              <a:rPr lang="zh-CN" altLang="en-US" smtClean="0"/>
              <a:t>2024/7/6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C674558-AAA8-4CCC-9981-37A5FC407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AAB9922-31E4-4E46-AE64-D80B5EB87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86164-A2A1-4DE0-8569-840D24A536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050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07F5706-52E5-4EFB-9B0A-E89C11DC1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2512414-2EA1-4FCC-9C48-6FB9F65BFB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D15713F-4904-4AAF-8BBE-6796A979A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601EB-C126-4447-BBF8-17F5E305CB8C}" type="datetimeFigureOut">
              <a:rPr lang="zh-CN" altLang="en-US" smtClean="0"/>
              <a:t>2024/7/6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808A32A-6340-4870-AEC8-7542EB6A4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F5176C2-5B6D-42D3-AFB4-F6CFDB1FB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86164-A2A1-4DE0-8569-840D24A536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111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871F5AD-C7D1-4345-85AD-555473333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899FB17-45E9-4535-9729-FFBF9436E7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D92347C-4527-43CB-9D38-AFB1C100C1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A800B84-6A91-4ACD-A925-F252737BB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601EB-C126-4447-BBF8-17F5E305CB8C}" type="datetimeFigureOut">
              <a:rPr lang="zh-CN" altLang="en-US" smtClean="0"/>
              <a:t>2024/7/6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8C6208D-42CE-436C-B600-4935CEB1E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1A06258-76CF-42B6-80C6-97878847A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86164-A2A1-4DE0-8569-840D24A536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317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48BAA8-3DBF-4D48-A3B1-D80717F0A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CEF1F01-E49A-41A0-BEB4-347E27F6C8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6F2E41D-FF6E-40F6-B4A4-C90D1BC767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D32F7BD5-CB09-44E1-A126-6D64B48BCF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D7391747-B156-44FF-B912-2A1EA9FAF5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3263E1CA-15DD-4EF0-8760-C6C64D500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601EB-C126-4447-BBF8-17F5E305CB8C}" type="datetimeFigureOut">
              <a:rPr lang="zh-CN" altLang="en-US" smtClean="0"/>
              <a:t>2024/7/6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E120C972-9C7B-496D-8C76-6199F128A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6552376-9146-4446-BAE6-5CAFFD3F0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86164-A2A1-4DE0-8569-840D24A536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645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48BAA8-3DBF-4D48-A3B1-D80717F0A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CEF1F01-E49A-41A0-BEB4-347E27F6C8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6F2E41D-FF6E-40F6-B4A4-C90D1BC767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D32F7BD5-CB09-44E1-A126-6D64B48BCF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D7391747-B156-44FF-B912-2A1EA9FAF5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3263E1CA-15DD-4EF0-8760-C6C64D500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601EB-C126-4447-BBF8-17F5E305CB8C}" type="datetimeFigureOut">
              <a:rPr lang="zh-CN" altLang="en-US" smtClean="0"/>
              <a:t>2024/7/6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E120C972-9C7B-496D-8C76-6199F128A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6552376-9146-4446-BAE6-5CAFFD3F0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86164-A2A1-4DE0-8569-840D24A5369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839416" y="6739570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2485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865CF23-0A45-4958-BC6B-0FD988CF3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01E309B4-E01D-4F9E-B25A-6FD2877FD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601EB-C126-4447-BBF8-17F5E305CB8C}" type="datetimeFigureOut">
              <a:rPr lang="zh-CN" altLang="en-US" smtClean="0"/>
              <a:t>2024/7/6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965C6044-FC7F-46A4-B070-074B4EE70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B2E2464-027E-44D4-A8BF-0DE768F8F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86164-A2A1-4DE0-8569-840D24A536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68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861B12AF-4F56-4286-84D0-261AD5D75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601EB-C126-4447-BBF8-17F5E305CB8C}" type="datetimeFigureOut">
              <a:rPr lang="zh-CN" altLang="en-US" smtClean="0"/>
              <a:t>2024/7/6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B5D1C82F-BB69-4E28-955D-F10F1D546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7C8E366D-B496-431E-A03A-D2965B0DD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86164-A2A1-4DE0-8569-840D24A536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354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2024/7/6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FBF2F03-878F-4C46-BB3E-6E5C9E722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0B64B07-622E-4E55-B16C-0D44D3D33E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B8222CB-B025-4B6E-A620-EDEEC0891A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0C92DF5-3703-44D7-8637-57B909F9B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601EB-C126-4447-BBF8-17F5E305CB8C}" type="datetimeFigureOut">
              <a:rPr lang="zh-CN" altLang="en-US" smtClean="0"/>
              <a:t>2024/7/6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DE03A790-69AE-4FF8-BB64-8D67B0B79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C16C697-C457-44A3-BA4D-31C177886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86164-A2A1-4DE0-8569-840D24A536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742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DA11B53-3CBA-40F2-90C6-257FF710B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45C2C69-C399-442D-AE6B-29742AAECC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E9654D8-6784-4FAA-A13E-EDA46725AE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4D85D19-98C3-4CB4-B31D-21A4253C2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601EB-C126-4447-BBF8-17F5E305CB8C}" type="datetimeFigureOut">
              <a:rPr lang="zh-CN" altLang="en-US" smtClean="0"/>
              <a:t>2024/7/6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73CA018-7C68-4AAB-A188-0C1E06D89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0FFD3DB-2EA8-4704-A93B-3730E1409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86164-A2A1-4DE0-8569-840D24A536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262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29B4F04-3662-44F7-8FB3-DC714DA59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77B7D908-E385-484D-90EB-EFB3ECD186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264DCC9-D9B3-4FB0-A6A0-D57BD089F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601EB-C126-4447-BBF8-17F5E305CB8C}" type="datetimeFigureOut">
              <a:rPr lang="zh-CN" altLang="en-US" smtClean="0"/>
              <a:t>2024/7/6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41251EB-63D6-4A50-BE85-D99220337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DE757F0-6FE0-422B-A45E-8C24BF6DA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86164-A2A1-4DE0-8569-840D24A536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7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4AD3920B-3B47-448C-886D-1C06DB8EEC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9F35C36-07D5-4065-B04A-1EEFE0D92F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3B4F7CB-6902-43A4-B700-11DC9FB77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601EB-C126-4447-BBF8-17F5E305CB8C}" type="datetimeFigureOut">
              <a:rPr lang="zh-CN" altLang="en-US" smtClean="0"/>
              <a:t>2024/7/6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7290444-C260-4798-88CA-0F86B5D79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ADD4419-7A8A-4092-A0DA-973C970DC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86164-A2A1-4DE0-8569-840D24A536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70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xmlns="" id="{2EAF9AC8-937D-4154-8837-9362F702FC2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209915920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8"/>
          <p:cNvSpPr/>
          <p:nvPr/>
        </p:nvSpPr>
        <p:spPr>
          <a:xfrm>
            <a:off x="-848533" y="2232067"/>
            <a:ext cx="6258800" cy="6258800"/>
          </a:xfrm>
          <a:prstGeom prst="ellipse">
            <a:avLst/>
          </a:prstGeom>
          <a:solidFill>
            <a:srgbClr val="99D7EF">
              <a:alpha val="562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8"/>
          <p:cNvSpPr txBox="1">
            <a:spLocks noGrp="1"/>
          </p:cNvSpPr>
          <p:nvPr>
            <p:ph type="title"/>
          </p:nvPr>
        </p:nvSpPr>
        <p:spPr>
          <a:xfrm>
            <a:off x="958467" y="2978833"/>
            <a:ext cx="4314000" cy="34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03066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992370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609600" y="2867800"/>
            <a:ext cx="10972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727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2549D90-0D5E-46DD-83B7-B30D4A77C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19C55-94F8-488C-A16B-7DBA0B98147A}" type="datetimeFigureOut">
              <a:rPr lang="en-US"/>
              <a:pPr>
                <a:defRPr/>
              </a:pPr>
              <a:t>7/6/2024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CD22F9-40F9-49E0-BF22-ABBA05328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563646-F33F-485C-8103-BC8FA0787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BE057A-DBFC-4249-8911-7FB2E3E06F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021434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3D48431-AAD6-4460-91E4-841C03B78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0D95BF-D18B-4461-9C7D-B3EBCB27F521}" type="datetimeFigureOut">
              <a:rPr lang="en-US"/>
              <a:pPr>
                <a:defRPr/>
              </a:pPr>
              <a:t>7/6/2024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F48541-B75E-49EB-9D49-4E387F045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D5C0372-7DC1-436D-95BD-750B866A8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19B74B-6047-4F7D-AB2A-73A03FF4DA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9326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2024/7/6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540898-DEE7-4361-8C3F-5ED515E98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95F963-C422-4245-8783-2AABE03BB979}" type="datetimeFigureOut">
              <a:rPr lang="en-US"/>
              <a:pPr>
                <a:defRPr/>
              </a:pPr>
              <a:t>7/6/2024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CF2B5C-167D-4FC9-A888-69BE76DD7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1A41292-EB33-4ADC-A8E3-83BDDD292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189BDA-2080-42B2-83A4-D19FBC496E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315476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2D4F5382-CA28-4E93-A586-AF8079885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C74F53-B008-42C5-AB10-6698731F0216}" type="datetimeFigureOut">
              <a:rPr lang="en-US"/>
              <a:pPr>
                <a:defRPr/>
              </a:pPr>
              <a:t>7/6/2024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05D6647E-F36F-4A5B-92B6-558805463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584533DC-5B8D-4B0E-8E45-E63E38947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3FDC46-BA2E-46E8-9106-5CCA3B1017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495511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B0BBA7C8-607B-408D-BD97-A77B1DCD8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8A296-B361-4FCA-A5E9-10561BE1BD24}" type="datetimeFigureOut">
              <a:rPr lang="en-US"/>
              <a:pPr>
                <a:defRPr/>
              </a:pPr>
              <a:t>7/6/2024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A9E4B31F-9A3E-470C-AEA4-0426467E7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E4C008CC-D275-451E-AD3C-CAD949D4B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F65694-8173-45A0-8258-074713A625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27512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CFA3A90A-0B26-4F27-B623-4EB57C006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771A08-8436-4508-AA74-CB2018F49515}" type="datetimeFigureOut">
              <a:rPr lang="en-US"/>
              <a:pPr>
                <a:defRPr/>
              </a:pPr>
              <a:t>7/6/2024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DC949441-3DA0-4FE4-ACD4-E010A7DA9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D7D8C0F5-E3C2-451C-85B8-C748A4771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2A115A-7C7C-49FA-86EF-013F79A8A1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979188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22D14F93-3779-4B15-8773-76F485E02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F1DFC6-E778-4602-ABB6-A52B002EE9A8}" type="datetimeFigureOut">
              <a:rPr lang="en-US"/>
              <a:pPr>
                <a:defRPr/>
              </a:pPr>
              <a:t>7/6/2024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C4CAC91C-10C6-4AC3-A105-229D69141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DCD9E4F5-CB6C-4300-BC56-DCBC49EEE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E82AB8-3623-4E14-ADF4-54ABA58B06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834123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20F99E97-5301-4757-82EC-E6CB7447F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B30773-6311-4B21-9400-1720FE70F658}" type="datetimeFigureOut">
              <a:rPr lang="en-US"/>
              <a:pPr>
                <a:defRPr/>
              </a:pPr>
              <a:t>7/6/2024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8E9A2EEF-948E-478F-9052-DC4EC361E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EF566C02-D4B3-4B5D-A85A-2521BE575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2D0F4D-B3ED-4CC2-9B09-794CCD02F2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998598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89224EE1-3626-4D5A-BC84-2C0F9C0A4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14237E-B8AB-4815-9E2E-5BB76DF71372}" type="datetimeFigureOut">
              <a:rPr lang="en-US"/>
              <a:pPr>
                <a:defRPr/>
              </a:pPr>
              <a:t>7/6/2024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D7C32B34-A3D9-4316-9A16-0E71400CD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BBC4D66F-CC7F-4769-BA39-1F0945CA5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B56830-7EEB-45D3-94C5-D4F0E1028D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246423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BEBFF13-798A-46C5-AAF4-C63CF00D6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10BCC7-0EE5-45BF-B1C5-C9EC9B7BD6DF}" type="datetimeFigureOut">
              <a:rPr lang="en-US"/>
              <a:pPr>
                <a:defRPr/>
              </a:pPr>
              <a:t>7/6/2024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720A909-5D73-4DC0-8C48-E5F91D68F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76A67D0-F25F-4B50-B318-00440EA61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36C615-5F5C-472C-BF69-1321E822C3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684768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0F4F36D-5499-4DFE-8868-214B106F1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ABFA04-6DE6-4E83-940C-66BB2BA39CA4}" type="datetimeFigureOut">
              <a:rPr lang="en-US"/>
              <a:pPr>
                <a:defRPr/>
              </a:pPr>
              <a:t>7/6/2024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C30D0B9-D395-44E9-9D1A-EAFAE174C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F3F4741-C9E3-4DD4-9603-AAF18EBE5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376492-8918-47E4-BCED-5C303C25B4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7625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2024/7/6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t>2024/7/6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8" name="Picture 7" descr="Shape&#10;&#10;Description automatically generated with medium confidence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600" y="409380"/>
            <a:ext cx="1008259" cy="100825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</a:defRPr>
            </a:lvl1pPr>
          </a:lstStyle>
          <a:p>
            <a:pPr defTabSz="914400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2024/7/6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</a:defRPr>
            </a:lvl1pPr>
          </a:lstStyle>
          <a:p>
            <a:pPr defTabSz="9144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</a:defRPr>
            </a:lvl1pPr>
          </a:lstStyle>
          <a:p>
            <a:pPr defTabSz="914400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Shape&#10;&#10;Description automatically generated with medium confidence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600" y="409380"/>
            <a:ext cx="1008259" cy="100825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600" y="409380"/>
            <a:ext cx="1008259" cy="1008259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78FC3637-3419-45C5-9904-B77690ABF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CF1DED18-C055-40B7-9F80-DED1F24ACB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4624080-CD6C-48B8-9654-3E06AAE33A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6601EB-C126-4447-BBF8-17F5E305CB8C}" type="datetimeFigureOut">
              <a:rPr lang="zh-CN" altLang="en-US" smtClean="0"/>
              <a:t>2024/7/6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C4B8EAC-D2E8-41BE-AC98-1BDF437543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A64DE4E-AAB5-4CA5-9F36-211F162648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86164-A2A1-4DE0-8569-840D24A536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234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xmlns="" id="{C9F7C474-0BF3-40D6-9B79-BB78D179937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xmlns="" id="{80D1A638-8A78-416F-B81A-4AFC894DC91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45378F2-A4CD-4E2B-8500-B87971AA46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75175D7-A47C-4E8D-BB5B-D9B79A47DFA2}" type="datetimeFigureOut">
              <a:rPr lang="en-US"/>
              <a:pPr>
                <a:defRPr/>
              </a:pPr>
              <a:t>7/6/2024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456F6DF-2702-4B50-870F-739841ABA5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4ADF21C-1737-4E3C-921E-148EA0B5A9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0C324BF3-9692-47D6-9899-11F8AEB3D8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9329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slide" Target="slide23.xml"/><Relationship Id="rId18" Type="http://schemas.openxmlformats.org/officeDocument/2006/relationships/slide" Target="slide18.xml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slide" Target="slide22.xml"/><Relationship Id="rId17" Type="http://schemas.openxmlformats.org/officeDocument/2006/relationships/slide" Target="slide27.xml"/><Relationship Id="rId2" Type="http://schemas.openxmlformats.org/officeDocument/2006/relationships/notesSlide" Target="../notesSlides/notesSlide7.xml"/><Relationship Id="rId16" Type="http://schemas.openxmlformats.org/officeDocument/2006/relationships/slide" Target="slide26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5.png"/><Relationship Id="rId11" Type="http://schemas.openxmlformats.org/officeDocument/2006/relationships/slide" Target="slide21.xml"/><Relationship Id="rId5" Type="http://schemas.openxmlformats.org/officeDocument/2006/relationships/image" Target="../media/image44.png"/><Relationship Id="rId15" Type="http://schemas.openxmlformats.org/officeDocument/2006/relationships/slide" Target="slide25.xml"/><Relationship Id="rId10" Type="http://schemas.openxmlformats.org/officeDocument/2006/relationships/slide" Target="slide20.xml"/><Relationship Id="rId4" Type="http://schemas.openxmlformats.org/officeDocument/2006/relationships/image" Target="../media/image43.png"/><Relationship Id="rId9" Type="http://schemas.openxmlformats.org/officeDocument/2006/relationships/image" Target="../media/image47.png"/><Relationship Id="rId14" Type="http://schemas.openxmlformats.org/officeDocument/2006/relationships/slide" Target="slide2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slide" Target="slide1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slide" Target="slide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slide" Target="slide1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slide" Target="slide1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slide" Target="slide1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slide" Target="slide1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slide" Target="slide1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slide" Target="slide1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slide" Target="slide1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2.jpe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5" y="5790564"/>
            <a:ext cx="12194315" cy="101057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" y="2349019"/>
            <a:ext cx="11317984" cy="25672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188" y="4625544"/>
            <a:ext cx="1325337" cy="2232457"/>
          </a:xfrm>
          <a:prstGeom prst="rect">
            <a:avLst/>
          </a:prstGeom>
        </p:spPr>
      </p:pic>
      <p:sp>
        <p:nvSpPr>
          <p:cNvPr id="13" name="Rectangles 98310"/>
          <p:cNvSpPr/>
          <p:nvPr/>
        </p:nvSpPr>
        <p:spPr>
          <a:xfrm>
            <a:off x="439676" y="137161"/>
            <a:ext cx="11013184" cy="8966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00"/>
              </a:avLst>
            </a:prstTxWarp>
            <a:normAutofit/>
          </a:bodyPr>
          <a:lstStyle/>
          <a:p>
            <a:pPr algn="ctr"/>
            <a:r>
              <a:rPr lang="en-US" sz="4000" noProof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BÀI 5: KHÚC XẠ ÁNH SÁNG</a:t>
            </a:r>
          </a:p>
        </p:txBody>
      </p:sp>
      <p:pic>
        <p:nvPicPr>
          <p:cNvPr id="1026" name="Picture 2" descr="Hơn 73.000 Khúc Xạ Bức ảnh ảnh, hình chụp &amp; hình ảnh trả phí ...">
            <a:extLst>
              <a:ext uri="{FF2B5EF4-FFF2-40B4-BE49-F238E27FC236}">
                <a16:creationId xmlns:a16="http://schemas.microsoft.com/office/drawing/2014/main" xmlns="" id="{C09BA77A-45A4-4D21-8F56-3A14B3D7C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924" y="2341075"/>
            <a:ext cx="5830888" cy="3343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iện tượng khúc xạ ánh sáng là gì? Ánh sáng có bị thay đổi màu sắc?">
            <a:extLst>
              <a:ext uri="{FF2B5EF4-FFF2-40B4-BE49-F238E27FC236}">
                <a16:creationId xmlns:a16="http://schemas.microsoft.com/office/drawing/2014/main" xmlns="" id="{A8D405A3-FF20-4E9C-B941-0B386DF200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78" b="52004"/>
          <a:stretch/>
        </p:blipFill>
        <p:spPr bwMode="auto">
          <a:xfrm>
            <a:off x="262889" y="3582353"/>
            <a:ext cx="2505075" cy="2189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iện tượng khúc xạ ánh sáng là gì? Ánh sáng có bị thay đổi màu sắc?">
            <a:extLst>
              <a:ext uri="{FF2B5EF4-FFF2-40B4-BE49-F238E27FC236}">
                <a16:creationId xmlns:a16="http://schemas.microsoft.com/office/drawing/2014/main" xmlns="" id="{C04DEAA8-F80D-40DF-918B-5BC72DBC4D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192" b="28465"/>
          <a:stretch/>
        </p:blipFill>
        <p:spPr bwMode="auto">
          <a:xfrm>
            <a:off x="8819537" y="2686051"/>
            <a:ext cx="2244703" cy="327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96344CB-578A-400D-8F1F-FD0D9F94E5B2}"/>
              </a:ext>
            </a:extLst>
          </p:cNvPr>
          <p:cNvSpPr txBox="1"/>
          <p:nvPr/>
        </p:nvSpPr>
        <p:spPr>
          <a:xfrm>
            <a:off x="5067301" y="1120140"/>
            <a:ext cx="1653539" cy="787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xmlns="" id="{6CD6A645-7CFC-4890-B33C-19BD563B198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34426442"/>
                  </p:ext>
                </p:extLst>
              </p:nvPr>
            </p:nvGraphicFramePr>
            <p:xfrm>
              <a:off x="180110" y="1110480"/>
              <a:ext cx="7459595" cy="5577840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795368">
                      <a:extLst>
                        <a:ext uri="{9D8B030D-6E8A-4147-A177-3AD203B41FA5}">
                          <a16:colId xmlns:a16="http://schemas.microsoft.com/office/drawing/2014/main" xmlns="" val="2180993979"/>
                        </a:ext>
                      </a:extLst>
                    </a:gridCol>
                    <a:gridCol w="1421250">
                      <a:extLst>
                        <a:ext uri="{9D8B030D-6E8A-4147-A177-3AD203B41FA5}">
                          <a16:colId xmlns:a16="http://schemas.microsoft.com/office/drawing/2014/main" xmlns="" val="1117247250"/>
                        </a:ext>
                      </a:extLst>
                    </a:gridCol>
                    <a:gridCol w="2301872">
                      <a:extLst>
                        <a:ext uri="{9D8B030D-6E8A-4147-A177-3AD203B41FA5}">
                          <a16:colId xmlns:a16="http://schemas.microsoft.com/office/drawing/2014/main" xmlns="" val="1539081175"/>
                        </a:ext>
                      </a:extLst>
                    </a:gridCol>
                    <a:gridCol w="2941105">
                      <a:extLst>
                        <a:ext uri="{9D8B030D-6E8A-4147-A177-3AD203B41FA5}">
                          <a16:colId xmlns:a16="http://schemas.microsoft.com/office/drawing/2014/main" xmlns="" val="1603093006"/>
                        </a:ext>
                      </a:extLst>
                    </a:gridCol>
                  </a:tblGrid>
                  <a:tr h="920201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 err="1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Lần</a:t>
                          </a: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 err="1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đo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 err="1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Góc</a:t>
                          </a: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dirty="0" err="1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tới</a:t>
                          </a: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 err="1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 err="1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Góc</a:t>
                          </a: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dirty="0" err="1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khúc</a:t>
                          </a: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dirty="0" err="1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xạ</a:t>
                          </a: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 err="1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Tỉ</a:t>
                          </a: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dirty="0" err="1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func>
                                    <m:funcPr>
                                      <m:ctrlPr>
                                        <a:rPr lang="en-US" sz="2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a:rPr lang="en-US" sz="2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  <m:t>𝒔𝒊𝒏</m:t>
                                      </m:r>
                                    </m:fName>
                                    <m:e>
                                      <m:r>
                                        <a:rPr lang="en-US" sz="2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  <m:t>ⅈ</m:t>
                                      </m:r>
                                    </m:e>
                                  </m:func>
                                </m:num>
                                <m:den>
                                  <m:func>
                                    <m:funcPr>
                                      <m:ctrlPr>
                                        <a:rPr lang="en-US" sz="2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a:rPr lang="en-US" sz="2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  <m:t>𝒔𝒊𝒏</m:t>
                                      </m:r>
                                    </m:fName>
                                    <m:e>
                                      <m:r>
                                        <a:rPr lang="en-US" sz="2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  <m:t>𝒓</m:t>
                                      </m:r>
                                    </m:e>
                                  </m:func>
                                </m:den>
                              </m:f>
                            </m:oMath>
                          </a14:m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330096575"/>
                      </a:ext>
                    </a:extLst>
                  </a:tr>
                  <a:tr h="473084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r>
                            <a:rPr lang="en-US" sz="2800" baseline="300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endParaRPr lang="en-US" sz="28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611524057"/>
                      </a:ext>
                    </a:extLst>
                  </a:tr>
                  <a:tr h="473084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</a:t>
                          </a:r>
                          <a:r>
                            <a:rPr lang="en-US" sz="2800" baseline="300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endParaRPr lang="en-US" sz="28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4143362298"/>
                      </a:ext>
                    </a:extLst>
                  </a:tr>
                  <a:tr h="473084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40</a:t>
                          </a:r>
                          <a:r>
                            <a:rPr lang="en-US" sz="2800" baseline="300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endParaRPr lang="en-US" sz="28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70991502"/>
                      </a:ext>
                    </a:extLst>
                  </a:tr>
                  <a:tr h="473084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60</a:t>
                          </a:r>
                          <a:r>
                            <a:rPr lang="en-US" sz="2800" baseline="300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endParaRPr lang="en-US" sz="28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4243687238"/>
                      </a:ext>
                    </a:extLst>
                  </a:tr>
                  <a:tr h="473084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80</a:t>
                          </a:r>
                          <a:r>
                            <a:rPr lang="en-US" sz="2800" baseline="300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endParaRPr lang="en-US" sz="28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00095884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6CD6A645-7CFC-4890-B33C-19BD563B198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34426442"/>
                  </p:ext>
                </p:extLst>
              </p:nvPr>
            </p:nvGraphicFramePr>
            <p:xfrm>
              <a:off x="180110" y="1110480"/>
              <a:ext cx="7459595" cy="5577840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795368">
                      <a:extLst>
                        <a:ext uri="{9D8B030D-6E8A-4147-A177-3AD203B41FA5}">
                          <a16:colId xmlns:a16="http://schemas.microsoft.com/office/drawing/2014/main" val="2180993979"/>
                        </a:ext>
                      </a:extLst>
                    </a:gridCol>
                    <a:gridCol w="1421250">
                      <a:extLst>
                        <a:ext uri="{9D8B030D-6E8A-4147-A177-3AD203B41FA5}">
                          <a16:colId xmlns:a16="http://schemas.microsoft.com/office/drawing/2014/main" val="1117247250"/>
                        </a:ext>
                      </a:extLst>
                    </a:gridCol>
                    <a:gridCol w="2301872">
                      <a:extLst>
                        <a:ext uri="{9D8B030D-6E8A-4147-A177-3AD203B41FA5}">
                          <a16:colId xmlns:a16="http://schemas.microsoft.com/office/drawing/2014/main" val="1539081175"/>
                        </a:ext>
                      </a:extLst>
                    </a:gridCol>
                    <a:gridCol w="2941105">
                      <a:extLst>
                        <a:ext uri="{9D8B030D-6E8A-4147-A177-3AD203B41FA5}">
                          <a16:colId xmlns:a16="http://schemas.microsoft.com/office/drawing/2014/main" val="1603093006"/>
                        </a:ext>
                      </a:extLst>
                    </a:gridCol>
                  </a:tblGrid>
                  <a:tr h="929640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 err="1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Lần</a:t>
                          </a: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 err="1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đo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 err="1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Góc</a:t>
                          </a: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dirty="0" err="1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tới</a:t>
                          </a: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 err="1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 err="1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Góc</a:t>
                          </a: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dirty="0" err="1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khúc</a:t>
                          </a: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dirty="0" err="1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xạ</a:t>
                          </a: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53830" t="-11765" r="-414" b="-5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30096575"/>
                      </a:ext>
                    </a:extLst>
                  </a:tr>
                  <a:tr h="929640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r>
                            <a:rPr lang="en-US" sz="2800" baseline="300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endParaRPr lang="en-US" sz="28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1524057"/>
                      </a:ext>
                    </a:extLst>
                  </a:tr>
                  <a:tr h="929640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</a:t>
                          </a:r>
                          <a:r>
                            <a:rPr lang="en-US" sz="2800" baseline="300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endParaRPr lang="en-US" sz="28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143362298"/>
                      </a:ext>
                    </a:extLst>
                  </a:tr>
                  <a:tr h="929640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40</a:t>
                          </a:r>
                          <a:r>
                            <a:rPr lang="en-US" sz="2800" baseline="300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endParaRPr lang="en-US" sz="28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70991502"/>
                      </a:ext>
                    </a:extLst>
                  </a:tr>
                  <a:tr h="929640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60</a:t>
                          </a:r>
                          <a:r>
                            <a:rPr lang="en-US" sz="2800" baseline="300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endParaRPr lang="en-US" sz="28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243687238"/>
                      </a:ext>
                    </a:extLst>
                  </a:tr>
                  <a:tr h="929640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80</a:t>
                          </a:r>
                          <a:r>
                            <a:rPr lang="en-US" sz="2800" baseline="300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endParaRPr lang="en-US" sz="28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0095884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300455A-70E0-4D2C-B495-3F10657891F4}"/>
              </a:ext>
            </a:extLst>
          </p:cNvPr>
          <p:cNvSpPr/>
          <p:nvPr/>
        </p:nvSpPr>
        <p:spPr>
          <a:xfrm>
            <a:off x="491491" y="312324"/>
            <a:ext cx="72671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thí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trạm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09F769D4-05C2-4D51-A7EC-8DDBE3AFACFE}"/>
                  </a:ext>
                </a:extLst>
              </p:cNvPr>
              <p:cNvSpPr/>
              <p:nvPr/>
            </p:nvSpPr>
            <p:spPr>
              <a:xfrm>
                <a:off x="7825840" y="534390"/>
                <a:ext cx="4197926" cy="6262099"/>
              </a:xfrm>
              <a:prstGeom prst="rect">
                <a:avLst/>
              </a:prstGeom>
              <a:ln w="38100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30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...... Sang …………</a:t>
                </a: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1. So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sánh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……. r.</a:t>
                </a:r>
                <a:endParaRPr lang="en-US" sz="3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tăng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r …………</a:t>
                </a:r>
                <a:endParaRPr lang="en-US" sz="3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2.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Trả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Tia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khúc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xạ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nằm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phía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pháp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tuyến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so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tia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tới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en-US" sz="3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……………………………………………………</a:t>
                </a:r>
                <a:endParaRPr lang="en-US" sz="3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3.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Nhận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sz="3000" b="1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en-US" sz="3000" b="1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sz="3000" b="1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ⅈ</m:t>
                            </m:r>
                          </m:e>
                        </m:func>
                      </m:num>
                      <m:den>
                        <m:func>
                          <m:funcPr>
                            <m:ctrlPr>
                              <a:rPr lang="en-US" sz="3000" b="1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en-US" sz="3000" b="1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sz="3000" b="1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𝒓</m:t>
                            </m:r>
                          </m:e>
                        </m:func>
                      </m:den>
                    </m:f>
                  </m:oMath>
                </a14:m>
                <a:endParaRPr lang="en-US" sz="3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……………………………………………............</a:t>
                </a:r>
                <a:endPara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9F769D4-05C2-4D51-A7EC-8DDBE3AFAC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5840" y="534390"/>
                <a:ext cx="4197926" cy="6262099"/>
              </a:xfrm>
              <a:prstGeom prst="rect">
                <a:avLst/>
              </a:prstGeom>
              <a:blipFill>
                <a:blip r:embed="rId3"/>
                <a:stretch>
                  <a:fillRect l="-3026" t="-968" r="-3026" b="-1839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342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xmlns="" id="{6CD6A645-7CFC-4890-B33C-19BD563B198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46032093"/>
                  </p:ext>
                </p:extLst>
              </p:nvPr>
            </p:nvGraphicFramePr>
            <p:xfrm>
              <a:off x="180110" y="1110480"/>
              <a:ext cx="7459595" cy="5577840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795368">
                      <a:extLst>
                        <a:ext uri="{9D8B030D-6E8A-4147-A177-3AD203B41FA5}">
                          <a16:colId xmlns:a16="http://schemas.microsoft.com/office/drawing/2014/main" xmlns="" val="2180993979"/>
                        </a:ext>
                      </a:extLst>
                    </a:gridCol>
                    <a:gridCol w="1421250">
                      <a:extLst>
                        <a:ext uri="{9D8B030D-6E8A-4147-A177-3AD203B41FA5}">
                          <a16:colId xmlns:a16="http://schemas.microsoft.com/office/drawing/2014/main" xmlns="" val="1117247250"/>
                        </a:ext>
                      </a:extLst>
                    </a:gridCol>
                    <a:gridCol w="2301872">
                      <a:extLst>
                        <a:ext uri="{9D8B030D-6E8A-4147-A177-3AD203B41FA5}">
                          <a16:colId xmlns:a16="http://schemas.microsoft.com/office/drawing/2014/main" xmlns="" val="1539081175"/>
                        </a:ext>
                      </a:extLst>
                    </a:gridCol>
                    <a:gridCol w="2941105">
                      <a:extLst>
                        <a:ext uri="{9D8B030D-6E8A-4147-A177-3AD203B41FA5}">
                          <a16:colId xmlns:a16="http://schemas.microsoft.com/office/drawing/2014/main" xmlns="" val="1603093006"/>
                        </a:ext>
                      </a:extLst>
                    </a:gridCol>
                  </a:tblGrid>
                  <a:tr h="920201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 err="1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Lần</a:t>
                          </a: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 err="1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đo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 err="1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Góc</a:t>
                          </a: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dirty="0" err="1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tới</a:t>
                          </a: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 err="1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 err="1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Góc</a:t>
                          </a: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dirty="0" err="1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khúc</a:t>
                          </a: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dirty="0" err="1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xạ</a:t>
                          </a: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 err="1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Tỉ</a:t>
                          </a: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dirty="0" err="1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func>
                                    <m:funcPr>
                                      <m:ctrlPr>
                                        <a:rPr lang="en-US" sz="2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a:rPr lang="en-US" sz="2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  <m:t>𝒔𝒊𝒏</m:t>
                                      </m:r>
                                    </m:fName>
                                    <m:e>
                                      <m:r>
                                        <a:rPr lang="en-US" sz="2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  <m:t>ⅈ</m:t>
                                      </m:r>
                                    </m:e>
                                  </m:func>
                                </m:num>
                                <m:den>
                                  <m:func>
                                    <m:funcPr>
                                      <m:ctrlPr>
                                        <a:rPr lang="en-US" sz="2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a:rPr lang="en-US" sz="2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  <m:t>𝒔𝒊𝒏</m:t>
                                      </m:r>
                                    </m:fName>
                                    <m:e>
                                      <m:r>
                                        <a:rPr lang="en-US" sz="2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  <m:t>𝒓</m:t>
                                      </m:r>
                                    </m:e>
                                  </m:func>
                                </m:den>
                              </m:f>
                            </m:oMath>
                          </a14:m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330096575"/>
                      </a:ext>
                    </a:extLst>
                  </a:tr>
                  <a:tr h="473084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r>
                            <a:rPr lang="en-US" sz="2800" baseline="300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r>
                            <a:rPr lang="en-US" sz="2800" baseline="300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en-US" sz="28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611524057"/>
                      </a:ext>
                    </a:extLst>
                  </a:tr>
                  <a:tr h="473084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</a:t>
                          </a:r>
                          <a:r>
                            <a:rPr lang="en-US" sz="2800" baseline="300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15</a:t>
                          </a:r>
                          <a:r>
                            <a:rPr lang="en-US" sz="2800" baseline="300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en-US" sz="28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1,32 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4143362298"/>
                      </a:ext>
                    </a:extLst>
                  </a:tr>
                  <a:tr h="473084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40</a:t>
                          </a:r>
                          <a:r>
                            <a:rPr lang="en-US" sz="2800" baseline="300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29</a:t>
                          </a:r>
                          <a:r>
                            <a:rPr lang="en-US" sz="2800" baseline="300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en-US" sz="28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1,33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70991502"/>
                      </a:ext>
                    </a:extLst>
                  </a:tr>
                  <a:tr h="473084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60</a:t>
                          </a:r>
                          <a:r>
                            <a:rPr lang="en-US" sz="2800" baseline="300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41</a:t>
                          </a:r>
                          <a:r>
                            <a:rPr lang="en-US" sz="2800" baseline="300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en-US" sz="28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1,32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4243687238"/>
                      </a:ext>
                    </a:extLst>
                  </a:tr>
                  <a:tr h="473084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80</a:t>
                          </a:r>
                          <a:r>
                            <a:rPr lang="en-US" sz="2800" baseline="300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48</a:t>
                          </a:r>
                          <a:r>
                            <a:rPr lang="en-US" sz="2800" baseline="300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en-US" sz="28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1,33 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00095884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6CD6A645-7CFC-4890-B33C-19BD563B198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46032093"/>
                  </p:ext>
                </p:extLst>
              </p:nvPr>
            </p:nvGraphicFramePr>
            <p:xfrm>
              <a:off x="180110" y="1110480"/>
              <a:ext cx="7459595" cy="5577840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795368">
                      <a:extLst>
                        <a:ext uri="{9D8B030D-6E8A-4147-A177-3AD203B41FA5}">
                          <a16:colId xmlns:a16="http://schemas.microsoft.com/office/drawing/2014/main" val="2180993979"/>
                        </a:ext>
                      </a:extLst>
                    </a:gridCol>
                    <a:gridCol w="1421250">
                      <a:extLst>
                        <a:ext uri="{9D8B030D-6E8A-4147-A177-3AD203B41FA5}">
                          <a16:colId xmlns:a16="http://schemas.microsoft.com/office/drawing/2014/main" val="1117247250"/>
                        </a:ext>
                      </a:extLst>
                    </a:gridCol>
                    <a:gridCol w="2301872">
                      <a:extLst>
                        <a:ext uri="{9D8B030D-6E8A-4147-A177-3AD203B41FA5}">
                          <a16:colId xmlns:a16="http://schemas.microsoft.com/office/drawing/2014/main" val="1539081175"/>
                        </a:ext>
                      </a:extLst>
                    </a:gridCol>
                    <a:gridCol w="2941105">
                      <a:extLst>
                        <a:ext uri="{9D8B030D-6E8A-4147-A177-3AD203B41FA5}">
                          <a16:colId xmlns:a16="http://schemas.microsoft.com/office/drawing/2014/main" val="1603093006"/>
                        </a:ext>
                      </a:extLst>
                    </a:gridCol>
                  </a:tblGrid>
                  <a:tr h="929640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 err="1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Lần</a:t>
                          </a: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 err="1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đo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 err="1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Góc</a:t>
                          </a: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dirty="0" err="1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tới</a:t>
                          </a: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 err="1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 err="1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Góc</a:t>
                          </a: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dirty="0" err="1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khúc</a:t>
                          </a: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dirty="0" err="1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xạ</a:t>
                          </a: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53830" t="-11765" r="-414" b="-5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30096575"/>
                      </a:ext>
                    </a:extLst>
                  </a:tr>
                  <a:tr h="929640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r>
                            <a:rPr lang="en-US" sz="2800" baseline="300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r>
                            <a:rPr lang="en-US" sz="2800" baseline="300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en-US" sz="28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1524057"/>
                      </a:ext>
                    </a:extLst>
                  </a:tr>
                  <a:tr h="929640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</a:t>
                          </a:r>
                          <a:r>
                            <a:rPr lang="en-US" sz="2800" baseline="300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15</a:t>
                          </a:r>
                          <a:r>
                            <a:rPr lang="en-US" sz="2800" baseline="300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en-US" sz="28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1,32 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143362298"/>
                      </a:ext>
                    </a:extLst>
                  </a:tr>
                  <a:tr h="929640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40</a:t>
                          </a:r>
                          <a:r>
                            <a:rPr lang="en-US" sz="2800" baseline="300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29</a:t>
                          </a:r>
                          <a:r>
                            <a:rPr lang="en-US" sz="2800" baseline="300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en-US" sz="28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1,33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70991502"/>
                      </a:ext>
                    </a:extLst>
                  </a:tr>
                  <a:tr h="929640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60</a:t>
                          </a:r>
                          <a:r>
                            <a:rPr lang="en-US" sz="2800" baseline="300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41</a:t>
                          </a:r>
                          <a:r>
                            <a:rPr lang="en-US" sz="2800" baseline="300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en-US" sz="28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1,32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243687238"/>
                      </a:ext>
                    </a:extLst>
                  </a:tr>
                  <a:tr h="929640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80</a:t>
                          </a:r>
                          <a:r>
                            <a:rPr lang="en-US" sz="2800" baseline="300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48</a:t>
                          </a:r>
                          <a:r>
                            <a:rPr lang="en-US" sz="2800" baseline="300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en-US" sz="28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1,33 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0095884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300455A-70E0-4D2C-B495-3F10657891F4}"/>
              </a:ext>
            </a:extLst>
          </p:cNvPr>
          <p:cNvSpPr/>
          <p:nvPr/>
        </p:nvSpPr>
        <p:spPr>
          <a:xfrm>
            <a:off x="491491" y="312324"/>
            <a:ext cx="72671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thí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trạm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09F769D4-05C2-4D51-A7EC-8DDBE3AFACFE}"/>
                  </a:ext>
                </a:extLst>
              </p:cNvPr>
              <p:cNvSpPr/>
              <p:nvPr/>
            </p:nvSpPr>
            <p:spPr>
              <a:xfrm>
                <a:off x="7840980" y="294360"/>
                <a:ext cx="4236820" cy="6092822"/>
              </a:xfrm>
              <a:prstGeom prst="rect">
                <a:avLst/>
              </a:prstGeom>
              <a:ln w="38100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30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KK Sang N</a:t>
                </a:r>
                <a:r>
                  <a:rPr lang="vi-VN" sz="30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ư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ớc</a:t>
                </a:r>
                <a:endParaRPr 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1. So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sánh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r.</a:t>
                </a:r>
                <a:endParaRPr lang="en-US" sz="3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tăng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r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tăng</a:t>
                </a:r>
                <a:endParaRPr lang="en-US" sz="28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2.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Trả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Tia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khúc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xạ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nằm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phía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pháp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tuyến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so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tia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tới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en-US" sz="3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Tia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khúc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xạ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luôn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nằm</a:t>
                </a:r>
                <a:r>
                  <a:rPr lang="fr-FR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fr-FR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fr-FR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phẳng</a:t>
                </a:r>
                <a:r>
                  <a:rPr lang="fr-FR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tới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ở </a:t>
                </a:r>
                <a:r>
                  <a:rPr lang="fr-FR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bên</a:t>
                </a:r>
                <a:r>
                  <a:rPr lang="fr-FR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kia</a:t>
                </a:r>
                <a:r>
                  <a:rPr lang="fr-FR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pháp</a:t>
                </a:r>
                <a:r>
                  <a:rPr lang="fr-FR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tuyến</a:t>
                </a:r>
                <a:r>
                  <a:rPr lang="fr-FR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tia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tới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3.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Nhận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sz="3000" b="1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en-US" sz="3000" b="1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sz="3000" b="1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ⅈ</m:t>
                            </m:r>
                          </m:e>
                        </m:func>
                      </m:num>
                      <m:den>
                        <m:func>
                          <m:funcPr>
                            <m:ctrlPr>
                              <a:rPr lang="en-US" sz="3000" b="1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en-US" sz="3000" b="1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sz="3000" b="1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𝒓</m:t>
                            </m:r>
                          </m:e>
                        </m:func>
                      </m:den>
                    </m:f>
                  </m:oMath>
                </a14:m>
                <a:endParaRPr lang="en-US" sz="3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đổi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9F769D4-05C2-4D51-A7EC-8DDBE3AFAC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0980" y="294360"/>
                <a:ext cx="4236820" cy="6092822"/>
              </a:xfrm>
              <a:prstGeom prst="rect">
                <a:avLst/>
              </a:prstGeom>
              <a:blipFill>
                <a:blip r:embed="rId3"/>
                <a:stretch>
                  <a:fillRect l="-2853" t="-994" r="-2996" b="-497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1668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xmlns="" id="{6CD6A645-7CFC-4890-B33C-19BD563B198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73302021"/>
                  </p:ext>
                </p:extLst>
              </p:nvPr>
            </p:nvGraphicFramePr>
            <p:xfrm>
              <a:off x="180110" y="1110480"/>
              <a:ext cx="7459595" cy="5577840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795368">
                      <a:extLst>
                        <a:ext uri="{9D8B030D-6E8A-4147-A177-3AD203B41FA5}">
                          <a16:colId xmlns:a16="http://schemas.microsoft.com/office/drawing/2014/main" xmlns="" val="2180993979"/>
                        </a:ext>
                      </a:extLst>
                    </a:gridCol>
                    <a:gridCol w="1421250">
                      <a:extLst>
                        <a:ext uri="{9D8B030D-6E8A-4147-A177-3AD203B41FA5}">
                          <a16:colId xmlns:a16="http://schemas.microsoft.com/office/drawing/2014/main" xmlns="" val="1117247250"/>
                        </a:ext>
                      </a:extLst>
                    </a:gridCol>
                    <a:gridCol w="2301872">
                      <a:extLst>
                        <a:ext uri="{9D8B030D-6E8A-4147-A177-3AD203B41FA5}">
                          <a16:colId xmlns:a16="http://schemas.microsoft.com/office/drawing/2014/main" xmlns="" val="1539081175"/>
                        </a:ext>
                      </a:extLst>
                    </a:gridCol>
                    <a:gridCol w="2941105">
                      <a:extLst>
                        <a:ext uri="{9D8B030D-6E8A-4147-A177-3AD203B41FA5}">
                          <a16:colId xmlns:a16="http://schemas.microsoft.com/office/drawing/2014/main" xmlns="" val="1603093006"/>
                        </a:ext>
                      </a:extLst>
                    </a:gridCol>
                  </a:tblGrid>
                  <a:tr h="920201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 err="1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Lần</a:t>
                          </a: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 err="1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đo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 err="1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Góc</a:t>
                          </a: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dirty="0" err="1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tới</a:t>
                          </a: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 err="1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 err="1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Góc</a:t>
                          </a: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dirty="0" err="1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khúc</a:t>
                          </a: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dirty="0" err="1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xạ</a:t>
                          </a: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 err="1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Tỉ</a:t>
                          </a: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dirty="0" err="1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func>
                                    <m:funcPr>
                                      <m:ctrlPr>
                                        <a:rPr lang="en-US" sz="2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a:rPr lang="en-US" sz="2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  <m:t>𝒔𝒊𝒏</m:t>
                                      </m:r>
                                    </m:fName>
                                    <m:e>
                                      <m:r>
                                        <a:rPr lang="en-US" sz="2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  <m:t>ⅈ</m:t>
                                      </m:r>
                                    </m:e>
                                  </m:func>
                                </m:num>
                                <m:den>
                                  <m:func>
                                    <m:funcPr>
                                      <m:ctrlPr>
                                        <a:rPr lang="en-US" sz="2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a:rPr lang="en-US" sz="2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  <m:t>𝒔𝒊𝒏</m:t>
                                      </m:r>
                                    </m:fName>
                                    <m:e>
                                      <m:r>
                                        <a:rPr lang="en-US" sz="2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  <m:t>𝒓</m:t>
                                      </m:r>
                                    </m:e>
                                  </m:func>
                                </m:den>
                              </m:f>
                            </m:oMath>
                          </a14:m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330096575"/>
                      </a:ext>
                    </a:extLst>
                  </a:tr>
                  <a:tr h="473084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r>
                            <a:rPr lang="en-US" sz="2800" baseline="300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r>
                            <a:rPr lang="en-US" sz="2800" baseline="300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en-US" sz="28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611524057"/>
                      </a:ext>
                    </a:extLst>
                  </a:tr>
                  <a:tr h="473084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</a:t>
                          </a:r>
                          <a:r>
                            <a:rPr lang="en-US" sz="2800" baseline="300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13</a:t>
                          </a:r>
                          <a:r>
                            <a:rPr lang="en-US" sz="2800" baseline="300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en-US" sz="28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1,52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4143362298"/>
                      </a:ext>
                    </a:extLst>
                  </a:tr>
                  <a:tr h="473084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40</a:t>
                          </a:r>
                          <a:r>
                            <a:rPr lang="en-US" sz="2800" baseline="300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25</a:t>
                          </a:r>
                          <a:r>
                            <a:rPr lang="en-US" sz="2800" baseline="300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en-US" sz="28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1,52 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70991502"/>
                      </a:ext>
                    </a:extLst>
                  </a:tr>
                  <a:tr h="473084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60</a:t>
                          </a:r>
                          <a:r>
                            <a:rPr lang="en-US" sz="2800" baseline="300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35</a:t>
                          </a:r>
                          <a:r>
                            <a:rPr lang="en-US" sz="2800" baseline="300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en-US" sz="28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1,51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4243687238"/>
                      </a:ext>
                    </a:extLst>
                  </a:tr>
                  <a:tr h="473084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80</a:t>
                          </a:r>
                          <a:r>
                            <a:rPr lang="en-US" sz="2800" baseline="300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41</a:t>
                          </a:r>
                          <a:r>
                            <a:rPr lang="en-US" sz="2800" baseline="300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en-US" sz="28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1,5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00095884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6CD6A645-7CFC-4890-B33C-19BD563B198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73302021"/>
                  </p:ext>
                </p:extLst>
              </p:nvPr>
            </p:nvGraphicFramePr>
            <p:xfrm>
              <a:off x="180110" y="1110480"/>
              <a:ext cx="7459595" cy="5577840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795368">
                      <a:extLst>
                        <a:ext uri="{9D8B030D-6E8A-4147-A177-3AD203B41FA5}">
                          <a16:colId xmlns:a16="http://schemas.microsoft.com/office/drawing/2014/main" val="2180993979"/>
                        </a:ext>
                      </a:extLst>
                    </a:gridCol>
                    <a:gridCol w="1421250">
                      <a:extLst>
                        <a:ext uri="{9D8B030D-6E8A-4147-A177-3AD203B41FA5}">
                          <a16:colId xmlns:a16="http://schemas.microsoft.com/office/drawing/2014/main" val="1117247250"/>
                        </a:ext>
                      </a:extLst>
                    </a:gridCol>
                    <a:gridCol w="2301872">
                      <a:extLst>
                        <a:ext uri="{9D8B030D-6E8A-4147-A177-3AD203B41FA5}">
                          <a16:colId xmlns:a16="http://schemas.microsoft.com/office/drawing/2014/main" val="1539081175"/>
                        </a:ext>
                      </a:extLst>
                    </a:gridCol>
                    <a:gridCol w="2941105">
                      <a:extLst>
                        <a:ext uri="{9D8B030D-6E8A-4147-A177-3AD203B41FA5}">
                          <a16:colId xmlns:a16="http://schemas.microsoft.com/office/drawing/2014/main" val="1603093006"/>
                        </a:ext>
                      </a:extLst>
                    </a:gridCol>
                  </a:tblGrid>
                  <a:tr h="929640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 err="1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Lần</a:t>
                          </a: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 err="1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đo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 err="1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Góc</a:t>
                          </a: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dirty="0" err="1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tới</a:t>
                          </a: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 err="1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 err="1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Góc</a:t>
                          </a: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dirty="0" err="1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khúc</a:t>
                          </a: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dirty="0" err="1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xạ</a:t>
                          </a: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53830" t="-11765" r="-414" b="-5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30096575"/>
                      </a:ext>
                    </a:extLst>
                  </a:tr>
                  <a:tr h="929640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r>
                            <a:rPr lang="en-US" sz="2800" baseline="300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r>
                            <a:rPr lang="en-US" sz="2800" baseline="300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en-US" sz="28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1524057"/>
                      </a:ext>
                    </a:extLst>
                  </a:tr>
                  <a:tr h="929640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</a:t>
                          </a:r>
                          <a:r>
                            <a:rPr lang="en-US" sz="2800" baseline="300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13</a:t>
                          </a:r>
                          <a:r>
                            <a:rPr lang="en-US" sz="2800" baseline="300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en-US" sz="28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1,52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143362298"/>
                      </a:ext>
                    </a:extLst>
                  </a:tr>
                  <a:tr h="929640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40</a:t>
                          </a:r>
                          <a:r>
                            <a:rPr lang="en-US" sz="2800" baseline="300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25</a:t>
                          </a:r>
                          <a:r>
                            <a:rPr lang="en-US" sz="2800" baseline="300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en-US" sz="28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1,52 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70991502"/>
                      </a:ext>
                    </a:extLst>
                  </a:tr>
                  <a:tr h="929640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60</a:t>
                          </a:r>
                          <a:r>
                            <a:rPr lang="en-US" sz="2800" baseline="300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35</a:t>
                          </a:r>
                          <a:r>
                            <a:rPr lang="en-US" sz="2800" baseline="300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en-US" sz="28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1,51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243687238"/>
                      </a:ext>
                    </a:extLst>
                  </a:tr>
                  <a:tr h="929640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80</a:t>
                          </a:r>
                          <a:r>
                            <a:rPr lang="en-US" sz="2800" baseline="300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41</a:t>
                          </a:r>
                          <a:r>
                            <a:rPr lang="en-US" sz="2800" baseline="300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en-US" sz="28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1,5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0095884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300455A-70E0-4D2C-B495-3F10657891F4}"/>
              </a:ext>
            </a:extLst>
          </p:cNvPr>
          <p:cNvSpPr/>
          <p:nvPr/>
        </p:nvSpPr>
        <p:spPr>
          <a:xfrm>
            <a:off x="491491" y="312324"/>
            <a:ext cx="72671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thí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trạm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09F769D4-05C2-4D51-A7EC-8DDBE3AFACFE}"/>
                  </a:ext>
                </a:extLst>
              </p:cNvPr>
              <p:cNvSpPr/>
              <p:nvPr/>
            </p:nvSpPr>
            <p:spPr>
              <a:xfrm>
                <a:off x="7825840" y="294360"/>
                <a:ext cx="4267100" cy="6062044"/>
              </a:xfrm>
              <a:prstGeom prst="rect">
                <a:avLst/>
              </a:prstGeom>
              <a:ln w="38100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30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KK Sang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Thủy</a:t>
                </a:r>
                <a:r>
                  <a:rPr lang="en-US" sz="30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tinh</a:t>
                </a:r>
                <a:endParaRPr 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1. So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sánh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r.</a:t>
                </a:r>
                <a:endParaRPr lang="en-US" sz="3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tăng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r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tăng</a:t>
                </a:r>
                <a:endParaRPr lang="en-US" sz="28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2.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Trả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Tia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khúc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xạ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nằm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phía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pháp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tuyến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so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tia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tới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en-US" sz="3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Tia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khúc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xạ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luôn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nằm</a:t>
                </a:r>
                <a:r>
                  <a:rPr lang="fr-FR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fr-FR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fr-FR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phẳng</a:t>
                </a:r>
                <a:r>
                  <a:rPr lang="fr-FR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tới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ở </a:t>
                </a:r>
                <a:r>
                  <a:rPr lang="fr-FR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bên</a:t>
                </a:r>
                <a:r>
                  <a:rPr lang="fr-FR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kia</a:t>
                </a:r>
                <a:r>
                  <a:rPr lang="fr-FR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pháp</a:t>
                </a:r>
                <a:r>
                  <a:rPr lang="fr-FR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tuyến</a:t>
                </a:r>
                <a:r>
                  <a:rPr lang="fr-FR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tia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tới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3.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Nhận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sz="3000" b="1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en-US" sz="3000" b="1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sz="3000" b="1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ⅈ</m:t>
                            </m:r>
                          </m:e>
                        </m:func>
                      </m:num>
                      <m:den>
                        <m:func>
                          <m:funcPr>
                            <m:ctrlPr>
                              <a:rPr lang="en-US" sz="3000" b="1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en-US" sz="3000" b="1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sz="3000" b="1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𝒓</m:t>
                            </m:r>
                          </m:e>
                        </m:func>
                      </m:den>
                    </m:f>
                  </m:oMath>
                </a14:m>
                <a:endParaRPr lang="en-US" sz="3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đổi</a:t>
                </a:r>
                <a:endPara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9F769D4-05C2-4D51-A7EC-8DDBE3AFAC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5840" y="294360"/>
                <a:ext cx="4267100" cy="6062044"/>
              </a:xfrm>
              <a:prstGeom prst="rect">
                <a:avLst/>
              </a:prstGeom>
              <a:blipFill>
                <a:blip r:embed="rId3"/>
                <a:stretch>
                  <a:fillRect l="-2975" t="-999" r="-2833" b="-999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45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09F769D4-05C2-4D51-A7EC-8DDBE3AFACFE}"/>
                  </a:ext>
                </a:extLst>
              </p:cNvPr>
              <p:cNvSpPr/>
              <p:nvPr/>
            </p:nvSpPr>
            <p:spPr>
              <a:xfrm>
                <a:off x="7189470" y="294360"/>
                <a:ext cx="4903470" cy="6531403"/>
              </a:xfrm>
              <a:prstGeom prst="rect">
                <a:avLst/>
              </a:prstGeom>
              <a:ln w="38100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0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Từ KK Sang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Thủy</a:t>
                </a:r>
                <a:r>
                  <a:rPr lang="en-US" sz="30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tinh</a:t>
                </a:r>
                <a:endParaRPr 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1. So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sánh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r.</a:t>
                </a:r>
                <a:endParaRPr lang="en-US" sz="3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endParaRPr lang="en-US" sz="30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2.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Trả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Tia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khúc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xạ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nằm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phía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pháp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tuyến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so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tia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tới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endParaRPr lang="en-US" sz="3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endParaRPr lang="en-US" sz="3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endParaRPr lang="en-US" sz="30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3.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Nhận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sz="3000" b="1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en-US" sz="3000" b="1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sz="3000" b="1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ⅈ</m:t>
                            </m:r>
                          </m:e>
                        </m:func>
                      </m:num>
                      <m:den>
                        <m:func>
                          <m:funcPr>
                            <m:ctrlPr>
                              <a:rPr lang="en-US" sz="3000" b="1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en-US" sz="3000" b="1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sz="3000" b="1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𝒓</m:t>
                            </m:r>
                          </m:e>
                        </m:func>
                      </m:den>
                    </m:f>
                  </m:oMath>
                </a14:m>
                <a:endParaRPr lang="en-US" sz="3000" b="1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endParaRPr lang="en-US" sz="3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endParaRPr lang="en-US" sz="3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9F769D4-05C2-4D51-A7EC-8DDBE3AFAC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9470" y="294360"/>
                <a:ext cx="4903470" cy="6531403"/>
              </a:xfrm>
              <a:prstGeom prst="rect">
                <a:avLst/>
              </a:prstGeom>
              <a:blipFill>
                <a:blip r:embed="rId2"/>
                <a:stretch>
                  <a:fillRect l="-2466" t="-928" r="-2466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18D30A94-01BB-49FE-93C1-0A4399A1DD03}"/>
                  </a:ext>
                </a:extLst>
              </p:cNvPr>
              <p:cNvSpPr/>
              <p:nvPr/>
            </p:nvSpPr>
            <p:spPr>
              <a:xfrm>
                <a:off x="262890" y="262890"/>
                <a:ext cx="4640580" cy="6462154"/>
              </a:xfrm>
              <a:prstGeom prst="rect">
                <a:avLst/>
              </a:prstGeom>
              <a:ln w="38100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0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Từ KK Sang N</a:t>
                </a:r>
                <a:r>
                  <a:rPr lang="vi-VN" sz="30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ư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ớc</a:t>
                </a:r>
                <a:endParaRPr 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1. So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sánh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r.</a:t>
                </a:r>
                <a:endParaRPr lang="en-US" sz="3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endParaRPr lang="en-US" sz="30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2.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Trả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Tia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khúc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xạ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nằm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phía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pháp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tuyến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so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tia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tới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en-US" sz="3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endParaRPr lang="en-US" sz="30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endParaRPr lang="en-US" sz="30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endParaRPr lang="en-US" sz="30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3.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Nhận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sz="3000" b="1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en-US" sz="3000" b="1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sz="3000" b="1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ⅈ</m:t>
                            </m:r>
                          </m:e>
                        </m:func>
                      </m:num>
                      <m:den>
                        <m:func>
                          <m:funcPr>
                            <m:ctrlPr>
                              <a:rPr lang="en-US" sz="3000" b="1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en-US" sz="3000" b="1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sz="3000" b="1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𝒓</m:t>
                            </m:r>
                          </m:e>
                        </m:func>
                      </m:den>
                    </m:f>
                  </m:oMath>
                </a14:m>
                <a:endParaRPr lang="en-US" sz="3000" b="1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endParaRPr lang="en-US" sz="3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8D30A94-01BB-49FE-93C1-0A4399A1DD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890" y="262890"/>
                <a:ext cx="4640580" cy="6462154"/>
              </a:xfrm>
              <a:prstGeom prst="rect">
                <a:avLst/>
              </a:prstGeom>
              <a:blipFill>
                <a:blip r:embed="rId3"/>
                <a:stretch>
                  <a:fillRect l="-2608" t="-938" r="-2738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161085D-5EB2-4C15-AF29-5A6EC0BD97B5}"/>
              </a:ext>
            </a:extLst>
          </p:cNvPr>
          <p:cNvSpPr/>
          <p:nvPr/>
        </p:nvSpPr>
        <p:spPr>
          <a:xfrm>
            <a:off x="476250" y="3460165"/>
            <a:ext cx="4198620" cy="1384995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588DFF0-3A9F-4562-80D5-AFF7FCDBAE31}"/>
              </a:ext>
            </a:extLst>
          </p:cNvPr>
          <p:cNvSpPr/>
          <p:nvPr/>
        </p:nvSpPr>
        <p:spPr>
          <a:xfrm>
            <a:off x="740979" y="5838944"/>
            <a:ext cx="3156651" cy="523220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39EC294-01E9-40EB-9226-0C828257AD7F}"/>
              </a:ext>
            </a:extLst>
          </p:cNvPr>
          <p:cNvSpPr/>
          <p:nvPr/>
        </p:nvSpPr>
        <p:spPr>
          <a:xfrm>
            <a:off x="7288532" y="3395395"/>
            <a:ext cx="4693918" cy="1384995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BB73BD6-ED13-4134-BE05-873FC91C0308}"/>
              </a:ext>
            </a:extLst>
          </p:cNvPr>
          <p:cNvSpPr/>
          <p:nvPr/>
        </p:nvSpPr>
        <p:spPr>
          <a:xfrm>
            <a:off x="7968549" y="5991344"/>
            <a:ext cx="3156651" cy="523220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3F72115-7385-4EB5-B143-EBBB118E11C7}"/>
              </a:ext>
            </a:extLst>
          </p:cNvPr>
          <p:cNvSpPr txBox="1"/>
          <p:nvPr/>
        </p:nvSpPr>
        <p:spPr>
          <a:xfrm>
            <a:off x="5509260" y="777240"/>
            <a:ext cx="116586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  <a:p>
            <a:pPr algn="ctr"/>
            <a:r>
              <a:rPr lang="en-US" sz="3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  <a:p>
            <a:pPr algn="ctr"/>
            <a:r>
              <a:rPr lang="en-US" sz="3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</a:p>
          <a:p>
            <a:pPr algn="ctr"/>
            <a:r>
              <a:rPr lang="en-US" sz="3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  <a:p>
            <a:pPr algn="ctr"/>
            <a:r>
              <a:rPr lang="en-US" sz="3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</a:t>
            </a:r>
          </a:p>
          <a:p>
            <a:pPr algn="ctr"/>
            <a:endParaRPr lang="en-US" sz="3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  <a:p>
            <a:pPr algn="ctr"/>
            <a:r>
              <a:rPr lang="en-US" sz="3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  <a:p>
            <a:pPr algn="ctr"/>
            <a:r>
              <a:rPr lang="en-US" sz="3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  <a:p>
            <a:pPr algn="ctr"/>
            <a:r>
              <a:rPr lang="en-US" sz="3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8159AF9-7D2E-4CB0-943B-A55C7E56347E}"/>
              </a:ext>
            </a:extLst>
          </p:cNvPr>
          <p:cNvSpPr/>
          <p:nvPr/>
        </p:nvSpPr>
        <p:spPr>
          <a:xfrm>
            <a:off x="525780" y="1405890"/>
            <a:ext cx="3406140" cy="523220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75929A6-BE3F-4AAE-BEDB-EFD406E39446}"/>
              </a:ext>
            </a:extLst>
          </p:cNvPr>
          <p:cNvSpPr/>
          <p:nvPr/>
        </p:nvSpPr>
        <p:spPr>
          <a:xfrm>
            <a:off x="7639050" y="1386840"/>
            <a:ext cx="3406140" cy="523220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86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22F6364A-B358-4BEE-B158-0734D2C938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738202" y="1570814"/>
            <a:ext cx="0" cy="3710227"/>
          </a:xfrm>
          <a:prstGeom prst="line">
            <a:avLst/>
          </a:prstGeom>
          <a:ln w="19050">
            <a:solidFill>
              <a:srgbClr val="496B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DBE8E6CB-08F3-14DA-F284-BD3DE37A0CE2}"/>
              </a:ext>
            </a:extLst>
          </p:cNvPr>
          <p:cNvSpPr/>
          <p:nvPr/>
        </p:nvSpPr>
        <p:spPr>
          <a:xfrm>
            <a:off x="209398" y="217170"/>
            <a:ext cx="3333900" cy="4141301"/>
          </a:xfrm>
          <a:prstGeom prst="roundRect">
            <a:avLst/>
          </a:prstGeom>
          <a:solidFill>
            <a:sysClr val="window" lastClr="FFFFFF"/>
          </a:solidFill>
          <a:ln w="76200" cap="flat" cmpd="sng" algn="ctr">
            <a:solidFill>
              <a:srgbClr val="E74383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21E6FF1-EEF3-367E-FE55-2DBF02B4472B}"/>
              </a:ext>
            </a:extLst>
          </p:cNvPr>
          <p:cNvSpPr txBox="1"/>
          <p:nvPr/>
        </p:nvSpPr>
        <p:spPr>
          <a:xfrm>
            <a:off x="743554" y="2306341"/>
            <a:ext cx="25025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n>
                  <a:solidFill>
                    <a:sysClr val="windowText" lastClr="000000"/>
                  </a:solidFill>
                </a:ln>
                <a:solidFill>
                  <a:srgbClr val="E3256D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E3256D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>
                  <a:solidFill>
                    <a:sysClr val="windowText" lastClr="000000"/>
                  </a:solidFill>
                </a:ln>
                <a:solidFill>
                  <a:srgbClr val="E3256D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E3256D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>
                  <a:solidFill>
                    <a:sysClr val="windowText" lastClr="000000"/>
                  </a:solidFill>
                </a:ln>
                <a:solidFill>
                  <a:srgbClr val="E3256D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E3256D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>
                  <a:solidFill>
                    <a:sysClr val="windowText" lastClr="000000"/>
                  </a:solidFill>
                </a:ln>
                <a:solidFill>
                  <a:srgbClr val="E3256D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luật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E3256D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>
                  <a:solidFill>
                    <a:sysClr val="windowText" lastClr="000000"/>
                  </a:solidFill>
                </a:ln>
                <a:solidFill>
                  <a:srgbClr val="E3256D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khúc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E3256D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>
                  <a:solidFill>
                    <a:sysClr val="windowText" lastClr="000000"/>
                  </a:solidFill>
                </a:ln>
                <a:solidFill>
                  <a:srgbClr val="E3256D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xạ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E3256D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>
                  <a:solidFill>
                    <a:sysClr val="windowText" lastClr="000000"/>
                  </a:solidFill>
                </a:ln>
                <a:solidFill>
                  <a:srgbClr val="E3256D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ánh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E3256D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>
                  <a:solidFill>
                    <a:sysClr val="windowText" lastClr="000000"/>
                  </a:solidFill>
                </a:ln>
                <a:solidFill>
                  <a:srgbClr val="E3256D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sáng</a:t>
            </a:r>
            <a:endParaRPr lang="en-US" sz="2800" b="1" dirty="0">
              <a:ln>
                <a:solidFill>
                  <a:sysClr val="windowText" lastClr="000000"/>
                </a:solidFill>
              </a:ln>
              <a:solidFill>
                <a:srgbClr val="E3256D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0" name="AutoShape 6" descr="Phông Chữ Khí Cầu Helium Màu đỏ Kim Loại Số 3 Trong Kết Xuất 3d Tuyệt đẹp |  Nền JPG Tải xuống miễn phí - Pikbest">
            <a:extLst>
              <a:ext uri="{FF2B5EF4-FFF2-40B4-BE49-F238E27FC236}">
                <a16:creationId xmlns:a16="http://schemas.microsoft.com/office/drawing/2014/main" xmlns="" id="{AD741DE3-0C0F-4050-8188-DCE946C7E6C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32170" y="3276600"/>
            <a:ext cx="316230" cy="316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819BD6FC-E44A-4331-B6E2-3FEBCD9A87A2}"/>
                  </a:ext>
                </a:extLst>
              </p:cNvPr>
              <p:cNvSpPr/>
              <p:nvPr/>
            </p:nvSpPr>
            <p:spPr>
              <a:xfrm>
                <a:off x="3888968" y="1794511"/>
                <a:ext cx="7072402" cy="31046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Tia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khúc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xạ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nằm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phẳng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tới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bên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kia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pháp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tuyến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so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tia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tới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giữa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sin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tới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sin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khúc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xạ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đổi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3200" b="1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3200" b="1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𝒔𝒊𝒏</m:t>
                              </m:r>
                            </m:fName>
                            <m:e>
                              <m:r>
                                <a:rPr lang="en-US" sz="3200" b="1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ⅈ</m:t>
                              </m:r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US" sz="3200" b="1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3200" b="1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𝒔𝒊𝒏</m:t>
                              </m:r>
                            </m:fName>
                            <m:e>
                              <m:r>
                                <a:rPr lang="en-US" sz="3200" b="1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𝒓</m:t>
                              </m:r>
                            </m:e>
                          </m:func>
                        </m:den>
                      </m:f>
                      <m:r>
                        <a:rPr lang="en-US" sz="3200" b="1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200" b="1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𝒄𝒐𝒏𝒔𝒕</m:t>
                      </m:r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19BD6FC-E44A-4331-B6E2-3FEBCD9A87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8968" y="1794511"/>
                <a:ext cx="7072402" cy="3104696"/>
              </a:xfrm>
              <a:prstGeom prst="rect">
                <a:avLst/>
              </a:prstGeom>
              <a:blipFill>
                <a:blip r:embed="rId2"/>
                <a:stretch>
                  <a:fillRect l="-2241" t="-2745" r="-21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545B8E5-76B2-49FC-AD0C-7609A6FF9D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070" y="4680000"/>
            <a:ext cx="1566367" cy="1693369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xmlns="" id="{EA7EF7D4-DBB0-4213-8DC3-7C06504D56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8149" y="274320"/>
            <a:ext cx="1199419" cy="1921961"/>
          </a:xfrm>
          <a:custGeom>
            <a:avLst/>
            <a:gdLst/>
            <a:ahLst/>
            <a:cxnLst/>
            <a:rect l="l" t="t" r="r" b="b"/>
            <a:pathLst>
              <a:path w="1964763" h="1856167">
                <a:moveTo>
                  <a:pt x="34265" y="0"/>
                </a:moveTo>
                <a:lnTo>
                  <a:pt x="1930498" y="0"/>
                </a:lnTo>
                <a:cubicBezTo>
                  <a:pt x="1949422" y="0"/>
                  <a:pt x="1964763" y="15341"/>
                  <a:pt x="1964763" y="34265"/>
                </a:cubicBezTo>
                <a:lnTo>
                  <a:pt x="1964763" y="1821902"/>
                </a:lnTo>
                <a:cubicBezTo>
                  <a:pt x="1964763" y="1840826"/>
                  <a:pt x="1949422" y="1856167"/>
                  <a:pt x="1930498" y="1856167"/>
                </a:cubicBezTo>
                <a:lnTo>
                  <a:pt x="34265" y="1856167"/>
                </a:lnTo>
                <a:cubicBezTo>
                  <a:pt x="15341" y="1856167"/>
                  <a:pt x="0" y="1840826"/>
                  <a:pt x="0" y="1821902"/>
                </a:cubicBezTo>
                <a:lnTo>
                  <a:pt x="0" y="34265"/>
                </a:lnTo>
                <a:cubicBezTo>
                  <a:pt x="0" y="15341"/>
                  <a:pt x="15341" y="0"/>
                  <a:pt x="34265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865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5376C9E-778C-988C-C8E6-87ECF8FF688B}"/>
              </a:ext>
            </a:extLst>
          </p:cNvPr>
          <p:cNvSpPr/>
          <p:nvPr/>
        </p:nvSpPr>
        <p:spPr>
          <a:xfrm>
            <a:off x="5556529" y="-886381"/>
            <a:ext cx="5081925" cy="30041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Luyện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tập</a:t>
            </a:r>
            <a:endParaRPr kumimoji="0" lang="en-US" sz="6000" b="0" i="0" u="none" strike="noStrike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BBB6095-4BB5-8279-4E64-BB0C5FFE86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5" r="-1" b="-1"/>
          <a:stretch/>
        </p:blipFill>
        <p:spPr>
          <a:xfrm>
            <a:off x="470464" y="726226"/>
            <a:ext cx="2565029" cy="1872707"/>
          </a:xfrm>
          <a:custGeom>
            <a:avLst/>
            <a:gdLst/>
            <a:ahLst/>
            <a:cxnLst/>
            <a:rect l="l" t="t" r="r" b="b"/>
            <a:pathLst>
              <a:path w="1964763" h="1856167">
                <a:moveTo>
                  <a:pt x="34265" y="0"/>
                </a:moveTo>
                <a:lnTo>
                  <a:pt x="1930498" y="0"/>
                </a:lnTo>
                <a:cubicBezTo>
                  <a:pt x="1949422" y="0"/>
                  <a:pt x="1964763" y="15341"/>
                  <a:pt x="1964763" y="34265"/>
                </a:cubicBezTo>
                <a:lnTo>
                  <a:pt x="1964763" y="1821902"/>
                </a:lnTo>
                <a:cubicBezTo>
                  <a:pt x="1964763" y="1840826"/>
                  <a:pt x="1949422" y="1856167"/>
                  <a:pt x="1930498" y="1856167"/>
                </a:cubicBezTo>
                <a:lnTo>
                  <a:pt x="34265" y="1856167"/>
                </a:lnTo>
                <a:cubicBezTo>
                  <a:pt x="15341" y="1856167"/>
                  <a:pt x="0" y="1840826"/>
                  <a:pt x="0" y="1821902"/>
                </a:cubicBezTo>
                <a:lnTo>
                  <a:pt x="0" y="34265"/>
                </a:lnTo>
                <a:cubicBezTo>
                  <a:pt x="0" y="15341"/>
                  <a:pt x="15341" y="0"/>
                  <a:pt x="34265" y="0"/>
                </a:cubicBezTo>
                <a:close/>
              </a:path>
            </a:pathLst>
          </a:cu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216C978-4F69-E0DA-C3E5-077B6F1BFC51}"/>
              </a:ext>
            </a:extLst>
          </p:cNvPr>
          <p:cNvSpPr/>
          <p:nvPr/>
        </p:nvSpPr>
        <p:spPr>
          <a:xfrm>
            <a:off x="5519555" y="3233274"/>
            <a:ext cx="6126134" cy="13487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Cá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nhân</a:t>
            </a:r>
            <a:r>
              <a:rPr lang="en-US" sz="3200" dirty="0">
                <a:solidFill>
                  <a:schemeClr val="tx1"/>
                </a:solidFill>
              </a:rPr>
              <a:t> HS </a:t>
            </a:r>
            <a:r>
              <a:rPr lang="en-US" sz="3200" dirty="0" err="1">
                <a:solidFill>
                  <a:schemeClr val="tx1"/>
                </a:solidFill>
              </a:rPr>
              <a:t>tham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gia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trò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ch</a:t>
            </a:r>
            <a:r>
              <a:rPr lang="vi-VN" sz="3200" dirty="0">
                <a:solidFill>
                  <a:schemeClr val="tx1"/>
                </a:solidFill>
              </a:rPr>
              <a:t>ơ</a:t>
            </a:r>
            <a:r>
              <a:rPr lang="en-US" sz="3200" dirty="0" err="1">
                <a:solidFill>
                  <a:schemeClr val="tx1"/>
                </a:solidFill>
              </a:rPr>
              <a:t>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trả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lời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câu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hỏi</a:t>
            </a:r>
            <a:r>
              <a:rPr lang="en-US" sz="32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40962" name="Picture 2" descr="123 TA CÙNG ĐẾM | SỐ 4 | DẠY BÉ HỌC ĐẾM SỐ TIẾNG VIỆT | MN Ngọc Thụy">
            <a:extLst>
              <a:ext uri="{FF2B5EF4-FFF2-40B4-BE49-F238E27FC236}">
                <a16:creationId xmlns:a16="http://schemas.microsoft.com/office/drawing/2014/main" xmlns="" id="{505CCF09-A95F-4B4C-A872-126345F18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089" y="1589723"/>
            <a:ext cx="2402205" cy="189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752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>
            <a:extLst>
              <a:ext uri="{FF2B5EF4-FFF2-40B4-BE49-F238E27FC236}">
                <a16:creationId xmlns:a16="http://schemas.microsoft.com/office/drawing/2014/main" xmlns="" id="{E529DBE0-55C7-4B97-9F73-3B9BCF2F9C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0050" y="34291"/>
            <a:ext cx="11098530" cy="1470025"/>
          </a:xfrm>
        </p:spPr>
        <p:txBody>
          <a:bodyPr/>
          <a:lstStyle/>
          <a:p>
            <a:r>
              <a:rPr lang="en-US" alt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endParaRPr lang="en-US" altLang="en-US" sz="5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6C5298D-D152-4176-B65D-47DD86C504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052" name="Picture 3" descr="cau mon.jpg">
            <a:extLst>
              <a:ext uri="{FF2B5EF4-FFF2-40B4-BE49-F238E27FC236}">
                <a16:creationId xmlns:a16="http://schemas.microsoft.com/office/drawing/2014/main" xmlns="" id="{3AAEEC7B-C0EB-4644-BAB8-CCD3CE6141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076" y="1657350"/>
            <a:ext cx="9178925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 descr="cau mon 3.png">
            <a:extLst>
              <a:ext uri="{FF2B5EF4-FFF2-40B4-BE49-F238E27FC236}">
                <a16:creationId xmlns:a16="http://schemas.microsoft.com/office/drawing/2014/main" xmlns="" id="{62772F42-1CB6-4593-8500-EB3F2E0F97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5629276" cy="3232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Content Placeholder 3" descr="thu mon 1.png">
            <a:extLst>
              <a:ext uri="{FF2B5EF4-FFF2-40B4-BE49-F238E27FC236}">
                <a16:creationId xmlns:a16="http://schemas.microsoft.com/office/drawing/2014/main" xmlns="" id="{ED37BF09-E5D4-4ED1-9491-17E5F2B79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1" y="990601"/>
            <a:ext cx="1579563" cy="1497013"/>
          </a:xfrm>
        </p:spPr>
      </p:pic>
      <p:pic>
        <p:nvPicPr>
          <p:cNvPr id="5" name="Picture 4" descr="thu mon 2.png">
            <a:extLst>
              <a:ext uri="{FF2B5EF4-FFF2-40B4-BE49-F238E27FC236}">
                <a16:creationId xmlns:a16="http://schemas.microsoft.com/office/drawing/2014/main" xmlns="" id="{2408541E-8ACB-405D-9EF5-A4C1603E5F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905001"/>
            <a:ext cx="12065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:\THU VIEN VIOLET\HINH ANH\cau mon 5.png">
            <a:extLst>
              <a:ext uri="{FF2B5EF4-FFF2-40B4-BE49-F238E27FC236}">
                <a16:creationId xmlns:a16="http://schemas.microsoft.com/office/drawing/2014/main" xmlns="" id="{5F8B6FC0-D99F-4039-8F2C-5813621CA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4102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8" descr="cau mon 7.png">
            <a:extLst>
              <a:ext uri="{FF2B5EF4-FFF2-40B4-BE49-F238E27FC236}">
                <a16:creationId xmlns:a16="http://schemas.microsoft.com/office/drawing/2014/main" xmlns="" id="{3B61F6AA-EF39-493E-85E2-5B1A02855F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029200"/>
            <a:ext cx="123666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Callout 10">
            <a:extLst>
              <a:ext uri="{FF2B5EF4-FFF2-40B4-BE49-F238E27FC236}">
                <a16:creationId xmlns:a16="http://schemas.microsoft.com/office/drawing/2014/main" xmlns="" id="{46732BCC-CE9C-4E1A-99DE-3A812F677AAD}"/>
              </a:ext>
            </a:extLst>
          </p:cNvPr>
          <p:cNvSpPr/>
          <p:nvPr/>
        </p:nvSpPr>
        <p:spPr>
          <a:xfrm>
            <a:off x="1524000" y="533400"/>
            <a:ext cx="914400" cy="762000"/>
          </a:xfrm>
          <a:prstGeom prst="wedgeEllipseCallout">
            <a:avLst>
              <a:gd name="adj1" fmla="val 65403"/>
              <a:gd name="adj2" fmla="val 531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>
                <a:solidFill>
                  <a:prstClr val="white"/>
                </a:solidFill>
                <a:latin typeface="Calibri"/>
              </a:rPr>
              <a:t>Vào</a:t>
            </a:r>
          </a:p>
          <a:p>
            <a:pPr algn="ctr">
              <a:defRPr/>
            </a:pPr>
            <a:r>
              <a:rPr lang="en-US" sz="1600" b="1">
                <a:solidFill>
                  <a:prstClr val="white"/>
                </a:solidFill>
                <a:latin typeface="Calibri"/>
              </a:rPr>
              <a:t>(Sai</a:t>
            </a:r>
            <a:r>
              <a:rPr lang="en-US" sz="1200" b="1">
                <a:solidFill>
                  <a:prstClr val="white"/>
                </a:solidFill>
                <a:latin typeface="Calibri"/>
              </a:rPr>
              <a:t>)</a:t>
            </a:r>
          </a:p>
        </p:txBody>
      </p:sp>
      <p:sp>
        <p:nvSpPr>
          <p:cNvPr id="12" name="Cloud Callout 11">
            <a:extLst>
              <a:ext uri="{FF2B5EF4-FFF2-40B4-BE49-F238E27FC236}">
                <a16:creationId xmlns:a16="http://schemas.microsoft.com/office/drawing/2014/main" xmlns="" id="{411E9E97-0932-4B0E-AC08-0D973E7D2AD8}"/>
              </a:ext>
            </a:extLst>
          </p:cNvPr>
          <p:cNvSpPr/>
          <p:nvPr/>
        </p:nvSpPr>
        <p:spPr>
          <a:xfrm>
            <a:off x="4038600" y="228600"/>
            <a:ext cx="1524000" cy="1295400"/>
          </a:xfrm>
          <a:prstGeom prst="cloudCallout">
            <a:avLst>
              <a:gd name="adj1" fmla="val -125863"/>
              <a:gd name="adj2" fmla="val 394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>
                <a:solidFill>
                  <a:prstClr val="white"/>
                </a:solidFill>
                <a:latin typeface="Calibri"/>
              </a:rPr>
              <a:t>Không vào</a:t>
            </a:r>
          </a:p>
          <a:p>
            <a:pPr algn="ctr">
              <a:defRPr/>
            </a:pPr>
            <a:r>
              <a:rPr lang="en-US" sz="1600" b="1">
                <a:solidFill>
                  <a:prstClr val="white"/>
                </a:solidFill>
                <a:latin typeface="Calibri"/>
              </a:rPr>
              <a:t>(Đúng)</a:t>
            </a: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xmlns="" id="{201A141E-CC7D-46C4-8DD1-1E42B62A582B}"/>
              </a:ext>
            </a:extLst>
          </p:cNvPr>
          <p:cNvSpPr/>
          <p:nvPr/>
        </p:nvSpPr>
        <p:spPr>
          <a:xfrm>
            <a:off x="2743200" y="228600"/>
            <a:ext cx="838200" cy="533400"/>
          </a:xfrm>
          <a:prstGeom prst="wedgeRoundRectCallout">
            <a:avLst>
              <a:gd name="adj1" fmla="val -31588"/>
              <a:gd name="adj2" fmla="val 12769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>
                <a:solidFill>
                  <a:prstClr val="white"/>
                </a:solidFill>
                <a:latin typeface="Calibri"/>
              </a:rPr>
              <a:t>Về </a:t>
            </a:r>
          </a:p>
        </p:txBody>
      </p:sp>
      <p:sp>
        <p:nvSpPr>
          <p:cNvPr id="14" name="Oval 13">
            <a:hlinkClick r:id="rId8" action="ppaction://hlinksldjump"/>
            <a:extLst>
              <a:ext uri="{FF2B5EF4-FFF2-40B4-BE49-F238E27FC236}">
                <a16:creationId xmlns:a16="http://schemas.microsoft.com/office/drawing/2014/main" xmlns="" id="{7D197894-5781-4EC4-9D93-3F8FF62FD83B}"/>
              </a:ext>
            </a:extLst>
          </p:cNvPr>
          <p:cNvSpPr/>
          <p:nvPr/>
        </p:nvSpPr>
        <p:spPr>
          <a:xfrm>
            <a:off x="3657600" y="6248400"/>
            <a:ext cx="685800" cy="609600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>
                <a:solidFill>
                  <a:srgbClr val="FF0000"/>
                </a:solidFill>
                <a:latin typeface="Calibri"/>
              </a:rPr>
              <a:t>2</a:t>
            </a:r>
          </a:p>
        </p:txBody>
      </p:sp>
      <p:sp>
        <p:nvSpPr>
          <p:cNvPr id="15" name="Oval 14">
            <a:hlinkClick r:id="rId10" action="ppaction://hlinksldjump"/>
            <a:extLst>
              <a:ext uri="{FF2B5EF4-FFF2-40B4-BE49-F238E27FC236}">
                <a16:creationId xmlns:a16="http://schemas.microsoft.com/office/drawing/2014/main" xmlns="" id="{A835B6CA-1F1E-4E6D-8EAF-1A53F65BFBA1}"/>
              </a:ext>
            </a:extLst>
          </p:cNvPr>
          <p:cNvSpPr/>
          <p:nvPr/>
        </p:nvSpPr>
        <p:spPr>
          <a:xfrm>
            <a:off x="4419600" y="6248400"/>
            <a:ext cx="685800" cy="609600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>
                <a:solidFill>
                  <a:srgbClr val="FF0000"/>
                </a:solidFill>
                <a:latin typeface="Calibri"/>
              </a:rPr>
              <a:t>3</a:t>
            </a:r>
          </a:p>
        </p:txBody>
      </p:sp>
      <p:sp>
        <p:nvSpPr>
          <p:cNvPr id="16" name="Oval 15">
            <a:hlinkClick r:id="rId11" action="ppaction://hlinksldjump"/>
            <a:extLst>
              <a:ext uri="{FF2B5EF4-FFF2-40B4-BE49-F238E27FC236}">
                <a16:creationId xmlns:a16="http://schemas.microsoft.com/office/drawing/2014/main" xmlns="" id="{14318FF6-D7AE-4BAA-9D3F-730525C2E59C}"/>
              </a:ext>
            </a:extLst>
          </p:cNvPr>
          <p:cNvSpPr/>
          <p:nvPr/>
        </p:nvSpPr>
        <p:spPr>
          <a:xfrm>
            <a:off x="5181600" y="6248400"/>
            <a:ext cx="685800" cy="609600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>
                <a:solidFill>
                  <a:srgbClr val="FF0000"/>
                </a:solidFill>
                <a:latin typeface="Calibri"/>
              </a:rPr>
              <a:t>4</a:t>
            </a:r>
          </a:p>
        </p:txBody>
      </p:sp>
      <p:sp>
        <p:nvSpPr>
          <p:cNvPr id="17" name="Oval 16">
            <a:hlinkClick r:id="rId12" action="ppaction://hlinksldjump"/>
            <a:extLst>
              <a:ext uri="{FF2B5EF4-FFF2-40B4-BE49-F238E27FC236}">
                <a16:creationId xmlns:a16="http://schemas.microsoft.com/office/drawing/2014/main" xmlns="" id="{4A1E56B6-4839-4C85-85AD-C57B3C580C1F}"/>
              </a:ext>
            </a:extLst>
          </p:cNvPr>
          <p:cNvSpPr/>
          <p:nvPr/>
        </p:nvSpPr>
        <p:spPr>
          <a:xfrm>
            <a:off x="5867400" y="6248400"/>
            <a:ext cx="685800" cy="609600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>
                <a:solidFill>
                  <a:srgbClr val="FF0000"/>
                </a:solidFill>
                <a:latin typeface="Calibri"/>
              </a:rPr>
              <a:t>5</a:t>
            </a:r>
          </a:p>
        </p:txBody>
      </p:sp>
      <p:sp>
        <p:nvSpPr>
          <p:cNvPr id="18" name="Oval 17">
            <a:hlinkClick r:id="rId13" action="ppaction://hlinksldjump"/>
            <a:extLst>
              <a:ext uri="{FF2B5EF4-FFF2-40B4-BE49-F238E27FC236}">
                <a16:creationId xmlns:a16="http://schemas.microsoft.com/office/drawing/2014/main" xmlns="" id="{1C767D92-227F-4F49-A894-625E834D86B4}"/>
              </a:ext>
            </a:extLst>
          </p:cNvPr>
          <p:cNvSpPr/>
          <p:nvPr/>
        </p:nvSpPr>
        <p:spPr>
          <a:xfrm>
            <a:off x="6553200" y="6248400"/>
            <a:ext cx="685800" cy="609600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>
                <a:solidFill>
                  <a:srgbClr val="FF0000"/>
                </a:solidFill>
                <a:latin typeface="Calibri"/>
              </a:rPr>
              <a:t>6</a:t>
            </a:r>
          </a:p>
        </p:txBody>
      </p:sp>
      <p:sp>
        <p:nvSpPr>
          <p:cNvPr id="19" name="Oval 18">
            <a:hlinkClick r:id="rId14" action="ppaction://hlinksldjump"/>
            <a:extLst>
              <a:ext uri="{FF2B5EF4-FFF2-40B4-BE49-F238E27FC236}">
                <a16:creationId xmlns:a16="http://schemas.microsoft.com/office/drawing/2014/main" xmlns="" id="{11CA53B4-4E5D-4D86-AA23-08C65FD1AA66}"/>
              </a:ext>
            </a:extLst>
          </p:cNvPr>
          <p:cNvSpPr/>
          <p:nvPr/>
        </p:nvSpPr>
        <p:spPr>
          <a:xfrm>
            <a:off x="7239000" y="6248400"/>
            <a:ext cx="685800" cy="609600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>
                <a:solidFill>
                  <a:srgbClr val="FF0000"/>
                </a:solidFill>
                <a:latin typeface="Calibri"/>
              </a:rPr>
              <a:t>7</a:t>
            </a:r>
          </a:p>
        </p:txBody>
      </p:sp>
      <p:sp>
        <p:nvSpPr>
          <p:cNvPr id="20" name="Oval 19">
            <a:hlinkClick r:id="rId15" action="ppaction://hlinksldjump"/>
            <a:extLst>
              <a:ext uri="{FF2B5EF4-FFF2-40B4-BE49-F238E27FC236}">
                <a16:creationId xmlns:a16="http://schemas.microsoft.com/office/drawing/2014/main" xmlns="" id="{6D3A1F70-621F-4853-9433-FF8634DC6538}"/>
              </a:ext>
            </a:extLst>
          </p:cNvPr>
          <p:cNvSpPr/>
          <p:nvPr/>
        </p:nvSpPr>
        <p:spPr>
          <a:xfrm>
            <a:off x="8001000" y="6248400"/>
            <a:ext cx="685800" cy="609600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>
                <a:solidFill>
                  <a:srgbClr val="FF0000"/>
                </a:solidFill>
                <a:latin typeface="Calibri"/>
              </a:rPr>
              <a:t>8</a:t>
            </a:r>
          </a:p>
        </p:txBody>
      </p:sp>
      <p:sp>
        <p:nvSpPr>
          <p:cNvPr id="21" name="Oval 20">
            <a:hlinkClick r:id="rId16" action="ppaction://hlinksldjump"/>
            <a:extLst>
              <a:ext uri="{FF2B5EF4-FFF2-40B4-BE49-F238E27FC236}">
                <a16:creationId xmlns:a16="http://schemas.microsoft.com/office/drawing/2014/main" xmlns="" id="{5F947EB9-5AFB-4E58-960B-13EB4FB3C996}"/>
              </a:ext>
            </a:extLst>
          </p:cNvPr>
          <p:cNvSpPr/>
          <p:nvPr/>
        </p:nvSpPr>
        <p:spPr>
          <a:xfrm>
            <a:off x="8763000" y="6248400"/>
            <a:ext cx="685800" cy="609600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>
                <a:solidFill>
                  <a:srgbClr val="FF0000"/>
                </a:solidFill>
                <a:latin typeface="Calibri"/>
              </a:rPr>
              <a:t>9</a:t>
            </a:r>
          </a:p>
        </p:txBody>
      </p:sp>
      <p:sp>
        <p:nvSpPr>
          <p:cNvPr id="22" name="Oval 21">
            <a:hlinkClick r:id="rId17" action="ppaction://hlinksldjump"/>
            <a:extLst>
              <a:ext uri="{FF2B5EF4-FFF2-40B4-BE49-F238E27FC236}">
                <a16:creationId xmlns:a16="http://schemas.microsoft.com/office/drawing/2014/main" xmlns="" id="{0B278F34-78CD-43ED-AAC5-815ED0057104}"/>
              </a:ext>
            </a:extLst>
          </p:cNvPr>
          <p:cNvSpPr/>
          <p:nvPr/>
        </p:nvSpPr>
        <p:spPr>
          <a:xfrm>
            <a:off x="9448800" y="6248400"/>
            <a:ext cx="685800" cy="609600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>
                <a:solidFill>
                  <a:srgbClr val="FF0000"/>
                </a:solidFill>
                <a:latin typeface="Calibri"/>
              </a:rPr>
              <a:t>10</a:t>
            </a:r>
          </a:p>
        </p:txBody>
      </p:sp>
      <p:sp>
        <p:nvSpPr>
          <p:cNvPr id="23" name="Oval 22">
            <a:hlinkClick r:id="rId18" action="ppaction://hlinksldjump"/>
            <a:extLst>
              <a:ext uri="{FF2B5EF4-FFF2-40B4-BE49-F238E27FC236}">
                <a16:creationId xmlns:a16="http://schemas.microsoft.com/office/drawing/2014/main" xmlns="" id="{6FFB0EAC-9C08-4BB8-BDB4-BCB786D8FB19}"/>
              </a:ext>
            </a:extLst>
          </p:cNvPr>
          <p:cNvSpPr/>
          <p:nvPr/>
        </p:nvSpPr>
        <p:spPr>
          <a:xfrm>
            <a:off x="2971800" y="6248400"/>
            <a:ext cx="685800" cy="609600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>
                <a:solidFill>
                  <a:srgbClr val="FF0000"/>
                </a:solidFill>
                <a:latin typeface="Calibri"/>
              </a:rPr>
              <a:t>1</a:t>
            </a:r>
          </a:p>
        </p:txBody>
      </p:sp>
      <p:sp>
        <p:nvSpPr>
          <p:cNvPr id="25" name="Line Callout 3 24">
            <a:extLst>
              <a:ext uri="{FF2B5EF4-FFF2-40B4-BE49-F238E27FC236}">
                <a16:creationId xmlns:a16="http://schemas.microsoft.com/office/drawing/2014/main" xmlns="" id="{8B7EDB02-0A59-41DE-BDA6-E5EC8C0013F3}"/>
              </a:ext>
            </a:extLst>
          </p:cNvPr>
          <p:cNvSpPr/>
          <p:nvPr/>
        </p:nvSpPr>
        <p:spPr>
          <a:xfrm>
            <a:off x="5715000" y="4419600"/>
            <a:ext cx="1828800" cy="838200"/>
          </a:xfrm>
          <a:prstGeom prst="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19109"/>
              <a:gd name="adj8" fmla="val 44484"/>
            </a:avLst>
          </a:prstGeom>
          <a:solidFill>
            <a:srgbClr val="FFFF0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0000FF"/>
                </a:solidFill>
                <a:latin typeface="Calibri"/>
              </a:rPr>
              <a:t>Chọn</a:t>
            </a:r>
          </a:p>
        </p:txBody>
      </p:sp>
      <p:sp>
        <p:nvSpPr>
          <p:cNvPr id="27" name="Left Brace 26">
            <a:extLst>
              <a:ext uri="{FF2B5EF4-FFF2-40B4-BE49-F238E27FC236}">
                <a16:creationId xmlns:a16="http://schemas.microsoft.com/office/drawing/2014/main" xmlns="" id="{2272854A-52E2-4525-B740-E317E1E33127}"/>
              </a:ext>
            </a:extLst>
          </p:cNvPr>
          <p:cNvSpPr/>
          <p:nvPr/>
        </p:nvSpPr>
        <p:spPr>
          <a:xfrm rot="5400000">
            <a:off x="6210300" y="2476500"/>
            <a:ext cx="685800" cy="6553200"/>
          </a:xfrm>
          <a:prstGeom prst="leftBrac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96" name="Title 1">
            <a:extLst>
              <a:ext uri="{FF2B5EF4-FFF2-40B4-BE49-F238E27FC236}">
                <a16:creationId xmlns:a16="http://schemas.microsoft.com/office/drawing/2014/main" xmlns="" id="{9D16A3CF-F382-4F17-B4B6-1113D409CB6F}"/>
              </a:ext>
            </a:extLst>
          </p:cNvPr>
          <p:cNvSpPr>
            <a:spLocks/>
          </p:cNvSpPr>
          <p:nvPr/>
        </p:nvSpPr>
        <p:spPr bwMode="auto">
          <a:xfrm>
            <a:off x="5334000" y="2743201"/>
            <a:ext cx="51816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algn="ctr"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 Môn Xuất sắc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5 -0.03885 L 0.47083 -0.6938 " pathEditMode="relative" ptsTypes="AA">
                                      <p:cBhvr>
                                        <p:cTn id="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6531E-6 C -0.00677 -0.02197 -0.01337 -0.04371 -0.03229 -0.06568 C -0.05122 -0.08765 -0.07761 -0.14315 -0.11406 -0.13136 C -0.15052 -0.11956 -0.2007 -0.05689 -0.2507 0.00578 " pathEditMode="relative" ptsTypes="aaaA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6 2.35893E-6 C 0.24322 -0.26642 0.48645 -0.53261 0.58437 -0.5555 C 0.68229 -0.5784 0.63472 -0.35777 0.58715 -0.13691 " pathEditMode="relative" ptsTypes="aaA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37558E-6 C 0.03038 -0.03839 0.06094 -0.07678 0.07743 -0.07308 C 0.09392 -0.06938 0.09618 -0.02359 0.09861 0.02244 " pathEditMode="relative" ptsTypes="aaA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 -0.51064 L -3.33333E-6 2.08141E-6 " pathEditMode="relative" ptsTypes="AA">
                                      <p:cBhvr>
                                        <p:cTn id="20" dur="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 -0.0777 L 3.33333E-6 -2.47919E-6 " pathEditMode="relative" rAng="0" ptsTypes="AA">
                                      <p:cBhvr>
                                        <p:cTn id="22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38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 nodeType="clickPar">
                      <p:stCondLst>
                        <p:cond delay="0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 descr="cau mon 3.png">
            <a:extLst>
              <a:ext uri="{FF2B5EF4-FFF2-40B4-BE49-F238E27FC236}">
                <a16:creationId xmlns:a16="http://schemas.microsoft.com/office/drawing/2014/main" xmlns="" id="{1896C377-418D-4888-AAD9-FEECD49EC8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430" y="0"/>
            <a:ext cx="5236846" cy="3007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Content Placeholder 3" descr="thu mon 1.png">
            <a:extLst>
              <a:ext uri="{FF2B5EF4-FFF2-40B4-BE49-F238E27FC236}">
                <a16:creationId xmlns:a16="http://schemas.microsoft.com/office/drawing/2014/main" xmlns="" id="{9095E4A7-5073-43E0-9BFC-D0DFACAC89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1" y="990601"/>
            <a:ext cx="1579563" cy="1497013"/>
          </a:xfrm>
        </p:spPr>
      </p:pic>
      <p:pic>
        <p:nvPicPr>
          <p:cNvPr id="5" name="Picture 4" descr="thu mon 2.png">
            <a:extLst>
              <a:ext uri="{FF2B5EF4-FFF2-40B4-BE49-F238E27FC236}">
                <a16:creationId xmlns:a16="http://schemas.microsoft.com/office/drawing/2014/main" xmlns="" id="{7D409B27-5050-48A1-BB7F-333437D6E2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905001"/>
            <a:ext cx="12065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:\THU VIEN VIOLET\HINH ANH\cau mon 5.png">
            <a:extLst>
              <a:ext uri="{FF2B5EF4-FFF2-40B4-BE49-F238E27FC236}">
                <a16:creationId xmlns:a16="http://schemas.microsoft.com/office/drawing/2014/main" xmlns="" id="{0CDDCBF2-7F56-4333-B94B-4F134D462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" y="54102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8" descr="cau mon 7.png">
            <a:extLst>
              <a:ext uri="{FF2B5EF4-FFF2-40B4-BE49-F238E27FC236}">
                <a16:creationId xmlns:a16="http://schemas.microsoft.com/office/drawing/2014/main" xmlns="" id="{A71FB47B-BECE-47E6-AFED-91D64E1642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1" y="5029200"/>
            <a:ext cx="123666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Callout 10">
            <a:extLst>
              <a:ext uri="{FF2B5EF4-FFF2-40B4-BE49-F238E27FC236}">
                <a16:creationId xmlns:a16="http://schemas.microsoft.com/office/drawing/2014/main" xmlns="" id="{2847E547-95AD-423A-B20E-D4D9013EF1CC}"/>
              </a:ext>
            </a:extLst>
          </p:cNvPr>
          <p:cNvSpPr/>
          <p:nvPr/>
        </p:nvSpPr>
        <p:spPr>
          <a:xfrm>
            <a:off x="1828800" y="533400"/>
            <a:ext cx="609600" cy="762000"/>
          </a:xfrm>
          <a:prstGeom prst="wedgeEllipseCallout">
            <a:avLst>
              <a:gd name="adj1" fmla="val 65403"/>
              <a:gd name="adj2" fmla="val 53111"/>
            </a:avLst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>
                <a:solidFill>
                  <a:prstClr val="white"/>
                </a:solidFill>
                <a:latin typeface="Calibri"/>
              </a:rPr>
              <a:t>vào</a:t>
            </a:r>
          </a:p>
        </p:txBody>
      </p:sp>
      <p:sp>
        <p:nvSpPr>
          <p:cNvPr id="12" name="Cloud Callout 11">
            <a:extLst>
              <a:ext uri="{FF2B5EF4-FFF2-40B4-BE49-F238E27FC236}">
                <a16:creationId xmlns:a16="http://schemas.microsoft.com/office/drawing/2014/main" xmlns="" id="{D8A40061-54E5-418F-A023-D2388C93E46B}"/>
              </a:ext>
            </a:extLst>
          </p:cNvPr>
          <p:cNvSpPr/>
          <p:nvPr/>
        </p:nvSpPr>
        <p:spPr>
          <a:xfrm>
            <a:off x="4038600" y="685800"/>
            <a:ext cx="1066800" cy="838200"/>
          </a:xfrm>
          <a:prstGeom prst="cloudCallout">
            <a:avLst>
              <a:gd name="adj1" fmla="val -125863"/>
              <a:gd name="adj2" fmla="val 3945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>
                <a:solidFill>
                  <a:prstClr val="white"/>
                </a:solidFill>
                <a:latin typeface="Calibri"/>
              </a:rPr>
              <a:t>Không vào</a:t>
            </a: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xmlns="" id="{FD0B3528-63BE-4578-8615-7F84A04B299C}"/>
              </a:ext>
            </a:extLst>
          </p:cNvPr>
          <p:cNvSpPr/>
          <p:nvPr/>
        </p:nvSpPr>
        <p:spPr>
          <a:xfrm>
            <a:off x="2743200" y="228600"/>
            <a:ext cx="838200" cy="533400"/>
          </a:xfrm>
          <a:prstGeom prst="wedgeRoundRectCallout">
            <a:avLst>
              <a:gd name="adj1" fmla="val -31588"/>
              <a:gd name="adj2" fmla="val 127691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0000FF"/>
                </a:solidFill>
                <a:latin typeface="Calibri"/>
              </a:rPr>
              <a:t>Về 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8A26FE29-BF40-4F9B-9B38-9B7C9B8EE444}"/>
              </a:ext>
            </a:extLst>
          </p:cNvPr>
          <p:cNvSpPr/>
          <p:nvPr/>
        </p:nvSpPr>
        <p:spPr>
          <a:xfrm>
            <a:off x="102870" y="2602230"/>
            <a:ext cx="1714500" cy="1524000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800" dirty="0">
                <a:solidFill>
                  <a:srgbClr val="FF0000"/>
                </a:solidFill>
                <a:latin typeface="Calibri"/>
              </a:rPr>
              <a:t> 1</a:t>
            </a:r>
          </a:p>
        </p:txBody>
      </p:sp>
      <p:sp>
        <p:nvSpPr>
          <p:cNvPr id="4109" name="AutoShape 13">
            <a:hlinkClick r:id="rId9" action="ppaction://hlinksldjump"/>
            <a:extLst>
              <a:ext uri="{FF2B5EF4-FFF2-40B4-BE49-F238E27FC236}">
                <a16:creationId xmlns:a16="http://schemas.microsoft.com/office/drawing/2014/main" xmlns="" id="{6DEB6EF6-1CD3-49B6-9714-BAA449B4F8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2200" y="0"/>
            <a:ext cx="685800" cy="1143000"/>
          </a:xfrm>
          <a:prstGeom prst="upArrow">
            <a:avLst>
              <a:gd name="adj1" fmla="val 50000"/>
              <a:gd name="adj2" fmla="val 41667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154D6E9-EB68-4B87-8395-C4F26B2A8C18}"/>
              </a:ext>
            </a:extLst>
          </p:cNvPr>
          <p:cNvSpPr/>
          <p:nvPr/>
        </p:nvSpPr>
        <p:spPr>
          <a:xfrm>
            <a:off x="2548889" y="3657600"/>
            <a:ext cx="947927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3200" b="1" u="sng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u="sng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1:</a:t>
            </a:r>
            <a:r>
              <a:rPr lang="en-US" sz="32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khúc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xạ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endParaRPr lang="en-US" sz="3200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khúc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xạ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khúc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xạ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khúc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xạ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thuận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vi-VN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endParaRPr lang="en-US" sz="3200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dần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khúc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xạ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dần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FF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5 -0.03885 L 0.47083 -0.6938 " pathEditMode="relative" ptsTypes="AA">
                                      <p:cBhvr>
                                        <p:cTn id="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6531E-6 C -0.00677 -0.02197 -0.01337 -0.04371 -0.03229 -0.06568 C -0.05122 -0.08765 -0.07761 -0.14315 -0.11406 -0.13136 C -0.15052 -0.11956 -0.2007 -0.05689 -0.2507 0.00578 " pathEditMode="relative" ptsTypes="aaaA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6 2.35893E-6 C 0.24322 -0.26642 0.48645 -0.53261 0.58437 -0.5555 C 0.68229 -0.5784 0.63472 -0.35777 0.58715 -0.13691 " pathEditMode="relative" ptsTypes="aaA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37558E-6 C 0.03038 -0.03839 0.06094 -0.07678 0.07743 -0.07308 C 0.09392 -0.06938 0.09618 -0.02359 0.09861 0.02244 " pathEditMode="relative" ptsTypes="aaA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 -0.51064 L -3.33333E-6 2.08141E-6 " pathEditMode="relative" ptsTypes="AA">
                                      <p:cBhvr>
                                        <p:cTn id="20" dur="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 -0.0777 L 3.33333E-6 -2.47919E-6 " pathEditMode="relative" rAng="0" ptsTypes="AA">
                                      <p:cBhvr>
                                        <p:cTn id="22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38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 descr="cau mon 3.png">
            <a:extLst>
              <a:ext uri="{FF2B5EF4-FFF2-40B4-BE49-F238E27FC236}">
                <a16:creationId xmlns:a16="http://schemas.microsoft.com/office/drawing/2014/main" xmlns="" id="{2449A9B7-87F9-4A3F-97A8-AB0BA2D06B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1" y="-468630"/>
            <a:ext cx="570547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Content Placeholder 3" descr="thu mon 1.png">
            <a:extLst>
              <a:ext uri="{FF2B5EF4-FFF2-40B4-BE49-F238E27FC236}">
                <a16:creationId xmlns:a16="http://schemas.microsoft.com/office/drawing/2014/main" xmlns="" id="{A9F04456-F9F3-47E4-8EB9-DD452D33AF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1" y="990601"/>
            <a:ext cx="1579563" cy="1497013"/>
          </a:xfrm>
        </p:spPr>
      </p:pic>
      <p:pic>
        <p:nvPicPr>
          <p:cNvPr id="5" name="Picture 4" descr="thu mon 2.png">
            <a:extLst>
              <a:ext uri="{FF2B5EF4-FFF2-40B4-BE49-F238E27FC236}">
                <a16:creationId xmlns:a16="http://schemas.microsoft.com/office/drawing/2014/main" xmlns="" id="{271AAE8D-ED49-43BD-9583-B4A0656F4A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905001"/>
            <a:ext cx="12065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:\THU VIEN VIOLET\HINH ANH\cau mon 5.png">
            <a:extLst>
              <a:ext uri="{FF2B5EF4-FFF2-40B4-BE49-F238E27FC236}">
                <a16:creationId xmlns:a16="http://schemas.microsoft.com/office/drawing/2014/main" xmlns="" id="{C497C92C-09AC-4228-812D-5385A4A00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90" y="512445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8" descr="cau mon 7.png">
            <a:extLst>
              <a:ext uri="{FF2B5EF4-FFF2-40B4-BE49-F238E27FC236}">
                <a16:creationId xmlns:a16="http://schemas.microsoft.com/office/drawing/2014/main" xmlns="" id="{D4FE298E-24D1-49BD-A7DA-CC2535787E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39" y="5029200"/>
            <a:ext cx="123666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Callout 10">
            <a:extLst>
              <a:ext uri="{FF2B5EF4-FFF2-40B4-BE49-F238E27FC236}">
                <a16:creationId xmlns:a16="http://schemas.microsoft.com/office/drawing/2014/main" xmlns="" id="{0BA8D0D8-209A-4566-94BC-35B767254191}"/>
              </a:ext>
            </a:extLst>
          </p:cNvPr>
          <p:cNvSpPr/>
          <p:nvPr/>
        </p:nvSpPr>
        <p:spPr>
          <a:xfrm>
            <a:off x="1828800" y="533400"/>
            <a:ext cx="609600" cy="762000"/>
          </a:xfrm>
          <a:prstGeom prst="wedgeEllipseCallout">
            <a:avLst>
              <a:gd name="adj1" fmla="val 65403"/>
              <a:gd name="adj2" fmla="val 53111"/>
            </a:avLst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>
                <a:solidFill>
                  <a:prstClr val="white"/>
                </a:solidFill>
                <a:latin typeface="Calibri"/>
              </a:rPr>
              <a:t>vào</a:t>
            </a:r>
          </a:p>
        </p:txBody>
      </p:sp>
      <p:sp>
        <p:nvSpPr>
          <p:cNvPr id="12" name="Cloud Callout 11">
            <a:extLst>
              <a:ext uri="{FF2B5EF4-FFF2-40B4-BE49-F238E27FC236}">
                <a16:creationId xmlns:a16="http://schemas.microsoft.com/office/drawing/2014/main" xmlns="" id="{8C847AF3-08F7-4F87-8D32-494975BE3EAD}"/>
              </a:ext>
            </a:extLst>
          </p:cNvPr>
          <p:cNvSpPr/>
          <p:nvPr/>
        </p:nvSpPr>
        <p:spPr>
          <a:xfrm>
            <a:off x="4038600" y="685800"/>
            <a:ext cx="1066800" cy="838200"/>
          </a:xfrm>
          <a:prstGeom prst="cloudCallout">
            <a:avLst>
              <a:gd name="adj1" fmla="val -125863"/>
              <a:gd name="adj2" fmla="val 3945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>
                <a:solidFill>
                  <a:prstClr val="white"/>
                </a:solidFill>
                <a:latin typeface="Calibri"/>
              </a:rPr>
              <a:t>Không vào</a:t>
            </a: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xmlns="" id="{401EE710-B195-4930-A832-09BF265B2676}"/>
              </a:ext>
            </a:extLst>
          </p:cNvPr>
          <p:cNvSpPr/>
          <p:nvPr/>
        </p:nvSpPr>
        <p:spPr>
          <a:xfrm>
            <a:off x="2743200" y="228600"/>
            <a:ext cx="838200" cy="533400"/>
          </a:xfrm>
          <a:prstGeom prst="wedgeRoundRectCallout">
            <a:avLst>
              <a:gd name="adj1" fmla="val -31588"/>
              <a:gd name="adj2" fmla="val 127691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0000FF"/>
                </a:solidFill>
                <a:latin typeface="Calibri"/>
              </a:rPr>
              <a:t>Về 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27EADDF7-9338-4868-A20D-F051184ACB1F}"/>
              </a:ext>
            </a:extLst>
          </p:cNvPr>
          <p:cNvSpPr/>
          <p:nvPr/>
        </p:nvSpPr>
        <p:spPr>
          <a:xfrm>
            <a:off x="114300" y="2533650"/>
            <a:ext cx="1737360" cy="1421130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800" dirty="0">
                <a:solidFill>
                  <a:srgbClr val="FF0000"/>
                </a:solidFill>
                <a:latin typeface="Calibri"/>
              </a:rPr>
              <a:t>2</a:t>
            </a:r>
          </a:p>
        </p:txBody>
      </p:sp>
      <p:sp>
        <p:nvSpPr>
          <p:cNvPr id="5133" name="AutoShape 13">
            <a:hlinkClick r:id="rId9" action="ppaction://hlinksldjump"/>
            <a:extLst>
              <a:ext uri="{FF2B5EF4-FFF2-40B4-BE49-F238E27FC236}">
                <a16:creationId xmlns:a16="http://schemas.microsoft.com/office/drawing/2014/main" xmlns="" id="{A7C96A42-3AE2-4D50-87AB-B9205702BA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2200" y="76200"/>
            <a:ext cx="685800" cy="1143000"/>
          </a:xfrm>
          <a:prstGeom prst="upArrow">
            <a:avLst>
              <a:gd name="adj1" fmla="val 50000"/>
              <a:gd name="adj2" fmla="val 41667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DCF1532-7B13-4911-A959-447C7485580A}"/>
              </a:ext>
            </a:extLst>
          </p:cNvPr>
          <p:cNvSpPr/>
          <p:nvPr/>
        </p:nvSpPr>
        <p:spPr>
          <a:xfrm>
            <a:off x="2109153" y="2868930"/>
            <a:ext cx="9858057" cy="3586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3200" b="1" u="sng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u="sng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2:</a:t>
            </a:r>
            <a:r>
              <a:rPr lang="en-US" sz="32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SAI.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khúc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xạ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 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3200" spc="-3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3200" spc="-3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3200" spc="-3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spc="-3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khúc</a:t>
            </a:r>
            <a:r>
              <a:rPr lang="en-US" sz="3200" spc="-3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spc="-3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xạ</a:t>
            </a:r>
            <a:r>
              <a:rPr lang="en-US" sz="3200" spc="-3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spc="-3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spc="-3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spc="-3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spc="-3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spc="-3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3200" spc="-3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spc="-3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3200" spc="-3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spc="-3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3200" spc="-3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spc="-3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3200" spc="-3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spc="-3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3200" spc="-3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spc="-3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200" spc="-3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spc="-3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3200" spc="-3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spc="-3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r>
              <a:rPr lang="en-US" sz="3200" spc="-3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3200" spc="-3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khúc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xạ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r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0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tia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lệch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khúc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xạ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r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thuận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FF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6 -5.73543E-7 C 0.26944 -0.29648 0.53888 -0.59297 0.56631 -0.67923 C 0.59374 -0.76549 0.37916 -0.64176 0.16475 -0.5178 " pathEditMode="relative" ptsTypes="aaA">
                                      <p:cBhvr>
                                        <p:cTn id="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5.26364E-6 L 0.05 -0.17762 " pathEditMode="relative" ptsTypes="AA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 -0.51064 L -3.33333E-6 2.08141E-6 " pathEditMode="relative" ptsTypes="AA">
                                      <p:cBhvr>
                                        <p:cTn id="13" dur="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 -0.0777 L 3.33333E-6 -2.47919E-6 " pathEditMode="relative" rAng="0" ptsTypes="AA">
                                      <p:cBhvr>
                                        <p:cTn id="15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38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76503E-6 C 0.12621 -0.22248 0.25243 -0.44519 0.3309 -0.56453 C 0.40937 -0.68386 0.42482 -0.713 0.47031 -0.71647 C 0.5158 -0.71994 0.55989 -0.65264 0.60416 -0.58511 " pathEditMode="relative" ptsTypes="aaaA">
                                      <p:cBhvr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6.92877E-6 L -0.09167 -0.19982 " pathEditMode="relative" ptsTypes="AA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5801448"/>
            <a:ext cx="12190992" cy="1056552"/>
          </a:xfrm>
          <a:prstGeom prst="rect">
            <a:avLst/>
          </a:prstGeom>
        </p:spPr>
      </p:pic>
      <p:grpSp>
        <p:nvGrpSpPr>
          <p:cNvPr id="50" name="Google Shape;422;p39"/>
          <p:cNvGrpSpPr/>
          <p:nvPr/>
        </p:nvGrpSpPr>
        <p:grpSpPr>
          <a:xfrm rot="3287663">
            <a:off x="7021098" y="-971402"/>
            <a:ext cx="2506711" cy="3178593"/>
            <a:chOff x="4211314" y="194464"/>
            <a:chExt cx="1487800" cy="1886580"/>
          </a:xfrm>
        </p:grpSpPr>
        <p:sp>
          <p:nvSpPr>
            <p:cNvPr id="51" name="Google Shape;423;p39"/>
            <p:cNvSpPr/>
            <p:nvPr/>
          </p:nvSpPr>
          <p:spPr>
            <a:xfrm rot="2015395">
              <a:off x="5004868" y="133614"/>
              <a:ext cx="268757" cy="1619275"/>
            </a:xfrm>
            <a:custGeom>
              <a:avLst/>
              <a:gdLst/>
              <a:ahLst/>
              <a:cxnLst/>
              <a:rect l="l" t="t" r="r" b="b"/>
              <a:pathLst>
                <a:path w="2754" h="16593" extrusionOk="0">
                  <a:moveTo>
                    <a:pt x="2211" y="1"/>
                  </a:moveTo>
                  <a:lnTo>
                    <a:pt x="1" y="16480"/>
                  </a:lnTo>
                  <a:lnTo>
                    <a:pt x="918" y="16593"/>
                  </a:lnTo>
                  <a:lnTo>
                    <a:pt x="2754" y="7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/>
              <a:endParaRPr sz="2400">
                <a:solidFill>
                  <a:prstClr val="black"/>
                </a:solidFill>
                <a:latin typeface="Nunito Black" pitchFamily="2" charset="0"/>
                <a:ea typeface="Microsoft YaHei" panose="020B0503020204020204" charset="-122"/>
              </a:endParaRPr>
            </a:p>
          </p:txBody>
        </p:sp>
        <p:sp>
          <p:nvSpPr>
            <p:cNvPr id="52" name="Google Shape;424;p39"/>
            <p:cNvSpPr/>
            <p:nvPr/>
          </p:nvSpPr>
          <p:spPr>
            <a:xfrm rot="2015395">
              <a:off x="4466443" y="1515316"/>
              <a:ext cx="133012" cy="306133"/>
            </a:xfrm>
            <a:custGeom>
              <a:avLst/>
              <a:gdLst/>
              <a:ahLst/>
              <a:cxnLst/>
              <a:rect l="l" t="t" r="r" b="b"/>
              <a:pathLst>
                <a:path w="1363" h="3137" extrusionOk="0">
                  <a:moveTo>
                    <a:pt x="705" y="0"/>
                  </a:moveTo>
                  <a:cubicBezTo>
                    <a:pt x="605" y="0"/>
                    <a:pt x="507" y="7"/>
                    <a:pt x="426" y="13"/>
                  </a:cubicBezTo>
                  <a:cubicBezTo>
                    <a:pt x="332" y="893"/>
                    <a:pt x="89" y="1754"/>
                    <a:pt x="89" y="2672"/>
                  </a:cubicBezTo>
                  <a:cubicBezTo>
                    <a:pt x="89" y="2781"/>
                    <a:pt x="1" y="3085"/>
                    <a:pt x="219" y="3085"/>
                  </a:cubicBezTo>
                  <a:cubicBezTo>
                    <a:pt x="225" y="3085"/>
                    <a:pt x="232" y="3085"/>
                    <a:pt x="239" y="3084"/>
                  </a:cubicBezTo>
                  <a:cubicBezTo>
                    <a:pt x="239" y="2897"/>
                    <a:pt x="276" y="2710"/>
                    <a:pt x="314" y="2541"/>
                  </a:cubicBezTo>
                  <a:lnTo>
                    <a:pt x="314" y="2541"/>
                  </a:lnTo>
                  <a:cubicBezTo>
                    <a:pt x="314" y="2728"/>
                    <a:pt x="201" y="2934"/>
                    <a:pt x="351" y="3047"/>
                  </a:cubicBezTo>
                  <a:cubicBezTo>
                    <a:pt x="516" y="3101"/>
                    <a:pt x="690" y="3136"/>
                    <a:pt x="867" y="3136"/>
                  </a:cubicBezTo>
                  <a:cubicBezTo>
                    <a:pt x="932" y="3136"/>
                    <a:pt x="997" y="3132"/>
                    <a:pt x="1063" y="3122"/>
                  </a:cubicBezTo>
                  <a:cubicBezTo>
                    <a:pt x="1138" y="2972"/>
                    <a:pt x="1175" y="2803"/>
                    <a:pt x="1175" y="2635"/>
                  </a:cubicBezTo>
                  <a:cubicBezTo>
                    <a:pt x="1269" y="2260"/>
                    <a:pt x="1306" y="1867"/>
                    <a:pt x="1325" y="1474"/>
                  </a:cubicBezTo>
                  <a:cubicBezTo>
                    <a:pt x="1325" y="1174"/>
                    <a:pt x="1362" y="874"/>
                    <a:pt x="1344" y="593"/>
                  </a:cubicBezTo>
                  <a:cubicBezTo>
                    <a:pt x="1344" y="444"/>
                    <a:pt x="1325" y="219"/>
                    <a:pt x="1213" y="125"/>
                  </a:cubicBezTo>
                  <a:cubicBezTo>
                    <a:pt x="1113" y="25"/>
                    <a:pt x="905" y="0"/>
                    <a:pt x="7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/>
              <a:endParaRPr sz="2400">
                <a:solidFill>
                  <a:prstClr val="black"/>
                </a:solidFill>
                <a:latin typeface="Nunito Black" pitchFamily="2" charset="0"/>
                <a:ea typeface="Microsoft YaHei" panose="020B0503020204020204" charset="-122"/>
              </a:endParaRPr>
            </a:p>
          </p:txBody>
        </p:sp>
        <p:sp>
          <p:nvSpPr>
            <p:cNvPr id="53" name="Google Shape;425;p39"/>
            <p:cNvSpPr/>
            <p:nvPr/>
          </p:nvSpPr>
          <p:spPr>
            <a:xfrm rot="2015395">
              <a:off x="4594395" y="1493599"/>
              <a:ext cx="98857" cy="84121"/>
            </a:xfrm>
            <a:custGeom>
              <a:avLst/>
              <a:gdLst/>
              <a:ahLst/>
              <a:cxnLst/>
              <a:rect l="l" t="t" r="r" b="b"/>
              <a:pathLst>
                <a:path w="1013" h="862" extrusionOk="0">
                  <a:moveTo>
                    <a:pt x="94" y="0"/>
                  </a:moveTo>
                  <a:lnTo>
                    <a:pt x="1" y="749"/>
                  </a:lnTo>
                  <a:lnTo>
                    <a:pt x="918" y="862"/>
                  </a:lnTo>
                  <a:lnTo>
                    <a:pt x="1012" y="113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/>
              <a:endParaRPr sz="2400">
                <a:solidFill>
                  <a:prstClr val="black"/>
                </a:solidFill>
                <a:latin typeface="Nunito Black" pitchFamily="2" charset="0"/>
                <a:ea typeface="Microsoft YaHei" panose="020B0503020204020204" charset="-122"/>
              </a:endParaRPr>
            </a:p>
          </p:txBody>
        </p:sp>
        <p:sp>
          <p:nvSpPr>
            <p:cNvPr id="54" name="Google Shape;426;p39"/>
            <p:cNvSpPr/>
            <p:nvPr/>
          </p:nvSpPr>
          <p:spPr>
            <a:xfrm rot="2015395">
              <a:off x="4397797" y="1625205"/>
              <a:ext cx="155457" cy="192248"/>
            </a:xfrm>
            <a:custGeom>
              <a:avLst/>
              <a:gdLst/>
              <a:ahLst/>
              <a:cxnLst/>
              <a:rect l="l" t="t" r="r" b="b"/>
              <a:pathLst>
                <a:path w="1593" h="1970" extrusionOk="0">
                  <a:moveTo>
                    <a:pt x="506" y="0"/>
                  </a:moveTo>
                  <a:lnTo>
                    <a:pt x="506" y="0"/>
                  </a:lnTo>
                  <a:cubicBezTo>
                    <a:pt x="488" y="38"/>
                    <a:pt x="488" y="75"/>
                    <a:pt x="488" y="113"/>
                  </a:cubicBezTo>
                  <a:cubicBezTo>
                    <a:pt x="413" y="206"/>
                    <a:pt x="356" y="319"/>
                    <a:pt x="319" y="431"/>
                  </a:cubicBezTo>
                  <a:cubicBezTo>
                    <a:pt x="300" y="637"/>
                    <a:pt x="338" y="824"/>
                    <a:pt x="282" y="1011"/>
                  </a:cubicBezTo>
                  <a:cubicBezTo>
                    <a:pt x="244" y="1217"/>
                    <a:pt x="1" y="1648"/>
                    <a:pt x="263" y="1779"/>
                  </a:cubicBezTo>
                  <a:cubicBezTo>
                    <a:pt x="338" y="1835"/>
                    <a:pt x="469" y="1817"/>
                    <a:pt x="525" y="1854"/>
                  </a:cubicBezTo>
                  <a:cubicBezTo>
                    <a:pt x="600" y="1892"/>
                    <a:pt x="581" y="1948"/>
                    <a:pt x="694" y="1967"/>
                  </a:cubicBezTo>
                  <a:cubicBezTo>
                    <a:pt x="704" y="1969"/>
                    <a:pt x="716" y="1970"/>
                    <a:pt x="728" y="1970"/>
                  </a:cubicBezTo>
                  <a:cubicBezTo>
                    <a:pt x="828" y="1970"/>
                    <a:pt x="985" y="1910"/>
                    <a:pt x="1068" y="1910"/>
                  </a:cubicBezTo>
                  <a:cubicBezTo>
                    <a:pt x="1162" y="1910"/>
                    <a:pt x="1255" y="1948"/>
                    <a:pt x="1330" y="1948"/>
                  </a:cubicBezTo>
                  <a:cubicBezTo>
                    <a:pt x="1592" y="1948"/>
                    <a:pt x="1574" y="1892"/>
                    <a:pt x="1518" y="1704"/>
                  </a:cubicBezTo>
                  <a:cubicBezTo>
                    <a:pt x="1480" y="1592"/>
                    <a:pt x="1461" y="1480"/>
                    <a:pt x="1480" y="1386"/>
                  </a:cubicBezTo>
                  <a:cubicBezTo>
                    <a:pt x="1518" y="1143"/>
                    <a:pt x="1518" y="731"/>
                    <a:pt x="1218" y="674"/>
                  </a:cubicBezTo>
                  <a:cubicBezTo>
                    <a:pt x="1204" y="672"/>
                    <a:pt x="1191" y="670"/>
                    <a:pt x="1178" y="670"/>
                  </a:cubicBezTo>
                  <a:cubicBezTo>
                    <a:pt x="1056" y="670"/>
                    <a:pt x="965" y="780"/>
                    <a:pt x="855" y="780"/>
                  </a:cubicBezTo>
                  <a:cubicBezTo>
                    <a:pt x="816" y="780"/>
                    <a:pt x="776" y="766"/>
                    <a:pt x="731" y="731"/>
                  </a:cubicBezTo>
                  <a:cubicBezTo>
                    <a:pt x="450" y="468"/>
                    <a:pt x="1087" y="56"/>
                    <a:pt x="5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/>
              <a:endParaRPr sz="2400">
                <a:solidFill>
                  <a:prstClr val="black"/>
                </a:solidFill>
                <a:latin typeface="Nunito Black" pitchFamily="2" charset="0"/>
                <a:ea typeface="Microsoft YaHei" panose="020B0503020204020204" charset="-122"/>
              </a:endParaRPr>
            </a:p>
          </p:txBody>
        </p:sp>
        <p:sp>
          <p:nvSpPr>
            <p:cNvPr id="55" name="Google Shape;427;p39"/>
            <p:cNvSpPr/>
            <p:nvPr/>
          </p:nvSpPr>
          <p:spPr>
            <a:xfrm rot="2015395">
              <a:off x="4325397" y="1660042"/>
              <a:ext cx="69385" cy="123058"/>
            </a:xfrm>
            <a:custGeom>
              <a:avLst/>
              <a:gdLst/>
              <a:ahLst/>
              <a:cxnLst/>
              <a:rect l="l" t="t" r="r" b="b"/>
              <a:pathLst>
                <a:path w="711" h="1261" extrusionOk="0">
                  <a:moveTo>
                    <a:pt x="244" y="0"/>
                  </a:moveTo>
                  <a:cubicBezTo>
                    <a:pt x="75" y="0"/>
                    <a:pt x="1" y="94"/>
                    <a:pt x="19" y="263"/>
                  </a:cubicBezTo>
                  <a:lnTo>
                    <a:pt x="19" y="375"/>
                  </a:lnTo>
                  <a:cubicBezTo>
                    <a:pt x="75" y="618"/>
                    <a:pt x="1" y="1199"/>
                    <a:pt x="356" y="1255"/>
                  </a:cubicBezTo>
                  <a:cubicBezTo>
                    <a:pt x="374" y="1259"/>
                    <a:pt x="392" y="1260"/>
                    <a:pt x="409" y="1260"/>
                  </a:cubicBezTo>
                  <a:cubicBezTo>
                    <a:pt x="574" y="1260"/>
                    <a:pt x="710" y="1106"/>
                    <a:pt x="693" y="937"/>
                  </a:cubicBezTo>
                  <a:cubicBezTo>
                    <a:pt x="263" y="918"/>
                    <a:pt x="338" y="30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/>
              <a:endParaRPr sz="2400">
                <a:solidFill>
                  <a:prstClr val="black"/>
                </a:solidFill>
                <a:latin typeface="Nunito Black" pitchFamily="2" charset="0"/>
                <a:ea typeface="Microsoft YaHei" panose="020B0503020204020204" charset="-122"/>
              </a:endParaRPr>
            </a:p>
          </p:txBody>
        </p:sp>
        <p:sp>
          <p:nvSpPr>
            <p:cNvPr id="56" name="Google Shape;428;p39"/>
            <p:cNvSpPr/>
            <p:nvPr/>
          </p:nvSpPr>
          <p:spPr>
            <a:xfrm rot="2015395">
              <a:off x="4342295" y="1963580"/>
              <a:ext cx="71239" cy="106664"/>
            </a:xfrm>
            <a:custGeom>
              <a:avLst/>
              <a:gdLst/>
              <a:ahLst/>
              <a:cxnLst/>
              <a:rect l="l" t="t" r="r" b="b"/>
              <a:pathLst>
                <a:path w="730" h="1093" extrusionOk="0">
                  <a:moveTo>
                    <a:pt x="354" y="0"/>
                  </a:moveTo>
                  <a:cubicBezTo>
                    <a:pt x="313" y="0"/>
                    <a:pt x="263" y="14"/>
                    <a:pt x="206" y="43"/>
                  </a:cubicBezTo>
                  <a:lnTo>
                    <a:pt x="187" y="137"/>
                  </a:lnTo>
                  <a:cubicBezTo>
                    <a:pt x="38" y="437"/>
                    <a:pt x="0" y="774"/>
                    <a:pt x="56" y="1092"/>
                  </a:cubicBezTo>
                  <a:cubicBezTo>
                    <a:pt x="59" y="1092"/>
                    <a:pt x="63" y="1092"/>
                    <a:pt x="66" y="1092"/>
                  </a:cubicBezTo>
                  <a:cubicBezTo>
                    <a:pt x="482" y="1092"/>
                    <a:pt x="730" y="0"/>
                    <a:pt x="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/>
              <a:endParaRPr sz="2400">
                <a:solidFill>
                  <a:prstClr val="black"/>
                </a:solidFill>
                <a:latin typeface="Nunito Black" pitchFamily="2" charset="0"/>
                <a:ea typeface="Microsoft YaHei" panose="020B0503020204020204" charset="-122"/>
              </a:endParaRPr>
            </a:p>
          </p:txBody>
        </p:sp>
        <p:sp>
          <p:nvSpPr>
            <p:cNvPr id="57" name="Google Shape;429;p39"/>
            <p:cNvSpPr/>
            <p:nvPr/>
          </p:nvSpPr>
          <p:spPr>
            <a:xfrm rot="2015395">
              <a:off x="4318944" y="1885885"/>
              <a:ext cx="98" cy="9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3780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/>
              <a:endParaRPr sz="2400">
                <a:solidFill>
                  <a:prstClr val="black"/>
                </a:solidFill>
                <a:latin typeface="Nunito Black" pitchFamily="2" charset="0"/>
                <a:ea typeface="Microsoft YaHei" panose="020B0503020204020204" charset="-122"/>
              </a:endParaRPr>
            </a:p>
          </p:txBody>
        </p:sp>
        <p:sp>
          <p:nvSpPr>
            <p:cNvPr id="58" name="Google Shape;430;p39"/>
            <p:cNvSpPr/>
            <p:nvPr/>
          </p:nvSpPr>
          <p:spPr>
            <a:xfrm rot="2015395">
              <a:off x="4292389" y="1833720"/>
              <a:ext cx="1952" cy="98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1" y="1"/>
                  </a:moveTo>
                  <a:lnTo>
                    <a:pt x="1" y="1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rgbClr val="3780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/>
              <a:endParaRPr sz="2400">
                <a:solidFill>
                  <a:prstClr val="black"/>
                </a:solidFill>
                <a:latin typeface="Nunito Black" pitchFamily="2" charset="0"/>
                <a:ea typeface="Microsoft YaHei" panose="020B0503020204020204" charset="-122"/>
              </a:endParaRPr>
            </a:p>
          </p:txBody>
        </p:sp>
        <p:sp>
          <p:nvSpPr>
            <p:cNvPr id="59" name="Google Shape;431;p39"/>
            <p:cNvSpPr/>
            <p:nvPr/>
          </p:nvSpPr>
          <p:spPr>
            <a:xfrm rot="2015395">
              <a:off x="4316532" y="1885717"/>
              <a:ext cx="3708" cy="2440"/>
            </a:xfrm>
            <a:custGeom>
              <a:avLst/>
              <a:gdLst/>
              <a:ahLst/>
              <a:cxnLst/>
              <a:rect l="l" t="t" r="r" b="b"/>
              <a:pathLst>
                <a:path w="38" h="25" extrusionOk="0">
                  <a:moveTo>
                    <a:pt x="0" y="0"/>
                  </a:moveTo>
                  <a:lnTo>
                    <a:pt x="0" y="19"/>
                  </a:lnTo>
                  <a:cubicBezTo>
                    <a:pt x="0" y="23"/>
                    <a:pt x="1" y="24"/>
                    <a:pt x="2" y="24"/>
                  </a:cubicBezTo>
                  <a:cubicBezTo>
                    <a:pt x="8" y="24"/>
                    <a:pt x="23" y="0"/>
                    <a:pt x="38" y="0"/>
                  </a:cubicBezTo>
                  <a:close/>
                </a:path>
              </a:pathLst>
            </a:custGeom>
            <a:solidFill>
              <a:srgbClr val="3780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/>
              <a:endParaRPr sz="2400">
                <a:solidFill>
                  <a:prstClr val="black"/>
                </a:solidFill>
                <a:latin typeface="Nunito Black" pitchFamily="2" charset="0"/>
                <a:ea typeface="Microsoft YaHei" panose="020B0503020204020204" charset="-122"/>
              </a:endParaRPr>
            </a:p>
          </p:txBody>
        </p:sp>
        <p:sp>
          <p:nvSpPr>
            <p:cNvPr id="60" name="Google Shape;432;p39"/>
            <p:cNvSpPr/>
            <p:nvPr/>
          </p:nvSpPr>
          <p:spPr>
            <a:xfrm rot="2015395">
              <a:off x="4272521" y="1975717"/>
              <a:ext cx="98" cy="9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3780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/>
              <a:endParaRPr sz="2400">
                <a:solidFill>
                  <a:prstClr val="black"/>
                </a:solidFill>
                <a:latin typeface="Nunito Black" pitchFamily="2" charset="0"/>
                <a:ea typeface="Microsoft YaHei" panose="020B0503020204020204" charset="-122"/>
              </a:endParaRPr>
            </a:p>
          </p:txBody>
        </p:sp>
        <p:sp>
          <p:nvSpPr>
            <p:cNvPr id="61" name="Google Shape;433;p39"/>
            <p:cNvSpPr/>
            <p:nvPr/>
          </p:nvSpPr>
          <p:spPr>
            <a:xfrm rot="2015395">
              <a:off x="4305082" y="1864174"/>
              <a:ext cx="1952" cy="98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0" y="0"/>
                  </a:moveTo>
                  <a:lnTo>
                    <a:pt x="0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3780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/>
              <a:endParaRPr sz="2400">
                <a:solidFill>
                  <a:prstClr val="black"/>
                </a:solidFill>
                <a:latin typeface="Nunito Black" pitchFamily="2" charset="0"/>
                <a:ea typeface="Microsoft YaHei" panose="020B0503020204020204" charset="-122"/>
              </a:endParaRPr>
            </a:p>
          </p:txBody>
        </p:sp>
        <p:sp>
          <p:nvSpPr>
            <p:cNvPr id="62" name="Google Shape;434;p39"/>
            <p:cNvSpPr/>
            <p:nvPr/>
          </p:nvSpPr>
          <p:spPr>
            <a:xfrm rot="2015395">
              <a:off x="4303109" y="1860605"/>
              <a:ext cx="1854" cy="98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0" y="0"/>
                  </a:moveTo>
                  <a:lnTo>
                    <a:pt x="19" y="0"/>
                  </a:lnTo>
                  <a:cubicBezTo>
                    <a:pt x="19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780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/>
              <a:endParaRPr sz="2400">
                <a:solidFill>
                  <a:prstClr val="black"/>
                </a:solidFill>
                <a:latin typeface="Nunito Black" pitchFamily="2" charset="0"/>
                <a:ea typeface="Microsoft YaHei" panose="020B0503020204020204" charset="-122"/>
              </a:endParaRPr>
            </a:p>
          </p:txBody>
        </p:sp>
        <p:sp>
          <p:nvSpPr>
            <p:cNvPr id="63" name="Google Shape;435;p39"/>
            <p:cNvSpPr/>
            <p:nvPr/>
          </p:nvSpPr>
          <p:spPr>
            <a:xfrm rot="2015395">
              <a:off x="4328730" y="1897055"/>
              <a:ext cx="1952" cy="18347"/>
            </a:xfrm>
            <a:custGeom>
              <a:avLst/>
              <a:gdLst/>
              <a:ahLst/>
              <a:cxnLst/>
              <a:rect l="l" t="t" r="r" b="b"/>
              <a:pathLst>
                <a:path w="20" h="188" extrusionOk="0">
                  <a:moveTo>
                    <a:pt x="10" y="0"/>
                  </a:moveTo>
                  <a:cubicBezTo>
                    <a:pt x="10" y="26"/>
                    <a:pt x="10" y="52"/>
                    <a:pt x="10" y="80"/>
                  </a:cubicBezTo>
                  <a:lnTo>
                    <a:pt x="10" y="80"/>
                  </a:lnTo>
                  <a:cubicBezTo>
                    <a:pt x="15" y="38"/>
                    <a:pt x="19" y="0"/>
                    <a:pt x="10" y="0"/>
                  </a:cubicBezTo>
                  <a:close/>
                  <a:moveTo>
                    <a:pt x="10" y="80"/>
                  </a:moveTo>
                  <a:lnTo>
                    <a:pt x="10" y="80"/>
                  </a:lnTo>
                  <a:cubicBezTo>
                    <a:pt x="5" y="122"/>
                    <a:pt x="1" y="169"/>
                    <a:pt x="10" y="187"/>
                  </a:cubicBezTo>
                  <a:cubicBezTo>
                    <a:pt x="10" y="147"/>
                    <a:pt x="10" y="112"/>
                    <a:pt x="10" y="80"/>
                  </a:cubicBezTo>
                  <a:close/>
                </a:path>
              </a:pathLst>
            </a:custGeom>
            <a:solidFill>
              <a:srgbClr val="3780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/>
              <a:endParaRPr sz="2400">
                <a:solidFill>
                  <a:prstClr val="black"/>
                </a:solidFill>
                <a:latin typeface="Nunito Black" pitchFamily="2" charset="0"/>
                <a:ea typeface="Microsoft YaHei" panose="020B0503020204020204" charset="-122"/>
              </a:endParaRPr>
            </a:p>
          </p:txBody>
        </p:sp>
        <p:sp>
          <p:nvSpPr>
            <p:cNvPr id="64" name="Google Shape;436;p39"/>
            <p:cNvSpPr/>
            <p:nvPr/>
          </p:nvSpPr>
          <p:spPr>
            <a:xfrm rot="2015395">
              <a:off x="4277578" y="1762650"/>
              <a:ext cx="1854" cy="1952"/>
            </a:xfrm>
            <a:custGeom>
              <a:avLst/>
              <a:gdLst/>
              <a:ahLst/>
              <a:cxnLst/>
              <a:rect l="l" t="t" r="r" b="b"/>
              <a:pathLst>
                <a:path w="19" h="20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92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/>
              <a:endParaRPr sz="2400">
                <a:solidFill>
                  <a:prstClr val="black"/>
                </a:solidFill>
                <a:latin typeface="Nunito Black" pitchFamily="2" charset="0"/>
                <a:ea typeface="Microsoft YaHei" panose="020B0503020204020204" charset="-122"/>
              </a:endParaRPr>
            </a:p>
          </p:txBody>
        </p:sp>
        <p:sp>
          <p:nvSpPr>
            <p:cNvPr id="65" name="Google Shape;437;p39"/>
            <p:cNvSpPr/>
            <p:nvPr/>
          </p:nvSpPr>
          <p:spPr>
            <a:xfrm rot="2015395">
              <a:off x="4273752" y="1767520"/>
              <a:ext cx="3708" cy="4294"/>
            </a:xfrm>
            <a:custGeom>
              <a:avLst/>
              <a:gdLst/>
              <a:ahLst/>
              <a:cxnLst/>
              <a:rect l="l" t="t" r="r" b="b"/>
              <a:pathLst>
                <a:path w="38" h="44" extrusionOk="0">
                  <a:moveTo>
                    <a:pt x="0" y="1"/>
                  </a:moveTo>
                  <a:cubicBezTo>
                    <a:pt x="0" y="7"/>
                    <a:pt x="0" y="13"/>
                    <a:pt x="0" y="19"/>
                  </a:cubicBezTo>
                  <a:cubicBezTo>
                    <a:pt x="0" y="19"/>
                    <a:pt x="12" y="43"/>
                    <a:pt x="27" y="43"/>
                  </a:cubicBezTo>
                  <a:cubicBezTo>
                    <a:pt x="30" y="43"/>
                    <a:pt x="34" y="42"/>
                    <a:pt x="38" y="38"/>
                  </a:cubicBezTo>
                  <a:cubicBezTo>
                    <a:pt x="38" y="38"/>
                    <a:pt x="38" y="19"/>
                    <a:pt x="19" y="19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5A92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/>
              <a:endParaRPr sz="2400">
                <a:solidFill>
                  <a:prstClr val="black"/>
                </a:solidFill>
                <a:latin typeface="Nunito Black" pitchFamily="2" charset="0"/>
                <a:ea typeface="Microsoft YaHei" panose="020B0503020204020204" charset="-122"/>
              </a:endParaRPr>
            </a:p>
          </p:txBody>
        </p:sp>
        <p:sp>
          <p:nvSpPr>
            <p:cNvPr id="66" name="Google Shape;438;p39"/>
            <p:cNvSpPr/>
            <p:nvPr/>
          </p:nvSpPr>
          <p:spPr>
            <a:xfrm rot="2015395">
              <a:off x="4264545" y="1779584"/>
              <a:ext cx="98" cy="9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5A92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/>
              <a:endParaRPr sz="2400">
                <a:solidFill>
                  <a:prstClr val="black"/>
                </a:solidFill>
                <a:latin typeface="Nunito Black" pitchFamily="2" charset="0"/>
                <a:ea typeface="Microsoft YaHei" panose="020B0503020204020204" charset="-122"/>
              </a:endParaRPr>
            </a:p>
          </p:txBody>
        </p:sp>
        <p:sp>
          <p:nvSpPr>
            <p:cNvPr id="67" name="Google Shape;439;p39"/>
            <p:cNvSpPr/>
            <p:nvPr/>
          </p:nvSpPr>
          <p:spPr>
            <a:xfrm rot="2015395">
              <a:off x="4211691" y="1762738"/>
              <a:ext cx="1952" cy="1952"/>
            </a:xfrm>
            <a:custGeom>
              <a:avLst/>
              <a:gdLst/>
              <a:ahLst/>
              <a:cxnLst/>
              <a:rect l="l" t="t" r="r" b="b"/>
              <a:pathLst>
                <a:path w="20" h="20" extrusionOk="0">
                  <a:moveTo>
                    <a:pt x="0" y="20"/>
                  </a:moveTo>
                  <a:lnTo>
                    <a:pt x="0" y="20"/>
                  </a:lnTo>
                  <a:cubicBezTo>
                    <a:pt x="0" y="20"/>
                    <a:pt x="19" y="1"/>
                    <a:pt x="0" y="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/>
              <a:endParaRPr sz="2400">
                <a:solidFill>
                  <a:prstClr val="black"/>
                </a:solidFill>
                <a:latin typeface="Nunito Black" pitchFamily="2" charset="0"/>
                <a:ea typeface="Microsoft YaHei" panose="020B0503020204020204" charset="-122"/>
              </a:endParaRPr>
            </a:p>
          </p:txBody>
        </p:sp>
        <p:sp>
          <p:nvSpPr>
            <p:cNvPr id="68" name="Google Shape;440;p39"/>
            <p:cNvSpPr/>
            <p:nvPr/>
          </p:nvSpPr>
          <p:spPr>
            <a:xfrm rot="2015395">
              <a:off x="4264545" y="1779584"/>
              <a:ext cx="98" cy="9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5A92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/>
              <a:endParaRPr sz="2400">
                <a:solidFill>
                  <a:prstClr val="black"/>
                </a:solidFill>
                <a:latin typeface="Nunito Black" pitchFamily="2" charset="0"/>
                <a:ea typeface="Microsoft YaHei" panose="020B0503020204020204" charset="-122"/>
              </a:endParaRPr>
            </a:p>
          </p:txBody>
        </p:sp>
        <p:sp>
          <p:nvSpPr>
            <p:cNvPr id="69" name="Google Shape;441;p39"/>
            <p:cNvSpPr/>
            <p:nvPr/>
          </p:nvSpPr>
          <p:spPr>
            <a:xfrm rot="2015395">
              <a:off x="4239751" y="1793810"/>
              <a:ext cx="98" cy="9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/>
              <a:endParaRPr sz="2400">
                <a:solidFill>
                  <a:prstClr val="black"/>
                </a:solidFill>
                <a:latin typeface="Nunito Black" pitchFamily="2" charset="0"/>
                <a:ea typeface="Microsoft YaHei" panose="020B0503020204020204" charset="-122"/>
              </a:endParaRPr>
            </a:p>
          </p:txBody>
        </p:sp>
        <p:sp>
          <p:nvSpPr>
            <p:cNvPr id="70" name="Google Shape;442;p39"/>
            <p:cNvSpPr/>
            <p:nvPr/>
          </p:nvSpPr>
          <p:spPr>
            <a:xfrm rot="2015395">
              <a:off x="4272115" y="1773785"/>
              <a:ext cx="98" cy="1952"/>
            </a:xfrm>
            <a:custGeom>
              <a:avLst/>
              <a:gdLst/>
              <a:ahLst/>
              <a:cxnLst/>
              <a:rect l="l" t="t" r="r" b="b"/>
              <a:pathLst>
                <a:path w="1" h="20" extrusionOk="0">
                  <a:moveTo>
                    <a:pt x="1" y="19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A92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/>
              <a:endParaRPr sz="2400">
                <a:solidFill>
                  <a:prstClr val="black"/>
                </a:solidFill>
                <a:latin typeface="Nunito Black" pitchFamily="2" charset="0"/>
                <a:ea typeface="Microsoft YaHei" panose="020B0503020204020204" charset="-122"/>
              </a:endParaRPr>
            </a:p>
          </p:txBody>
        </p:sp>
        <p:sp>
          <p:nvSpPr>
            <p:cNvPr id="71" name="Google Shape;443;p39"/>
            <p:cNvSpPr/>
            <p:nvPr/>
          </p:nvSpPr>
          <p:spPr>
            <a:xfrm rot="2015395">
              <a:off x="4258880" y="1780925"/>
              <a:ext cx="1854" cy="1952"/>
            </a:xfrm>
            <a:custGeom>
              <a:avLst/>
              <a:gdLst/>
              <a:ahLst/>
              <a:cxnLst/>
              <a:rect l="l" t="t" r="r" b="b"/>
              <a:pathLst>
                <a:path w="19" h="20" extrusionOk="0">
                  <a:moveTo>
                    <a:pt x="19" y="1"/>
                  </a:moveTo>
                  <a:cubicBezTo>
                    <a:pt x="19" y="1"/>
                    <a:pt x="0" y="1"/>
                    <a:pt x="0" y="19"/>
                  </a:cubicBezTo>
                  <a:cubicBezTo>
                    <a:pt x="0" y="19"/>
                    <a:pt x="19" y="1"/>
                    <a:pt x="19" y="1"/>
                  </a:cubicBezTo>
                  <a:close/>
                </a:path>
              </a:pathLst>
            </a:custGeom>
            <a:solidFill>
              <a:srgbClr val="5A92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/>
              <a:endParaRPr sz="2400">
                <a:solidFill>
                  <a:prstClr val="black"/>
                </a:solidFill>
                <a:latin typeface="Nunito Black" pitchFamily="2" charset="0"/>
                <a:ea typeface="Microsoft YaHei" panose="020B0503020204020204" charset="-122"/>
              </a:endParaRPr>
            </a:p>
          </p:txBody>
        </p:sp>
      </p:grp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8" b="24787"/>
          <a:stretch>
            <a:fillRect/>
          </a:stretch>
        </p:blipFill>
        <p:spPr>
          <a:xfrm>
            <a:off x="-227011" y="-964203"/>
            <a:ext cx="4043533" cy="2315528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8" b="24787"/>
          <a:stretch>
            <a:fillRect/>
          </a:stretch>
        </p:blipFill>
        <p:spPr>
          <a:xfrm flipH="1">
            <a:off x="8800276" y="-881640"/>
            <a:ext cx="3651288" cy="2090909"/>
          </a:xfrm>
          <a:prstGeom prst="rect">
            <a:avLst/>
          </a:prstGeom>
        </p:spPr>
      </p:pic>
      <p:sp>
        <p:nvSpPr>
          <p:cNvPr id="76" name="TextBox 75"/>
          <p:cNvSpPr txBox="1"/>
          <p:nvPr/>
        </p:nvSpPr>
        <p:spPr>
          <a:xfrm>
            <a:off x="2593026" y="848999"/>
            <a:ext cx="9515989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EB679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NỘI DUNG BÀI HỌC</a:t>
            </a:r>
          </a:p>
        </p:txBody>
      </p:sp>
      <p:grpSp>
        <p:nvGrpSpPr>
          <p:cNvPr id="77" name="Group 76"/>
          <p:cNvGrpSpPr/>
          <p:nvPr/>
        </p:nvGrpSpPr>
        <p:grpSpPr>
          <a:xfrm>
            <a:off x="2720941" y="1656827"/>
            <a:ext cx="6679409" cy="820526"/>
            <a:chOff x="2529517" y="1508071"/>
            <a:chExt cx="5009557" cy="615395"/>
          </a:xfrm>
        </p:grpSpPr>
        <p:sp>
          <p:nvSpPr>
            <p:cNvPr id="78" name="TextBox 77"/>
            <p:cNvSpPr txBox="1"/>
            <p:nvPr/>
          </p:nvSpPr>
          <p:spPr>
            <a:xfrm>
              <a:off x="2825342" y="1583822"/>
              <a:ext cx="4291614" cy="48524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defTabSz="1219200"/>
              <a:endParaRPr lang="en-US" sz="3200">
                <a:solidFill>
                  <a:prstClr val="black"/>
                </a:solidFill>
                <a:latin typeface="Nunito Black" pitchFamily="2" charset="0"/>
                <a:ea typeface="Microsoft YaHei" panose="020B0503020204020204" charset="-122"/>
              </a:endParaRPr>
            </a:p>
          </p:txBody>
        </p:sp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97066" y="1508071"/>
              <a:ext cx="485547" cy="582746"/>
            </a:xfrm>
            <a:prstGeom prst="rect">
              <a:avLst/>
            </a:prstGeom>
          </p:spPr>
        </p:pic>
        <p:sp>
          <p:nvSpPr>
            <p:cNvPr id="80" name="Google Shape;352;p37"/>
            <p:cNvSpPr txBox="1"/>
            <p:nvPr/>
          </p:nvSpPr>
          <p:spPr>
            <a:xfrm>
              <a:off x="2529517" y="1608361"/>
              <a:ext cx="5009557" cy="5151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ochi Hand"/>
                <a:buNone/>
                <a:defRPr sz="2800" b="0" i="0" u="none" strike="noStrike" cap="none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ochi Hand"/>
                <a:buNone/>
                <a:defRPr sz="2800" b="0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ochi Hand"/>
                <a:buNone/>
                <a:defRPr sz="2800" b="0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ochi Hand"/>
                <a:buNone/>
                <a:defRPr sz="2800" b="0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ochi Hand"/>
                <a:buNone/>
                <a:defRPr sz="2800" b="0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ochi Hand"/>
                <a:buNone/>
                <a:defRPr sz="2800" b="0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ochi Hand"/>
                <a:buNone/>
                <a:defRPr sz="2800" b="0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ochi Hand"/>
                <a:buNone/>
                <a:defRPr sz="2800" b="0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ochi Hand"/>
                <a:buNone/>
                <a:defRPr sz="2800" b="0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defRPr>
              </a:lvl9pPr>
            </a:lstStyle>
            <a:p>
              <a:pPr algn="ctr" defTabSz="1219200">
                <a:buClr>
                  <a:prstClr val="black"/>
                </a:buClr>
              </a:pP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endPara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118558" y="2349695"/>
            <a:ext cx="12266695" cy="886304"/>
            <a:chOff x="1004590" y="2259838"/>
            <a:chExt cx="8459611" cy="664728"/>
          </a:xfrm>
        </p:grpSpPr>
        <p:grpSp>
          <p:nvGrpSpPr>
            <p:cNvPr id="82" name="Group 81"/>
            <p:cNvGrpSpPr/>
            <p:nvPr/>
          </p:nvGrpSpPr>
          <p:grpSpPr>
            <a:xfrm>
              <a:off x="1004590" y="2259838"/>
              <a:ext cx="8320712" cy="664728"/>
              <a:chOff x="1066579" y="2171666"/>
              <a:chExt cx="5671499" cy="664728"/>
            </a:xfrm>
          </p:grpSpPr>
          <p:sp>
            <p:nvSpPr>
              <p:cNvPr id="84" name="TextBox 83"/>
              <p:cNvSpPr txBox="1"/>
              <p:nvPr/>
            </p:nvSpPr>
            <p:spPr>
              <a:xfrm>
                <a:off x="1212379" y="2351155"/>
                <a:ext cx="5525699" cy="485239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defTabSz="1219200"/>
                <a:endParaRPr lang="en-US" sz="3200">
                  <a:solidFill>
                    <a:srgbClr val="002060"/>
                  </a:solidFill>
                  <a:latin typeface="Nunito Black" pitchFamily="2" charset="0"/>
                  <a:ea typeface="Microsoft YaHei" panose="020B0503020204020204" charset="-122"/>
                </a:endParaRPr>
              </a:p>
            </p:txBody>
          </p:sp>
          <p:pic>
            <p:nvPicPr>
              <p:cNvPr id="85" name="Picture 84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66579" y="2171666"/>
                <a:ext cx="387779" cy="635962"/>
              </a:xfrm>
              <a:prstGeom prst="rect">
                <a:avLst/>
              </a:prstGeom>
            </p:spPr>
          </p:pic>
        </p:grpSp>
        <p:sp>
          <p:nvSpPr>
            <p:cNvPr id="83" name="Google Shape;352;p37"/>
            <p:cNvSpPr txBox="1"/>
            <p:nvPr/>
          </p:nvSpPr>
          <p:spPr>
            <a:xfrm>
              <a:off x="1380371" y="2396838"/>
              <a:ext cx="8083830" cy="5151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ochi Hand"/>
                <a:buNone/>
                <a:defRPr sz="2800" b="0" i="0" u="none" strike="noStrike" cap="none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ochi Hand"/>
                <a:buNone/>
                <a:defRPr sz="2800" b="0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ochi Hand"/>
                <a:buNone/>
                <a:defRPr sz="2800" b="0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ochi Hand"/>
                <a:buNone/>
                <a:defRPr sz="2800" b="0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ochi Hand"/>
                <a:buNone/>
                <a:defRPr sz="2800" b="0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ochi Hand"/>
                <a:buNone/>
                <a:defRPr sz="2800" b="0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ochi Hand"/>
                <a:buNone/>
                <a:defRPr sz="2800" b="0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ochi Hand"/>
                <a:buNone/>
                <a:defRPr sz="2800" b="0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ochi Hand"/>
                <a:buNone/>
                <a:defRPr sz="2800" b="0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defRPr>
              </a:lvl9pPr>
            </a:lstStyle>
            <a:p>
              <a:r>
                <a:rPr lang="vi-VN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hiểu về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mối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liên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giữa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khúc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xạ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và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tới</a:t>
              </a:r>
              <a:r>
                <a:rPr lang="vi-VN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819034" y="3186691"/>
            <a:ext cx="10612599" cy="975230"/>
            <a:chOff x="1635422" y="2823968"/>
            <a:chExt cx="6508590" cy="731423"/>
          </a:xfrm>
        </p:grpSpPr>
        <p:sp>
          <p:nvSpPr>
            <p:cNvPr id="87" name="TextBox 86"/>
            <p:cNvSpPr txBox="1"/>
            <p:nvPr/>
          </p:nvSpPr>
          <p:spPr>
            <a:xfrm>
              <a:off x="1913271" y="3025407"/>
              <a:ext cx="6139592" cy="48524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defTabSz="1219200"/>
              <a:endParaRPr lang="en-US" sz="3200">
                <a:solidFill>
                  <a:srgbClr val="002060"/>
                </a:solidFill>
                <a:latin typeface="Nunito Black" pitchFamily="2" charset="0"/>
                <a:ea typeface="Microsoft YaHei" panose="020B0503020204020204" charset="-122"/>
              </a:endParaRPr>
            </a:p>
          </p:txBody>
        </p:sp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635422" y="2823968"/>
              <a:ext cx="455006" cy="727938"/>
            </a:xfrm>
            <a:prstGeom prst="rect">
              <a:avLst/>
            </a:prstGeom>
          </p:spPr>
        </p:pic>
        <p:sp>
          <p:nvSpPr>
            <p:cNvPr id="89" name="Google Shape;352;p37"/>
            <p:cNvSpPr txBox="1"/>
            <p:nvPr/>
          </p:nvSpPr>
          <p:spPr>
            <a:xfrm>
              <a:off x="2004420" y="3040286"/>
              <a:ext cx="6139592" cy="5151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ochi Hand"/>
                <a:buNone/>
                <a:defRPr sz="2800" b="0" i="0" u="none" strike="noStrike" cap="none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ochi Hand"/>
                <a:buNone/>
                <a:defRPr sz="2800" b="0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ochi Hand"/>
                <a:buNone/>
                <a:defRPr sz="2800" b="0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ochi Hand"/>
                <a:buNone/>
                <a:defRPr sz="2800" b="0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ochi Hand"/>
                <a:buNone/>
                <a:defRPr sz="2800" b="0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ochi Hand"/>
                <a:buNone/>
                <a:defRPr sz="2800" b="0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ochi Hand"/>
                <a:buNone/>
                <a:defRPr sz="2800" b="0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ochi Hand"/>
                <a:buNone/>
                <a:defRPr sz="2800" b="0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ochi Hand"/>
                <a:buNone/>
                <a:defRPr sz="2800" b="0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defRPr>
              </a:lvl9pPr>
            </a:lstStyle>
            <a:p>
              <a:r>
                <a:rPr lang="en-US" sz="3200" b="1" dirty="0">
                  <a:solidFill>
                    <a:srgbClr val="0070C0"/>
                  </a:solidFill>
                  <a:latin typeface="Nunito Black" pitchFamily="2" charset="0"/>
                  <a:cs typeface="Times New Roman" panose="02020603050405020304" pitchFamily="18" charset="0"/>
                </a:rPr>
                <a:t> </a:t>
              </a:r>
              <a:r>
                <a:rPr lang="vi-VN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hiểu về </a:t>
              </a:r>
              <a:r>
                <a:rPr lang="en-US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luật</a:t>
              </a:r>
              <a:r>
                <a:rPr lang="en-US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khúc</a:t>
              </a:r>
              <a:r>
                <a:rPr lang="en-US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xạ</a:t>
              </a:r>
              <a:r>
                <a:rPr lang="en-US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ánh</a:t>
              </a:r>
              <a:r>
                <a:rPr lang="en-US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263244" y="4157750"/>
            <a:ext cx="11755119" cy="1002716"/>
            <a:chOff x="155004" y="3118311"/>
            <a:chExt cx="8858768" cy="689424"/>
          </a:xfrm>
        </p:grpSpPr>
        <p:sp>
          <p:nvSpPr>
            <p:cNvPr id="91" name="TextBox 90"/>
            <p:cNvSpPr txBox="1"/>
            <p:nvPr/>
          </p:nvSpPr>
          <p:spPr>
            <a:xfrm>
              <a:off x="388863" y="3260416"/>
              <a:ext cx="8600133" cy="48524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defTabSz="1219200"/>
              <a:endParaRPr lang="en-US" sz="3200">
                <a:solidFill>
                  <a:srgbClr val="002060"/>
                </a:solidFill>
                <a:latin typeface="Nunito Black" pitchFamily="2" charset="0"/>
                <a:ea typeface="Microsoft YaHei" panose="020B0503020204020204" charset="-122"/>
              </a:endParaRPr>
            </a:p>
          </p:txBody>
        </p:sp>
        <p:grpSp>
          <p:nvGrpSpPr>
            <p:cNvPr id="92" name="Google Shape;920;p39"/>
            <p:cNvGrpSpPr/>
            <p:nvPr/>
          </p:nvGrpSpPr>
          <p:grpSpPr>
            <a:xfrm>
              <a:off x="155004" y="3118311"/>
              <a:ext cx="582767" cy="689424"/>
              <a:chOff x="4931200" y="1588913"/>
              <a:chExt cx="584300" cy="701975"/>
            </a:xfrm>
          </p:grpSpPr>
          <p:sp>
            <p:nvSpPr>
              <p:cNvPr id="94" name="Google Shape;921;p39"/>
              <p:cNvSpPr/>
              <p:nvPr/>
            </p:nvSpPr>
            <p:spPr>
              <a:xfrm>
                <a:off x="5386375" y="1668238"/>
                <a:ext cx="129125" cy="81875"/>
              </a:xfrm>
              <a:custGeom>
                <a:avLst/>
                <a:gdLst/>
                <a:ahLst/>
                <a:cxnLst/>
                <a:rect l="l" t="t" r="r" b="b"/>
                <a:pathLst>
                  <a:path w="5165" h="3275" extrusionOk="0">
                    <a:moveTo>
                      <a:pt x="1" y="0"/>
                    </a:moveTo>
                    <a:lnTo>
                      <a:pt x="1" y="3275"/>
                    </a:lnTo>
                    <a:lnTo>
                      <a:pt x="3527" y="3275"/>
                    </a:lnTo>
                    <a:cubicBezTo>
                      <a:pt x="4432" y="3275"/>
                      <a:pt x="5164" y="2542"/>
                      <a:pt x="5164" y="1637"/>
                    </a:cubicBezTo>
                    <a:cubicBezTo>
                      <a:pt x="5164" y="734"/>
                      <a:pt x="4432" y="0"/>
                      <a:pt x="35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/>
                <a:endParaRPr sz="3200">
                  <a:solidFill>
                    <a:srgbClr val="002060"/>
                  </a:solidFill>
                  <a:latin typeface="Nunito Black" pitchFamily="2" charset="0"/>
                  <a:ea typeface="Microsoft YaHei" panose="020B0503020204020204" charset="-122"/>
                </a:endParaRPr>
              </a:p>
            </p:txBody>
          </p:sp>
          <p:sp>
            <p:nvSpPr>
              <p:cNvPr id="95" name="Google Shape;922;p39"/>
              <p:cNvSpPr/>
              <p:nvPr/>
            </p:nvSpPr>
            <p:spPr>
              <a:xfrm>
                <a:off x="4931200" y="1626440"/>
                <a:ext cx="584300" cy="576725"/>
              </a:xfrm>
              <a:custGeom>
                <a:avLst/>
                <a:gdLst/>
                <a:ahLst/>
                <a:cxnLst/>
                <a:rect l="l" t="t" r="r" b="b"/>
                <a:pathLst>
                  <a:path w="23372" h="23069" extrusionOk="0">
                    <a:moveTo>
                      <a:pt x="13082" y="0"/>
                    </a:moveTo>
                    <a:lnTo>
                      <a:pt x="9632" y="4944"/>
                    </a:lnTo>
                    <a:lnTo>
                      <a:pt x="837" y="17550"/>
                    </a:lnTo>
                    <a:cubicBezTo>
                      <a:pt x="89" y="18622"/>
                      <a:pt x="0" y="20022"/>
                      <a:pt x="605" y="21181"/>
                    </a:cubicBezTo>
                    <a:cubicBezTo>
                      <a:pt x="1209" y="22342"/>
                      <a:pt x="2409" y="23068"/>
                      <a:pt x="3716" y="23068"/>
                    </a:cubicBezTo>
                    <a:lnTo>
                      <a:pt x="19861" y="23068"/>
                    </a:lnTo>
                    <a:cubicBezTo>
                      <a:pt x="21800" y="23068"/>
                      <a:pt x="23371" y="21497"/>
                      <a:pt x="23371" y="19558"/>
                    </a:cubicBezTo>
                    <a:cubicBezTo>
                      <a:pt x="23371" y="17618"/>
                      <a:pt x="21800" y="16046"/>
                      <a:pt x="19861" y="16046"/>
                    </a:cubicBezTo>
                    <a:lnTo>
                      <a:pt x="10445" y="16046"/>
                    </a:lnTo>
                    <a:cubicBezTo>
                      <a:pt x="12835" y="12621"/>
                      <a:pt x="11486" y="14716"/>
                      <a:pt x="17734" y="4770"/>
                    </a:cubicBezTo>
                    <a:lnTo>
                      <a:pt x="1773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/>
                <a:endParaRPr sz="3200">
                  <a:solidFill>
                    <a:srgbClr val="002060"/>
                  </a:solidFill>
                  <a:latin typeface="Nunito Black" pitchFamily="2" charset="0"/>
                  <a:ea typeface="Microsoft YaHei" panose="020B0503020204020204" charset="-122"/>
                </a:endParaRPr>
              </a:p>
            </p:txBody>
          </p:sp>
          <p:sp>
            <p:nvSpPr>
              <p:cNvPr id="96" name="Google Shape;923;p39"/>
              <p:cNvSpPr/>
              <p:nvPr/>
            </p:nvSpPr>
            <p:spPr>
              <a:xfrm>
                <a:off x="5242425" y="1682013"/>
                <a:ext cx="175550" cy="608875"/>
              </a:xfrm>
              <a:custGeom>
                <a:avLst/>
                <a:gdLst/>
                <a:ahLst/>
                <a:cxnLst/>
                <a:rect l="l" t="t" r="r" b="b"/>
                <a:pathLst>
                  <a:path w="7022" h="24355" extrusionOk="0">
                    <a:moveTo>
                      <a:pt x="5285" y="1"/>
                    </a:moveTo>
                    <a:cubicBezTo>
                      <a:pt x="2247" y="773"/>
                      <a:pt x="1" y="3528"/>
                      <a:pt x="1" y="6804"/>
                    </a:cubicBezTo>
                    <a:lnTo>
                      <a:pt x="1" y="20844"/>
                    </a:lnTo>
                    <a:cubicBezTo>
                      <a:pt x="1" y="22783"/>
                      <a:pt x="1572" y="24354"/>
                      <a:pt x="3511" y="24354"/>
                    </a:cubicBezTo>
                    <a:cubicBezTo>
                      <a:pt x="5450" y="24354"/>
                      <a:pt x="7022" y="22783"/>
                      <a:pt x="7022" y="20844"/>
                    </a:cubicBezTo>
                    <a:lnTo>
                      <a:pt x="7022" y="2722"/>
                    </a:lnTo>
                    <a:lnTo>
                      <a:pt x="5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/>
                <a:endParaRPr sz="3200">
                  <a:solidFill>
                    <a:srgbClr val="002060"/>
                  </a:solidFill>
                  <a:latin typeface="Nunito Black" pitchFamily="2" charset="0"/>
                  <a:ea typeface="Microsoft YaHei" panose="020B0503020204020204" charset="-122"/>
                </a:endParaRPr>
              </a:p>
            </p:txBody>
          </p:sp>
          <p:sp>
            <p:nvSpPr>
              <p:cNvPr id="97" name="Google Shape;924;p39"/>
              <p:cNvSpPr/>
              <p:nvPr/>
            </p:nvSpPr>
            <p:spPr>
              <a:xfrm>
                <a:off x="5092525" y="1870813"/>
                <a:ext cx="82975" cy="66100"/>
              </a:xfrm>
              <a:custGeom>
                <a:avLst/>
                <a:gdLst/>
                <a:ahLst/>
                <a:cxnLst/>
                <a:rect l="l" t="t" r="r" b="b"/>
                <a:pathLst>
                  <a:path w="3319" h="2644" extrusionOk="0">
                    <a:moveTo>
                      <a:pt x="1659" y="1"/>
                    </a:moveTo>
                    <a:cubicBezTo>
                      <a:pt x="743" y="1"/>
                      <a:pt x="0" y="592"/>
                      <a:pt x="0" y="1322"/>
                    </a:cubicBezTo>
                    <a:cubicBezTo>
                      <a:pt x="0" y="2052"/>
                      <a:pt x="743" y="2643"/>
                      <a:pt x="1659" y="2643"/>
                    </a:cubicBezTo>
                    <a:cubicBezTo>
                      <a:pt x="2576" y="2643"/>
                      <a:pt x="3318" y="2052"/>
                      <a:pt x="3318" y="1322"/>
                    </a:cubicBezTo>
                    <a:cubicBezTo>
                      <a:pt x="3318" y="592"/>
                      <a:pt x="2576" y="1"/>
                      <a:pt x="16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/>
                <a:endParaRPr sz="3200">
                  <a:solidFill>
                    <a:srgbClr val="002060"/>
                  </a:solidFill>
                  <a:latin typeface="Nunito Black" pitchFamily="2" charset="0"/>
                  <a:ea typeface="Microsoft YaHei" panose="020B0503020204020204" charset="-122"/>
                </a:endParaRPr>
              </a:p>
            </p:txBody>
          </p:sp>
          <p:sp>
            <p:nvSpPr>
              <p:cNvPr id="98" name="Google Shape;925;p39"/>
              <p:cNvSpPr/>
              <p:nvPr/>
            </p:nvSpPr>
            <p:spPr>
              <a:xfrm>
                <a:off x="5317300" y="1870813"/>
                <a:ext cx="82975" cy="66100"/>
              </a:xfrm>
              <a:custGeom>
                <a:avLst/>
                <a:gdLst/>
                <a:ahLst/>
                <a:cxnLst/>
                <a:rect l="l" t="t" r="r" b="b"/>
                <a:pathLst>
                  <a:path w="3319" h="2644" extrusionOk="0">
                    <a:moveTo>
                      <a:pt x="1659" y="1"/>
                    </a:moveTo>
                    <a:cubicBezTo>
                      <a:pt x="743" y="1"/>
                      <a:pt x="1" y="592"/>
                      <a:pt x="1" y="1322"/>
                    </a:cubicBezTo>
                    <a:cubicBezTo>
                      <a:pt x="1" y="2052"/>
                      <a:pt x="743" y="2643"/>
                      <a:pt x="1659" y="2643"/>
                    </a:cubicBezTo>
                    <a:cubicBezTo>
                      <a:pt x="2576" y="2643"/>
                      <a:pt x="3318" y="2052"/>
                      <a:pt x="3318" y="1322"/>
                    </a:cubicBezTo>
                    <a:cubicBezTo>
                      <a:pt x="3318" y="592"/>
                      <a:pt x="2576" y="1"/>
                      <a:pt x="16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/>
                <a:endParaRPr sz="3200">
                  <a:solidFill>
                    <a:srgbClr val="002060"/>
                  </a:solidFill>
                  <a:latin typeface="Nunito Black" pitchFamily="2" charset="0"/>
                  <a:ea typeface="Microsoft YaHei" panose="020B0503020204020204" charset="-122"/>
                </a:endParaRPr>
              </a:p>
            </p:txBody>
          </p:sp>
          <p:sp>
            <p:nvSpPr>
              <p:cNvPr id="99" name="Google Shape;926;p39"/>
              <p:cNvSpPr/>
              <p:nvPr/>
            </p:nvSpPr>
            <p:spPr>
              <a:xfrm>
                <a:off x="5147600" y="1844538"/>
                <a:ext cx="21225" cy="38150"/>
              </a:xfrm>
              <a:custGeom>
                <a:avLst/>
                <a:gdLst/>
                <a:ahLst/>
                <a:cxnLst/>
                <a:rect l="l" t="t" r="r" b="b"/>
                <a:pathLst>
                  <a:path w="849" h="1526" extrusionOk="0">
                    <a:moveTo>
                      <a:pt x="424" y="0"/>
                    </a:moveTo>
                    <a:cubicBezTo>
                      <a:pt x="192" y="0"/>
                      <a:pt x="1" y="190"/>
                      <a:pt x="1" y="424"/>
                    </a:cubicBezTo>
                    <a:lnTo>
                      <a:pt x="1" y="1102"/>
                    </a:lnTo>
                    <a:cubicBezTo>
                      <a:pt x="1" y="1336"/>
                      <a:pt x="192" y="1526"/>
                      <a:pt x="424" y="1526"/>
                    </a:cubicBezTo>
                    <a:cubicBezTo>
                      <a:pt x="658" y="1526"/>
                      <a:pt x="848" y="1336"/>
                      <a:pt x="848" y="1102"/>
                    </a:cubicBezTo>
                    <a:lnTo>
                      <a:pt x="848" y="424"/>
                    </a:lnTo>
                    <a:cubicBezTo>
                      <a:pt x="848" y="190"/>
                      <a:pt x="658" y="0"/>
                      <a:pt x="424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/>
                <a:endParaRPr sz="3200">
                  <a:solidFill>
                    <a:srgbClr val="002060"/>
                  </a:solidFill>
                  <a:latin typeface="Nunito Black" pitchFamily="2" charset="0"/>
                  <a:ea typeface="Microsoft YaHei" panose="020B0503020204020204" charset="-122"/>
                </a:endParaRPr>
              </a:p>
            </p:txBody>
          </p:sp>
          <p:sp>
            <p:nvSpPr>
              <p:cNvPr id="100" name="Google Shape;927;p39"/>
              <p:cNvSpPr/>
              <p:nvPr/>
            </p:nvSpPr>
            <p:spPr>
              <a:xfrm>
                <a:off x="5323975" y="1844538"/>
                <a:ext cx="21250" cy="38150"/>
              </a:xfrm>
              <a:custGeom>
                <a:avLst/>
                <a:gdLst/>
                <a:ahLst/>
                <a:cxnLst/>
                <a:rect l="l" t="t" r="r" b="b"/>
                <a:pathLst>
                  <a:path w="850" h="1526" extrusionOk="0">
                    <a:moveTo>
                      <a:pt x="426" y="0"/>
                    </a:moveTo>
                    <a:cubicBezTo>
                      <a:pt x="192" y="0"/>
                      <a:pt x="1" y="190"/>
                      <a:pt x="1" y="424"/>
                    </a:cubicBezTo>
                    <a:lnTo>
                      <a:pt x="1" y="1102"/>
                    </a:lnTo>
                    <a:cubicBezTo>
                      <a:pt x="1" y="1336"/>
                      <a:pt x="192" y="1526"/>
                      <a:pt x="426" y="1526"/>
                    </a:cubicBezTo>
                    <a:cubicBezTo>
                      <a:pt x="659" y="1526"/>
                      <a:pt x="850" y="1336"/>
                      <a:pt x="850" y="1102"/>
                    </a:cubicBezTo>
                    <a:lnTo>
                      <a:pt x="850" y="424"/>
                    </a:lnTo>
                    <a:cubicBezTo>
                      <a:pt x="850" y="190"/>
                      <a:pt x="660" y="0"/>
                      <a:pt x="426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/>
                <a:endParaRPr sz="3200">
                  <a:solidFill>
                    <a:srgbClr val="002060"/>
                  </a:solidFill>
                  <a:latin typeface="Nunito Black" pitchFamily="2" charset="0"/>
                  <a:ea typeface="Microsoft YaHei" panose="020B0503020204020204" charset="-122"/>
                </a:endParaRPr>
              </a:p>
            </p:txBody>
          </p:sp>
          <p:sp>
            <p:nvSpPr>
              <p:cNvPr id="101" name="Google Shape;928;p39"/>
              <p:cNvSpPr/>
              <p:nvPr/>
            </p:nvSpPr>
            <p:spPr>
              <a:xfrm>
                <a:off x="5211300" y="1860938"/>
                <a:ext cx="70225" cy="31800"/>
              </a:xfrm>
              <a:custGeom>
                <a:avLst/>
                <a:gdLst/>
                <a:ahLst/>
                <a:cxnLst/>
                <a:rect l="l" t="t" r="r" b="b"/>
                <a:pathLst>
                  <a:path w="2809" h="1272" extrusionOk="0">
                    <a:moveTo>
                      <a:pt x="474" y="1"/>
                    </a:moveTo>
                    <a:cubicBezTo>
                      <a:pt x="375" y="1"/>
                      <a:pt x="276" y="35"/>
                      <a:pt x="196" y="105"/>
                    </a:cubicBezTo>
                    <a:cubicBezTo>
                      <a:pt x="19" y="259"/>
                      <a:pt x="1" y="526"/>
                      <a:pt x="154" y="703"/>
                    </a:cubicBezTo>
                    <a:cubicBezTo>
                      <a:pt x="470" y="1064"/>
                      <a:pt x="924" y="1272"/>
                      <a:pt x="1404" y="1272"/>
                    </a:cubicBezTo>
                    <a:cubicBezTo>
                      <a:pt x="1884" y="1272"/>
                      <a:pt x="2337" y="1064"/>
                      <a:pt x="2653" y="703"/>
                    </a:cubicBezTo>
                    <a:cubicBezTo>
                      <a:pt x="2809" y="526"/>
                      <a:pt x="2788" y="259"/>
                      <a:pt x="2613" y="105"/>
                    </a:cubicBezTo>
                    <a:cubicBezTo>
                      <a:pt x="2533" y="35"/>
                      <a:pt x="2434" y="1"/>
                      <a:pt x="2335" y="1"/>
                    </a:cubicBezTo>
                    <a:cubicBezTo>
                      <a:pt x="2217" y="1"/>
                      <a:pt x="2099" y="50"/>
                      <a:pt x="2014" y="146"/>
                    </a:cubicBezTo>
                    <a:cubicBezTo>
                      <a:pt x="1861" y="324"/>
                      <a:pt x="1638" y="424"/>
                      <a:pt x="1404" y="424"/>
                    </a:cubicBezTo>
                    <a:cubicBezTo>
                      <a:pt x="1171" y="424"/>
                      <a:pt x="949" y="322"/>
                      <a:pt x="793" y="146"/>
                    </a:cubicBezTo>
                    <a:cubicBezTo>
                      <a:pt x="710" y="50"/>
                      <a:pt x="592" y="1"/>
                      <a:pt x="474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/>
                <a:endParaRPr sz="3200">
                  <a:solidFill>
                    <a:srgbClr val="002060"/>
                  </a:solidFill>
                  <a:latin typeface="Nunito Black" pitchFamily="2" charset="0"/>
                  <a:ea typeface="Microsoft YaHei" panose="020B0503020204020204" charset="-122"/>
                </a:endParaRPr>
              </a:p>
            </p:txBody>
          </p:sp>
          <p:sp>
            <p:nvSpPr>
              <p:cNvPr id="102" name="Google Shape;929;p39"/>
              <p:cNvSpPr/>
              <p:nvPr/>
            </p:nvSpPr>
            <p:spPr>
              <a:xfrm>
                <a:off x="5265100" y="1599513"/>
                <a:ext cx="152875" cy="150600"/>
              </a:xfrm>
              <a:custGeom>
                <a:avLst/>
                <a:gdLst/>
                <a:ahLst/>
                <a:cxnLst/>
                <a:rect l="l" t="t" r="r" b="b"/>
                <a:pathLst>
                  <a:path w="6115" h="6024" extrusionOk="0">
                    <a:moveTo>
                      <a:pt x="833" y="0"/>
                    </a:moveTo>
                    <a:lnTo>
                      <a:pt x="833" y="1244"/>
                    </a:lnTo>
                    <a:cubicBezTo>
                      <a:pt x="955" y="1229"/>
                      <a:pt x="1079" y="1224"/>
                      <a:pt x="1199" y="1224"/>
                    </a:cubicBezTo>
                    <a:cubicBezTo>
                      <a:pt x="1204" y="1224"/>
                      <a:pt x="1209" y="1224"/>
                      <a:pt x="1213" y="1224"/>
                    </a:cubicBezTo>
                    <a:cubicBezTo>
                      <a:pt x="1523" y="1224"/>
                      <a:pt x="1832" y="1271"/>
                      <a:pt x="2126" y="1360"/>
                    </a:cubicBezTo>
                    <a:cubicBezTo>
                      <a:pt x="2518" y="1481"/>
                      <a:pt x="2805" y="1781"/>
                      <a:pt x="2884" y="2143"/>
                    </a:cubicBezTo>
                    <a:cubicBezTo>
                      <a:pt x="2927" y="2344"/>
                      <a:pt x="2970" y="2548"/>
                      <a:pt x="3014" y="2749"/>
                    </a:cubicBezTo>
                    <a:cubicBezTo>
                      <a:pt x="2471" y="2651"/>
                      <a:pt x="1898" y="2599"/>
                      <a:pt x="1295" y="2599"/>
                    </a:cubicBezTo>
                    <a:cubicBezTo>
                      <a:pt x="1263" y="2599"/>
                      <a:pt x="1231" y="2599"/>
                      <a:pt x="1199" y="2600"/>
                    </a:cubicBezTo>
                    <a:cubicBezTo>
                      <a:pt x="1178" y="2600"/>
                      <a:pt x="1156" y="2600"/>
                      <a:pt x="1134" y="2600"/>
                    </a:cubicBezTo>
                    <a:cubicBezTo>
                      <a:pt x="891" y="2600"/>
                      <a:pt x="654" y="2607"/>
                      <a:pt x="422" y="2623"/>
                    </a:cubicBezTo>
                    <a:lnTo>
                      <a:pt x="0" y="3190"/>
                    </a:lnTo>
                    <a:lnTo>
                      <a:pt x="270" y="4463"/>
                    </a:lnTo>
                    <a:cubicBezTo>
                      <a:pt x="537" y="4437"/>
                      <a:pt x="808" y="4423"/>
                      <a:pt x="1087" y="4423"/>
                    </a:cubicBezTo>
                    <a:cubicBezTo>
                      <a:pt x="1124" y="4423"/>
                      <a:pt x="1161" y="4423"/>
                      <a:pt x="1198" y="4424"/>
                    </a:cubicBezTo>
                    <a:cubicBezTo>
                      <a:pt x="1227" y="4424"/>
                      <a:pt x="1257" y="4423"/>
                      <a:pt x="1286" y="4423"/>
                    </a:cubicBezTo>
                    <a:cubicBezTo>
                      <a:pt x="3205" y="4423"/>
                      <a:pt x="4821" y="5028"/>
                      <a:pt x="6115" y="6024"/>
                    </a:cubicBezTo>
                    <a:cubicBezTo>
                      <a:pt x="6099" y="5659"/>
                      <a:pt x="5823" y="2554"/>
                      <a:pt x="5764" y="2233"/>
                    </a:cubicBezTo>
                    <a:cubicBezTo>
                      <a:pt x="5641" y="1267"/>
                      <a:pt x="4924" y="616"/>
                      <a:pt x="3867" y="250"/>
                    </a:cubicBezTo>
                    <a:cubicBezTo>
                      <a:pt x="3618" y="164"/>
                      <a:pt x="3371" y="80"/>
                      <a:pt x="31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/>
                <a:endParaRPr sz="3200">
                  <a:solidFill>
                    <a:srgbClr val="002060"/>
                  </a:solidFill>
                  <a:latin typeface="Nunito Black" pitchFamily="2" charset="0"/>
                  <a:ea typeface="Microsoft YaHei" panose="020B0503020204020204" charset="-122"/>
                </a:endParaRPr>
              </a:p>
            </p:txBody>
          </p:sp>
          <p:sp>
            <p:nvSpPr>
              <p:cNvPr id="103" name="Google Shape;930;p39"/>
              <p:cNvSpPr/>
              <p:nvPr/>
            </p:nvSpPr>
            <p:spPr>
              <a:xfrm>
                <a:off x="5171875" y="1588913"/>
                <a:ext cx="171225" cy="161200"/>
              </a:xfrm>
              <a:custGeom>
                <a:avLst/>
                <a:gdLst/>
                <a:ahLst/>
                <a:cxnLst/>
                <a:rect l="l" t="t" r="r" b="b"/>
                <a:pathLst>
                  <a:path w="6849" h="6448" extrusionOk="0">
                    <a:moveTo>
                      <a:pt x="4912" y="0"/>
                    </a:moveTo>
                    <a:cubicBezTo>
                      <a:pt x="4587" y="0"/>
                      <a:pt x="4262" y="46"/>
                      <a:pt x="3950" y="137"/>
                    </a:cubicBezTo>
                    <a:cubicBezTo>
                      <a:pt x="3380" y="303"/>
                      <a:pt x="2816" y="483"/>
                      <a:pt x="2260" y="675"/>
                    </a:cubicBezTo>
                    <a:cubicBezTo>
                      <a:pt x="1201" y="1040"/>
                      <a:pt x="486" y="1694"/>
                      <a:pt x="360" y="2657"/>
                    </a:cubicBezTo>
                    <a:cubicBezTo>
                      <a:pt x="301" y="2981"/>
                      <a:pt x="16" y="6083"/>
                      <a:pt x="1" y="6448"/>
                    </a:cubicBezTo>
                    <a:cubicBezTo>
                      <a:pt x="1099" y="5600"/>
                      <a:pt x="2435" y="5037"/>
                      <a:pt x="3995" y="4889"/>
                    </a:cubicBezTo>
                    <a:cubicBezTo>
                      <a:pt x="4049" y="4431"/>
                      <a:pt x="4105" y="3368"/>
                      <a:pt x="4149" y="3048"/>
                    </a:cubicBezTo>
                    <a:lnTo>
                      <a:pt x="4149" y="3048"/>
                    </a:lnTo>
                    <a:cubicBezTo>
                      <a:pt x="3795" y="3070"/>
                      <a:pt x="3448" y="3113"/>
                      <a:pt x="3114" y="3173"/>
                    </a:cubicBezTo>
                    <a:cubicBezTo>
                      <a:pt x="3156" y="2972"/>
                      <a:pt x="3198" y="2768"/>
                      <a:pt x="3244" y="2567"/>
                    </a:cubicBezTo>
                    <a:cubicBezTo>
                      <a:pt x="3323" y="2205"/>
                      <a:pt x="3610" y="1905"/>
                      <a:pt x="4001" y="1787"/>
                    </a:cubicBezTo>
                    <a:cubicBezTo>
                      <a:pt x="4184" y="1731"/>
                      <a:pt x="4373" y="1691"/>
                      <a:pt x="4562" y="1672"/>
                    </a:cubicBezTo>
                    <a:cubicBezTo>
                      <a:pt x="4895" y="1138"/>
                      <a:pt x="5430" y="907"/>
                      <a:pt x="6105" y="675"/>
                    </a:cubicBezTo>
                    <a:cubicBezTo>
                      <a:pt x="6350" y="591"/>
                      <a:pt x="6599" y="509"/>
                      <a:pt x="6849" y="427"/>
                    </a:cubicBezTo>
                    <a:cubicBezTo>
                      <a:pt x="6536" y="326"/>
                      <a:pt x="6221" y="230"/>
                      <a:pt x="5904" y="137"/>
                    </a:cubicBezTo>
                    <a:cubicBezTo>
                      <a:pt x="5593" y="46"/>
                      <a:pt x="5267" y="0"/>
                      <a:pt x="4942" y="0"/>
                    </a:cubicBezTo>
                    <a:cubicBezTo>
                      <a:pt x="4937" y="0"/>
                      <a:pt x="4932" y="0"/>
                      <a:pt x="4927" y="0"/>
                    </a:cubicBezTo>
                    <a:cubicBezTo>
                      <a:pt x="4922" y="0"/>
                      <a:pt x="4917" y="0"/>
                      <a:pt x="49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/>
                <a:endParaRPr sz="3200">
                  <a:solidFill>
                    <a:srgbClr val="002060"/>
                  </a:solidFill>
                  <a:latin typeface="Nunito Black" pitchFamily="2" charset="0"/>
                  <a:ea typeface="Microsoft YaHei" panose="020B0503020204020204" charset="-122"/>
                </a:endParaRPr>
              </a:p>
            </p:txBody>
          </p:sp>
        </p:grpSp>
        <p:sp>
          <p:nvSpPr>
            <p:cNvPr id="93" name="Google Shape;352;p37"/>
            <p:cNvSpPr txBox="1"/>
            <p:nvPr/>
          </p:nvSpPr>
          <p:spPr>
            <a:xfrm>
              <a:off x="640501" y="3253930"/>
              <a:ext cx="8373271" cy="5151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ochi Hand"/>
                <a:buNone/>
                <a:defRPr sz="2800" b="0" i="0" u="none" strike="noStrike" cap="none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ochi Hand"/>
                <a:buNone/>
                <a:defRPr sz="2800" b="0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ochi Hand"/>
                <a:buNone/>
                <a:defRPr sz="2800" b="0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ochi Hand"/>
                <a:buNone/>
                <a:defRPr sz="2800" b="0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ochi Hand"/>
                <a:buNone/>
                <a:defRPr sz="2800" b="0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ochi Hand"/>
                <a:buNone/>
                <a:defRPr sz="2800" b="0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ochi Hand"/>
                <a:buNone/>
                <a:defRPr sz="2800" b="0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ochi Hand"/>
                <a:buNone/>
                <a:defRPr sz="2800" b="0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ochi Hand"/>
                <a:buNone/>
                <a:defRPr sz="2800" b="0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defRPr>
              </a:lvl9pPr>
            </a:lstStyle>
            <a:p>
              <a:r>
                <a:rPr 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1923444" y="5152994"/>
            <a:ext cx="9820921" cy="799662"/>
            <a:chOff x="107978" y="4461858"/>
            <a:chExt cx="5788039" cy="599747"/>
          </a:xfrm>
        </p:grpSpPr>
        <p:grpSp>
          <p:nvGrpSpPr>
            <p:cNvPr id="105" name="Group 104"/>
            <p:cNvGrpSpPr/>
            <p:nvPr/>
          </p:nvGrpSpPr>
          <p:grpSpPr>
            <a:xfrm>
              <a:off x="107978" y="4470947"/>
              <a:ext cx="4743013" cy="590658"/>
              <a:chOff x="1966274" y="4153454"/>
              <a:chExt cx="4743013" cy="590658"/>
            </a:xfrm>
          </p:grpSpPr>
          <p:sp>
            <p:nvSpPr>
              <p:cNvPr id="107" name="TextBox 106"/>
              <p:cNvSpPr txBox="1"/>
              <p:nvPr/>
            </p:nvSpPr>
            <p:spPr>
              <a:xfrm>
                <a:off x="2025970" y="4196200"/>
                <a:ext cx="4683317" cy="485239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defTabSz="1219200"/>
                <a:endParaRPr lang="en-US" sz="3200">
                  <a:solidFill>
                    <a:srgbClr val="002060"/>
                  </a:solidFill>
                  <a:latin typeface="Nunito Black" pitchFamily="2" charset="0"/>
                  <a:ea typeface="Microsoft YaHei" panose="020B0503020204020204" charset="-122"/>
                </a:endParaRPr>
              </a:p>
            </p:txBody>
          </p:sp>
          <p:pic>
            <p:nvPicPr>
              <p:cNvPr id="108" name="Picture 107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66274" y="4153454"/>
                <a:ext cx="406330" cy="590658"/>
              </a:xfrm>
              <a:prstGeom prst="rect">
                <a:avLst/>
              </a:prstGeom>
            </p:spPr>
          </p:pic>
        </p:grpSp>
        <p:sp>
          <p:nvSpPr>
            <p:cNvPr id="106" name="Google Shape;352;p37"/>
            <p:cNvSpPr txBox="1"/>
            <p:nvPr/>
          </p:nvSpPr>
          <p:spPr>
            <a:xfrm>
              <a:off x="504975" y="4461858"/>
              <a:ext cx="5391042" cy="5151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ochi Hand"/>
                <a:buNone/>
                <a:defRPr sz="2800" b="0" i="0" u="none" strike="noStrike" cap="none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ochi Hand"/>
                <a:buNone/>
                <a:defRPr sz="2800" b="0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ochi Hand"/>
                <a:buNone/>
                <a:defRPr sz="2800" b="0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ochi Hand"/>
                <a:buNone/>
                <a:defRPr sz="2800" b="0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ochi Hand"/>
                <a:buNone/>
                <a:defRPr sz="2800" b="0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ochi Hand"/>
                <a:buNone/>
                <a:defRPr sz="2800" b="0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ochi Hand"/>
                <a:buNone/>
                <a:defRPr sz="2800" b="0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ochi Hand"/>
                <a:buNone/>
                <a:defRPr sz="2800" b="0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ochi Hand"/>
                <a:buNone/>
                <a:defRPr sz="2800" b="0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defRPr>
              </a:lvl9pPr>
            </a:lstStyle>
            <a:p>
              <a:r>
                <a:rPr lang="en-US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" descr="cau mon 3.png">
            <a:extLst>
              <a:ext uri="{FF2B5EF4-FFF2-40B4-BE49-F238E27FC236}">
                <a16:creationId xmlns:a16="http://schemas.microsoft.com/office/drawing/2014/main" xmlns="" id="{637EC7DA-E83D-458C-B68D-DF03330DE4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1" y="0"/>
            <a:ext cx="570547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Content Placeholder 3" descr="thu mon 1.png">
            <a:extLst>
              <a:ext uri="{FF2B5EF4-FFF2-40B4-BE49-F238E27FC236}">
                <a16:creationId xmlns:a16="http://schemas.microsoft.com/office/drawing/2014/main" xmlns="" id="{95FF75B8-277A-4789-B23F-44002501CD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1" y="990601"/>
            <a:ext cx="1579563" cy="1497013"/>
          </a:xfrm>
        </p:spPr>
      </p:pic>
      <p:pic>
        <p:nvPicPr>
          <p:cNvPr id="5" name="Picture 4" descr="thu mon 2.png">
            <a:extLst>
              <a:ext uri="{FF2B5EF4-FFF2-40B4-BE49-F238E27FC236}">
                <a16:creationId xmlns:a16="http://schemas.microsoft.com/office/drawing/2014/main" xmlns="" id="{45361679-B570-47E9-8EDB-8FF5419929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905001"/>
            <a:ext cx="12065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:\THU VIEN VIOLET\HINH ANH\cau mon 5.png">
            <a:extLst>
              <a:ext uri="{FF2B5EF4-FFF2-40B4-BE49-F238E27FC236}">
                <a16:creationId xmlns:a16="http://schemas.microsoft.com/office/drawing/2014/main" xmlns="" id="{27EC71C6-2465-4231-854F-6F18CD40A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440" y="54102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8" descr="cau mon 7.png">
            <a:extLst>
              <a:ext uri="{FF2B5EF4-FFF2-40B4-BE49-F238E27FC236}">
                <a16:creationId xmlns:a16="http://schemas.microsoft.com/office/drawing/2014/main" xmlns="" id="{D2B6AEFD-6911-496F-BDFB-F92E92525F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1" y="5029200"/>
            <a:ext cx="123666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Callout 10">
            <a:extLst>
              <a:ext uri="{FF2B5EF4-FFF2-40B4-BE49-F238E27FC236}">
                <a16:creationId xmlns:a16="http://schemas.microsoft.com/office/drawing/2014/main" xmlns="" id="{012D1B5B-713C-4BC9-A765-11C3C87B313B}"/>
              </a:ext>
            </a:extLst>
          </p:cNvPr>
          <p:cNvSpPr/>
          <p:nvPr/>
        </p:nvSpPr>
        <p:spPr>
          <a:xfrm>
            <a:off x="1828800" y="533400"/>
            <a:ext cx="609600" cy="762000"/>
          </a:xfrm>
          <a:prstGeom prst="wedgeEllipseCallout">
            <a:avLst>
              <a:gd name="adj1" fmla="val 65403"/>
              <a:gd name="adj2" fmla="val 53111"/>
            </a:avLst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>
                <a:solidFill>
                  <a:prstClr val="white"/>
                </a:solidFill>
                <a:latin typeface="Calibri"/>
              </a:rPr>
              <a:t>vào</a:t>
            </a:r>
          </a:p>
        </p:txBody>
      </p:sp>
      <p:sp>
        <p:nvSpPr>
          <p:cNvPr id="12" name="Cloud Callout 11">
            <a:extLst>
              <a:ext uri="{FF2B5EF4-FFF2-40B4-BE49-F238E27FC236}">
                <a16:creationId xmlns:a16="http://schemas.microsoft.com/office/drawing/2014/main" xmlns="" id="{CCEF1016-F988-4407-93FF-CD9FD1AB6A99}"/>
              </a:ext>
            </a:extLst>
          </p:cNvPr>
          <p:cNvSpPr/>
          <p:nvPr/>
        </p:nvSpPr>
        <p:spPr>
          <a:xfrm>
            <a:off x="4038600" y="685800"/>
            <a:ext cx="1066800" cy="838200"/>
          </a:xfrm>
          <a:prstGeom prst="cloudCallout">
            <a:avLst>
              <a:gd name="adj1" fmla="val -125863"/>
              <a:gd name="adj2" fmla="val 3945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>
                <a:solidFill>
                  <a:prstClr val="white"/>
                </a:solidFill>
                <a:latin typeface="Calibri"/>
              </a:rPr>
              <a:t>Không vào</a:t>
            </a: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xmlns="" id="{A9F186DD-31DA-48ED-AEA8-E345FA2C64EA}"/>
              </a:ext>
            </a:extLst>
          </p:cNvPr>
          <p:cNvSpPr/>
          <p:nvPr/>
        </p:nvSpPr>
        <p:spPr>
          <a:xfrm>
            <a:off x="2743200" y="228600"/>
            <a:ext cx="838200" cy="533400"/>
          </a:xfrm>
          <a:prstGeom prst="wedgeRoundRectCallout">
            <a:avLst>
              <a:gd name="adj1" fmla="val -31588"/>
              <a:gd name="adj2" fmla="val 127691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0000FF"/>
                </a:solidFill>
                <a:latin typeface="Calibri"/>
              </a:rPr>
              <a:t>Về 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58D2A610-6517-43BB-BCCC-5BAD200D6BBD}"/>
              </a:ext>
            </a:extLst>
          </p:cNvPr>
          <p:cNvSpPr/>
          <p:nvPr/>
        </p:nvSpPr>
        <p:spPr>
          <a:xfrm>
            <a:off x="388620" y="2853690"/>
            <a:ext cx="1714500" cy="1524000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800">
                <a:solidFill>
                  <a:srgbClr val="FF0000"/>
                </a:solidFill>
                <a:latin typeface="Calibri"/>
              </a:rPr>
              <a:t>3</a:t>
            </a:r>
          </a:p>
        </p:txBody>
      </p:sp>
      <p:sp>
        <p:nvSpPr>
          <p:cNvPr id="6157" name="AutoShape 13">
            <a:hlinkClick r:id="rId9" action="ppaction://hlinksldjump"/>
            <a:extLst>
              <a:ext uri="{FF2B5EF4-FFF2-40B4-BE49-F238E27FC236}">
                <a16:creationId xmlns:a16="http://schemas.microsoft.com/office/drawing/2014/main" xmlns="" id="{325E4A89-2014-4152-AE37-AECDDF64A9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2200" y="0"/>
            <a:ext cx="685800" cy="1143000"/>
          </a:xfrm>
          <a:prstGeom prst="upArrow">
            <a:avLst>
              <a:gd name="adj1" fmla="val 50000"/>
              <a:gd name="adj2" fmla="val 41667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386BB86-F0FC-4D59-BE88-E5FF8FA392FD}"/>
              </a:ext>
            </a:extLst>
          </p:cNvPr>
          <p:cNvSpPr/>
          <p:nvPr/>
        </p:nvSpPr>
        <p:spPr>
          <a:xfrm>
            <a:off x="2377440" y="3291841"/>
            <a:ext cx="9601200" cy="31097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600" b="1" u="sng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600" b="1" u="sng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3: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tia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9</a:t>
            </a:r>
            <a:r>
              <a:rPr lang="en-US" sz="3600" baseline="300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khúc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xạ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8</a:t>
            </a:r>
            <a:r>
              <a:rPr lang="en-US" sz="3600" baseline="300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60</a:t>
            </a:r>
            <a:r>
              <a:rPr lang="en-US" sz="3600" baseline="300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khúc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xạ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47,25</a:t>
            </a:r>
            <a:r>
              <a:rPr lang="en-US" sz="3600" baseline="300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	         		B. 56,33</a:t>
            </a:r>
            <a:r>
              <a:rPr lang="en-US" sz="3600" baseline="300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	          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50,33</a:t>
            </a:r>
            <a:r>
              <a:rPr lang="en-US" sz="3600" baseline="300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	             		D. 58,67</a:t>
            </a:r>
            <a:r>
              <a:rPr lang="en-US" sz="3600" baseline="300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endParaRPr lang="en-US" sz="3600" dirty="0">
              <a:solidFill>
                <a:srgbClr val="FFFF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5 -0.03885 L 0.47083 -0.6938 " pathEditMode="relative" ptsTypes="AA">
                                      <p:cBhvr>
                                        <p:cTn id="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6531E-6 C -0.00677 -0.02197 -0.01337 -0.04371 -0.03229 -0.06568 C -0.05122 -0.08765 -0.07761 -0.14315 -0.11406 -0.13136 C -0.15052 -0.11956 -0.2007 -0.05689 -0.2507 0.00578 " pathEditMode="relative" ptsTypes="aaaA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6 2.35893E-6 C 0.24322 -0.26642 0.48645 -0.53261 0.58437 -0.5555 C 0.68229 -0.5784 0.63472 -0.35777 0.58715 -0.13691 " pathEditMode="relative" ptsTypes="aaA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37558E-6 C 0.03038 -0.03839 0.06094 -0.07678 0.07743 -0.07308 C 0.09392 -0.06938 0.09618 -0.02359 0.09861 0.02244 " pathEditMode="relative" ptsTypes="aaA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 -0.51064 L -3.33333E-6 2.08141E-6 " pathEditMode="relative" ptsTypes="AA">
                                      <p:cBhvr>
                                        <p:cTn id="20" dur="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 -0.0777 L 3.33333E-6 -2.47919E-6 " pathEditMode="relative" rAng="0" ptsTypes="AA">
                                      <p:cBhvr>
                                        <p:cTn id="22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38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" descr="cau mon 3.png">
            <a:extLst>
              <a:ext uri="{FF2B5EF4-FFF2-40B4-BE49-F238E27FC236}">
                <a16:creationId xmlns:a16="http://schemas.microsoft.com/office/drawing/2014/main" xmlns="" id="{371941C9-FD9C-4A49-ADAB-F365977A24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1" y="0"/>
            <a:ext cx="570547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Content Placeholder 3" descr="thu mon 1.png">
            <a:extLst>
              <a:ext uri="{FF2B5EF4-FFF2-40B4-BE49-F238E27FC236}">
                <a16:creationId xmlns:a16="http://schemas.microsoft.com/office/drawing/2014/main" xmlns="" id="{2F950069-E4DA-405D-B04F-BA61275465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1" y="990601"/>
            <a:ext cx="1579563" cy="1497013"/>
          </a:xfrm>
        </p:spPr>
      </p:pic>
      <p:pic>
        <p:nvPicPr>
          <p:cNvPr id="5" name="Picture 4" descr="thu mon 2.png">
            <a:extLst>
              <a:ext uri="{FF2B5EF4-FFF2-40B4-BE49-F238E27FC236}">
                <a16:creationId xmlns:a16="http://schemas.microsoft.com/office/drawing/2014/main" xmlns="" id="{C09FA49C-A6DF-4BBC-A948-845AF5069D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905001"/>
            <a:ext cx="12065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:\THU VIEN VIOLET\HINH ANH\cau mon 5.png">
            <a:extLst>
              <a:ext uri="{FF2B5EF4-FFF2-40B4-BE49-F238E27FC236}">
                <a16:creationId xmlns:a16="http://schemas.microsoft.com/office/drawing/2014/main" xmlns="" id="{E7E1ED6B-F7F2-4FDB-9420-FF704F223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410" y="519303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8" descr="cau mon 7.png">
            <a:extLst>
              <a:ext uri="{FF2B5EF4-FFF2-40B4-BE49-F238E27FC236}">
                <a16:creationId xmlns:a16="http://schemas.microsoft.com/office/drawing/2014/main" xmlns="" id="{EDCD7245-2759-4EE2-83FD-BD6FF98C35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1" y="5029200"/>
            <a:ext cx="123666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Callout 10">
            <a:extLst>
              <a:ext uri="{FF2B5EF4-FFF2-40B4-BE49-F238E27FC236}">
                <a16:creationId xmlns:a16="http://schemas.microsoft.com/office/drawing/2014/main" xmlns="" id="{C31CE16D-93F3-44BE-BB30-6815EB1ADD04}"/>
              </a:ext>
            </a:extLst>
          </p:cNvPr>
          <p:cNvSpPr/>
          <p:nvPr/>
        </p:nvSpPr>
        <p:spPr>
          <a:xfrm>
            <a:off x="1828800" y="533400"/>
            <a:ext cx="609600" cy="762000"/>
          </a:xfrm>
          <a:prstGeom prst="wedgeEllipseCallout">
            <a:avLst>
              <a:gd name="adj1" fmla="val 65403"/>
              <a:gd name="adj2" fmla="val 53111"/>
            </a:avLst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>
                <a:solidFill>
                  <a:prstClr val="white"/>
                </a:solidFill>
                <a:latin typeface="Calibri"/>
              </a:rPr>
              <a:t>vào</a:t>
            </a:r>
          </a:p>
        </p:txBody>
      </p:sp>
      <p:sp>
        <p:nvSpPr>
          <p:cNvPr id="12" name="Cloud Callout 11">
            <a:extLst>
              <a:ext uri="{FF2B5EF4-FFF2-40B4-BE49-F238E27FC236}">
                <a16:creationId xmlns:a16="http://schemas.microsoft.com/office/drawing/2014/main" xmlns="" id="{296E8A12-0680-43BA-A203-B002455FE6ED}"/>
              </a:ext>
            </a:extLst>
          </p:cNvPr>
          <p:cNvSpPr/>
          <p:nvPr/>
        </p:nvSpPr>
        <p:spPr>
          <a:xfrm>
            <a:off x="4038600" y="685800"/>
            <a:ext cx="1066800" cy="838200"/>
          </a:xfrm>
          <a:prstGeom prst="cloudCallout">
            <a:avLst>
              <a:gd name="adj1" fmla="val -125863"/>
              <a:gd name="adj2" fmla="val 3945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>
                <a:solidFill>
                  <a:prstClr val="white"/>
                </a:solidFill>
                <a:latin typeface="Calibri"/>
              </a:rPr>
              <a:t>Không vào</a:t>
            </a: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xmlns="" id="{02CA33A4-A859-4924-BBD4-E51389FFCD63}"/>
              </a:ext>
            </a:extLst>
          </p:cNvPr>
          <p:cNvSpPr/>
          <p:nvPr/>
        </p:nvSpPr>
        <p:spPr>
          <a:xfrm>
            <a:off x="2743200" y="228600"/>
            <a:ext cx="838200" cy="533400"/>
          </a:xfrm>
          <a:prstGeom prst="wedgeRoundRectCallout">
            <a:avLst>
              <a:gd name="adj1" fmla="val -31588"/>
              <a:gd name="adj2" fmla="val 127691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0000FF"/>
                </a:solidFill>
                <a:latin typeface="Calibri"/>
              </a:rPr>
              <a:t>Về 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F6A15E68-16DC-438C-AC16-6DFF59262783}"/>
              </a:ext>
            </a:extLst>
          </p:cNvPr>
          <p:cNvSpPr/>
          <p:nvPr/>
        </p:nvSpPr>
        <p:spPr>
          <a:xfrm>
            <a:off x="468630" y="2625090"/>
            <a:ext cx="1703070" cy="1524000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800" dirty="0">
                <a:solidFill>
                  <a:srgbClr val="FF0000"/>
                </a:solidFill>
                <a:latin typeface="Calibri"/>
              </a:rPr>
              <a:t>4</a:t>
            </a:r>
          </a:p>
        </p:txBody>
      </p:sp>
      <p:sp>
        <p:nvSpPr>
          <p:cNvPr id="7181" name="AutoShape 13">
            <a:hlinkClick r:id="rId9" action="ppaction://hlinksldjump"/>
            <a:extLst>
              <a:ext uri="{FF2B5EF4-FFF2-40B4-BE49-F238E27FC236}">
                <a16:creationId xmlns:a16="http://schemas.microsoft.com/office/drawing/2014/main" xmlns="" id="{BACDCEB2-2981-41E8-BC7C-4E91D0C980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2200" y="0"/>
            <a:ext cx="685800" cy="1143000"/>
          </a:xfrm>
          <a:prstGeom prst="upArrow">
            <a:avLst>
              <a:gd name="adj1" fmla="val 50000"/>
              <a:gd name="adj2" fmla="val 41667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9D48507-889A-4C5B-99C9-F1BD79F9228D}"/>
              </a:ext>
            </a:extLst>
          </p:cNvPr>
          <p:cNvSpPr/>
          <p:nvPr/>
        </p:nvSpPr>
        <p:spPr>
          <a:xfrm>
            <a:off x="3048000" y="3238976"/>
            <a:ext cx="889635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b="1" u="sng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u="sng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4: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khúc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xạ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&gt; 0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endParaRPr lang="en-US" sz="3200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14350" indent="-514350">
              <a:spcAft>
                <a:spcPts val="0"/>
              </a:spcAft>
              <a:buAutoNum type="alphaUcPeriod"/>
            </a:pP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khúc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xạ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		</a:t>
            </a:r>
          </a:p>
          <a:p>
            <a:pPr>
              <a:spcAft>
                <a:spcPts val="0"/>
              </a:spcAft>
            </a:pP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khúc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xạ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>
              <a:spcAft>
                <a:spcPts val="0"/>
              </a:spcAft>
            </a:pP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khúc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xạ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thuận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	</a:t>
            </a:r>
          </a:p>
          <a:p>
            <a:pPr>
              <a:spcAft>
                <a:spcPts val="0"/>
              </a:spcAft>
            </a:pP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khúc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xạ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FF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5 -0.03885 L 0.47083 -0.6938 " pathEditMode="relative" ptsTypes="AA">
                                      <p:cBhvr>
                                        <p:cTn id="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6531E-6 C -0.00677 -0.02197 -0.01337 -0.04371 -0.03229 -0.06568 C -0.05122 -0.08765 -0.07761 -0.14315 -0.11406 -0.13136 C -0.15052 -0.11956 -0.2007 -0.05689 -0.2507 0.00578 " pathEditMode="relative" ptsTypes="aaaA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6 2.35893E-6 C 0.24322 -0.26642 0.48645 -0.53261 0.58437 -0.5555 C 0.68229 -0.5784 0.63472 -0.35777 0.58715 -0.13691 " pathEditMode="relative" ptsTypes="aaA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37558E-6 C 0.03038 -0.03839 0.06094 -0.07678 0.07743 -0.07308 C 0.09392 -0.06938 0.09618 -0.02359 0.09861 0.02244 " pathEditMode="relative" ptsTypes="aaA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 -0.51064 L -3.33333E-6 2.08141E-6 " pathEditMode="relative" ptsTypes="AA">
                                      <p:cBhvr>
                                        <p:cTn id="20" dur="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 -0.0777 L 3.33333E-6 -2.47919E-6 " pathEditMode="relative" rAng="0" ptsTypes="AA">
                                      <p:cBhvr>
                                        <p:cTn id="22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38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 descr="cau mon 3.png">
            <a:extLst>
              <a:ext uri="{FF2B5EF4-FFF2-40B4-BE49-F238E27FC236}">
                <a16:creationId xmlns:a16="http://schemas.microsoft.com/office/drawing/2014/main" xmlns="" id="{DD3818BF-1238-4E2F-AB57-59876ECE28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1" y="0"/>
            <a:ext cx="570547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Content Placeholder 3" descr="thu mon 1.png">
            <a:extLst>
              <a:ext uri="{FF2B5EF4-FFF2-40B4-BE49-F238E27FC236}">
                <a16:creationId xmlns:a16="http://schemas.microsoft.com/office/drawing/2014/main" xmlns="" id="{B838297F-143C-4DCD-B622-C1A58D8CCC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1" y="990601"/>
            <a:ext cx="1579563" cy="1497013"/>
          </a:xfrm>
        </p:spPr>
      </p:pic>
      <p:pic>
        <p:nvPicPr>
          <p:cNvPr id="5" name="Picture 4" descr="thu mon 2.png">
            <a:extLst>
              <a:ext uri="{FF2B5EF4-FFF2-40B4-BE49-F238E27FC236}">
                <a16:creationId xmlns:a16="http://schemas.microsoft.com/office/drawing/2014/main" xmlns="" id="{224D831D-5A19-436F-90E8-1BB71D45C5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905001"/>
            <a:ext cx="12065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:\THU VIEN VIOLET\HINH ANH\cau mon 5.png">
            <a:extLst>
              <a:ext uri="{FF2B5EF4-FFF2-40B4-BE49-F238E27FC236}">
                <a16:creationId xmlns:a16="http://schemas.microsoft.com/office/drawing/2014/main" xmlns="" id="{879F7896-4443-461E-83D0-2AF83BDD0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" y="509016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8" descr="cau mon 7.png">
            <a:extLst>
              <a:ext uri="{FF2B5EF4-FFF2-40B4-BE49-F238E27FC236}">
                <a16:creationId xmlns:a16="http://schemas.microsoft.com/office/drawing/2014/main" xmlns="" id="{36355507-22B4-41EE-88E5-E50C8D9BCB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1" y="5029200"/>
            <a:ext cx="123666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Callout 10">
            <a:extLst>
              <a:ext uri="{FF2B5EF4-FFF2-40B4-BE49-F238E27FC236}">
                <a16:creationId xmlns:a16="http://schemas.microsoft.com/office/drawing/2014/main" xmlns="" id="{AA3370C0-8E6D-4E5D-B99E-9D2676B7E3B2}"/>
              </a:ext>
            </a:extLst>
          </p:cNvPr>
          <p:cNvSpPr/>
          <p:nvPr/>
        </p:nvSpPr>
        <p:spPr>
          <a:xfrm>
            <a:off x="1828800" y="533400"/>
            <a:ext cx="609600" cy="762000"/>
          </a:xfrm>
          <a:prstGeom prst="wedgeEllipseCallout">
            <a:avLst>
              <a:gd name="adj1" fmla="val 65403"/>
              <a:gd name="adj2" fmla="val 53111"/>
            </a:avLst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>
                <a:solidFill>
                  <a:prstClr val="white"/>
                </a:solidFill>
                <a:latin typeface="Calibri"/>
              </a:rPr>
              <a:t>vào</a:t>
            </a:r>
          </a:p>
        </p:txBody>
      </p:sp>
      <p:sp>
        <p:nvSpPr>
          <p:cNvPr id="12" name="Cloud Callout 11">
            <a:extLst>
              <a:ext uri="{FF2B5EF4-FFF2-40B4-BE49-F238E27FC236}">
                <a16:creationId xmlns:a16="http://schemas.microsoft.com/office/drawing/2014/main" xmlns="" id="{A310566D-4245-429F-936D-D5610202B66B}"/>
              </a:ext>
            </a:extLst>
          </p:cNvPr>
          <p:cNvSpPr/>
          <p:nvPr/>
        </p:nvSpPr>
        <p:spPr>
          <a:xfrm>
            <a:off x="4038600" y="685800"/>
            <a:ext cx="1066800" cy="838200"/>
          </a:xfrm>
          <a:prstGeom prst="cloudCallout">
            <a:avLst>
              <a:gd name="adj1" fmla="val -125863"/>
              <a:gd name="adj2" fmla="val 3945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>
                <a:solidFill>
                  <a:prstClr val="white"/>
                </a:solidFill>
                <a:latin typeface="Calibri"/>
              </a:rPr>
              <a:t>Không vào</a:t>
            </a: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xmlns="" id="{F8C4C420-BE66-4CDA-B10C-DBD357A36AFF}"/>
              </a:ext>
            </a:extLst>
          </p:cNvPr>
          <p:cNvSpPr/>
          <p:nvPr/>
        </p:nvSpPr>
        <p:spPr>
          <a:xfrm>
            <a:off x="2743200" y="228600"/>
            <a:ext cx="838200" cy="533400"/>
          </a:xfrm>
          <a:prstGeom prst="wedgeRoundRectCallout">
            <a:avLst>
              <a:gd name="adj1" fmla="val -31588"/>
              <a:gd name="adj2" fmla="val 127691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0000FF"/>
                </a:solidFill>
                <a:latin typeface="Calibri"/>
              </a:rPr>
              <a:t>Về 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21B73313-8A97-4228-B361-CFD82DD0E684}"/>
              </a:ext>
            </a:extLst>
          </p:cNvPr>
          <p:cNvSpPr/>
          <p:nvPr/>
        </p:nvSpPr>
        <p:spPr>
          <a:xfrm>
            <a:off x="308610" y="2967990"/>
            <a:ext cx="1714500" cy="1524000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800" dirty="0">
                <a:solidFill>
                  <a:srgbClr val="FF0000"/>
                </a:solidFill>
                <a:latin typeface="Calibri"/>
              </a:rPr>
              <a:t>5</a:t>
            </a:r>
          </a:p>
        </p:txBody>
      </p:sp>
      <p:sp>
        <p:nvSpPr>
          <p:cNvPr id="8205" name="AutoShape 13">
            <a:hlinkClick r:id="rId9" action="ppaction://hlinksldjump"/>
            <a:extLst>
              <a:ext uri="{FF2B5EF4-FFF2-40B4-BE49-F238E27FC236}">
                <a16:creationId xmlns:a16="http://schemas.microsoft.com/office/drawing/2014/main" xmlns="" id="{658B8391-CDE3-4068-9040-A109B4FDDC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2200" y="0"/>
            <a:ext cx="685800" cy="1143000"/>
          </a:xfrm>
          <a:prstGeom prst="upArrow">
            <a:avLst>
              <a:gd name="adj1" fmla="val 50000"/>
              <a:gd name="adj2" fmla="val 41667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12D7FD6-66A5-4240-9942-0181BDFB7B10}"/>
              </a:ext>
            </a:extLst>
          </p:cNvPr>
          <p:cNvSpPr/>
          <p:nvPr/>
        </p:nvSpPr>
        <p:spPr>
          <a:xfrm>
            <a:off x="3082290" y="3193256"/>
            <a:ext cx="776478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b="1" u="sng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u="sng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5: 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 có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tia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và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tia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khúc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xạ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trùng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endParaRPr lang="en-US" sz="3200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14350" indent="-514350">
              <a:spcAft>
                <a:spcPts val="0"/>
              </a:spcAft>
              <a:buAutoNum type="alphaUcPeriod"/>
            </a:pP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0.                                   </a:t>
            </a:r>
          </a:p>
          <a:p>
            <a:pPr>
              <a:spcAft>
                <a:spcPts val="0"/>
              </a:spcAft>
            </a:pP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khúc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xạ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>
              <a:spcAft>
                <a:spcPts val="0"/>
              </a:spcAft>
            </a:pP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khúc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xạ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            </a:t>
            </a:r>
          </a:p>
          <a:p>
            <a:pPr>
              <a:spcAft>
                <a:spcPts val="0"/>
              </a:spcAft>
            </a:pP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khúc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xạ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FF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5 -0.03885 L 0.47083 -0.6938 " pathEditMode="relative" ptsTypes="AA">
                                      <p:cBhvr>
                                        <p:cTn id="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6531E-6 C -0.00677 -0.02197 -0.01337 -0.04371 -0.03229 -0.06568 C -0.05122 -0.08765 -0.07761 -0.14315 -0.11406 -0.13136 C -0.15052 -0.11956 -0.2007 -0.05689 -0.2507 0.00578 " pathEditMode="relative" ptsTypes="aaaA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6 2.35893E-6 C 0.24322 -0.26642 0.48645 -0.53261 0.58437 -0.5555 C 0.68229 -0.5784 0.63472 -0.35777 0.58715 -0.13691 " pathEditMode="relative" ptsTypes="aaA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37558E-6 C 0.03038 -0.03839 0.06094 -0.07678 0.07743 -0.07308 C 0.09392 -0.06938 0.09618 -0.02359 0.09861 0.02244 " pathEditMode="relative" ptsTypes="aaA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 -0.51064 L -3.33333E-6 2.08141E-6 " pathEditMode="relative" ptsTypes="AA">
                                      <p:cBhvr>
                                        <p:cTn id="20" dur="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 -0.0777 L 3.33333E-6 -2.47919E-6 " pathEditMode="relative" rAng="0" ptsTypes="AA">
                                      <p:cBhvr>
                                        <p:cTn id="22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38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6" descr="cau mon 3.png">
            <a:extLst>
              <a:ext uri="{FF2B5EF4-FFF2-40B4-BE49-F238E27FC236}">
                <a16:creationId xmlns:a16="http://schemas.microsoft.com/office/drawing/2014/main" xmlns="" id="{D30D4983-5186-48D9-AF6E-3314717063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1" y="0"/>
            <a:ext cx="570547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Content Placeholder 3" descr="thu mon 1.png">
            <a:extLst>
              <a:ext uri="{FF2B5EF4-FFF2-40B4-BE49-F238E27FC236}">
                <a16:creationId xmlns:a16="http://schemas.microsoft.com/office/drawing/2014/main" xmlns="" id="{62840324-B1D5-47B1-9E30-3F0A4CBA89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1" y="990601"/>
            <a:ext cx="1579563" cy="1497013"/>
          </a:xfrm>
        </p:spPr>
      </p:pic>
      <p:pic>
        <p:nvPicPr>
          <p:cNvPr id="5" name="Picture 4" descr="thu mon 2.png">
            <a:extLst>
              <a:ext uri="{FF2B5EF4-FFF2-40B4-BE49-F238E27FC236}">
                <a16:creationId xmlns:a16="http://schemas.microsoft.com/office/drawing/2014/main" xmlns="" id="{60410C7C-E245-4909-AD18-3A5A0E630A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905001"/>
            <a:ext cx="12065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:\THU VIEN VIOLET\HINH ANH\cau mon 5.png">
            <a:extLst>
              <a:ext uri="{FF2B5EF4-FFF2-40B4-BE49-F238E27FC236}">
                <a16:creationId xmlns:a16="http://schemas.microsoft.com/office/drawing/2014/main" xmlns="" id="{B66D0C5D-1755-4503-83A6-0A983FCC7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30" y="525018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8" descr="cau mon 7.png">
            <a:extLst>
              <a:ext uri="{FF2B5EF4-FFF2-40B4-BE49-F238E27FC236}">
                <a16:creationId xmlns:a16="http://schemas.microsoft.com/office/drawing/2014/main" xmlns="" id="{57555F8D-53B3-408B-B1DE-651BA888DD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1" y="5029200"/>
            <a:ext cx="123666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Callout 10">
            <a:extLst>
              <a:ext uri="{FF2B5EF4-FFF2-40B4-BE49-F238E27FC236}">
                <a16:creationId xmlns:a16="http://schemas.microsoft.com/office/drawing/2014/main" xmlns="" id="{3C3B059F-6402-4EBE-88ED-C51DB3563905}"/>
              </a:ext>
            </a:extLst>
          </p:cNvPr>
          <p:cNvSpPr/>
          <p:nvPr/>
        </p:nvSpPr>
        <p:spPr>
          <a:xfrm>
            <a:off x="1828800" y="533400"/>
            <a:ext cx="609600" cy="762000"/>
          </a:xfrm>
          <a:prstGeom prst="wedgeEllipseCallout">
            <a:avLst>
              <a:gd name="adj1" fmla="val 65403"/>
              <a:gd name="adj2" fmla="val 53111"/>
            </a:avLst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>
                <a:solidFill>
                  <a:prstClr val="white"/>
                </a:solidFill>
                <a:latin typeface="Calibri"/>
              </a:rPr>
              <a:t>vào</a:t>
            </a:r>
          </a:p>
        </p:txBody>
      </p:sp>
      <p:sp>
        <p:nvSpPr>
          <p:cNvPr id="12" name="Cloud Callout 11">
            <a:extLst>
              <a:ext uri="{FF2B5EF4-FFF2-40B4-BE49-F238E27FC236}">
                <a16:creationId xmlns:a16="http://schemas.microsoft.com/office/drawing/2014/main" xmlns="" id="{11879010-C064-40A9-8AE2-6578768B22D8}"/>
              </a:ext>
            </a:extLst>
          </p:cNvPr>
          <p:cNvSpPr/>
          <p:nvPr/>
        </p:nvSpPr>
        <p:spPr>
          <a:xfrm>
            <a:off x="4038600" y="685800"/>
            <a:ext cx="1066800" cy="838200"/>
          </a:xfrm>
          <a:prstGeom prst="cloudCallout">
            <a:avLst>
              <a:gd name="adj1" fmla="val -125863"/>
              <a:gd name="adj2" fmla="val 3945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>
                <a:solidFill>
                  <a:prstClr val="white"/>
                </a:solidFill>
                <a:latin typeface="Calibri"/>
              </a:rPr>
              <a:t>Không vào</a:t>
            </a: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xmlns="" id="{46B608DE-8BCC-412F-B031-9A0A52B116CC}"/>
              </a:ext>
            </a:extLst>
          </p:cNvPr>
          <p:cNvSpPr/>
          <p:nvPr/>
        </p:nvSpPr>
        <p:spPr>
          <a:xfrm>
            <a:off x="2743200" y="228600"/>
            <a:ext cx="838200" cy="533400"/>
          </a:xfrm>
          <a:prstGeom prst="wedgeRoundRectCallout">
            <a:avLst>
              <a:gd name="adj1" fmla="val -31588"/>
              <a:gd name="adj2" fmla="val 127691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0000FF"/>
                </a:solidFill>
                <a:latin typeface="Calibri"/>
              </a:rPr>
              <a:t>Về 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E825DF44-8CEF-42BE-8A29-3B3DDA8C2192}"/>
              </a:ext>
            </a:extLst>
          </p:cNvPr>
          <p:cNvSpPr/>
          <p:nvPr/>
        </p:nvSpPr>
        <p:spPr>
          <a:xfrm>
            <a:off x="457200" y="2533650"/>
            <a:ext cx="1714500" cy="1524000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800">
                <a:solidFill>
                  <a:srgbClr val="FF0000"/>
                </a:solidFill>
                <a:latin typeface="Calibri"/>
              </a:rPr>
              <a:t>6</a:t>
            </a:r>
          </a:p>
        </p:txBody>
      </p:sp>
      <p:sp>
        <p:nvSpPr>
          <p:cNvPr id="9229" name="AutoShape 13">
            <a:hlinkClick r:id="rId9" action="ppaction://hlinksldjump"/>
            <a:extLst>
              <a:ext uri="{FF2B5EF4-FFF2-40B4-BE49-F238E27FC236}">
                <a16:creationId xmlns:a16="http://schemas.microsoft.com/office/drawing/2014/main" xmlns="" id="{D16AF297-3C23-4E28-AA3E-B91D125E11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2200" y="0"/>
            <a:ext cx="685800" cy="1143000"/>
          </a:xfrm>
          <a:prstGeom prst="upArrow">
            <a:avLst>
              <a:gd name="adj1" fmla="val 50000"/>
              <a:gd name="adj2" fmla="val 41667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5EDD903-D1C0-49A9-9284-16E3880BE5BB}"/>
              </a:ext>
            </a:extLst>
          </p:cNvPr>
          <p:cNvSpPr/>
          <p:nvPr/>
        </p:nvSpPr>
        <p:spPr>
          <a:xfrm>
            <a:off x="3749040" y="4074706"/>
            <a:ext cx="774954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b="1" u="sng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u="sng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6: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tia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và r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khúc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xạ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endParaRPr lang="en-US" sz="3200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14350" indent="-514350">
              <a:spcAft>
                <a:spcPts val="0"/>
              </a:spcAft>
              <a:buAutoNum type="alphaUcPeriod"/>
            </a:pP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 &lt;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B. r &gt;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</a:t>
            </a:r>
          </a:p>
          <a:p>
            <a:pPr>
              <a:spcAft>
                <a:spcPts val="0"/>
              </a:spcAft>
            </a:pP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r =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D. 2r =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endParaRPr lang="en-US" sz="3200" dirty="0">
              <a:solidFill>
                <a:srgbClr val="FFFF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 -0.51064 L -3.33333E-6 2.08141E-6 " pathEditMode="relative" ptsTypes="AA">
                                      <p:cBhvr>
                                        <p:cTn id="6" dur="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 -0.0777 L 3.33333E-6 -2.47919E-6 " pathEditMode="relative" rAng="0" ptsTypes="AA">
                                      <p:cBhvr>
                                        <p:cTn id="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38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0.00023 C 0.29479 -0.24555 0.58976 -0.49156 0.65087 -0.5852 C 0.71198 -0.67885 0.39635 -0.5496 0.36667 -0.56185 C 0.33698 -0.57411 0.40504 -0.61665 0.47309 -0.65919 " pathEditMode="relative" ptsTypes="aaaA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4104E-6 C -0.025 0.00948 -0.05 0.01896 -0.06979 0.0148 C -0.08958 0.01063 -0.14271 -0.01457 -0.11892 -0.0252 C -0.09514 -0.03584 0.04479 -0.03306 0.07309 -0.04856 C 0.10139 -0.06405 0.05486 -0.10682 0.05087 -0.11838 " pathEditMode="relative" ptsTypes="aaaaA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8.09249E-7 L 0.45416 -0.58266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08" y="-2913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27746E-6 L -0.05833 -0.09988 " pathEditMode="relative" ptsTypes="AA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6" descr="cau mon 3.png">
            <a:extLst>
              <a:ext uri="{FF2B5EF4-FFF2-40B4-BE49-F238E27FC236}">
                <a16:creationId xmlns:a16="http://schemas.microsoft.com/office/drawing/2014/main" xmlns="" id="{536541C3-3ACD-46E2-B3B7-7F71638300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1" y="0"/>
            <a:ext cx="570547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Content Placeholder 3" descr="thu mon 1.png">
            <a:extLst>
              <a:ext uri="{FF2B5EF4-FFF2-40B4-BE49-F238E27FC236}">
                <a16:creationId xmlns:a16="http://schemas.microsoft.com/office/drawing/2014/main" xmlns="" id="{EBA91E8F-BEEE-43E9-9D1C-42520B67B0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1" y="990601"/>
            <a:ext cx="1579563" cy="1497013"/>
          </a:xfrm>
        </p:spPr>
      </p:pic>
      <p:pic>
        <p:nvPicPr>
          <p:cNvPr id="5" name="Picture 4" descr="thu mon 2.png">
            <a:extLst>
              <a:ext uri="{FF2B5EF4-FFF2-40B4-BE49-F238E27FC236}">
                <a16:creationId xmlns:a16="http://schemas.microsoft.com/office/drawing/2014/main" xmlns="" id="{576EFDEE-D831-42C4-BE5B-821CAE845F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905001"/>
            <a:ext cx="12065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:\THU VIEN VIOLET\HINH ANH\cau mon 5.png">
            <a:extLst>
              <a:ext uri="{FF2B5EF4-FFF2-40B4-BE49-F238E27FC236}">
                <a16:creationId xmlns:a16="http://schemas.microsoft.com/office/drawing/2014/main" xmlns="" id="{6790E490-15DD-4D8B-B984-0D6109824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" y="522732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8" descr="cau mon 7.png">
            <a:extLst>
              <a:ext uri="{FF2B5EF4-FFF2-40B4-BE49-F238E27FC236}">
                <a16:creationId xmlns:a16="http://schemas.microsoft.com/office/drawing/2014/main" xmlns="" id="{73B69EE4-0EA3-4CE3-8525-7A87BAFCEA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1" y="5029200"/>
            <a:ext cx="123666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Callout 10">
            <a:extLst>
              <a:ext uri="{FF2B5EF4-FFF2-40B4-BE49-F238E27FC236}">
                <a16:creationId xmlns:a16="http://schemas.microsoft.com/office/drawing/2014/main" xmlns="" id="{33343644-C7ED-4EA5-9F0F-AE5FCA72B488}"/>
              </a:ext>
            </a:extLst>
          </p:cNvPr>
          <p:cNvSpPr/>
          <p:nvPr/>
        </p:nvSpPr>
        <p:spPr>
          <a:xfrm>
            <a:off x="1828800" y="533400"/>
            <a:ext cx="609600" cy="762000"/>
          </a:xfrm>
          <a:prstGeom prst="wedgeEllipseCallout">
            <a:avLst>
              <a:gd name="adj1" fmla="val 65403"/>
              <a:gd name="adj2" fmla="val 53111"/>
            </a:avLst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>
                <a:solidFill>
                  <a:prstClr val="white"/>
                </a:solidFill>
                <a:latin typeface="Calibri"/>
              </a:rPr>
              <a:t>vào</a:t>
            </a:r>
          </a:p>
        </p:txBody>
      </p:sp>
      <p:sp>
        <p:nvSpPr>
          <p:cNvPr id="12" name="Cloud Callout 11">
            <a:extLst>
              <a:ext uri="{FF2B5EF4-FFF2-40B4-BE49-F238E27FC236}">
                <a16:creationId xmlns:a16="http://schemas.microsoft.com/office/drawing/2014/main" xmlns="" id="{00EAEC47-522A-40BE-BE58-21A948880274}"/>
              </a:ext>
            </a:extLst>
          </p:cNvPr>
          <p:cNvSpPr/>
          <p:nvPr/>
        </p:nvSpPr>
        <p:spPr>
          <a:xfrm>
            <a:off x="4038600" y="685800"/>
            <a:ext cx="1066800" cy="838200"/>
          </a:xfrm>
          <a:prstGeom prst="cloudCallout">
            <a:avLst>
              <a:gd name="adj1" fmla="val -125863"/>
              <a:gd name="adj2" fmla="val 3945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>
                <a:solidFill>
                  <a:prstClr val="white"/>
                </a:solidFill>
                <a:latin typeface="Calibri"/>
              </a:rPr>
              <a:t>Không vào</a:t>
            </a: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xmlns="" id="{FA2D162B-AA1F-451B-905F-215B419F35A9}"/>
              </a:ext>
            </a:extLst>
          </p:cNvPr>
          <p:cNvSpPr/>
          <p:nvPr/>
        </p:nvSpPr>
        <p:spPr>
          <a:xfrm>
            <a:off x="2743200" y="228600"/>
            <a:ext cx="838200" cy="533400"/>
          </a:xfrm>
          <a:prstGeom prst="wedgeRoundRectCallout">
            <a:avLst>
              <a:gd name="adj1" fmla="val -31588"/>
              <a:gd name="adj2" fmla="val 127691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0000FF"/>
                </a:solidFill>
                <a:latin typeface="Calibri"/>
              </a:rPr>
              <a:t>Về 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5181546F-4879-4463-A211-9F076798B6CA}"/>
              </a:ext>
            </a:extLst>
          </p:cNvPr>
          <p:cNvSpPr/>
          <p:nvPr/>
        </p:nvSpPr>
        <p:spPr>
          <a:xfrm>
            <a:off x="617220" y="2865120"/>
            <a:ext cx="1714500" cy="1524000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800">
                <a:solidFill>
                  <a:srgbClr val="FF0000"/>
                </a:solidFill>
                <a:latin typeface="Calibri"/>
              </a:rPr>
              <a:t>7</a:t>
            </a:r>
          </a:p>
        </p:txBody>
      </p:sp>
      <p:sp>
        <p:nvSpPr>
          <p:cNvPr id="10253" name="AutoShape 13">
            <a:hlinkClick r:id="rId9" action="ppaction://hlinksldjump"/>
            <a:extLst>
              <a:ext uri="{FF2B5EF4-FFF2-40B4-BE49-F238E27FC236}">
                <a16:creationId xmlns:a16="http://schemas.microsoft.com/office/drawing/2014/main" xmlns="" id="{09C1F611-BDCC-4CC1-8EA7-4DD6C61D1C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2200" y="0"/>
            <a:ext cx="685800" cy="1143000"/>
          </a:xfrm>
          <a:prstGeom prst="upArrow">
            <a:avLst>
              <a:gd name="adj1" fmla="val 50000"/>
              <a:gd name="adj2" fmla="val 41667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B5A11E7-3A08-48AE-9382-C0322CB5F780}"/>
              </a:ext>
            </a:extLst>
          </p:cNvPr>
          <p:cNvSpPr/>
          <p:nvPr/>
        </p:nvSpPr>
        <p:spPr>
          <a:xfrm>
            <a:off x="3047999" y="3169057"/>
            <a:ext cx="898016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u="sng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u="sng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7:</a:t>
            </a:r>
            <a:r>
              <a:rPr lang="en-US" sz="32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hòn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sỏi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chậu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ta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hòn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sỏi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nâng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”.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endParaRPr lang="en-US" sz="3200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14350" indent="-514350" algn="just">
              <a:spcAft>
                <a:spcPts val="0"/>
              </a:spcAft>
              <a:buAutoNum type="alphaUcPeriod"/>
            </a:pP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vi-VN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</a:t>
            </a:r>
            <a:endParaRPr lang="en-US" sz="3200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khúc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xạ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xạ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vi-VN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</a:t>
            </a:r>
            <a:endParaRPr lang="en-US" sz="3200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khả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mắt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FF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5 -0.03885 L 0.47083 -0.6938 " pathEditMode="relative" ptsTypes="AA">
                                      <p:cBhvr>
                                        <p:cTn id="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6531E-6 C -0.00677 -0.02197 -0.01337 -0.04371 -0.03229 -0.06568 C -0.05122 -0.08765 -0.07761 -0.14315 -0.11406 -0.13136 C -0.15052 -0.11956 -0.2007 -0.05689 -0.2507 0.00578 " pathEditMode="relative" ptsTypes="aaaA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6 2.35893E-6 C 0.24322 -0.26642 0.48645 -0.53261 0.58437 -0.5555 C 0.68229 -0.5784 0.63472 -0.35777 0.58715 -0.13691 " pathEditMode="relative" ptsTypes="aaA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37558E-6 C 0.03038 -0.03839 0.06094 -0.07678 0.07743 -0.07308 C 0.09392 -0.06938 0.09618 -0.02359 0.09861 0.02244 " pathEditMode="relative" ptsTypes="aaA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 -0.51064 L -3.33333E-6 2.08141E-6 " pathEditMode="relative" ptsTypes="AA">
                                      <p:cBhvr>
                                        <p:cTn id="20" dur="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 -0.0777 L 3.33333E-6 -2.47919E-6 " pathEditMode="relative" rAng="0" ptsTypes="AA">
                                      <p:cBhvr>
                                        <p:cTn id="22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38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 descr="cau mon 3.png">
            <a:extLst>
              <a:ext uri="{FF2B5EF4-FFF2-40B4-BE49-F238E27FC236}">
                <a16:creationId xmlns:a16="http://schemas.microsoft.com/office/drawing/2014/main" xmlns="" id="{BEE3287F-EA6B-4C30-AECE-2C507F8F0F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1" y="0"/>
            <a:ext cx="570547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Content Placeholder 3" descr="thu mon 1.png">
            <a:extLst>
              <a:ext uri="{FF2B5EF4-FFF2-40B4-BE49-F238E27FC236}">
                <a16:creationId xmlns:a16="http://schemas.microsoft.com/office/drawing/2014/main" xmlns="" id="{8167E471-5356-4931-953A-E8C39B6000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1" y="990601"/>
            <a:ext cx="1579563" cy="1497013"/>
          </a:xfrm>
        </p:spPr>
      </p:pic>
      <p:pic>
        <p:nvPicPr>
          <p:cNvPr id="5" name="Picture 4" descr="thu mon 2.png">
            <a:extLst>
              <a:ext uri="{FF2B5EF4-FFF2-40B4-BE49-F238E27FC236}">
                <a16:creationId xmlns:a16="http://schemas.microsoft.com/office/drawing/2014/main" xmlns="" id="{7278A9FD-DD11-4BCC-A26E-C0B9A8C76F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905001"/>
            <a:ext cx="12065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:\THU VIEN VIOLET\HINH ANH\cau mon 5.png">
            <a:extLst>
              <a:ext uri="{FF2B5EF4-FFF2-40B4-BE49-F238E27FC236}">
                <a16:creationId xmlns:a16="http://schemas.microsoft.com/office/drawing/2014/main" xmlns="" id="{6F256106-8076-4DA7-9D9A-FB05272FE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" y="517017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8" descr="cau mon 7.png">
            <a:extLst>
              <a:ext uri="{FF2B5EF4-FFF2-40B4-BE49-F238E27FC236}">
                <a16:creationId xmlns:a16="http://schemas.microsoft.com/office/drawing/2014/main" xmlns="" id="{71D44706-B201-476E-BA8C-F338EBAC5E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1" y="5029200"/>
            <a:ext cx="123666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Callout 10">
            <a:extLst>
              <a:ext uri="{FF2B5EF4-FFF2-40B4-BE49-F238E27FC236}">
                <a16:creationId xmlns:a16="http://schemas.microsoft.com/office/drawing/2014/main" xmlns="" id="{5BC08D97-A9D5-421C-BA34-36D16EBE8AD2}"/>
              </a:ext>
            </a:extLst>
          </p:cNvPr>
          <p:cNvSpPr/>
          <p:nvPr/>
        </p:nvSpPr>
        <p:spPr>
          <a:xfrm>
            <a:off x="1828800" y="533400"/>
            <a:ext cx="609600" cy="762000"/>
          </a:xfrm>
          <a:prstGeom prst="wedgeEllipseCallout">
            <a:avLst>
              <a:gd name="adj1" fmla="val 65403"/>
              <a:gd name="adj2" fmla="val 53111"/>
            </a:avLst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>
                <a:solidFill>
                  <a:prstClr val="white"/>
                </a:solidFill>
                <a:latin typeface="Calibri"/>
              </a:rPr>
              <a:t>vào</a:t>
            </a:r>
          </a:p>
        </p:txBody>
      </p:sp>
      <p:sp>
        <p:nvSpPr>
          <p:cNvPr id="12" name="Cloud Callout 11">
            <a:extLst>
              <a:ext uri="{FF2B5EF4-FFF2-40B4-BE49-F238E27FC236}">
                <a16:creationId xmlns:a16="http://schemas.microsoft.com/office/drawing/2014/main" xmlns="" id="{F7B30674-E488-4C54-9A64-DCA9B687DB43}"/>
              </a:ext>
            </a:extLst>
          </p:cNvPr>
          <p:cNvSpPr/>
          <p:nvPr/>
        </p:nvSpPr>
        <p:spPr>
          <a:xfrm>
            <a:off x="4038600" y="685800"/>
            <a:ext cx="1066800" cy="838200"/>
          </a:xfrm>
          <a:prstGeom prst="cloudCallout">
            <a:avLst>
              <a:gd name="adj1" fmla="val -125863"/>
              <a:gd name="adj2" fmla="val 3945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>
                <a:solidFill>
                  <a:prstClr val="white"/>
                </a:solidFill>
                <a:latin typeface="Calibri"/>
              </a:rPr>
              <a:t>Không vào</a:t>
            </a: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xmlns="" id="{444BE872-9E1E-4EF5-919A-C3D48DBC9317}"/>
              </a:ext>
            </a:extLst>
          </p:cNvPr>
          <p:cNvSpPr/>
          <p:nvPr/>
        </p:nvSpPr>
        <p:spPr>
          <a:xfrm>
            <a:off x="2743200" y="228600"/>
            <a:ext cx="838200" cy="533400"/>
          </a:xfrm>
          <a:prstGeom prst="wedgeRoundRectCallout">
            <a:avLst>
              <a:gd name="adj1" fmla="val -31588"/>
              <a:gd name="adj2" fmla="val 127691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0000FF"/>
                </a:solidFill>
                <a:latin typeface="Calibri"/>
              </a:rPr>
              <a:t>Về 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F9CC6598-C254-4004-9270-12ABB5658480}"/>
              </a:ext>
            </a:extLst>
          </p:cNvPr>
          <p:cNvSpPr/>
          <p:nvPr/>
        </p:nvSpPr>
        <p:spPr>
          <a:xfrm>
            <a:off x="605790" y="2865120"/>
            <a:ext cx="1714500" cy="1524000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800" dirty="0">
                <a:solidFill>
                  <a:srgbClr val="FF0000"/>
                </a:solidFill>
                <a:latin typeface="Calibri"/>
              </a:rPr>
              <a:t>8</a:t>
            </a:r>
          </a:p>
        </p:txBody>
      </p:sp>
      <p:sp>
        <p:nvSpPr>
          <p:cNvPr id="11277" name="AutoShape 13">
            <a:hlinkClick r:id="rId9" action="ppaction://hlinksldjump"/>
            <a:extLst>
              <a:ext uri="{FF2B5EF4-FFF2-40B4-BE49-F238E27FC236}">
                <a16:creationId xmlns:a16="http://schemas.microsoft.com/office/drawing/2014/main" xmlns="" id="{67E47324-306A-4FD7-AEB1-E0BF30B7A8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2200" y="0"/>
            <a:ext cx="685800" cy="1143000"/>
          </a:xfrm>
          <a:prstGeom prst="upArrow">
            <a:avLst>
              <a:gd name="adj1" fmla="val 50000"/>
              <a:gd name="adj2" fmla="val 41667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1A1EC71-47C6-4D64-AF77-055745522DEC}"/>
              </a:ext>
            </a:extLst>
          </p:cNvPr>
          <p:cNvSpPr/>
          <p:nvPr/>
        </p:nvSpPr>
        <p:spPr>
          <a:xfrm>
            <a:off x="3048000" y="3226207"/>
            <a:ext cx="893064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b="1" u="sng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u="sng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8: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tia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sai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>
              <a:spcAft>
                <a:spcPts val="0"/>
              </a:spcAft>
            </a:pP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khúc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xạ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>
              <a:spcAft>
                <a:spcPts val="0"/>
              </a:spcAft>
            </a:pP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khúc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xạ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>
              <a:spcAft>
                <a:spcPts val="0"/>
              </a:spcAft>
            </a:pP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0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khúc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xạ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0</a:t>
            </a:r>
          </a:p>
          <a:p>
            <a:pPr>
              <a:spcAft>
                <a:spcPts val="0"/>
              </a:spcAft>
            </a:pP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45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khúc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xạ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45</a:t>
            </a:r>
            <a:endParaRPr lang="en-US" sz="3200" dirty="0">
              <a:solidFill>
                <a:srgbClr val="FFFF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5 -0.03885 L 0.47083 -0.6938 " pathEditMode="relative" ptsTypes="AA">
                                      <p:cBhvr>
                                        <p:cTn id="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6531E-6 C -0.00677 -0.02197 -0.01337 -0.04371 -0.03229 -0.06568 C -0.05122 -0.08765 -0.07761 -0.14315 -0.11406 -0.13136 C -0.15052 -0.11956 -0.2007 -0.05689 -0.2507 0.00578 " pathEditMode="relative" ptsTypes="aaaA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6 2.35893E-6 C 0.24322 -0.26642 0.48645 -0.53261 0.58437 -0.5555 C 0.68229 -0.5784 0.63472 -0.35777 0.58715 -0.13691 " pathEditMode="relative" ptsTypes="aaA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37558E-6 C 0.03038 -0.03839 0.06094 -0.07678 0.07743 -0.07308 C 0.09392 -0.06938 0.09618 -0.02359 0.09861 0.02244 " pathEditMode="relative" ptsTypes="aaA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 -0.51064 L -3.33333E-6 2.08141E-6 " pathEditMode="relative" ptsTypes="AA">
                                      <p:cBhvr>
                                        <p:cTn id="20" dur="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 -0.0777 L 3.33333E-6 -2.47919E-6 " pathEditMode="relative" rAng="0" ptsTypes="AA">
                                      <p:cBhvr>
                                        <p:cTn id="22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38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 descr="cau mon 3.png">
            <a:extLst>
              <a:ext uri="{FF2B5EF4-FFF2-40B4-BE49-F238E27FC236}">
                <a16:creationId xmlns:a16="http://schemas.microsoft.com/office/drawing/2014/main" xmlns="" id="{08DC3876-926E-4E0F-8D54-E5755D2752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1" y="0"/>
            <a:ext cx="570547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Content Placeholder 3" descr="thu mon 1.png">
            <a:extLst>
              <a:ext uri="{FF2B5EF4-FFF2-40B4-BE49-F238E27FC236}">
                <a16:creationId xmlns:a16="http://schemas.microsoft.com/office/drawing/2014/main" xmlns="" id="{CF9E4580-5C98-4870-B38B-0F0159BF5F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1" y="990601"/>
            <a:ext cx="1579563" cy="1497013"/>
          </a:xfrm>
        </p:spPr>
      </p:pic>
      <p:pic>
        <p:nvPicPr>
          <p:cNvPr id="5" name="Picture 4" descr="thu mon 2.png">
            <a:extLst>
              <a:ext uri="{FF2B5EF4-FFF2-40B4-BE49-F238E27FC236}">
                <a16:creationId xmlns:a16="http://schemas.microsoft.com/office/drawing/2014/main" xmlns="" id="{1F584668-7436-4F90-AC9F-F94DF9E689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905001"/>
            <a:ext cx="12065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:\THU VIEN VIOLET\HINH ANH\cau mon 5.png">
            <a:extLst>
              <a:ext uri="{FF2B5EF4-FFF2-40B4-BE49-F238E27FC236}">
                <a16:creationId xmlns:a16="http://schemas.microsoft.com/office/drawing/2014/main" xmlns="" id="{D1A2917B-A5EC-4B7B-918A-AD84E09B1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90" y="510159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8" descr="cau mon 7.png">
            <a:extLst>
              <a:ext uri="{FF2B5EF4-FFF2-40B4-BE49-F238E27FC236}">
                <a16:creationId xmlns:a16="http://schemas.microsoft.com/office/drawing/2014/main" xmlns="" id="{547AED85-D7EF-471D-B41D-4E5CD94260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1" y="5029200"/>
            <a:ext cx="123666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Callout 10">
            <a:extLst>
              <a:ext uri="{FF2B5EF4-FFF2-40B4-BE49-F238E27FC236}">
                <a16:creationId xmlns:a16="http://schemas.microsoft.com/office/drawing/2014/main" xmlns="" id="{BBBB281D-5878-4433-915C-0A64AAE69A77}"/>
              </a:ext>
            </a:extLst>
          </p:cNvPr>
          <p:cNvSpPr/>
          <p:nvPr/>
        </p:nvSpPr>
        <p:spPr>
          <a:xfrm>
            <a:off x="1828800" y="533400"/>
            <a:ext cx="609600" cy="762000"/>
          </a:xfrm>
          <a:prstGeom prst="wedgeEllipseCallout">
            <a:avLst>
              <a:gd name="adj1" fmla="val 65403"/>
              <a:gd name="adj2" fmla="val 53111"/>
            </a:avLst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>
                <a:solidFill>
                  <a:prstClr val="white"/>
                </a:solidFill>
                <a:latin typeface="Calibri"/>
              </a:rPr>
              <a:t>vào</a:t>
            </a:r>
          </a:p>
        </p:txBody>
      </p:sp>
      <p:sp>
        <p:nvSpPr>
          <p:cNvPr id="12" name="Cloud Callout 11">
            <a:extLst>
              <a:ext uri="{FF2B5EF4-FFF2-40B4-BE49-F238E27FC236}">
                <a16:creationId xmlns:a16="http://schemas.microsoft.com/office/drawing/2014/main" xmlns="" id="{775DC591-BAD0-459A-B86D-B0E62A825617}"/>
              </a:ext>
            </a:extLst>
          </p:cNvPr>
          <p:cNvSpPr/>
          <p:nvPr/>
        </p:nvSpPr>
        <p:spPr>
          <a:xfrm>
            <a:off x="4038600" y="685800"/>
            <a:ext cx="1066800" cy="838200"/>
          </a:xfrm>
          <a:prstGeom prst="cloudCallout">
            <a:avLst>
              <a:gd name="adj1" fmla="val -125863"/>
              <a:gd name="adj2" fmla="val 3945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>
                <a:solidFill>
                  <a:prstClr val="white"/>
                </a:solidFill>
                <a:latin typeface="Calibri"/>
              </a:rPr>
              <a:t>Không vào</a:t>
            </a: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xmlns="" id="{6FB49C37-3AA0-4E9F-9569-517F210718C9}"/>
              </a:ext>
            </a:extLst>
          </p:cNvPr>
          <p:cNvSpPr/>
          <p:nvPr/>
        </p:nvSpPr>
        <p:spPr>
          <a:xfrm>
            <a:off x="2743200" y="228600"/>
            <a:ext cx="838200" cy="533400"/>
          </a:xfrm>
          <a:prstGeom prst="wedgeRoundRectCallout">
            <a:avLst>
              <a:gd name="adj1" fmla="val -31588"/>
              <a:gd name="adj2" fmla="val 127691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0000FF"/>
                </a:solidFill>
                <a:latin typeface="Calibri"/>
              </a:rPr>
              <a:t>Về 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39D83756-BD69-4311-A415-8BAD2ED3109F}"/>
              </a:ext>
            </a:extLst>
          </p:cNvPr>
          <p:cNvSpPr/>
          <p:nvPr/>
        </p:nvSpPr>
        <p:spPr>
          <a:xfrm>
            <a:off x="125730" y="2419350"/>
            <a:ext cx="1714500" cy="1524000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800">
                <a:solidFill>
                  <a:srgbClr val="FF0000"/>
                </a:solidFill>
                <a:latin typeface="Calibri"/>
              </a:rPr>
              <a:t>9</a:t>
            </a:r>
          </a:p>
        </p:txBody>
      </p:sp>
      <p:sp>
        <p:nvSpPr>
          <p:cNvPr id="12301" name="AutoShape 13">
            <a:hlinkClick r:id="rId9" action="ppaction://hlinksldjump"/>
            <a:extLst>
              <a:ext uri="{FF2B5EF4-FFF2-40B4-BE49-F238E27FC236}">
                <a16:creationId xmlns:a16="http://schemas.microsoft.com/office/drawing/2014/main" xmlns="" id="{6198AC9A-B00C-4E10-8FBD-21E41FC3E5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2200" y="0"/>
            <a:ext cx="685800" cy="1143000"/>
          </a:xfrm>
          <a:prstGeom prst="upArrow">
            <a:avLst>
              <a:gd name="adj1" fmla="val 50000"/>
              <a:gd name="adj2" fmla="val 41667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D5EEA04-3C6B-493E-9EBB-40F678E3B6A2}"/>
              </a:ext>
            </a:extLst>
          </p:cNvPr>
          <p:cNvSpPr/>
          <p:nvPr/>
        </p:nvSpPr>
        <p:spPr>
          <a:xfrm>
            <a:off x="3048000" y="3056096"/>
            <a:ext cx="891921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b="1" u="sng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u="sng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9: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sang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thủy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endParaRPr lang="en-US" sz="3200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khúc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xạ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r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phụ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>
              <a:spcAft>
                <a:spcPts val="0"/>
              </a:spcAft>
            </a:pP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khúc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xạ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r.</a:t>
            </a:r>
          </a:p>
          <a:p>
            <a:pPr>
              <a:spcAft>
                <a:spcPts val="0"/>
              </a:spcAft>
            </a:pP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khúc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xạ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r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giảm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>
              <a:spcAft>
                <a:spcPts val="0"/>
              </a:spcAft>
            </a:pP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khúc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xạ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r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FF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5 -0.03885 L 0.47083 -0.6938 " pathEditMode="relative" ptsTypes="AA">
                                      <p:cBhvr>
                                        <p:cTn id="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6531E-6 C -0.00677 -0.02197 -0.01337 -0.04371 -0.03229 -0.06568 C -0.05122 -0.08765 -0.07761 -0.14315 -0.11406 -0.13136 C -0.15052 -0.11956 -0.2007 -0.05689 -0.2507 0.00578 " pathEditMode="relative" ptsTypes="aaaA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6 2.35893E-6 C 0.24322 -0.26642 0.48645 -0.53261 0.58437 -0.5555 C 0.68229 -0.5784 0.63472 -0.35777 0.58715 -0.13691 " pathEditMode="relative" ptsTypes="aaA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37558E-6 C 0.03038 -0.03839 0.06094 -0.07678 0.07743 -0.07308 C 0.09392 -0.06938 0.09618 -0.02359 0.09861 0.02244 " pathEditMode="relative" ptsTypes="aaA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 -0.51064 L -3.33333E-6 2.08141E-6 " pathEditMode="relative" ptsTypes="AA">
                                      <p:cBhvr>
                                        <p:cTn id="20" dur="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 -0.0777 L 3.33333E-6 -2.47919E-6 " pathEditMode="relative" rAng="0" ptsTypes="AA">
                                      <p:cBhvr>
                                        <p:cTn id="22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38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6" descr="cau mon 3.png">
            <a:extLst>
              <a:ext uri="{FF2B5EF4-FFF2-40B4-BE49-F238E27FC236}">
                <a16:creationId xmlns:a16="http://schemas.microsoft.com/office/drawing/2014/main" xmlns="" id="{1D5C0BEB-F62D-423B-AC01-93FC64C3E5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1" y="0"/>
            <a:ext cx="570547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Content Placeholder 3" descr="thu mon 1.png">
            <a:extLst>
              <a:ext uri="{FF2B5EF4-FFF2-40B4-BE49-F238E27FC236}">
                <a16:creationId xmlns:a16="http://schemas.microsoft.com/office/drawing/2014/main" xmlns="" id="{A44AA53D-27F9-4ED7-A5A9-77EDC0A259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1" y="990601"/>
            <a:ext cx="1579563" cy="1497013"/>
          </a:xfrm>
        </p:spPr>
      </p:pic>
      <p:pic>
        <p:nvPicPr>
          <p:cNvPr id="5" name="Picture 4" descr="thu mon 2.png">
            <a:extLst>
              <a:ext uri="{FF2B5EF4-FFF2-40B4-BE49-F238E27FC236}">
                <a16:creationId xmlns:a16="http://schemas.microsoft.com/office/drawing/2014/main" xmlns="" id="{1838976A-774A-458B-83AC-451234EB51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905001"/>
            <a:ext cx="12065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:\THU VIEN VIOLET\HINH ANH\cau mon 5.png">
            <a:extLst>
              <a:ext uri="{FF2B5EF4-FFF2-40B4-BE49-F238E27FC236}">
                <a16:creationId xmlns:a16="http://schemas.microsoft.com/office/drawing/2014/main" xmlns="" id="{EAE8A480-58F7-40B0-984F-08CA39FA0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410" y="52959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8" descr="cau mon 7.png">
            <a:extLst>
              <a:ext uri="{FF2B5EF4-FFF2-40B4-BE49-F238E27FC236}">
                <a16:creationId xmlns:a16="http://schemas.microsoft.com/office/drawing/2014/main" xmlns="" id="{18F1874B-EA7E-4C70-8720-2F4FC9AB7A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1" y="5029200"/>
            <a:ext cx="123666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Callout 10">
            <a:extLst>
              <a:ext uri="{FF2B5EF4-FFF2-40B4-BE49-F238E27FC236}">
                <a16:creationId xmlns:a16="http://schemas.microsoft.com/office/drawing/2014/main" xmlns="" id="{FCFC6A99-630D-4D3B-B47D-9F9B31AE5E0A}"/>
              </a:ext>
            </a:extLst>
          </p:cNvPr>
          <p:cNvSpPr/>
          <p:nvPr/>
        </p:nvSpPr>
        <p:spPr>
          <a:xfrm>
            <a:off x="1828800" y="533400"/>
            <a:ext cx="609600" cy="762000"/>
          </a:xfrm>
          <a:prstGeom prst="wedgeEllipseCallout">
            <a:avLst>
              <a:gd name="adj1" fmla="val 65403"/>
              <a:gd name="adj2" fmla="val 53111"/>
            </a:avLst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>
                <a:solidFill>
                  <a:prstClr val="white"/>
                </a:solidFill>
                <a:latin typeface="Calibri"/>
              </a:rPr>
              <a:t>vào</a:t>
            </a:r>
          </a:p>
        </p:txBody>
      </p:sp>
      <p:sp>
        <p:nvSpPr>
          <p:cNvPr id="12" name="Cloud Callout 11">
            <a:extLst>
              <a:ext uri="{FF2B5EF4-FFF2-40B4-BE49-F238E27FC236}">
                <a16:creationId xmlns:a16="http://schemas.microsoft.com/office/drawing/2014/main" xmlns="" id="{CB565B67-77D0-4543-86A3-CAC77695E408}"/>
              </a:ext>
            </a:extLst>
          </p:cNvPr>
          <p:cNvSpPr/>
          <p:nvPr/>
        </p:nvSpPr>
        <p:spPr>
          <a:xfrm>
            <a:off x="4038600" y="685800"/>
            <a:ext cx="1066800" cy="838200"/>
          </a:xfrm>
          <a:prstGeom prst="cloudCallout">
            <a:avLst>
              <a:gd name="adj1" fmla="val -125863"/>
              <a:gd name="adj2" fmla="val 3945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>
                <a:solidFill>
                  <a:prstClr val="white"/>
                </a:solidFill>
                <a:latin typeface="Calibri"/>
              </a:rPr>
              <a:t>Không vào</a:t>
            </a: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xmlns="" id="{66BE0662-6736-4983-B026-158131A61A84}"/>
              </a:ext>
            </a:extLst>
          </p:cNvPr>
          <p:cNvSpPr/>
          <p:nvPr/>
        </p:nvSpPr>
        <p:spPr>
          <a:xfrm>
            <a:off x="2743200" y="228600"/>
            <a:ext cx="838200" cy="533400"/>
          </a:xfrm>
          <a:prstGeom prst="wedgeRoundRectCallout">
            <a:avLst>
              <a:gd name="adj1" fmla="val -31588"/>
              <a:gd name="adj2" fmla="val 127691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0000FF"/>
                </a:solidFill>
                <a:latin typeface="Calibri"/>
              </a:rPr>
              <a:t>Về 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9D1EEC2C-C7F8-46B8-A564-32BC62AE5E30}"/>
              </a:ext>
            </a:extLst>
          </p:cNvPr>
          <p:cNvSpPr/>
          <p:nvPr/>
        </p:nvSpPr>
        <p:spPr>
          <a:xfrm>
            <a:off x="274320" y="2636520"/>
            <a:ext cx="1714500" cy="1524000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200" dirty="0">
                <a:solidFill>
                  <a:srgbClr val="FF0000"/>
                </a:solidFill>
                <a:latin typeface="Calibri"/>
              </a:rPr>
              <a:t>10</a:t>
            </a:r>
          </a:p>
        </p:txBody>
      </p:sp>
      <p:sp>
        <p:nvSpPr>
          <p:cNvPr id="13325" name="AutoShape 13">
            <a:hlinkClick r:id="rId8" action="ppaction://hlinksldjump"/>
            <a:extLst>
              <a:ext uri="{FF2B5EF4-FFF2-40B4-BE49-F238E27FC236}">
                <a16:creationId xmlns:a16="http://schemas.microsoft.com/office/drawing/2014/main" xmlns="" id="{4C7C0C7A-EFA3-4E3C-A3F3-57C3BDE1DC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2200" y="0"/>
            <a:ext cx="685800" cy="1143000"/>
          </a:xfrm>
          <a:prstGeom prst="upArrow">
            <a:avLst>
              <a:gd name="adj1" fmla="val 50000"/>
              <a:gd name="adj2" fmla="val 41667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9FCC39B-DB36-433C-BC47-973C2ABBF302}"/>
              </a:ext>
            </a:extLst>
          </p:cNvPr>
          <p:cNvSpPr/>
          <p:nvPr/>
        </p:nvSpPr>
        <p:spPr>
          <a:xfrm>
            <a:off x="2171700" y="2880359"/>
            <a:ext cx="9997440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nl-NL" sz="3200" b="1" u="sng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 10: </a:t>
            </a:r>
            <a:r>
              <a:rPr lang="nl-NL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Chọn câu trả lời sai:</a:t>
            </a:r>
            <a:endParaRPr lang="en-US" sz="3200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nl-NL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Hiện tượng khúc xạ là hiện tượng tia sáng bị đổi phương khi truyền qua mặt phân cách hai môi trường trong suốt.</a:t>
            </a:r>
            <a:endParaRPr lang="en-US" sz="3200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nl-NL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Tia khúc xạ và tia tới ở trong hai môi trường khác nhau.</a:t>
            </a:r>
            <a:endParaRPr lang="en-US" sz="3200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nl-NL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Tia khúc xạ nằm trong một măt phẳng tới và ở bên kia đường pháp tuyến so với tia tới.</a:t>
            </a:r>
            <a:endParaRPr lang="en-US" sz="3200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nl-NL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Góc khúc xạ r và góc tới i tỉ lệ với nhau</a:t>
            </a:r>
            <a:endParaRPr lang="en-US" sz="3200" dirty="0">
              <a:solidFill>
                <a:srgbClr val="FFFF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2.08141E-6 L 0.59999 -0.66605 " pathEditMode="relative" ptsTypes="AA">
                                      <p:cBhvr>
                                        <p:cTn id="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6.92877E-6 L 2.22222E-6 -0.22202 " pathEditMode="relative" ptsTypes="AA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04255E-6 C 0.21059 -0.19034 0.42118 -0.38067 0.54931 -0.40888 C 0.67743 -0.4371 0.72327 -0.30296 0.76892 -0.16883 " pathEditMode="relative" ptsTypes="aaA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59019E-7 L 0.08334 0.0444 " pathEditMode="relative" ptsTypes="AA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0.06661 L 2.22222E-6 -6.09621E-6 " pathEditMode="relative" ptsTypes="AA">
                                      <p:cBhvr>
                                        <p:cTn id="20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25 -0.54394 L -3.33333E-6 1.24884E-6 " pathEditMode="relative" ptsTypes="AA">
                                      <p:cBhvr>
                                        <p:cTn id="22" dur="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xmlns="" id="{2B0A23BF-5EB6-4C82-9A86-F9843B243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04800"/>
            <a:ext cx="8229600" cy="1143000"/>
          </a:xfrm>
        </p:spPr>
        <p:txBody>
          <a:bodyPr/>
          <a:lstStyle/>
          <a:p>
            <a:r>
              <a:rPr lang="en-US" altLang="en-US" sz="3600" b="1">
                <a:solidFill>
                  <a:schemeClr val="bg1"/>
                </a:solidFill>
                <a:latin typeface="Times New Roman" panose="02020603050405020304" pitchFamily="18" charset="0"/>
              </a:rPr>
              <a:t>Cách chơi: THỦ MÔN XUẤT SẮC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xmlns="" id="{A4776B90-51B8-42D3-A0DE-B557C82F37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1334750" cy="3143249"/>
          </a:xfrm>
        </p:spPr>
        <p:txBody>
          <a:bodyPr/>
          <a:lstStyle/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en-US" sz="3600" dirty="0">
                <a:latin typeface="Times New Roman" panose="02020603050405020304" pitchFamily="18" charset="0"/>
              </a:rPr>
              <a:t>- </a:t>
            </a:r>
            <a:r>
              <a:rPr lang="en-US" altLang="en-US" sz="2800" dirty="0">
                <a:latin typeface="Times New Roman" panose="02020603050405020304" pitchFamily="18" charset="0"/>
              </a:rPr>
              <a:t>Hs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chọn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câu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hỏi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mang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số</a:t>
            </a:r>
            <a:r>
              <a:rPr lang="en-US" altLang="en-US" sz="2800" dirty="0">
                <a:latin typeface="Times New Roman" panose="02020603050405020304" pitchFamily="18" charset="0"/>
              </a:rPr>
              <a:t> ở Slide 17 (</a:t>
            </a:r>
            <a:r>
              <a:rPr lang="en-US" altLang="en-US" sz="2800" dirty="0" err="1">
                <a:latin typeface="Times New Roman" panose="02020603050405020304" pitchFamily="18" charset="0"/>
              </a:rPr>
              <a:t>chính</a:t>
            </a:r>
            <a:r>
              <a:rPr lang="en-US" altLang="en-US" sz="2800" dirty="0">
                <a:latin typeface="Times New Roman" panose="02020603050405020304" pitchFamily="18" charset="0"/>
              </a:rPr>
              <a:t>) – GV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nhấp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chuột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vào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quả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bóng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mang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số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đó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>
                <a:latin typeface="Times New Roman" panose="02020603050405020304" pitchFamily="18" charset="0"/>
                <a:sym typeface="Wingdings" panose="05000000000000000000" pitchFamily="2" charset="2"/>
              </a:rPr>
              <a:t> Slide </a:t>
            </a:r>
            <a:r>
              <a:rPr lang="en-US" altLang="en-US" sz="2800" dirty="0" err="1">
                <a:latin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altLang="en-US" sz="2800" dirty="0"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sym typeface="Wingdings" panose="05000000000000000000" pitchFamily="2" charset="2"/>
              </a:rPr>
              <a:t>hỏi</a:t>
            </a:r>
            <a:r>
              <a:rPr lang="en-US" altLang="en-US" sz="2800" dirty="0"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sym typeface="Wingdings" panose="05000000000000000000" pitchFamily="2" charset="2"/>
              </a:rPr>
              <a:t>xuất</a:t>
            </a:r>
            <a:r>
              <a:rPr lang="en-US" altLang="en-US" sz="2800" dirty="0"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sym typeface="Wingdings" panose="05000000000000000000" pitchFamily="2" charset="2"/>
              </a:rPr>
              <a:t>hiện</a:t>
            </a:r>
            <a:r>
              <a:rPr lang="en-US" altLang="en-US" sz="2800" dirty="0">
                <a:latin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en-US" sz="2800" dirty="0">
                <a:latin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altLang="en-US" sz="2800" dirty="0" err="1">
                <a:latin typeface="Times New Roman" panose="02020603050405020304" pitchFamily="18" charset="0"/>
                <a:sym typeface="Wingdings" panose="05000000000000000000" pitchFamily="2" charset="2"/>
              </a:rPr>
              <a:t>Tại</a:t>
            </a:r>
            <a:r>
              <a:rPr lang="en-US" altLang="en-US" sz="2800" dirty="0">
                <a:latin typeface="Times New Roman" panose="02020603050405020304" pitchFamily="18" charset="0"/>
                <a:sym typeface="Wingdings" panose="05000000000000000000" pitchFamily="2" charset="2"/>
              </a:rPr>
              <a:t> Slide </a:t>
            </a:r>
            <a:r>
              <a:rPr lang="en-US" altLang="en-US" sz="2800" dirty="0" err="1">
                <a:latin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altLang="en-US" sz="2800" dirty="0"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sym typeface="Wingdings" panose="05000000000000000000" pitchFamily="2" charset="2"/>
              </a:rPr>
              <a:t>hỏi</a:t>
            </a:r>
            <a:r>
              <a:rPr lang="en-US" altLang="en-US" sz="2800" dirty="0">
                <a:latin typeface="Times New Roman" panose="02020603050405020304" pitchFamily="18" charset="0"/>
                <a:sym typeface="Wingdings" panose="05000000000000000000" pitchFamily="2" charset="2"/>
              </a:rPr>
              <a:t>: GV </a:t>
            </a:r>
            <a:r>
              <a:rPr lang="en-US" altLang="en-US" sz="2800" dirty="0" err="1">
                <a:latin typeface="Times New Roman" panose="02020603050405020304" pitchFamily="18" charset="0"/>
                <a:sym typeface="Wingdings" panose="05000000000000000000" pitchFamily="2" charset="2"/>
              </a:rPr>
              <a:t>nhấp</a:t>
            </a:r>
            <a:r>
              <a:rPr lang="en-US" altLang="en-US" sz="2800" dirty="0"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sym typeface="Wingdings" panose="05000000000000000000" pitchFamily="2" charset="2"/>
              </a:rPr>
              <a:t>vào</a:t>
            </a:r>
            <a:r>
              <a:rPr lang="en-US" altLang="en-US" sz="2800" dirty="0"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sym typeface="Wingdings" panose="05000000000000000000" pitchFamily="2" charset="2"/>
              </a:rPr>
              <a:t>trái</a:t>
            </a:r>
            <a:r>
              <a:rPr lang="en-US" altLang="en-US" sz="2800" dirty="0">
                <a:latin typeface="Times New Roman" panose="02020603050405020304" pitchFamily="18" charset="0"/>
                <a:sym typeface="Wingdings" panose="05000000000000000000" pitchFamily="2" charset="2"/>
              </a:rPr>
              <a:t> banh </a:t>
            </a:r>
            <a:r>
              <a:rPr lang="en-US" altLang="en-US" sz="2800" dirty="0" err="1">
                <a:latin typeface="Times New Roman" panose="02020603050405020304" pitchFamily="18" charset="0"/>
                <a:sym typeface="Wingdings" panose="05000000000000000000" pitchFamily="2" charset="2"/>
              </a:rPr>
              <a:t>mang</a:t>
            </a:r>
            <a:r>
              <a:rPr lang="en-US" altLang="en-US" sz="2800" dirty="0"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sym typeface="Wingdings" panose="05000000000000000000" pitchFamily="2" charset="2"/>
              </a:rPr>
              <a:t>số</a:t>
            </a:r>
            <a:r>
              <a:rPr lang="en-US" altLang="en-US" sz="2800" dirty="0">
                <a:latin typeface="Times New Roman" panose="02020603050405020304" pitchFamily="18" charset="0"/>
                <a:sym typeface="Wingdings" panose="05000000000000000000" pitchFamily="2" charset="2"/>
              </a:rPr>
              <a:t>  </a:t>
            </a:r>
            <a:r>
              <a:rPr lang="en-US" altLang="en-US" sz="2800" dirty="0" err="1">
                <a:latin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altLang="en-US" sz="2800" dirty="0"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sym typeface="Wingdings" panose="05000000000000000000" pitchFamily="2" charset="2"/>
              </a:rPr>
              <a:t>hỏi</a:t>
            </a:r>
            <a:r>
              <a:rPr lang="en-US" altLang="en-US" sz="2800" dirty="0"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sym typeface="Wingdings" panose="05000000000000000000" pitchFamily="2" charset="2"/>
              </a:rPr>
              <a:t>xuất</a:t>
            </a:r>
            <a:r>
              <a:rPr lang="en-US" altLang="en-US" sz="2800" dirty="0"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sym typeface="Wingdings" panose="05000000000000000000" pitchFamily="2" charset="2"/>
              </a:rPr>
              <a:t>hiện</a:t>
            </a:r>
            <a:r>
              <a:rPr lang="en-US" altLang="en-US" sz="2800" dirty="0">
                <a:latin typeface="Times New Roman" panose="02020603050405020304" pitchFamily="18" charset="0"/>
                <a:sym typeface="Wingdings" panose="05000000000000000000" pitchFamily="2" charset="2"/>
              </a:rPr>
              <a:t>  HS </a:t>
            </a:r>
            <a:r>
              <a:rPr lang="en-US" altLang="en-US" sz="2800" dirty="0" err="1">
                <a:latin typeface="Times New Roman" panose="02020603050405020304" pitchFamily="18" charset="0"/>
                <a:sym typeface="Wingdings" panose="05000000000000000000" pitchFamily="2" charset="2"/>
              </a:rPr>
              <a:t>trả</a:t>
            </a:r>
            <a:r>
              <a:rPr lang="en-US" altLang="en-US" sz="2800" dirty="0"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sym typeface="Wingdings" panose="05000000000000000000" pitchFamily="2" charset="2"/>
              </a:rPr>
              <a:t>lời</a:t>
            </a:r>
            <a:r>
              <a:rPr lang="en-US" altLang="en-US" sz="2800" dirty="0"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sym typeface="Wingdings" panose="05000000000000000000" pitchFamily="2" charset="2"/>
              </a:rPr>
              <a:t>Đúng</a:t>
            </a:r>
            <a:r>
              <a:rPr lang="en-US" altLang="en-US" sz="2800" dirty="0">
                <a:latin typeface="Times New Roman" panose="02020603050405020304" pitchFamily="18" charset="0"/>
                <a:sym typeface="Wingdings" panose="05000000000000000000" pitchFamily="2" charset="2"/>
              </a:rPr>
              <a:t>  GV </a:t>
            </a:r>
            <a:r>
              <a:rPr lang="en-US" altLang="en-US" sz="2800" dirty="0" err="1">
                <a:latin typeface="Times New Roman" panose="02020603050405020304" pitchFamily="18" charset="0"/>
                <a:sym typeface="Wingdings" panose="05000000000000000000" pitchFamily="2" charset="2"/>
              </a:rPr>
              <a:t>nhấp</a:t>
            </a:r>
            <a:r>
              <a:rPr lang="en-US" altLang="en-US" sz="2800" dirty="0"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sym typeface="Wingdings" panose="05000000000000000000" pitchFamily="2" charset="2"/>
              </a:rPr>
              <a:t>chuột</a:t>
            </a:r>
            <a:r>
              <a:rPr lang="en-US" altLang="en-US" sz="2800" dirty="0"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sym typeface="Wingdings" panose="05000000000000000000" pitchFamily="2" charset="2"/>
              </a:rPr>
              <a:t>vào</a:t>
            </a:r>
            <a:r>
              <a:rPr lang="en-US" altLang="en-US" sz="2800" dirty="0">
                <a:latin typeface="Times New Roman" panose="02020603050405020304" pitchFamily="18" charset="0"/>
                <a:sym typeface="Wingdings" panose="05000000000000000000" pitchFamily="2" charset="2"/>
              </a:rPr>
              <a:t> textbox :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vào</a:t>
            </a:r>
            <a:r>
              <a:rPr lang="en-US" altLang="en-US" sz="2800" dirty="0">
                <a:latin typeface="Times New Roman" panose="02020603050405020304" pitchFamily="18" charset="0"/>
                <a:sym typeface="Wingdings" panose="05000000000000000000" pitchFamily="2" charset="2"/>
              </a:rPr>
              <a:t> ; HS </a:t>
            </a:r>
            <a:r>
              <a:rPr lang="en-US" altLang="en-US" sz="2800" dirty="0" err="1">
                <a:latin typeface="Times New Roman" panose="02020603050405020304" pitchFamily="18" charset="0"/>
                <a:sym typeface="Wingdings" panose="05000000000000000000" pitchFamily="2" charset="2"/>
              </a:rPr>
              <a:t>trả</a:t>
            </a:r>
            <a:r>
              <a:rPr lang="en-US" altLang="en-US" sz="2800" dirty="0"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sym typeface="Wingdings" panose="05000000000000000000" pitchFamily="2" charset="2"/>
              </a:rPr>
              <a:t>lời</a:t>
            </a:r>
            <a:r>
              <a:rPr lang="en-US" altLang="en-US" sz="2800" dirty="0"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sym typeface="Wingdings" panose="05000000000000000000" pitchFamily="2" charset="2"/>
              </a:rPr>
              <a:t>sai</a:t>
            </a:r>
            <a:r>
              <a:rPr lang="en-US" altLang="en-US" sz="2800" dirty="0">
                <a:latin typeface="Times New Roman" panose="02020603050405020304" pitchFamily="18" charset="0"/>
                <a:sym typeface="Wingdings" panose="05000000000000000000" pitchFamily="2" charset="2"/>
              </a:rPr>
              <a:t>  </a:t>
            </a:r>
            <a:r>
              <a:rPr lang="en-US" altLang="en-US" sz="2800" dirty="0" err="1">
                <a:latin typeface="Times New Roman" panose="02020603050405020304" pitchFamily="18" charset="0"/>
                <a:sym typeface="Wingdings" panose="05000000000000000000" pitchFamily="2" charset="2"/>
              </a:rPr>
              <a:t>Gv</a:t>
            </a:r>
            <a:r>
              <a:rPr lang="en-US" altLang="en-US" sz="2800" dirty="0"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sym typeface="Wingdings" panose="05000000000000000000" pitchFamily="2" charset="2"/>
              </a:rPr>
              <a:t>nhấp</a:t>
            </a:r>
            <a:r>
              <a:rPr lang="en-US" altLang="en-US" sz="2800" dirty="0"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sym typeface="Wingdings" panose="05000000000000000000" pitchFamily="2" charset="2"/>
              </a:rPr>
              <a:t>chuột</a:t>
            </a:r>
            <a:r>
              <a:rPr lang="en-US" altLang="en-US" sz="2800" dirty="0"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sym typeface="Wingdings" panose="05000000000000000000" pitchFamily="2" charset="2"/>
              </a:rPr>
              <a:t>vào</a:t>
            </a:r>
            <a:r>
              <a:rPr lang="en-US" altLang="en-US" sz="2800" dirty="0">
                <a:latin typeface="Times New Roman" panose="02020603050405020304" pitchFamily="18" charset="0"/>
                <a:sym typeface="Wingdings" panose="05000000000000000000" pitchFamily="2" charset="2"/>
              </a:rPr>
              <a:t> Ô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vào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>
                <a:latin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en-US" sz="2800" dirty="0" err="1">
                <a:latin typeface="Times New Roman" panose="02020603050405020304" pitchFamily="18" charset="0"/>
                <a:sym typeface="Wingdings" panose="05000000000000000000" pitchFamily="2" charset="2"/>
              </a:rPr>
              <a:t>sau</a:t>
            </a:r>
            <a:r>
              <a:rPr lang="en-US" altLang="en-US" sz="2800" dirty="0"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sym typeface="Wingdings" panose="05000000000000000000" pitchFamily="2" charset="2"/>
              </a:rPr>
              <a:t>đó</a:t>
            </a:r>
            <a:r>
              <a:rPr lang="en-US" altLang="en-US" sz="2800" dirty="0"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sym typeface="Wingdings" panose="05000000000000000000" pitchFamily="2" charset="2"/>
              </a:rPr>
              <a:t>nhấp</a:t>
            </a:r>
            <a:r>
              <a:rPr lang="en-US" altLang="en-US" sz="2800" dirty="0"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sym typeface="Wingdings" panose="05000000000000000000" pitchFamily="2" charset="2"/>
              </a:rPr>
              <a:t>vào</a:t>
            </a:r>
            <a:r>
              <a:rPr lang="en-US" altLang="en-US" sz="2800" dirty="0">
                <a:latin typeface="Times New Roman" panose="02020603050405020304" pitchFamily="18" charset="0"/>
                <a:sym typeface="Wingdings" panose="05000000000000000000" pitchFamily="2" charset="2"/>
              </a:rPr>
              <a:t> ô: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en-US" sz="2800" dirty="0">
                <a:latin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altLang="en-US" sz="2800" dirty="0" err="1">
                <a:latin typeface="Times New Roman" panose="02020603050405020304" pitchFamily="18" charset="0"/>
                <a:sym typeface="Wingdings" panose="05000000000000000000" pitchFamily="2" charset="2"/>
              </a:rPr>
              <a:t>Xong</a:t>
            </a:r>
            <a:r>
              <a:rPr lang="en-US" altLang="en-US" sz="2800" dirty="0"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sym typeface="Wingdings" panose="05000000000000000000" pitchFamily="2" charset="2"/>
              </a:rPr>
              <a:t>nhấp</a:t>
            </a:r>
            <a:r>
              <a:rPr lang="en-US" altLang="en-US" sz="2800" dirty="0"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sym typeface="Wingdings" panose="05000000000000000000" pitchFamily="2" charset="2"/>
              </a:rPr>
              <a:t>vào</a:t>
            </a:r>
            <a:r>
              <a:rPr lang="en-US" altLang="en-US" sz="2800" dirty="0"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sym typeface="Wingdings" panose="05000000000000000000" pitchFamily="2" charset="2"/>
              </a:rPr>
              <a:t>mũi</a:t>
            </a:r>
            <a:r>
              <a:rPr lang="en-US" altLang="en-US" sz="2800" dirty="0"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sym typeface="Wingdings" panose="05000000000000000000" pitchFamily="2" charset="2"/>
              </a:rPr>
              <a:t>tên</a:t>
            </a:r>
            <a:r>
              <a:rPr lang="en-US" altLang="en-US" sz="2800" dirty="0">
                <a:latin typeface="Times New Roman" panose="02020603050405020304" pitchFamily="18" charset="0"/>
                <a:sym typeface="Wingdings" panose="05000000000000000000" pitchFamily="2" charset="2"/>
              </a:rPr>
              <a:t> quay </a:t>
            </a:r>
            <a:r>
              <a:rPr lang="en-US" altLang="en-US" sz="2800" dirty="0" err="1">
                <a:latin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altLang="en-US" sz="2800" dirty="0">
                <a:latin typeface="Times New Roman" panose="02020603050405020304" pitchFamily="18" charset="0"/>
                <a:sym typeface="Wingdings" panose="05000000000000000000" pitchFamily="2" charset="2"/>
              </a:rPr>
              <a:t> Slide </a:t>
            </a:r>
            <a:r>
              <a:rPr lang="en-US" altLang="en-US" sz="2800" dirty="0" err="1">
                <a:latin typeface="Times New Roman" panose="02020603050405020304" pitchFamily="18" charset="0"/>
                <a:sym typeface="Wingdings" panose="05000000000000000000" pitchFamily="2" charset="2"/>
              </a:rPr>
              <a:t>chính</a:t>
            </a:r>
            <a:r>
              <a:rPr lang="en-US" altLang="en-US" sz="2800" dirty="0">
                <a:latin typeface="Times New Roman" panose="02020603050405020304" pitchFamily="18" charset="0"/>
                <a:sym typeface="Wingdings" panose="05000000000000000000" pitchFamily="2" charset="2"/>
              </a:rPr>
              <a:t>  </a:t>
            </a:r>
            <a:r>
              <a:rPr lang="en-US" altLang="en-US" sz="2800" dirty="0" err="1">
                <a:latin typeface="Times New Roman" panose="02020603050405020304" pitchFamily="18" charset="0"/>
                <a:sym typeface="Wingdings" panose="05000000000000000000" pitchFamily="2" charset="2"/>
              </a:rPr>
              <a:t>chọn</a:t>
            </a:r>
            <a:r>
              <a:rPr lang="en-US" altLang="en-US" sz="2800" dirty="0"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sym typeface="Wingdings" panose="05000000000000000000" pitchFamily="2" charset="2"/>
              </a:rPr>
              <a:t>tiếp</a:t>
            </a:r>
            <a:r>
              <a:rPr lang="en-US" altLang="en-US" sz="2800" dirty="0"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altLang="en-US" sz="2800" dirty="0"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sym typeface="Wingdings" panose="05000000000000000000" pitchFamily="2" charset="2"/>
              </a:rPr>
              <a:t>hỏi</a:t>
            </a:r>
            <a:r>
              <a:rPr lang="en-US" altLang="en-US" sz="2800" dirty="0">
                <a:latin typeface="Times New Roman" panose="02020603050405020304" pitchFamily="18" charset="0"/>
                <a:sym typeface="Wingdings" panose="05000000000000000000" pitchFamily="2" charset="2"/>
              </a:rPr>
              <a:t>….</a:t>
            </a:r>
            <a:endParaRPr lang="en-US" altLang="en-US" sz="28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xmlns="" id="{31AA1E1C-DA67-488F-A983-F3ABD792C3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379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086AFD1D-0853-411E-8130-FF867E71A2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429760"/>
            <a:ext cx="12192000" cy="2435066"/>
          </a:xfrm>
          <a:custGeom>
            <a:avLst/>
            <a:gdLst>
              <a:gd name="connsiteX0" fmla="*/ 1479835 w 12192000"/>
              <a:gd name="connsiteY0" fmla="*/ 0 h 2693565"/>
              <a:gd name="connsiteX1" fmla="*/ 1511804 w 12192000"/>
              <a:gd name="connsiteY1" fmla="*/ 3644 h 2693565"/>
              <a:gd name="connsiteX2" fmla="*/ 1540872 w 12192000"/>
              <a:gd name="connsiteY2" fmla="*/ 15524 h 2693565"/>
              <a:gd name="connsiteX3" fmla="*/ 1540229 w 12192000"/>
              <a:gd name="connsiteY3" fmla="*/ 18447 h 2693565"/>
              <a:gd name="connsiteX4" fmla="*/ 1544831 w 12192000"/>
              <a:gd name="connsiteY4" fmla="*/ 20367 h 2693565"/>
              <a:gd name="connsiteX5" fmla="*/ 1549414 w 12192000"/>
              <a:gd name="connsiteY5" fmla="*/ 19016 h 2693565"/>
              <a:gd name="connsiteX6" fmla="*/ 1554920 w 12192000"/>
              <a:gd name="connsiteY6" fmla="*/ 21266 h 2693565"/>
              <a:gd name="connsiteX7" fmla="*/ 1570090 w 12192000"/>
              <a:gd name="connsiteY7" fmla="*/ 26625 h 2693565"/>
              <a:gd name="connsiteX8" fmla="*/ 1574449 w 12192000"/>
              <a:gd name="connsiteY8" fmla="*/ 33255 h 2693565"/>
              <a:gd name="connsiteX9" fmla="*/ 1634129 w 12192000"/>
              <a:gd name="connsiteY9" fmla="*/ 52786 h 2693565"/>
              <a:gd name="connsiteX10" fmla="*/ 1653408 w 12192000"/>
              <a:gd name="connsiteY10" fmla="*/ 50933 h 2693565"/>
              <a:gd name="connsiteX11" fmla="*/ 1673821 w 12192000"/>
              <a:gd name="connsiteY11" fmla="*/ 63320 h 2693565"/>
              <a:gd name="connsiteX12" fmla="*/ 1735578 w 12192000"/>
              <a:gd name="connsiteY12" fmla="*/ 74197 h 2693565"/>
              <a:gd name="connsiteX13" fmla="*/ 1803240 w 12192000"/>
              <a:gd name="connsiteY13" fmla="*/ 93803 h 2693565"/>
              <a:gd name="connsiteX14" fmla="*/ 1850407 w 12192000"/>
              <a:gd name="connsiteY14" fmla="*/ 112482 h 2693565"/>
              <a:gd name="connsiteX15" fmla="*/ 1981598 w 12192000"/>
              <a:gd name="connsiteY15" fmla="*/ 136278 h 2693565"/>
              <a:gd name="connsiteX16" fmla="*/ 2203718 w 12192000"/>
              <a:gd name="connsiteY16" fmla="*/ 165797 h 2693565"/>
              <a:gd name="connsiteX17" fmla="*/ 2249831 w 12192000"/>
              <a:gd name="connsiteY17" fmla="*/ 174273 h 2693565"/>
              <a:gd name="connsiteX18" fmla="*/ 2284800 w 12192000"/>
              <a:gd name="connsiteY18" fmla="*/ 190263 h 2693565"/>
              <a:gd name="connsiteX19" fmla="*/ 2288840 w 12192000"/>
              <a:gd name="connsiteY19" fmla="*/ 201561 h 2693565"/>
              <a:gd name="connsiteX20" fmla="*/ 2313454 w 12192000"/>
              <a:gd name="connsiteY20" fmla="*/ 207617 h 2693565"/>
              <a:gd name="connsiteX21" fmla="*/ 2319021 w 12192000"/>
              <a:gd name="connsiteY21" fmla="*/ 211049 h 2693565"/>
              <a:gd name="connsiteX22" fmla="*/ 2351943 w 12192000"/>
              <a:gd name="connsiteY22" fmla="*/ 228899 h 2693565"/>
              <a:gd name="connsiteX23" fmla="*/ 2446476 w 12192000"/>
              <a:gd name="connsiteY23" fmla="*/ 221823 h 2693565"/>
              <a:gd name="connsiteX24" fmla="*/ 2514466 w 12192000"/>
              <a:gd name="connsiteY24" fmla="*/ 225768 h 2693565"/>
              <a:gd name="connsiteX25" fmla="*/ 2519045 w 12192000"/>
              <a:gd name="connsiteY25" fmla="*/ 229167 h 2693565"/>
              <a:gd name="connsiteX26" fmla="*/ 2521518 w 12192000"/>
              <a:gd name="connsiteY26" fmla="*/ 236740 h 2693565"/>
              <a:gd name="connsiteX27" fmla="*/ 2532948 w 12192000"/>
              <a:gd name="connsiteY27" fmla="*/ 240920 h 2693565"/>
              <a:gd name="connsiteX28" fmla="*/ 2542831 w 12192000"/>
              <a:gd name="connsiteY28" fmla="*/ 250292 h 2693565"/>
              <a:gd name="connsiteX29" fmla="*/ 2951466 w 12192000"/>
              <a:gd name="connsiteY29" fmla="*/ 331735 h 2693565"/>
              <a:gd name="connsiteX30" fmla="*/ 3145677 w 12192000"/>
              <a:gd name="connsiteY30" fmla="*/ 312283 h 2693565"/>
              <a:gd name="connsiteX31" fmla="*/ 3221782 w 12192000"/>
              <a:gd name="connsiteY31" fmla="*/ 315740 h 2693565"/>
              <a:gd name="connsiteX32" fmla="*/ 3230913 w 12192000"/>
              <a:gd name="connsiteY32" fmla="*/ 323864 h 2693565"/>
              <a:gd name="connsiteX33" fmla="*/ 3343537 w 12192000"/>
              <a:gd name="connsiteY33" fmla="*/ 298906 h 2693565"/>
              <a:gd name="connsiteX34" fmla="*/ 3493591 w 12192000"/>
              <a:gd name="connsiteY34" fmla="*/ 322860 h 2693565"/>
              <a:gd name="connsiteX35" fmla="*/ 3604486 w 12192000"/>
              <a:gd name="connsiteY35" fmla="*/ 350634 h 2693565"/>
              <a:gd name="connsiteX36" fmla="*/ 3667668 w 12192000"/>
              <a:gd name="connsiteY36" fmla="*/ 362018 h 2693565"/>
              <a:gd name="connsiteX37" fmla="*/ 3712536 w 12192000"/>
              <a:gd name="connsiteY37" fmla="*/ 374952 h 2693565"/>
              <a:gd name="connsiteX38" fmla="*/ 3832709 w 12192000"/>
              <a:gd name="connsiteY38" fmla="*/ 382853 h 2693565"/>
              <a:gd name="connsiteX39" fmla="*/ 4034400 w 12192000"/>
              <a:gd name="connsiteY39" fmla="*/ 385496 h 2693565"/>
              <a:gd name="connsiteX40" fmla="*/ 4176121 w 12192000"/>
              <a:gd name="connsiteY40" fmla="*/ 430521 h 2693565"/>
              <a:gd name="connsiteX41" fmla="*/ 4258735 w 12192000"/>
              <a:gd name="connsiteY41" fmla="*/ 412077 h 2693565"/>
              <a:gd name="connsiteX42" fmla="*/ 4348797 w 12192000"/>
              <a:gd name="connsiteY42" fmla="*/ 428832 h 2693565"/>
              <a:gd name="connsiteX43" fmla="*/ 4707799 w 12192000"/>
              <a:gd name="connsiteY43" fmla="*/ 430789 h 2693565"/>
              <a:gd name="connsiteX44" fmla="*/ 4939895 w 12192000"/>
              <a:gd name="connsiteY44" fmla="*/ 425286 h 2693565"/>
              <a:gd name="connsiteX45" fmla="*/ 4972179 w 12192000"/>
              <a:gd name="connsiteY45" fmla="*/ 421596 h 2693565"/>
              <a:gd name="connsiteX46" fmla="*/ 4972746 w 12192000"/>
              <a:gd name="connsiteY46" fmla="*/ 418665 h 2693565"/>
              <a:gd name="connsiteX47" fmla="*/ 4977873 w 12192000"/>
              <a:gd name="connsiteY47" fmla="*/ 418043 h 2693565"/>
              <a:gd name="connsiteX48" fmla="*/ 4981666 w 12192000"/>
              <a:gd name="connsiteY48" fmla="*/ 420512 h 2693565"/>
              <a:gd name="connsiteX49" fmla="*/ 4987781 w 12192000"/>
              <a:gd name="connsiteY49" fmla="*/ 419813 h 2693565"/>
              <a:gd name="connsiteX50" fmla="*/ 5004292 w 12192000"/>
              <a:gd name="connsiteY50" fmla="*/ 418684 h 2693565"/>
              <a:gd name="connsiteX51" fmla="*/ 5011080 w 12192000"/>
              <a:gd name="connsiteY51" fmla="*/ 413543 h 2693565"/>
              <a:gd name="connsiteX52" fmla="*/ 5092908 w 12192000"/>
              <a:gd name="connsiteY52" fmla="*/ 417334 h 2693565"/>
              <a:gd name="connsiteX53" fmla="*/ 5117205 w 12192000"/>
              <a:gd name="connsiteY53" fmla="*/ 410915 h 2693565"/>
              <a:gd name="connsiteX54" fmla="*/ 5180020 w 12192000"/>
              <a:gd name="connsiteY54" fmla="*/ 416669 h 2693565"/>
              <a:gd name="connsiteX55" fmla="*/ 5251931 w 12192000"/>
              <a:gd name="connsiteY55" fmla="*/ 415698 h 2693565"/>
              <a:gd name="connsiteX56" fmla="*/ 5304075 w 12192000"/>
              <a:gd name="connsiteY56" fmla="*/ 410278 h 2693565"/>
              <a:gd name="connsiteX57" fmla="*/ 5437791 w 12192000"/>
              <a:gd name="connsiteY57" fmla="*/ 421851 h 2693565"/>
              <a:gd name="connsiteX58" fmla="*/ 5659855 w 12192000"/>
              <a:gd name="connsiteY58" fmla="*/ 451638 h 2693565"/>
              <a:gd name="connsiteX59" fmla="*/ 5706898 w 12192000"/>
              <a:gd name="connsiteY59" fmla="*/ 455600 h 2693565"/>
              <a:gd name="connsiteX60" fmla="*/ 5754782 w 12192000"/>
              <a:gd name="connsiteY60" fmla="*/ 439912 h 2693565"/>
              <a:gd name="connsiteX61" fmla="*/ 5780510 w 12192000"/>
              <a:gd name="connsiteY61" fmla="*/ 440576 h 2693565"/>
              <a:gd name="connsiteX62" fmla="*/ 5787158 w 12192000"/>
              <a:gd name="connsiteY62" fmla="*/ 438777 h 2693565"/>
              <a:gd name="connsiteX63" fmla="*/ 5825490 w 12192000"/>
              <a:gd name="connsiteY63" fmla="*/ 430438 h 2693565"/>
              <a:gd name="connsiteX64" fmla="*/ 5912104 w 12192000"/>
              <a:gd name="connsiteY64" fmla="*/ 461700 h 2693565"/>
              <a:gd name="connsiteX65" fmla="*/ 5978031 w 12192000"/>
              <a:gd name="connsiteY65" fmla="*/ 475635 h 2693565"/>
              <a:gd name="connsiteX66" fmla="*/ 5983729 w 12192000"/>
              <a:gd name="connsiteY66" fmla="*/ 473608 h 2693565"/>
              <a:gd name="connsiteX67" fmla="*/ 5989115 w 12192000"/>
              <a:gd name="connsiteY67" fmla="*/ 467085 h 2693565"/>
              <a:gd name="connsiteX68" fmla="*/ 6001610 w 12192000"/>
              <a:gd name="connsiteY68" fmla="*/ 466101 h 2693565"/>
              <a:gd name="connsiteX69" fmla="*/ 6014731 w 12192000"/>
              <a:gd name="connsiteY69" fmla="*/ 459798 h 2693565"/>
              <a:gd name="connsiteX70" fmla="*/ 6409381 w 12192000"/>
              <a:gd name="connsiteY70" fmla="*/ 515501 h 2693565"/>
              <a:gd name="connsiteX71" fmla="*/ 6487437 w 12192000"/>
              <a:gd name="connsiteY71" fmla="*/ 553647 h 2693565"/>
              <a:gd name="connsiteX72" fmla="*/ 6610142 w 12192000"/>
              <a:gd name="connsiteY72" fmla="*/ 557790 h 2693565"/>
              <a:gd name="connsiteX73" fmla="*/ 6683551 w 12192000"/>
              <a:gd name="connsiteY73" fmla="*/ 574296 h 2693565"/>
              <a:gd name="connsiteX74" fmla="*/ 6695459 w 12192000"/>
              <a:gd name="connsiteY74" fmla="*/ 568981 h 2693565"/>
              <a:gd name="connsiteX75" fmla="*/ 6792010 w 12192000"/>
              <a:gd name="connsiteY75" fmla="*/ 621866 h 2693565"/>
              <a:gd name="connsiteX76" fmla="*/ 6943635 w 12192000"/>
              <a:gd name="connsiteY76" fmla="*/ 638192 h 2693565"/>
              <a:gd name="connsiteX77" fmla="*/ 7059745 w 12192000"/>
              <a:gd name="connsiteY77" fmla="*/ 640725 h 2693565"/>
              <a:gd name="connsiteX78" fmla="*/ 7124112 w 12192000"/>
              <a:gd name="connsiteY78" fmla="*/ 646371 h 2693565"/>
              <a:gd name="connsiteX79" fmla="*/ 7171770 w 12192000"/>
              <a:gd name="connsiteY79" fmla="*/ 645791 h 2693565"/>
              <a:gd name="connsiteX80" fmla="*/ 7288670 w 12192000"/>
              <a:gd name="connsiteY80" fmla="*/ 669540 h 2693565"/>
              <a:gd name="connsiteX81" fmla="*/ 7480598 w 12192000"/>
              <a:gd name="connsiteY81" fmla="*/ 719452 h 2693565"/>
              <a:gd name="connsiteX82" fmla="*/ 7703580 w 12192000"/>
              <a:gd name="connsiteY82" fmla="*/ 752595 h 2693565"/>
              <a:gd name="connsiteX83" fmla="*/ 7795544 w 12192000"/>
              <a:gd name="connsiteY83" fmla="*/ 760142 h 2693565"/>
              <a:gd name="connsiteX84" fmla="*/ 8234397 w 12192000"/>
              <a:gd name="connsiteY84" fmla="*/ 817628 h 2693565"/>
              <a:gd name="connsiteX85" fmla="*/ 8335061 w 12192000"/>
              <a:gd name="connsiteY85" fmla="*/ 849146 h 2693565"/>
              <a:gd name="connsiteX86" fmla="*/ 8537578 w 12192000"/>
              <a:gd name="connsiteY86" fmla="*/ 956663 h 2693565"/>
              <a:gd name="connsiteX87" fmla="*/ 8796979 w 12192000"/>
              <a:gd name="connsiteY87" fmla="*/ 1002770 h 2693565"/>
              <a:gd name="connsiteX88" fmla="*/ 8813274 w 12192000"/>
              <a:gd name="connsiteY88" fmla="*/ 1021683 h 2693565"/>
              <a:gd name="connsiteX89" fmla="*/ 8817811 w 12192000"/>
              <a:gd name="connsiteY89" fmla="*/ 1024375 h 2693565"/>
              <a:gd name="connsiteX90" fmla="*/ 8819508 w 12192000"/>
              <a:gd name="connsiteY90" fmla="*/ 1023536 h 2693565"/>
              <a:gd name="connsiteX91" fmla="*/ 8844321 w 12192000"/>
              <a:gd name="connsiteY91" fmla="*/ 1022121 h 2693565"/>
              <a:gd name="connsiteX92" fmla="*/ 8901176 w 12192000"/>
              <a:gd name="connsiteY92" fmla="*/ 999714 h 2693565"/>
              <a:gd name="connsiteX93" fmla="*/ 8970456 w 12192000"/>
              <a:gd name="connsiteY93" fmla="*/ 971358 h 2693565"/>
              <a:gd name="connsiteX94" fmla="*/ 9021279 w 12192000"/>
              <a:gd name="connsiteY94" fmla="*/ 968334 h 2693565"/>
              <a:gd name="connsiteX95" fmla="*/ 9144634 w 12192000"/>
              <a:gd name="connsiteY95" fmla="*/ 945164 h 2693565"/>
              <a:gd name="connsiteX96" fmla="*/ 9224215 w 12192000"/>
              <a:gd name="connsiteY96" fmla="*/ 935769 h 2693565"/>
              <a:gd name="connsiteX97" fmla="*/ 9226449 w 12192000"/>
              <a:gd name="connsiteY97" fmla="*/ 935197 h 2693565"/>
              <a:gd name="connsiteX98" fmla="*/ 9242615 w 12192000"/>
              <a:gd name="connsiteY98" fmla="*/ 940365 h 2693565"/>
              <a:gd name="connsiteX99" fmla="*/ 9241484 w 12192000"/>
              <a:gd name="connsiteY99" fmla="*/ 947917 h 2693565"/>
              <a:gd name="connsiteX100" fmla="*/ 9255340 w 12192000"/>
              <a:gd name="connsiteY100" fmla="*/ 954591 h 2693565"/>
              <a:gd name="connsiteX101" fmla="*/ 9284189 w 12192000"/>
              <a:gd name="connsiteY101" fmla="*/ 954041 h 2693565"/>
              <a:gd name="connsiteX102" fmla="*/ 9294504 w 12192000"/>
              <a:gd name="connsiteY102" fmla="*/ 958215 h 2693565"/>
              <a:gd name="connsiteX103" fmla="*/ 9298497 w 12192000"/>
              <a:gd name="connsiteY103" fmla="*/ 958155 h 2693565"/>
              <a:gd name="connsiteX104" fmla="*/ 9307861 w 12192000"/>
              <a:gd name="connsiteY104" fmla="*/ 958940 h 2693565"/>
              <a:gd name="connsiteX105" fmla="*/ 9307085 w 12192000"/>
              <a:gd name="connsiteY105" fmla="*/ 954092 h 2693565"/>
              <a:gd name="connsiteX106" fmla="*/ 9319074 w 12192000"/>
              <a:gd name="connsiteY106" fmla="*/ 946047 h 2693565"/>
              <a:gd name="connsiteX107" fmla="*/ 9372632 w 12192000"/>
              <a:gd name="connsiteY107" fmla="*/ 953006 h 2693565"/>
              <a:gd name="connsiteX108" fmla="*/ 9375071 w 12192000"/>
              <a:gd name="connsiteY108" fmla="*/ 958595 h 2693565"/>
              <a:gd name="connsiteX109" fmla="*/ 9381767 w 12192000"/>
              <a:gd name="connsiteY109" fmla="*/ 959998 h 2693565"/>
              <a:gd name="connsiteX110" fmla="*/ 9387324 w 12192000"/>
              <a:gd name="connsiteY110" fmla="*/ 955424 h 2693565"/>
              <a:gd name="connsiteX111" fmla="*/ 9478921 w 12192000"/>
              <a:gd name="connsiteY111" fmla="*/ 950802 h 2693565"/>
              <a:gd name="connsiteX112" fmla="*/ 9600789 w 12192000"/>
              <a:gd name="connsiteY112" fmla="*/ 953342 h 2693565"/>
              <a:gd name="connsiteX113" fmla="*/ 9685744 w 12192000"/>
              <a:gd name="connsiteY113" fmla="*/ 982941 h 2693565"/>
              <a:gd name="connsiteX114" fmla="*/ 9694172 w 12192000"/>
              <a:gd name="connsiteY114" fmla="*/ 978796 h 2693565"/>
              <a:gd name="connsiteX115" fmla="*/ 9754661 w 12192000"/>
              <a:gd name="connsiteY115" fmla="*/ 985691 h 2693565"/>
              <a:gd name="connsiteX116" fmla="*/ 9961620 w 12192000"/>
              <a:gd name="connsiteY116" fmla="*/ 1043270 h 2693565"/>
              <a:gd name="connsiteX117" fmla="*/ 10079965 w 12192000"/>
              <a:gd name="connsiteY117" fmla="*/ 1055820 h 2693565"/>
              <a:gd name="connsiteX118" fmla="*/ 10122766 w 12192000"/>
              <a:gd name="connsiteY118" fmla="*/ 1054885 h 2693565"/>
              <a:gd name="connsiteX119" fmla="*/ 10194425 w 12192000"/>
              <a:gd name="connsiteY119" fmla="*/ 1053652 h 2693565"/>
              <a:gd name="connsiteX120" fmla="*/ 10249948 w 12192000"/>
              <a:gd name="connsiteY120" fmla="*/ 1039456 h 2693565"/>
              <a:gd name="connsiteX121" fmla="*/ 10309089 w 12192000"/>
              <a:gd name="connsiteY121" fmla="*/ 1043685 h 2693565"/>
              <a:gd name="connsiteX122" fmla="*/ 10320289 w 12192000"/>
              <a:gd name="connsiteY122" fmla="*/ 1061835 h 2693565"/>
              <a:gd name="connsiteX123" fmla="*/ 10384377 w 12192000"/>
              <a:gd name="connsiteY123" fmla="*/ 1060786 h 2693565"/>
              <a:gd name="connsiteX124" fmla="*/ 10481874 w 12192000"/>
              <a:gd name="connsiteY124" fmla="*/ 1057315 h 2693565"/>
              <a:gd name="connsiteX125" fmla="*/ 10537450 w 12192000"/>
              <a:gd name="connsiteY125" fmla="*/ 1059745 h 2693565"/>
              <a:gd name="connsiteX126" fmla="*/ 10689967 w 12192000"/>
              <a:gd name="connsiteY126" fmla="*/ 1061568 h 2693565"/>
              <a:gd name="connsiteX127" fmla="*/ 10843272 w 12192000"/>
              <a:gd name="connsiteY127" fmla="*/ 1059725 h 2693565"/>
              <a:gd name="connsiteX128" fmla="*/ 10937143 w 12192000"/>
              <a:gd name="connsiteY128" fmla="*/ 1037919 h 2693565"/>
              <a:gd name="connsiteX129" fmla="*/ 11062831 w 12192000"/>
              <a:gd name="connsiteY129" fmla="*/ 1038640 h 2693565"/>
              <a:gd name="connsiteX130" fmla="*/ 11084314 w 12192000"/>
              <a:gd name="connsiteY130" fmla="*/ 1035726 h 2693565"/>
              <a:gd name="connsiteX131" fmla="*/ 11112761 w 12192000"/>
              <a:gd name="connsiteY131" fmla="*/ 1041304 h 2693565"/>
              <a:gd name="connsiteX132" fmla="*/ 11226650 w 12192000"/>
              <a:gd name="connsiteY132" fmla="*/ 1064615 h 2693565"/>
              <a:gd name="connsiteX133" fmla="*/ 11315138 w 12192000"/>
              <a:gd name="connsiteY133" fmla="*/ 1091562 h 2693565"/>
              <a:gd name="connsiteX134" fmla="*/ 11430149 w 12192000"/>
              <a:gd name="connsiteY134" fmla="*/ 1089068 h 2693565"/>
              <a:gd name="connsiteX135" fmla="*/ 11498691 w 12192000"/>
              <a:gd name="connsiteY135" fmla="*/ 1099602 h 2693565"/>
              <a:gd name="connsiteX136" fmla="*/ 11608544 w 12192000"/>
              <a:gd name="connsiteY136" fmla="*/ 1135250 h 2693565"/>
              <a:gd name="connsiteX137" fmla="*/ 11758635 w 12192000"/>
              <a:gd name="connsiteY137" fmla="*/ 1141533 h 2693565"/>
              <a:gd name="connsiteX138" fmla="*/ 11792628 w 12192000"/>
              <a:gd name="connsiteY138" fmla="*/ 1118443 h 2693565"/>
              <a:gd name="connsiteX139" fmla="*/ 11835851 w 12192000"/>
              <a:gd name="connsiteY139" fmla="*/ 1106547 h 2693565"/>
              <a:gd name="connsiteX140" fmla="*/ 11848808 w 12192000"/>
              <a:gd name="connsiteY140" fmla="*/ 1144622 h 2693565"/>
              <a:gd name="connsiteX141" fmla="*/ 11974416 w 12192000"/>
              <a:gd name="connsiteY141" fmla="*/ 1183759 h 2693565"/>
              <a:gd name="connsiteX142" fmla="*/ 12037690 w 12192000"/>
              <a:gd name="connsiteY142" fmla="*/ 1199182 h 2693565"/>
              <a:gd name="connsiteX143" fmla="*/ 12137350 w 12192000"/>
              <a:gd name="connsiteY143" fmla="*/ 1214847 h 2693565"/>
              <a:gd name="connsiteX144" fmla="*/ 12167506 w 12192000"/>
              <a:gd name="connsiteY144" fmla="*/ 1221091 h 2693565"/>
              <a:gd name="connsiteX145" fmla="*/ 12192000 w 12192000"/>
              <a:gd name="connsiteY145" fmla="*/ 1225437 h 2693565"/>
              <a:gd name="connsiteX146" fmla="*/ 12192000 w 12192000"/>
              <a:gd name="connsiteY146" fmla="*/ 2693565 h 2693565"/>
              <a:gd name="connsiteX147" fmla="*/ 0 w 12192000"/>
              <a:gd name="connsiteY147" fmla="*/ 2693565 h 2693565"/>
              <a:gd name="connsiteX148" fmla="*/ 0 w 12192000"/>
              <a:gd name="connsiteY148" fmla="*/ 305932 h 2693565"/>
              <a:gd name="connsiteX149" fmla="*/ 7453 w 12192000"/>
              <a:gd name="connsiteY149" fmla="*/ 309471 h 2693565"/>
              <a:gd name="connsiteX150" fmla="*/ 56573 w 12192000"/>
              <a:gd name="connsiteY150" fmla="*/ 335374 h 2693565"/>
              <a:gd name="connsiteX151" fmla="*/ 184586 w 12192000"/>
              <a:gd name="connsiteY151" fmla="*/ 353266 h 2693565"/>
              <a:gd name="connsiteX152" fmla="*/ 235650 w 12192000"/>
              <a:gd name="connsiteY152" fmla="*/ 342210 h 2693565"/>
              <a:gd name="connsiteX153" fmla="*/ 333156 w 12192000"/>
              <a:gd name="connsiteY153" fmla="*/ 324339 h 2693565"/>
              <a:gd name="connsiteX154" fmla="*/ 414362 w 12192000"/>
              <a:gd name="connsiteY154" fmla="*/ 275773 h 2693565"/>
              <a:gd name="connsiteX155" fmla="*/ 509613 w 12192000"/>
              <a:gd name="connsiteY155" fmla="*/ 242197 h 2693565"/>
              <a:gd name="connsiteX156" fmla="*/ 521640 w 12192000"/>
              <a:gd name="connsiteY156" fmla="*/ 245434 h 2693565"/>
              <a:gd name="connsiteX157" fmla="*/ 575469 w 12192000"/>
              <a:gd name="connsiteY157" fmla="*/ 224434 h 2693565"/>
              <a:gd name="connsiteX158" fmla="*/ 727704 w 12192000"/>
              <a:gd name="connsiteY158" fmla="*/ 167150 h 2693565"/>
              <a:gd name="connsiteX159" fmla="*/ 835654 w 12192000"/>
              <a:gd name="connsiteY159" fmla="*/ 71601 h 2693565"/>
              <a:gd name="connsiteX160" fmla="*/ 878896 w 12192000"/>
              <a:gd name="connsiteY160" fmla="*/ 63761 h 2693565"/>
              <a:gd name="connsiteX161" fmla="*/ 951001 w 12192000"/>
              <a:gd name="connsiteY161" fmla="*/ 50233 h 2693565"/>
              <a:gd name="connsiteX162" fmla="*/ 965408 w 12192000"/>
              <a:gd name="connsiteY162" fmla="*/ 55880 h 2693565"/>
              <a:gd name="connsiteX163" fmla="*/ 971791 w 12192000"/>
              <a:gd name="connsiteY163" fmla="*/ 54603 h 2693565"/>
              <a:gd name="connsiteX164" fmla="*/ 972435 w 12192000"/>
              <a:gd name="connsiteY164" fmla="*/ 54961 h 2693565"/>
              <a:gd name="connsiteX165" fmla="*/ 973799 w 12192000"/>
              <a:gd name="connsiteY165" fmla="*/ 54202 h 2693565"/>
              <a:gd name="connsiteX166" fmla="*/ 987946 w 12192000"/>
              <a:gd name="connsiteY166" fmla="*/ 51373 h 2693565"/>
              <a:gd name="connsiteX167" fmla="*/ 1018608 w 12192000"/>
              <a:gd name="connsiteY167" fmla="*/ 55733 h 2693565"/>
              <a:gd name="connsiteX168" fmla="*/ 1037218 w 12192000"/>
              <a:gd name="connsiteY168" fmla="*/ 55219 h 2693565"/>
              <a:gd name="connsiteX169" fmla="*/ 1055961 w 12192000"/>
              <a:gd name="connsiteY169" fmla="*/ 39838 h 2693565"/>
              <a:gd name="connsiteX170" fmla="*/ 1068713 w 12192000"/>
              <a:gd name="connsiteY170" fmla="*/ 38669 h 2693565"/>
              <a:gd name="connsiteX171" fmla="*/ 1071331 w 12192000"/>
              <a:gd name="connsiteY171" fmla="*/ 36555 h 2693565"/>
              <a:gd name="connsiteX172" fmla="*/ 1078748 w 12192000"/>
              <a:gd name="connsiteY172" fmla="*/ 32518 h 2693565"/>
              <a:gd name="connsiteX173" fmla="*/ 1071510 w 12192000"/>
              <a:gd name="connsiteY173" fmla="*/ 28114 h 2693565"/>
              <a:gd name="connsiteX174" fmla="*/ 1158018 w 12192000"/>
              <a:gd name="connsiteY174" fmla="*/ 14155 h 2693565"/>
              <a:gd name="connsiteX175" fmla="*/ 1231493 w 12192000"/>
              <a:gd name="connsiteY175" fmla="*/ 2246 h 2693565"/>
              <a:gd name="connsiteX176" fmla="*/ 1355072 w 12192000"/>
              <a:gd name="connsiteY176" fmla="*/ 31208 h 2693565"/>
              <a:gd name="connsiteX177" fmla="*/ 1479835 w 12192000"/>
              <a:gd name="connsiteY177" fmla="*/ 0 h 2693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</a:cxnLst>
            <a:rect l="l" t="t" r="r" b="b"/>
            <a:pathLst>
              <a:path w="12192000" h="2693565">
                <a:moveTo>
                  <a:pt x="1479835" y="0"/>
                </a:moveTo>
                <a:lnTo>
                  <a:pt x="1511804" y="3644"/>
                </a:lnTo>
                <a:lnTo>
                  <a:pt x="1540872" y="15524"/>
                </a:lnTo>
                <a:lnTo>
                  <a:pt x="1540229" y="18447"/>
                </a:lnTo>
                <a:cubicBezTo>
                  <a:pt x="1540641" y="20467"/>
                  <a:pt x="1542255" y="20832"/>
                  <a:pt x="1544831" y="20367"/>
                </a:cubicBezTo>
                <a:lnTo>
                  <a:pt x="1549414" y="19016"/>
                </a:lnTo>
                <a:lnTo>
                  <a:pt x="1554920" y="21266"/>
                </a:lnTo>
                <a:lnTo>
                  <a:pt x="1570090" y="26625"/>
                </a:lnTo>
                <a:lnTo>
                  <a:pt x="1574449" y="33255"/>
                </a:lnTo>
                <a:cubicBezTo>
                  <a:pt x="1588372" y="44475"/>
                  <a:pt x="1624928" y="36962"/>
                  <a:pt x="1634129" y="52786"/>
                </a:cubicBezTo>
                <a:lnTo>
                  <a:pt x="1653408" y="50933"/>
                </a:lnTo>
                <a:lnTo>
                  <a:pt x="1673821" y="63320"/>
                </a:lnTo>
                <a:cubicBezTo>
                  <a:pt x="1692776" y="73767"/>
                  <a:pt x="1712758" y="80831"/>
                  <a:pt x="1735578" y="74197"/>
                </a:cubicBezTo>
                <a:cubicBezTo>
                  <a:pt x="1725769" y="94019"/>
                  <a:pt x="1790078" y="74373"/>
                  <a:pt x="1803240" y="93803"/>
                </a:cubicBezTo>
                <a:cubicBezTo>
                  <a:pt x="1811054" y="109566"/>
                  <a:pt x="1832389" y="107278"/>
                  <a:pt x="1850407" y="112482"/>
                </a:cubicBezTo>
                <a:cubicBezTo>
                  <a:pt x="1866338" y="128260"/>
                  <a:pt x="1953255" y="139774"/>
                  <a:pt x="1981598" y="136278"/>
                </a:cubicBezTo>
                <a:cubicBezTo>
                  <a:pt x="2059030" y="116852"/>
                  <a:pt x="2141385" y="179647"/>
                  <a:pt x="2203718" y="165797"/>
                </a:cubicBezTo>
                <a:cubicBezTo>
                  <a:pt x="2221190" y="166649"/>
                  <a:pt x="2236289" y="169766"/>
                  <a:pt x="2249831" y="174273"/>
                </a:cubicBezTo>
                <a:lnTo>
                  <a:pt x="2284800" y="190263"/>
                </a:lnTo>
                <a:lnTo>
                  <a:pt x="2288840" y="201561"/>
                </a:lnTo>
                <a:lnTo>
                  <a:pt x="2313454" y="207617"/>
                </a:lnTo>
                <a:lnTo>
                  <a:pt x="2319021" y="211049"/>
                </a:lnTo>
                <a:cubicBezTo>
                  <a:pt x="2329636" y="217639"/>
                  <a:pt x="2340334" y="223880"/>
                  <a:pt x="2351943" y="228899"/>
                </a:cubicBezTo>
                <a:cubicBezTo>
                  <a:pt x="2369139" y="185217"/>
                  <a:pt x="2453517" y="264393"/>
                  <a:pt x="2446476" y="221823"/>
                </a:cubicBezTo>
                <a:cubicBezTo>
                  <a:pt x="2496555" y="236811"/>
                  <a:pt x="2495450" y="214816"/>
                  <a:pt x="2514466" y="225768"/>
                </a:cubicBezTo>
                <a:lnTo>
                  <a:pt x="2519045" y="229167"/>
                </a:lnTo>
                <a:lnTo>
                  <a:pt x="2521518" y="236740"/>
                </a:lnTo>
                <a:lnTo>
                  <a:pt x="2532948" y="240920"/>
                </a:lnTo>
                <a:lnTo>
                  <a:pt x="2542831" y="250292"/>
                </a:lnTo>
                <a:cubicBezTo>
                  <a:pt x="2670524" y="253866"/>
                  <a:pt x="2831439" y="351801"/>
                  <a:pt x="2951466" y="331735"/>
                </a:cubicBezTo>
                <a:lnTo>
                  <a:pt x="3145677" y="312283"/>
                </a:lnTo>
                <a:cubicBezTo>
                  <a:pt x="3166736" y="299982"/>
                  <a:pt x="3200809" y="301529"/>
                  <a:pt x="3221782" y="315740"/>
                </a:cubicBezTo>
                <a:cubicBezTo>
                  <a:pt x="3225389" y="318185"/>
                  <a:pt x="3228464" y="320921"/>
                  <a:pt x="3230913" y="323864"/>
                </a:cubicBezTo>
                <a:cubicBezTo>
                  <a:pt x="3292781" y="295375"/>
                  <a:pt x="3311084" y="320413"/>
                  <a:pt x="3343537" y="298906"/>
                </a:cubicBezTo>
                <a:cubicBezTo>
                  <a:pt x="3418860" y="303711"/>
                  <a:pt x="3463951" y="341454"/>
                  <a:pt x="3493591" y="322860"/>
                </a:cubicBezTo>
                <a:cubicBezTo>
                  <a:pt x="3529011" y="332105"/>
                  <a:pt x="3566223" y="369362"/>
                  <a:pt x="3604486" y="350634"/>
                </a:cubicBezTo>
                <a:cubicBezTo>
                  <a:pt x="3599050" y="371574"/>
                  <a:pt x="3652814" y="344238"/>
                  <a:pt x="3667668" y="362018"/>
                </a:cubicBezTo>
                <a:cubicBezTo>
                  <a:pt x="3677181" y="376788"/>
                  <a:pt x="3695715" y="371937"/>
                  <a:pt x="3712536" y="374952"/>
                </a:cubicBezTo>
                <a:cubicBezTo>
                  <a:pt x="3729245" y="388755"/>
                  <a:pt x="3808162" y="389754"/>
                  <a:pt x="3832709" y="382853"/>
                </a:cubicBezTo>
                <a:cubicBezTo>
                  <a:pt x="3898137" y="354155"/>
                  <a:pt x="3981432" y="406816"/>
                  <a:pt x="4034400" y="385496"/>
                </a:cubicBezTo>
                <a:cubicBezTo>
                  <a:pt x="4096895" y="380474"/>
                  <a:pt x="4131671" y="416106"/>
                  <a:pt x="4176121" y="430521"/>
                </a:cubicBezTo>
                <a:cubicBezTo>
                  <a:pt x="4184188" y="384912"/>
                  <a:pt x="4271961" y="453654"/>
                  <a:pt x="4258735" y="412077"/>
                </a:cubicBezTo>
                <a:cubicBezTo>
                  <a:pt x="4321188" y="423941"/>
                  <a:pt x="4292211" y="381252"/>
                  <a:pt x="4348797" y="428832"/>
                </a:cubicBezTo>
                <a:cubicBezTo>
                  <a:pt x="4462546" y="417000"/>
                  <a:pt x="4604724" y="465257"/>
                  <a:pt x="4707799" y="430789"/>
                </a:cubicBezTo>
                <a:lnTo>
                  <a:pt x="4939895" y="425286"/>
                </a:lnTo>
                <a:lnTo>
                  <a:pt x="4972179" y="421596"/>
                </a:lnTo>
                <a:cubicBezTo>
                  <a:pt x="4972369" y="420619"/>
                  <a:pt x="4972557" y="419642"/>
                  <a:pt x="4972746" y="418665"/>
                </a:cubicBezTo>
                <a:cubicBezTo>
                  <a:pt x="4973950" y="416860"/>
                  <a:pt x="4975622" y="416934"/>
                  <a:pt x="4977873" y="418043"/>
                </a:cubicBezTo>
                <a:lnTo>
                  <a:pt x="4981666" y="420512"/>
                </a:lnTo>
                <a:lnTo>
                  <a:pt x="4987781" y="419813"/>
                </a:lnTo>
                <a:lnTo>
                  <a:pt x="5004292" y="418684"/>
                </a:lnTo>
                <a:lnTo>
                  <a:pt x="5011080" y="413543"/>
                </a:lnTo>
                <a:lnTo>
                  <a:pt x="5092908" y="417334"/>
                </a:lnTo>
                <a:lnTo>
                  <a:pt x="5117205" y="410915"/>
                </a:lnTo>
                <a:cubicBezTo>
                  <a:pt x="5139341" y="405953"/>
                  <a:pt x="5161092" y="404460"/>
                  <a:pt x="5180020" y="416669"/>
                </a:cubicBezTo>
                <a:cubicBezTo>
                  <a:pt x="5178705" y="395362"/>
                  <a:pt x="5231666" y="430665"/>
                  <a:pt x="5251931" y="415698"/>
                </a:cubicBezTo>
                <a:cubicBezTo>
                  <a:pt x="5265663" y="402811"/>
                  <a:pt x="5284931" y="410521"/>
                  <a:pt x="5304075" y="410278"/>
                </a:cubicBezTo>
                <a:cubicBezTo>
                  <a:pt x="5325492" y="399487"/>
                  <a:pt x="5412373" y="411177"/>
                  <a:pt x="5437791" y="421851"/>
                </a:cubicBezTo>
                <a:cubicBezTo>
                  <a:pt x="5503260" y="460357"/>
                  <a:pt x="5606433" y="422332"/>
                  <a:pt x="5659855" y="451638"/>
                </a:cubicBezTo>
                <a:cubicBezTo>
                  <a:pt x="5676731" y="455370"/>
                  <a:pt x="5692271" y="456345"/>
                  <a:pt x="5706898" y="455600"/>
                </a:cubicBezTo>
                <a:lnTo>
                  <a:pt x="5754782" y="439912"/>
                </a:lnTo>
                <a:lnTo>
                  <a:pt x="5780510" y="440576"/>
                </a:lnTo>
                <a:lnTo>
                  <a:pt x="5787158" y="438777"/>
                </a:lnTo>
                <a:cubicBezTo>
                  <a:pt x="5799851" y="435298"/>
                  <a:pt x="5812485" y="432173"/>
                  <a:pt x="5825490" y="430438"/>
                </a:cubicBezTo>
                <a:cubicBezTo>
                  <a:pt x="5824203" y="476245"/>
                  <a:pt x="5935878" y="423245"/>
                  <a:pt x="5912104" y="461700"/>
                </a:cubicBezTo>
                <a:cubicBezTo>
                  <a:pt x="5965520" y="460532"/>
                  <a:pt x="5955632" y="481057"/>
                  <a:pt x="5978031" y="475635"/>
                </a:cubicBezTo>
                <a:lnTo>
                  <a:pt x="5983729" y="473608"/>
                </a:lnTo>
                <a:lnTo>
                  <a:pt x="5989115" y="467085"/>
                </a:lnTo>
                <a:lnTo>
                  <a:pt x="6001610" y="466101"/>
                </a:lnTo>
                <a:lnTo>
                  <a:pt x="6014731" y="459798"/>
                </a:lnTo>
                <a:cubicBezTo>
                  <a:pt x="6137008" y="489599"/>
                  <a:pt x="6303861" y="465321"/>
                  <a:pt x="6409381" y="515501"/>
                </a:cubicBezTo>
                <a:lnTo>
                  <a:pt x="6487437" y="553647"/>
                </a:lnTo>
                <a:cubicBezTo>
                  <a:pt x="6528113" y="569393"/>
                  <a:pt x="6571143" y="527170"/>
                  <a:pt x="6610142" y="557790"/>
                </a:cubicBezTo>
                <a:cubicBezTo>
                  <a:pt x="6625126" y="574906"/>
                  <a:pt x="6657993" y="582294"/>
                  <a:pt x="6683551" y="574296"/>
                </a:cubicBezTo>
                <a:cubicBezTo>
                  <a:pt x="6687949" y="572920"/>
                  <a:pt x="6691959" y="571129"/>
                  <a:pt x="6695459" y="568981"/>
                </a:cubicBezTo>
                <a:cubicBezTo>
                  <a:pt x="6742555" y="612018"/>
                  <a:pt x="6769939" y="593080"/>
                  <a:pt x="6792010" y="621866"/>
                </a:cubicBezTo>
                <a:cubicBezTo>
                  <a:pt x="6865220" y="636894"/>
                  <a:pt x="6923060" y="612894"/>
                  <a:pt x="6943635" y="638192"/>
                </a:cubicBezTo>
                <a:cubicBezTo>
                  <a:pt x="6980872" y="638645"/>
                  <a:pt x="7031062" y="613058"/>
                  <a:pt x="7059745" y="640725"/>
                </a:cubicBezTo>
                <a:cubicBezTo>
                  <a:pt x="7063016" y="619497"/>
                  <a:pt x="7102907" y="659336"/>
                  <a:pt x="7124112" y="646371"/>
                </a:cubicBezTo>
                <a:cubicBezTo>
                  <a:pt x="7139051" y="634866"/>
                  <a:pt x="7154640" y="644272"/>
                  <a:pt x="7171770" y="645791"/>
                </a:cubicBezTo>
                <a:cubicBezTo>
                  <a:pt x="7193129" y="637070"/>
                  <a:pt x="7268212" y="656632"/>
                  <a:pt x="7288670" y="669540"/>
                </a:cubicBezTo>
                <a:cubicBezTo>
                  <a:pt x="7339052" y="713700"/>
                  <a:pt x="7439044" y="685512"/>
                  <a:pt x="7480598" y="719452"/>
                </a:cubicBezTo>
                <a:cubicBezTo>
                  <a:pt x="7549749" y="733295"/>
                  <a:pt x="7651088" y="745813"/>
                  <a:pt x="7703580" y="752595"/>
                </a:cubicBezTo>
                <a:cubicBezTo>
                  <a:pt x="7767450" y="757595"/>
                  <a:pt x="7722870" y="790464"/>
                  <a:pt x="7795544" y="760142"/>
                </a:cubicBezTo>
                <a:cubicBezTo>
                  <a:pt x="7898433" y="800898"/>
                  <a:pt x="8150708" y="758225"/>
                  <a:pt x="8234397" y="817628"/>
                </a:cubicBezTo>
                <a:cubicBezTo>
                  <a:pt x="8324317" y="832462"/>
                  <a:pt x="8268141" y="831633"/>
                  <a:pt x="8335061" y="849146"/>
                </a:cubicBezTo>
                <a:cubicBezTo>
                  <a:pt x="8342399" y="903105"/>
                  <a:pt x="8500207" y="925631"/>
                  <a:pt x="8537578" y="956663"/>
                </a:cubicBezTo>
                <a:cubicBezTo>
                  <a:pt x="8631361" y="970564"/>
                  <a:pt x="8701947" y="1017329"/>
                  <a:pt x="8796979" y="1002770"/>
                </a:cubicBezTo>
                <a:cubicBezTo>
                  <a:pt x="8800805" y="1010082"/>
                  <a:pt x="8806424" y="1016287"/>
                  <a:pt x="8813274" y="1021683"/>
                </a:cubicBezTo>
                <a:lnTo>
                  <a:pt x="8817811" y="1024375"/>
                </a:lnTo>
                <a:lnTo>
                  <a:pt x="8819508" y="1023536"/>
                </a:lnTo>
                <a:cubicBezTo>
                  <a:pt x="8825917" y="1021803"/>
                  <a:pt x="8833699" y="1021195"/>
                  <a:pt x="8844321" y="1022121"/>
                </a:cubicBezTo>
                <a:cubicBezTo>
                  <a:pt x="8849047" y="973708"/>
                  <a:pt x="8866578" y="1007760"/>
                  <a:pt x="8901176" y="999714"/>
                </a:cubicBezTo>
                <a:cubicBezTo>
                  <a:pt x="8931141" y="995841"/>
                  <a:pt x="8945799" y="979520"/>
                  <a:pt x="8970456" y="971358"/>
                </a:cubicBezTo>
                <a:cubicBezTo>
                  <a:pt x="8990473" y="966128"/>
                  <a:pt x="8994851" y="980867"/>
                  <a:pt x="9021279" y="968334"/>
                </a:cubicBezTo>
                <a:cubicBezTo>
                  <a:pt x="9068612" y="982595"/>
                  <a:pt x="9107817" y="950499"/>
                  <a:pt x="9144634" y="945164"/>
                </a:cubicBezTo>
                <a:cubicBezTo>
                  <a:pt x="9156291" y="946681"/>
                  <a:pt x="9191524" y="942385"/>
                  <a:pt x="9224215" y="935769"/>
                </a:cubicBezTo>
                <a:lnTo>
                  <a:pt x="9226449" y="935197"/>
                </a:lnTo>
                <a:lnTo>
                  <a:pt x="9242615" y="940365"/>
                </a:lnTo>
                <a:cubicBezTo>
                  <a:pt x="9246547" y="942524"/>
                  <a:pt x="9247167" y="944945"/>
                  <a:pt x="9241484" y="947917"/>
                </a:cubicBezTo>
                <a:cubicBezTo>
                  <a:pt x="9245969" y="951992"/>
                  <a:pt x="9250611" y="953857"/>
                  <a:pt x="9255340" y="954591"/>
                </a:cubicBezTo>
                <a:cubicBezTo>
                  <a:pt x="9264796" y="956057"/>
                  <a:pt x="9274598" y="952996"/>
                  <a:pt x="9284189" y="954041"/>
                </a:cubicBezTo>
                <a:lnTo>
                  <a:pt x="9294504" y="958215"/>
                </a:lnTo>
                <a:lnTo>
                  <a:pt x="9298497" y="958155"/>
                </a:lnTo>
                <a:lnTo>
                  <a:pt x="9307861" y="958940"/>
                </a:lnTo>
                <a:lnTo>
                  <a:pt x="9307085" y="954092"/>
                </a:lnTo>
                <a:cubicBezTo>
                  <a:pt x="9305463" y="949397"/>
                  <a:pt x="9304383" y="944306"/>
                  <a:pt x="9319074" y="946047"/>
                </a:cubicBezTo>
                <a:cubicBezTo>
                  <a:pt x="9349305" y="951935"/>
                  <a:pt x="9361374" y="933135"/>
                  <a:pt x="9372632" y="953006"/>
                </a:cubicBezTo>
                <a:lnTo>
                  <a:pt x="9375071" y="958595"/>
                </a:lnTo>
                <a:lnTo>
                  <a:pt x="9381767" y="959998"/>
                </a:lnTo>
                <a:cubicBezTo>
                  <a:pt x="9385419" y="960114"/>
                  <a:pt x="9387600" y="958963"/>
                  <a:pt x="9387324" y="955424"/>
                </a:cubicBezTo>
                <a:cubicBezTo>
                  <a:pt x="9414634" y="972091"/>
                  <a:pt x="9449605" y="952522"/>
                  <a:pt x="9478921" y="950802"/>
                </a:cubicBezTo>
                <a:cubicBezTo>
                  <a:pt x="9499452" y="966349"/>
                  <a:pt x="9540712" y="947412"/>
                  <a:pt x="9600789" y="953342"/>
                </a:cubicBezTo>
                <a:cubicBezTo>
                  <a:pt x="9623099" y="971104"/>
                  <a:pt x="9641319" y="957149"/>
                  <a:pt x="9685744" y="982941"/>
                </a:cubicBezTo>
                <a:cubicBezTo>
                  <a:pt x="9688118" y="981338"/>
                  <a:pt x="9690956" y="979942"/>
                  <a:pt x="9694172" y="978796"/>
                </a:cubicBezTo>
                <a:cubicBezTo>
                  <a:pt x="9712854" y="972144"/>
                  <a:pt x="9739938" y="975230"/>
                  <a:pt x="9754661" y="985691"/>
                </a:cubicBezTo>
                <a:cubicBezTo>
                  <a:pt x="9826496" y="1021800"/>
                  <a:pt x="9896819" y="1029553"/>
                  <a:pt x="9961620" y="1043270"/>
                </a:cubicBezTo>
                <a:cubicBezTo>
                  <a:pt x="10035471" y="1055817"/>
                  <a:pt x="9991652" y="1018987"/>
                  <a:pt x="10079965" y="1055820"/>
                </a:cubicBezTo>
                <a:cubicBezTo>
                  <a:pt x="10091885" y="1046409"/>
                  <a:pt x="10103779" y="1047350"/>
                  <a:pt x="10122766" y="1054885"/>
                </a:cubicBezTo>
                <a:cubicBezTo>
                  <a:pt x="10158792" y="1060185"/>
                  <a:pt x="10160710" y="1033074"/>
                  <a:pt x="10194425" y="1053652"/>
                </a:cubicBezTo>
                <a:cubicBezTo>
                  <a:pt x="10190401" y="1038468"/>
                  <a:pt x="10264044" y="1056450"/>
                  <a:pt x="10249948" y="1039456"/>
                </a:cubicBezTo>
                <a:cubicBezTo>
                  <a:pt x="10275818" y="1029226"/>
                  <a:pt x="10283688" y="1052223"/>
                  <a:pt x="10309089" y="1043685"/>
                </a:cubicBezTo>
                <a:cubicBezTo>
                  <a:pt x="10335955" y="1044245"/>
                  <a:pt x="10291248" y="1057215"/>
                  <a:pt x="10320289" y="1061835"/>
                </a:cubicBezTo>
                <a:cubicBezTo>
                  <a:pt x="10355953" y="1064839"/>
                  <a:pt x="10351274" y="1091207"/>
                  <a:pt x="10384377" y="1060786"/>
                </a:cubicBezTo>
                <a:cubicBezTo>
                  <a:pt x="10420069" y="1073328"/>
                  <a:pt x="10429874" y="1059045"/>
                  <a:pt x="10481874" y="1057315"/>
                </a:cubicBezTo>
                <a:cubicBezTo>
                  <a:pt x="10501680" y="1068177"/>
                  <a:pt x="10519421" y="1065993"/>
                  <a:pt x="10537450" y="1059745"/>
                </a:cubicBezTo>
                <a:cubicBezTo>
                  <a:pt x="10586493" y="1067520"/>
                  <a:pt x="10633607" y="1060262"/>
                  <a:pt x="10689967" y="1061568"/>
                </a:cubicBezTo>
                <a:cubicBezTo>
                  <a:pt x="10748426" y="1077920"/>
                  <a:pt x="10783057" y="1058234"/>
                  <a:pt x="10843272" y="1059725"/>
                </a:cubicBezTo>
                <a:cubicBezTo>
                  <a:pt x="10898437" y="1087831"/>
                  <a:pt x="10887290" y="1031628"/>
                  <a:pt x="10937143" y="1037919"/>
                </a:cubicBezTo>
                <a:cubicBezTo>
                  <a:pt x="11015338" y="1066127"/>
                  <a:pt x="10938076" y="1019729"/>
                  <a:pt x="11062831" y="1038640"/>
                </a:cubicBezTo>
                <a:cubicBezTo>
                  <a:pt x="11069397" y="1042745"/>
                  <a:pt x="11085203" y="1040603"/>
                  <a:pt x="11084314" y="1035726"/>
                </a:cubicBezTo>
                <a:cubicBezTo>
                  <a:pt x="11092072" y="1037916"/>
                  <a:pt x="11109774" y="1048720"/>
                  <a:pt x="11112761" y="1041304"/>
                </a:cubicBezTo>
                <a:cubicBezTo>
                  <a:pt x="11152966" y="1044024"/>
                  <a:pt x="11192190" y="1052052"/>
                  <a:pt x="11226650" y="1064615"/>
                </a:cubicBezTo>
                <a:cubicBezTo>
                  <a:pt x="11305689" y="1058552"/>
                  <a:pt x="11258784" y="1090166"/>
                  <a:pt x="11315138" y="1091562"/>
                </a:cubicBezTo>
                <a:cubicBezTo>
                  <a:pt x="11361985" y="1080652"/>
                  <a:pt x="11377018" y="1094351"/>
                  <a:pt x="11430149" y="1089068"/>
                </a:cubicBezTo>
                <a:cubicBezTo>
                  <a:pt x="11444825" y="1115277"/>
                  <a:pt x="11479264" y="1090856"/>
                  <a:pt x="11498691" y="1099602"/>
                </a:cubicBezTo>
                <a:cubicBezTo>
                  <a:pt x="11534287" y="1073718"/>
                  <a:pt x="11574772" y="1132835"/>
                  <a:pt x="11608544" y="1135250"/>
                </a:cubicBezTo>
                <a:cubicBezTo>
                  <a:pt x="11665899" y="1134901"/>
                  <a:pt x="11730579" y="1110553"/>
                  <a:pt x="11758635" y="1141533"/>
                </a:cubicBezTo>
                <a:cubicBezTo>
                  <a:pt x="11764015" y="1130111"/>
                  <a:pt x="11760429" y="1113687"/>
                  <a:pt x="11792628" y="1118443"/>
                </a:cubicBezTo>
                <a:cubicBezTo>
                  <a:pt x="11806166" y="1113506"/>
                  <a:pt x="11810246" y="1095634"/>
                  <a:pt x="11835851" y="1106547"/>
                </a:cubicBezTo>
                <a:cubicBezTo>
                  <a:pt x="11801664" y="1119996"/>
                  <a:pt x="11855557" y="1126304"/>
                  <a:pt x="11848808" y="1144622"/>
                </a:cubicBezTo>
                <a:cubicBezTo>
                  <a:pt x="11888209" y="1159428"/>
                  <a:pt x="11982396" y="1150542"/>
                  <a:pt x="11974416" y="1183759"/>
                </a:cubicBezTo>
                <a:cubicBezTo>
                  <a:pt x="11984558" y="1204467"/>
                  <a:pt x="12039206" y="1177765"/>
                  <a:pt x="12037690" y="1199182"/>
                </a:cubicBezTo>
                <a:cubicBezTo>
                  <a:pt x="12061583" y="1187085"/>
                  <a:pt x="12100041" y="1212725"/>
                  <a:pt x="12137350" y="1214847"/>
                </a:cubicBezTo>
                <a:cubicBezTo>
                  <a:pt x="12143663" y="1225017"/>
                  <a:pt x="12152270" y="1225179"/>
                  <a:pt x="12167506" y="1221091"/>
                </a:cubicBezTo>
                <a:lnTo>
                  <a:pt x="12192000" y="1225437"/>
                </a:lnTo>
                <a:lnTo>
                  <a:pt x="12192000" y="2693565"/>
                </a:lnTo>
                <a:lnTo>
                  <a:pt x="0" y="2693565"/>
                </a:lnTo>
                <a:lnTo>
                  <a:pt x="0" y="305932"/>
                </a:lnTo>
                <a:lnTo>
                  <a:pt x="7453" y="309471"/>
                </a:lnTo>
                <a:cubicBezTo>
                  <a:pt x="23896" y="319081"/>
                  <a:pt x="38977" y="328472"/>
                  <a:pt x="56573" y="335374"/>
                </a:cubicBezTo>
                <a:cubicBezTo>
                  <a:pt x="69155" y="358380"/>
                  <a:pt x="163342" y="348134"/>
                  <a:pt x="184586" y="353266"/>
                </a:cubicBezTo>
                <a:cubicBezTo>
                  <a:pt x="214121" y="345491"/>
                  <a:pt x="204765" y="347033"/>
                  <a:pt x="235650" y="342210"/>
                </a:cubicBezTo>
                <a:cubicBezTo>
                  <a:pt x="247937" y="316367"/>
                  <a:pt x="302580" y="328405"/>
                  <a:pt x="333156" y="324339"/>
                </a:cubicBezTo>
                <a:cubicBezTo>
                  <a:pt x="339717" y="301268"/>
                  <a:pt x="360087" y="295523"/>
                  <a:pt x="414362" y="275773"/>
                </a:cubicBezTo>
                <a:cubicBezTo>
                  <a:pt x="420721" y="249657"/>
                  <a:pt x="488456" y="282645"/>
                  <a:pt x="509613" y="242197"/>
                </a:cubicBezTo>
                <a:cubicBezTo>
                  <a:pt x="513387" y="243636"/>
                  <a:pt x="517437" y="244726"/>
                  <a:pt x="521640" y="245434"/>
                </a:cubicBezTo>
                <a:cubicBezTo>
                  <a:pt x="546049" y="249549"/>
                  <a:pt x="570152" y="240147"/>
                  <a:pt x="575469" y="224434"/>
                </a:cubicBezTo>
                <a:cubicBezTo>
                  <a:pt x="614641" y="165790"/>
                  <a:pt x="675649" y="197289"/>
                  <a:pt x="727704" y="167150"/>
                </a:cubicBezTo>
                <a:cubicBezTo>
                  <a:pt x="789763" y="136526"/>
                  <a:pt x="780796" y="134575"/>
                  <a:pt x="835654" y="71601"/>
                </a:cubicBezTo>
                <a:cubicBezTo>
                  <a:pt x="855810" y="80465"/>
                  <a:pt x="866761" y="76836"/>
                  <a:pt x="878896" y="63761"/>
                </a:cubicBezTo>
                <a:cubicBezTo>
                  <a:pt x="909898" y="49812"/>
                  <a:pt x="935837" y="82137"/>
                  <a:pt x="951001" y="50233"/>
                </a:cubicBezTo>
                <a:cubicBezTo>
                  <a:pt x="953370" y="55026"/>
                  <a:pt x="958711" y="56299"/>
                  <a:pt x="965408" y="55880"/>
                </a:cubicBezTo>
                <a:lnTo>
                  <a:pt x="971791" y="54603"/>
                </a:lnTo>
                <a:lnTo>
                  <a:pt x="972435" y="54961"/>
                </a:lnTo>
                <a:lnTo>
                  <a:pt x="973799" y="54202"/>
                </a:lnTo>
                <a:lnTo>
                  <a:pt x="987946" y="51373"/>
                </a:lnTo>
                <a:cubicBezTo>
                  <a:pt x="1003526" y="47416"/>
                  <a:pt x="1018060" y="43999"/>
                  <a:pt x="1018608" y="55733"/>
                </a:cubicBezTo>
                <a:cubicBezTo>
                  <a:pt x="1027284" y="57464"/>
                  <a:pt x="1033006" y="56925"/>
                  <a:pt x="1037218" y="55219"/>
                </a:cubicBezTo>
                <a:cubicBezTo>
                  <a:pt x="1045641" y="51809"/>
                  <a:pt x="1048029" y="43734"/>
                  <a:pt x="1055961" y="39838"/>
                </a:cubicBezTo>
                <a:lnTo>
                  <a:pt x="1068713" y="38669"/>
                </a:lnTo>
                <a:lnTo>
                  <a:pt x="1071331" y="36555"/>
                </a:lnTo>
                <a:lnTo>
                  <a:pt x="1078748" y="32518"/>
                </a:lnTo>
                <a:lnTo>
                  <a:pt x="1071510" y="28114"/>
                </a:lnTo>
                <a:cubicBezTo>
                  <a:pt x="1063911" y="24295"/>
                  <a:pt x="1145676" y="19987"/>
                  <a:pt x="1158018" y="14155"/>
                </a:cubicBezTo>
                <a:lnTo>
                  <a:pt x="1231493" y="2246"/>
                </a:lnTo>
                <a:lnTo>
                  <a:pt x="1355072" y="31208"/>
                </a:lnTo>
                <a:cubicBezTo>
                  <a:pt x="1384547" y="167"/>
                  <a:pt x="1449853" y="16313"/>
                  <a:pt x="1479835" y="0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DD7C089-FE9A-AC65-92E2-06308C9AD9B1}"/>
              </a:ext>
            </a:extLst>
          </p:cNvPr>
          <p:cNvSpPr txBox="1"/>
          <p:nvPr/>
        </p:nvSpPr>
        <p:spPr>
          <a:xfrm>
            <a:off x="2754630" y="5115846"/>
            <a:ext cx="3223260" cy="70865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xmlns="" id="{EAD7E7B8-AA45-4F77-BF30-BBED931325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5277223" y="-1"/>
            <a:ext cx="6914777" cy="643325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856454 w 6884912"/>
              <a:gd name="connsiteY88" fmla="*/ 13048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2808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856454 w 6884912"/>
              <a:gd name="connsiteY88" fmla="*/ 13048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566 w 6884912"/>
              <a:gd name="connsiteY39" fmla="*/ 621301 h 1161397"/>
              <a:gd name="connsiteX40" fmla="*/ 1731986 w 6884912"/>
              <a:gd name="connsiteY40" fmla="*/ 589682 h 1161397"/>
              <a:gd name="connsiteX41" fmla="*/ 1927935 w 6884912"/>
              <a:gd name="connsiteY41" fmla="*/ 622808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856454 w 6884912"/>
              <a:gd name="connsiteY88" fmla="*/ 13048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566 w 6884912"/>
              <a:gd name="connsiteY39" fmla="*/ 621301 h 1161397"/>
              <a:gd name="connsiteX40" fmla="*/ 1731986 w 6884912"/>
              <a:gd name="connsiteY40" fmla="*/ 589682 h 1161397"/>
              <a:gd name="connsiteX41" fmla="*/ 1927935 w 6884912"/>
              <a:gd name="connsiteY41" fmla="*/ 622808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856454 w 6884912"/>
              <a:gd name="connsiteY88" fmla="*/ 13048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566 w 6884912"/>
              <a:gd name="connsiteY39" fmla="*/ 621301 h 1161397"/>
              <a:gd name="connsiteX40" fmla="*/ 1731986 w 6884912"/>
              <a:gd name="connsiteY40" fmla="*/ 589682 h 1161397"/>
              <a:gd name="connsiteX41" fmla="*/ 1927935 w 6884912"/>
              <a:gd name="connsiteY41" fmla="*/ 622808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856454 w 6884912"/>
              <a:gd name="connsiteY88" fmla="*/ 13048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566 w 6884912"/>
              <a:gd name="connsiteY39" fmla="*/ 621301 h 1161397"/>
              <a:gd name="connsiteX40" fmla="*/ 1731986 w 6884912"/>
              <a:gd name="connsiteY40" fmla="*/ 589682 h 1161397"/>
              <a:gd name="connsiteX41" fmla="*/ 1927935 w 6884912"/>
              <a:gd name="connsiteY41" fmla="*/ 622808 h 1161397"/>
              <a:gd name="connsiteX42" fmla="*/ 2066980 w 6884912"/>
              <a:gd name="connsiteY42" fmla="*/ 550413 h 1161397"/>
              <a:gd name="connsiteX43" fmla="*/ 2317462 w 6884912"/>
              <a:gd name="connsiteY43" fmla="*/ 519603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856454 w 6884912"/>
              <a:gd name="connsiteY88" fmla="*/ 13048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566 w 6884912"/>
              <a:gd name="connsiteY39" fmla="*/ 621301 h 1161397"/>
              <a:gd name="connsiteX40" fmla="*/ 1731986 w 6884912"/>
              <a:gd name="connsiteY40" fmla="*/ 589682 h 1161397"/>
              <a:gd name="connsiteX41" fmla="*/ 1927935 w 6884912"/>
              <a:gd name="connsiteY41" fmla="*/ 622808 h 1161397"/>
              <a:gd name="connsiteX42" fmla="*/ 2066980 w 6884912"/>
              <a:gd name="connsiteY42" fmla="*/ 550413 h 1161397"/>
              <a:gd name="connsiteX43" fmla="*/ 2317462 w 6884912"/>
              <a:gd name="connsiteY43" fmla="*/ 519603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856454 w 6884912"/>
              <a:gd name="connsiteY88" fmla="*/ 13048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58800 w 6884912"/>
              <a:gd name="connsiteY20" fmla="*/ 700004 h 1161397"/>
              <a:gd name="connsiteX21" fmla="*/ 1166947 w 6884912"/>
              <a:gd name="connsiteY21" fmla="*/ 700762 h 1161397"/>
              <a:gd name="connsiteX22" fmla="*/ 1178135 w 6884912"/>
              <a:gd name="connsiteY22" fmla="*/ 698631 h 1161397"/>
              <a:gd name="connsiteX23" fmla="*/ 1178301 w 6884912"/>
              <a:gd name="connsiteY23" fmla="*/ 698094 h 1161397"/>
              <a:gd name="connsiteX24" fmla="*/ 1188995 w 6884912"/>
              <a:gd name="connsiteY24" fmla="*/ 697048 h 1161397"/>
              <a:gd name="connsiteX25" fmla="*/ 1242716 w 6884912"/>
              <a:gd name="connsiteY25" fmla="*/ 698052 h 1161397"/>
              <a:gd name="connsiteX26" fmla="*/ 1299977 w 6884912"/>
              <a:gd name="connsiteY26" fmla="*/ 639196 h 1161397"/>
              <a:gd name="connsiteX27" fmla="*/ 1326190 w 6884912"/>
              <a:gd name="connsiteY27" fmla="*/ 625955 h 1161397"/>
              <a:gd name="connsiteX28" fmla="*/ 1339600 w 6884912"/>
              <a:gd name="connsiteY28" fmla="*/ 616295 h 1161397"/>
              <a:gd name="connsiteX29" fmla="*/ 1340054 w 6884912"/>
              <a:gd name="connsiteY29" fmla="*/ 614022 h 1161397"/>
              <a:gd name="connsiteX30" fmla="*/ 1391606 w 6884912"/>
              <a:gd name="connsiteY30" fmla="*/ 615229 h 1161397"/>
              <a:gd name="connsiteX31" fmla="*/ 1397565 w 6884912"/>
              <a:gd name="connsiteY31" fmla="*/ 611490 h 1161397"/>
              <a:gd name="connsiteX32" fmla="*/ 1432302 w 6884912"/>
              <a:gd name="connsiteY32" fmla="*/ 617267 h 1161397"/>
              <a:gd name="connsiteX33" fmla="*/ 1449644 w 6884912"/>
              <a:gd name="connsiteY33" fmla="*/ 617591 h 1161397"/>
              <a:gd name="connsiteX34" fmla="*/ 1455793 w 6884912"/>
              <a:gd name="connsiteY34" fmla="*/ 623174 h 1161397"/>
              <a:gd name="connsiteX35" fmla="*/ 1480758 w 6884912"/>
              <a:gd name="connsiteY35" fmla="*/ 620863 h 1161397"/>
              <a:gd name="connsiteX36" fmla="*/ 1483154 w 6884912"/>
              <a:gd name="connsiteY36" fmla="*/ 618527 h 1161397"/>
              <a:gd name="connsiteX37" fmla="*/ 1505495 w 6884912"/>
              <a:gd name="connsiteY37" fmla="*/ 624325 h 1161397"/>
              <a:gd name="connsiteX38" fmla="*/ 1589566 w 6884912"/>
              <a:gd name="connsiteY38" fmla="*/ 621301 h 1161397"/>
              <a:gd name="connsiteX39" fmla="*/ 1731986 w 6884912"/>
              <a:gd name="connsiteY39" fmla="*/ 589682 h 1161397"/>
              <a:gd name="connsiteX40" fmla="*/ 1927935 w 6884912"/>
              <a:gd name="connsiteY40" fmla="*/ 622808 h 1161397"/>
              <a:gd name="connsiteX41" fmla="*/ 2066980 w 6884912"/>
              <a:gd name="connsiteY41" fmla="*/ 550413 h 1161397"/>
              <a:gd name="connsiteX42" fmla="*/ 2317462 w 6884912"/>
              <a:gd name="connsiteY42" fmla="*/ 519603 h 1161397"/>
              <a:gd name="connsiteX43" fmla="*/ 2420791 w 6884912"/>
              <a:gd name="connsiteY43" fmla="*/ 492826 h 1161397"/>
              <a:gd name="connsiteX44" fmla="*/ 2489932 w 6884912"/>
              <a:gd name="connsiteY44" fmla="*/ 507864 h 1161397"/>
              <a:gd name="connsiteX45" fmla="*/ 2512917 w 6884912"/>
              <a:gd name="connsiteY45" fmla="*/ 489127 h 1161397"/>
              <a:gd name="connsiteX46" fmla="*/ 2516783 w 6884912"/>
              <a:gd name="connsiteY46" fmla="*/ 485473 h 1161397"/>
              <a:gd name="connsiteX47" fmla="*/ 2534360 w 6884912"/>
              <a:gd name="connsiteY47" fmla="*/ 480064 h 1161397"/>
              <a:gd name="connsiteX48" fmla="*/ 2536691 w 6884912"/>
              <a:gd name="connsiteY48" fmla="*/ 467018 h 1161397"/>
              <a:gd name="connsiteX49" fmla="*/ 2561265 w 6884912"/>
              <a:gd name="connsiteY49" fmla="*/ 450623 h 1161397"/>
              <a:gd name="connsiteX50" fmla="*/ 2594349 w 6884912"/>
              <a:gd name="connsiteY50" fmla="*/ 443884 h 1161397"/>
              <a:gd name="connsiteX51" fmla="*/ 2754324 w 6884912"/>
              <a:gd name="connsiteY51" fmla="*/ 424766 h 1161397"/>
              <a:gd name="connsiteX52" fmla="*/ 2848470 w 6884912"/>
              <a:gd name="connsiteY52" fmla="*/ 405966 h 1161397"/>
              <a:gd name="connsiteX53" fmla="*/ 2881772 w 6884912"/>
              <a:gd name="connsiteY53" fmla="*/ 387260 h 1161397"/>
              <a:gd name="connsiteX54" fmla="*/ 2929932 w 6884912"/>
              <a:gd name="connsiteY54" fmla="*/ 368912 h 1161397"/>
              <a:gd name="connsiteX55" fmla="*/ 3013020 w 6884912"/>
              <a:gd name="connsiteY55" fmla="*/ 327578 h 1161397"/>
              <a:gd name="connsiteX56" fmla="*/ 3127968 w 6884912"/>
              <a:gd name="connsiteY56" fmla="*/ 287613 h 1161397"/>
              <a:gd name="connsiteX57" fmla="*/ 3222191 w 6884912"/>
              <a:gd name="connsiteY57" fmla="*/ 307887 h 1161397"/>
              <a:gd name="connsiteX58" fmla="*/ 3227953 w 6884912"/>
              <a:gd name="connsiteY58" fmla="*/ 297650 h 1161397"/>
              <a:gd name="connsiteX59" fmla="*/ 3287859 w 6884912"/>
              <a:gd name="connsiteY59" fmla="*/ 287558 h 1161397"/>
              <a:gd name="connsiteX60" fmla="*/ 3510042 w 6884912"/>
              <a:gd name="connsiteY60" fmla="*/ 311820 h 1161397"/>
              <a:gd name="connsiteX61" fmla="*/ 3626773 w 6884912"/>
              <a:gd name="connsiteY61" fmla="*/ 290452 h 1161397"/>
              <a:gd name="connsiteX62" fmla="*/ 3666217 w 6884912"/>
              <a:gd name="connsiteY62" fmla="*/ 273255 h 1161397"/>
              <a:gd name="connsiteX63" fmla="*/ 3732427 w 6884912"/>
              <a:gd name="connsiteY63" fmla="*/ 245039 h 1161397"/>
              <a:gd name="connsiteX64" fmla="*/ 3777022 w 6884912"/>
              <a:gd name="connsiteY64" fmla="*/ 200276 h 1161397"/>
              <a:gd name="connsiteX65" fmla="*/ 3791246 w 6884912"/>
              <a:gd name="connsiteY65" fmla="*/ 189996 h 1161397"/>
              <a:gd name="connsiteX66" fmla="*/ 3819864 w 6884912"/>
              <a:gd name="connsiteY66" fmla="*/ 194605 h 1161397"/>
              <a:gd name="connsiteX67" fmla="*/ 3830398 w 6884912"/>
              <a:gd name="connsiteY67" fmla="*/ 188383 h 1161397"/>
              <a:gd name="connsiteX68" fmla="*/ 3834360 w 6884912"/>
              <a:gd name="connsiteY68" fmla="*/ 188992 h 1161397"/>
              <a:gd name="connsiteX69" fmla="*/ 3843715 w 6884912"/>
              <a:gd name="connsiteY69" fmla="*/ 188752 h 1161397"/>
              <a:gd name="connsiteX70" fmla="*/ 3842609 w 6884912"/>
              <a:gd name="connsiteY70" fmla="*/ 197386 h 1161397"/>
              <a:gd name="connsiteX71" fmla="*/ 3853961 w 6884912"/>
              <a:gd name="connsiteY71" fmla="*/ 213380 h 1161397"/>
              <a:gd name="connsiteX72" fmla="*/ 3907640 w 6884912"/>
              <a:gd name="connsiteY72" fmla="*/ 207568 h 1161397"/>
              <a:gd name="connsiteX73" fmla="*/ 3910449 w 6884912"/>
              <a:gd name="connsiteY73" fmla="*/ 197808 h 1161397"/>
              <a:gd name="connsiteX74" fmla="*/ 3917197 w 6884912"/>
              <a:gd name="connsiteY74" fmla="*/ 196121 h 1161397"/>
              <a:gd name="connsiteX75" fmla="*/ 3922400 w 6884912"/>
              <a:gd name="connsiteY75" fmla="*/ 205056 h 1161397"/>
              <a:gd name="connsiteX76" fmla="*/ 4013061 w 6884912"/>
              <a:gd name="connsiteY76" fmla="*/ 224874 h 1161397"/>
              <a:gd name="connsiteX77" fmla="*/ 4134285 w 6884912"/>
              <a:gd name="connsiteY77" fmla="*/ 235592 h 1161397"/>
              <a:gd name="connsiteX78" fmla="*/ 4220717 w 6884912"/>
              <a:gd name="connsiteY78" fmla="*/ 192946 h 1161397"/>
              <a:gd name="connsiteX79" fmla="*/ 4228802 w 6884912"/>
              <a:gd name="connsiteY79" fmla="*/ 201468 h 1161397"/>
              <a:gd name="connsiteX80" fmla="*/ 4289361 w 6884912"/>
              <a:gd name="connsiteY80" fmla="*/ 196642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24901 w 6884912"/>
              <a:gd name="connsiteY19" fmla="*/ 717624 h 1161397"/>
              <a:gd name="connsiteX20" fmla="*/ 1158800 w 6884912"/>
              <a:gd name="connsiteY20" fmla="*/ 700004 h 1161397"/>
              <a:gd name="connsiteX21" fmla="*/ 1166947 w 6884912"/>
              <a:gd name="connsiteY21" fmla="*/ 700762 h 1161397"/>
              <a:gd name="connsiteX22" fmla="*/ 1178135 w 6884912"/>
              <a:gd name="connsiteY22" fmla="*/ 698631 h 1161397"/>
              <a:gd name="connsiteX23" fmla="*/ 1178301 w 6884912"/>
              <a:gd name="connsiteY23" fmla="*/ 698094 h 1161397"/>
              <a:gd name="connsiteX24" fmla="*/ 1188995 w 6884912"/>
              <a:gd name="connsiteY24" fmla="*/ 697048 h 1161397"/>
              <a:gd name="connsiteX25" fmla="*/ 1242716 w 6884912"/>
              <a:gd name="connsiteY25" fmla="*/ 698052 h 1161397"/>
              <a:gd name="connsiteX26" fmla="*/ 1299977 w 6884912"/>
              <a:gd name="connsiteY26" fmla="*/ 639196 h 1161397"/>
              <a:gd name="connsiteX27" fmla="*/ 1326190 w 6884912"/>
              <a:gd name="connsiteY27" fmla="*/ 625955 h 1161397"/>
              <a:gd name="connsiteX28" fmla="*/ 1339600 w 6884912"/>
              <a:gd name="connsiteY28" fmla="*/ 616295 h 1161397"/>
              <a:gd name="connsiteX29" fmla="*/ 1340054 w 6884912"/>
              <a:gd name="connsiteY29" fmla="*/ 614022 h 1161397"/>
              <a:gd name="connsiteX30" fmla="*/ 1391606 w 6884912"/>
              <a:gd name="connsiteY30" fmla="*/ 615229 h 1161397"/>
              <a:gd name="connsiteX31" fmla="*/ 1397565 w 6884912"/>
              <a:gd name="connsiteY31" fmla="*/ 611490 h 1161397"/>
              <a:gd name="connsiteX32" fmla="*/ 1432302 w 6884912"/>
              <a:gd name="connsiteY32" fmla="*/ 617267 h 1161397"/>
              <a:gd name="connsiteX33" fmla="*/ 1449644 w 6884912"/>
              <a:gd name="connsiteY33" fmla="*/ 617591 h 1161397"/>
              <a:gd name="connsiteX34" fmla="*/ 1455793 w 6884912"/>
              <a:gd name="connsiteY34" fmla="*/ 623174 h 1161397"/>
              <a:gd name="connsiteX35" fmla="*/ 1480758 w 6884912"/>
              <a:gd name="connsiteY35" fmla="*/ 620863 h 1161397"/>
              <a:gd name="connsiteX36" fmla="*/ 1483154 w 6884912"/>
              <a:gd name="connsiteY36" fmla="*/ 618527 h 1161397"/>
              <a:gd name="connsiteX37" fmla="*/ 1505495 w 6884912"/>
              <a:gd name="connsiteY37" fmla="*/ 624325 h 1161397"/>
              <a:gd name="connsiteX38" fmla="*/ 1589566 w 6884912"/>
              <a:gd name="connsiteY38" fmla="*/ 621301 h 1161397"/>
              <a:gd name="connsiteX39" fmla="*/ 1731986 w 6884912"/>
              <a:gd name="connsiteY39" fmla="*/ 589682 h 1161397"/>
              <a:gd name="connsiteX40" fmla="*/ 1927935 w 6884912"/>
              <a:gd name="connsiteY40" fmla="*/ 622808 h 1161397"/>
              <a:gd name="connsiteX41" fmla="*/ 2066980 w 6884912"/>
              <a:gd name="connsiteY41" fmla="*/ 550413 h 1161397"/>
              <a:gd name="connsiteX42" fmla="*/ 2317462 w 6884912"/>
              <a:gd name="connsiteY42" fmla="*/ 519603 h 1161397"/>
              <a:gd name="connsiteX43" fmla="*/ 2420791 w 6884912"/>
              <a:gd name="connsiteY43" fmla="*/ 492826 h 1161397"/>
              <a:gd name="connsiteX44" fmla="*/ 2489932 w 6884912"/>
              <a:gd name="connsiteY44" fmla="*/ 507864 h 1161397"/>
              <a:gd name="connsiteX45" fmla="*/ 2512917 w 6884912"/>
              <a:gd name="connsiteY45" fmla="*/ 489127 h 1161397"/>
              <a:gd name="connsiteX46" fmla="*/ 2516783 w 6884912"/>
              <a:gd name="connsiteY46" fmla="*/ 485473 h 1161397"/>
              <a:gd name="connsiteX47" fmla="*/ 2534360 w 6884912"/>
              <a:gd name="connsiteY47" fmla="*/ 480064 h 1161397"/>
              <a:gd name="connsiteX48" fmla="*/ 2536691 w 6884912"/>
              <a:gd name="connsiteY48" fmla="*/ 467018 h 1161397"/>
              <a:gd name="connsiteX49" fmla="*/ 2561265 w 6884912"/>
              <a:gd name="connsiteY49" fmla="*/ 450623 h 1161397"/>
              <a:gd name="connsiteX50" fmla="*/ 2594349 w 6884912"/>
              <a:gd name="connsiteY50" fmla="*/ 443884 h 1161397"/>
              <a:gd name="connsiteX51" fmla="*/ 2754324 w 6884912"/>
              <a:gd name="connsiteY51" fmla="*/ 424766 h 1161397"/>
              <a:gd name="connsiteX52" fmla="*/ 2848470 w 6884912"/>
              <a:gd name="connsiteY52" fmla="*/ 405966 h 1161397"/>
              <a:gd name="connsiteX53" fmla="*/ 2881772 w 6884912"/>
              <a:gd name="connsiteY53" fmla="*/ 387260 h 1161397"/>
              <a:gd name="connsiteX54" fmla="*/ 2929932 w 6884912"/>
              <a:gd name="connsiteY54" fmla="*/ 368912 h 1161397"/>
              <a:gd name="connsiteX55" fmla="*/ 3013020 w 6884912"/>
              <a:gd name="connsiteY55" fmla="*/ 327578 h 1161397"/>
              <a:gd name="connsiteX56" fmla="*/ 3127968 w 6884912"/>
              <a:gd name="connsiteY56" fmla="*/ 287613 h 1161397"/>
              <a:gd name="connsiteX57" fmla="*/ 3222191 w 6884912"/>
              <a:gd name="connsiteY57" fmla="*/ 307887 h 1161397"/>
              <a:gd name="connsiteX58" fmla="*/ 3227953 w 6884912"/>
              <a:gd name="connsiteY58" fmla="*/ 297650 h 1161397"/>
              <a:gd name="connsiteX59" fmla="*/ 3287859 w 6884912"/>
              <a:gd name="connsiteY59" fmla="*/ 287558 h 1161397"/>
              <a:gd name="connsiteX60" fmla="*/ 3510042 w 6884912"/>
              <a:gd name="connsiteY60" fmla="*/ 311820 h 1161397"/>
              <a:gd name="connsiteX61" fmla="*/ 3626773 w 6884912"/>
              <a:gd name="connsiteY61" fmla="*/ 290452 h 1161397"/>
              <a:gd name="connsiteX62" fmla="*/ 3666217 w 6884912"/>
              <a:gd name="connsiteY62" fmla="*/ 273255 h 1161397"/>
              <a:gd name="connsiteX63" fmla="*/ 3732427 w 6884912"/>
              <a:gd name="connsiteY63" fmla="*/ 245039 h 1161397"/>
              <a:gd name="connsiteX64" fmla="*/ 3777022 w 6884912"/>
              <a:gd name="connsiteY64" fmla="*/ 200276 h 1161397"/>
              <a:gd name="connsiteX65" fmla="*/ 3791246 w 6884912"/>
              <a:gd name="connsiteY65" fmla="*/ 189996 h 1161397"/>
              <a:gd name="connsiteX66" fmla="*/ 3819864 w 6884912"/>
              <a:gd name="connsiteY66" fmla="*/ 194605 h 1161397"/>
              <a:gd name="connsiteX67" fmla="*/ 3830398 w 6884912"/>
              <a:gd name="connsiteY67" fmla="*/ 188383 h 1161397"/>
              <a:gd name="connsiteX68" fmla="*/ 3834360 w 6884912"/>
              <a:gd name="connsiteY68" fmla="*/ 188992 h 1161397"/>
              <a:gd name="connsiteX69" fmla="*/ 3843715 w 6884912"/>
              <a:gd name="connsiteY69" fmla="*/ 188752 h 1161397"/>
              <a:gd name="connsiteX70" fmla="*/ 3842609 w 6884912"/>
              <a:gd name="connsiteY70" fmla="*/ 197386 h 1161397"/>
              <a:gd name="connsiteX71" fmla="*/ 3853961 w 6884912"/>
              <a:gd name="connsiteY71" fmla="*/ 213380 h 1161397"/>
              <a:gd name="connsiteX72" fmla="*/ 3907640 w 6884912"/>
              <a:gd name="connsiteY72" fmla="*/ 207568 h 1161397"/>
              <a:gd name="connsiteX73" fmla="*/ 3910449 w 6884912"/>
              <a:gd name="connsiteY73" fmla="*/ 197808 h 1161397"/>
              <a:gd name="connsiteX74" fmla="*/ 3917197 w 6884912"/>
              <a:gd name="connsiteY74" fmla="*/ 196121 h 1161397"/>
              <a:gd name="connsiteX75" fmla="*/ 3922400 w 6884912"/>
              <a:gd name="connsiteY75" fmla="*/ 205056 h 1161397"/>
              <a:gd name="connsiteX76" fmla="*/ 4013061 w 6884912"/>
              <a:gd name="connsiteY76" fmla="*/ 224874 h 1161397"/>
              <a:gd name="connsiteX77" fmla="*/ 4134285 w 6884912"/>
              <a:gd name="connsiteY77" fmla="*/ 235592 h 1161397"/>
              <a:gd name="connsiteX78" fmla="*/ 4220717 w 6884912"/>
              <a:gd name="connsiteY78" fmla="*/ 192946 h 1161397"/>
              <a:gd name="connsiteX79" fmla="*/ 4228802 w 6884912"/>
              <a:gd name="connsiteY79" fmla="*/ 201468 h 1161397"/>
              <a:gd name="connsiteX80" fmla="*/ 4289361 w 6884912"/>
              <a:gd name="connsiteY80" fmla="*/ 196642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24901 w 6884912"/>
              <a:gd name="connsiteY19" fmla="*/ 717624 h 1161397"/>
              <a:gd name="connsiteX20" fmla="*/ 1158800 w 6884912"/>
              <a:gd name="connsiteY20" fmla="*/ 700004 h 1161397"/>
              <a:gd name="connsiteX21" fmla="*/ 1166947 w 6884912"/>
              <a:gd name="connsiteY21" fmla="*/ 700762 h 1161397"/>
              <a:gd name="connsiteX22" fmla="*/ 1178135 w 6884912"/>
              <a:gd name="connsiteY22" fmla="*/ 698631 h 1161397"/>
              <a:gd name="connsiteX23" fmla="*/ 1178301 w 6884912"/>
              <a:gd name="connsiteY23" fmla="*/ 698094 h 1161397"/>
              <a:gd name="connsiteX24" fmla="*/ 1188995 w 6884912"/>
              <a:gd name="connsiteY24" fmla="*/ 697048 h 1161397"/>
              <a:gd name="connsiteX25" fmla="*/ 1242716 w 6884912"/>
              <a:gd name="connsiteY25" fmla="*/ 698052 h 1161397"/>
              <a:gd name="connsiteX26" fmla="*/ 1299977 w 6884912"/>
              <a:gd name="connsiteY26" fmla="*/ 639196 h 1161397"/>
              <a:gd name="connsiteX27" fmla="*/ 1326190 w 6884912"/>
              <a:gd name="connsiteY27" fmla="*/ 625955 h 1161397"/>
              <a:gd name="connsiteX28" fmla="*/ 1339600 w 6884912"/>
              <a:gd name="connsiteY28" fmla="*/ 616295 h 1161397"/>
              <a:gd name="connsiteX29" fmla="*/ 1340054 w 6884912"/>
              <a:gd name="connsiteY29" fmla="*/ 614022 h 1161397"/>
              <a:gd name="connsiteX30" fmla="*/ 1391606 w 6884912"/>
              <a:gd name="connsiteY30" fmla="*/ 615229 h 1161397"/>
              <a:gd name="connsiteX31" fmla="*/ 1397565 w 6884912"/>
              <a:gd name="connsiteY31" fmla="*/ 611490 h 1161397"/>
              <a:gd name="connsiteX32" fmla="*/ 1432302 w 6884912"/>
              <a:gd name="connsiteY32" fmla="*/ 617267 h 1161397"/>
              <a:gd name="connsiteX33" fmla="*/ 1449644 w 6884912"/>
              <a:gd name="connsiteY33" fmla="*/ 617591 h 1161397"/>
              <a:gd name="connsiteX34" fmla="*/ 1455793 w 6884912"/>
              <a:gd name="connsiteY34" fmla="*/ 623174 h 1161397"/>
              <a:gd name="connsiteX35" fmla="*/ 1480758 w 6884912"/>
              <a:gd name="connsiteY35" fmla="*/ 620863 h 1161397"/>
              <a:gd name="connsiteX36" fmla="*/ 1483154 w 6884912"/>
              <a:gd name="connsiteY36" fmla="*/ 618527 h 1161397"/>
              <a:gd name="connsiteX37" fmla="*/ 1505495 w 6884912"/>
              <a:gd name="connsiteY37" fmla="*/ 624325 h 1161397"/>
              <a:gd name="connsiteX38" fmla="*/ 1589566 w 6884912"/>
              <a:gd name="connsiteY38" fmla="*/ 621301 h 1161397"/>
              <a:gd name="connsiteX39" fmla="*/ 1731986 w 6884912"/>
              <a:gd name="connsiteY39" fmla="*/ 589682 h 1161397"/>
              <a:gd name="connsiteX40" fmla="*/ 1927935 w 6884912"/>
              <a:gd name="connsiteY40" fmla="*/ 622808 h 1161397"/>
              <a:gd name="connsiteX41" fmla="*/ 2066980 w 6884912"/>
              <a:gd name="connsiteY41" fmla="*/ 550413 h 1161397"/>
              <a:gd name="connsiteX42" fmla="*/ 2317462 w 6884912"/>
              <a:gd name="connsiteY42" fmla="*/ 519603 h 1161397"/>
              <a:gd name="connsiteX43" fmla="*/ 2420791 w 6884912"/>
              <a:gd name="connsiteY43" fmla="*/ 492826 h 1161397"/>
              <a:gd name="connsiteX44" fmla="*/ 2489932 w 6884912"/>
              <a:gd name="connsiteY44" fmla="*/ 507864 h 1161397"/>
              <a:gd name="connsiteX45" fmla="*/ 2512917 w 6884912"/>
              <a:gd name="connsiteY45" fmla="*/ 489127 h 1161397"/>
              <a:gd name="connsiteX46" fmla="*/ 2516783 w 6884912"/>
              <a:gd name="connsiteY46" fmla="*/ 485473 h 1161397"/>
              <a:gd name="connsiteX47" fmla="*/ 2534360 w 6884912"/>
              <a:gd name="connsiteY47" fmla="*/ 480064 h 1161397"/>
              <a:gd name="connsiteX48" fmla="*/ 2536691 w 6884912"/>
              <a:gd name="connsiteY48" fmla="*/ 467018 h 1161397"/>
              <a:gd name="connsiteX49" fmla="*/ 2561265 w 6884912"/>
              <a:gd name="connsiteY49" fmla="*/ 450623 h 1161397"/>
              <a:gd name="connsiteX50" fmla="*/ 2594349 w 6884912"/>
              <a:gd name="connsiteY50" fmla="*/ 443884 h 1161397"/>
              <a:gd name="connsiteX51" fmla="*/ 2754324 w 6884912"/>
              <a:gd name="connsiteY51" fmla="*/ 424766 h 1161397"/>
              <a:gd name="connsiteX52" fmla="*/ 2848470 w 6884912"/>
              <a:gd name="connsiteY52" fmla="*/ 405966 h 1161397"/>
              <a:gd name="connsiteX53" fmla="*/ 2881772 w 6884912"/>
              <a:gd name="connsiteY53" fmla="*/ 387260 h 1161397"/>
              <a:gd name="connsiteX54" fmla="*/ 2929932 w 6884912"/>
              <a:gd name="connsiteY54" fmla="*/ 368912 h 1161397"/>
              <a:gd name="connsiteX55" fmla="*/ 3013020 w 6884912"/>
              <a:gd name="connsiteY55" fmla="*/ 327578 h 1161397"/>
              <a:gd name="connsiteX56" fmla="*/ 3127968 w 6884912"/>
              <a:gd name="connsiteY56" fmla="*/ 287613 h 1161397"/>
              <a:gd name="connsiteX57" fmla="*/ 3222191 w 6884912"/>
              <a:gd name="connsiteY57" fmla="*/ 307887 h 1161397"/>
              <a:gd name="connsiteX58" fmla="*/ 3227953 w 6884912"/>
              <a:gd name="connsiteY58" fmla="*/ 297650 h 1161397"/>
              <a:gd name="connsiteX59" fmla="*/ 3287859 w 6884912"/>
              <a:gd name="connsiteY59" fmla="*/ 287558 h 1161397"/>
              <a:gd name="connsiteX60" fmla="*/ 3510042 w 6884912"/>
              <a:gd name="connsiteY60" fmla="*/ 311820 h 1161397"/>
              <a:gd name="connsiteX61" fmla="*/ 3626773 w 6884912"/>
              <a:gd name="connsiteY61" fmla="*/ 290452 h 1161397"/>
              <a:gd name="connsiteX62" fmla="*/ 3666217 w 6884912"/>
              <a:gd name="connsiteY62" fmla="*/ 273255 h 1161397"/>
              <a:gd name="connsiteX63" fmla="*/ 3732427 w 6884912"/>
              <a:gd name="connsiteY63" fmla="*/ 245039 h 1161397"/>
              <a:gd name="connsiteX64" fmla="*/ 3777022 w 6884912"/>
              <a:gd name="connsiteY64" fmla="*/ 200276 h 1161397"/>
              <a:gd name="connsiteX65" fmla="*/ 3791246 w 6884912"/>
              <a:gd name="connsiteY65" fmla="*/ 189996 h 1161397"/>
              <a:gd name="connsiteX66" fmla="*/ 3819864 w 6884912"/>
              <a:gd name="connsiteY66" fmla="*/ 194605 h 1161397"/>
              <a:gd name="connsiteX67" fmla="*/ 3830398 w 6884912"/>
              <a:gd name="connsiteY67" fmla="*/ 188383 h 1161397"/>
              <a:gd name="connsiteX68" fmla="*/ 3834360 w 6884912"/>
              <a:gd name="connsiteY68" fmla="*/ 188992 h 1161397"/>
              <a:gd name="connsiteX69" fmla="*/ 3843715 w 6884912"/>
              <a:gd name="connsiteY69" fmla="*/ 188752 h 1161397"/>
              <a:gd name="connsiteX70" fmla="*/ 3842609 w 6884912"/>
              <a:gd name="connsiteY70" fmla="*/ 197386 h 1161397"/>
              <a:gd name="connsiteX71" fmla="*/ 3853961 w 6884912"/>
              <a:gd name="connsiteY71" fmla="*/ 213380 h 1161397"/>
              <a:gd name="connsiteX72" fmla="*/ 3907640 w 6884912"/>
              <a:gd name="connsiteY72" fmla="*/ 207568 h 1161397"/>
              <a:gd name="connsiteX73" fmla="*/ 3910449 w 6884912"/>
              <a:gd name="connsiteY73" fmla="*/ 197808 h 1161397"/>
              <a:gd name="connsiteX74" fmla="*/ 3917197 w 6884912"/>
              <a:gd name="connsiteY74" fmla="*/ 196121 h 1161397"/>
              <a:gd name="connsiteX75" fmla="*/ 3922400 w 6884912"/>
              <a:gd name="connsiteY75" fmla="*/ 205056 h 1161397"/>
              <a:gd name="connsiteX76" fmla="*/ 4013061 w 6884912"/>
              <a:gd name="connsiteY76" fmla="*/ 224874 h 1161397"/>
              <a:gd name="connsiteX77" fmla="*/ 4134285 w 6884912"/>
              <a:gd name="connsiteY77" fmla="*/ 235592 h 1161397"/>
              <a:gd name="connsiteX78" fmla="*/ 4220717 w 6884912"/>
              <a:gd name="connsiteY78" fmla="*/ 192946 h 1161397"/>
              <a:gd name="connsiteX79" fmla="*/ 4228802 w 6884912"/>
              <a:gd name="connsiteY79" fmla="*/ 201468 h 1161397"/>
              <a:gd name="connsiteX80" fmla="*/ 4289361 w 6884912"/>
              <a:gd name="connsiteY80" fmla="*/ 196642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80420 w 6884912"/>
              <a:gd name="connsiteY104" fmla="*/ 173195 h 1161397"/>
              <a:gd name="connsiteX105" fmla="*/ 6507891 w 6884912"/>
              <a:gd name="connsiteY105" fmla="*/ 118474 h 1161397"/>
              <a:gd name="connsiteX106" fmla="*/ 6571807 w 6884912"/>
              <a:gd name="connsiteY106" fmla="*/ 98636 h 1161397"/>
              <a:gd name="connsiteX107" fmla="*/ 6671880 w 6884912"/>
              <a:gd name="connsiteY107" fmla="*/ 82931 h 1161397"/>
              <a:gd name="connsiteX108" fmla="*/ 6702266 w 6884912"/>
              <a:gd name="connsiteY108" fmla="*/ 75470 h 1161397"/>
              <a:gd name="connsiteX109" fmla="*/ 6845802 w 6884912"/>
              <a:gd name="connsiteY109" fmla="*/ 24496 h 1161397"/>
              <a:gd name="connsiteX110" fmla="*/ 6884912 w 6884912"/>
              <a:gd name="connsiteY110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24901 w 6884912"/>
              <a:gd name="connsiteY19" fmla="*/ 717624 h 1161397"/>
              <a:gd name="connsiteX20" fmla="*/ 1158800 w 6884912"/>
              <a:gd name="connsiteY20" fmla="*/ 700004 h 1161397"/>
              <a:gd name="connsiteX21" fmla="*/ 1166947 w 6884912"/>
              <a:gd name="connsiteY21" fmla="*/ 700762 h 1161397"/>
              <a:gd name="connsiteX22" fmla="*/ 1178135 w 6884912"/>
              <a:gd name="connsiteY22" fmla="*/ 698631 h 1161397"/>
              <a:gd name="connsiteX23" fmla="*/ 1178301 w 6884912"/>
              <a:gd name="connsiteY23" fmla="*/ 698094 h 1161397"/>
              <a:gd name="connsiteX24" fmla="*/ 1188995 w 6884912"/>
              <a:gd name="connsiteY24" fmla="*/ 697048 h 1161397"/>
              <a:gd name="connsiteX25" fmla="*/ 1242716 w 6884912"/>
              <a:gd name="connsiteY25" fmla="*/ 698052 h 1161397"/>
              <a:gd name="connsiteX26" fmla="*/ 1299977 w 6884912"/>
              <a:gd name="connsiteY26" fmla="*/ 639196 h 1161397"/>
              <a:gd name="connsiteX27" fmla="*/ 1326190 w 6884912"/>
              <a:gd name="connsiteY27" fmla="*/ 625955 h 1161397"/>
              <a:gd name="connsiteX28" fmla="*/ 1339600 w 6884912"/>
              <a:gd name="connsiteY28" fmla="*/ 616295 h 1161397"/>
              <a:gd name="connsiteX29" fmla="*/ 1340054 w 6884912"/>
              <a:gd name="connsiteY29" fmla="*/ 614022 h 1161397"/>
              <a:gd name="connsiteX30" fmla="*/ 1391606 w 6884912"/>
              <a:gd name="connsiteY30" fmla="*/ 615229 h 1161397"/>
              <a:gd name="connsiteX31" fmla="*/ 1397565 w 6884912"/>
              <a:gd name="connsiteY31" fmla="*/ 611490 h 1161397"/>
              <a:gd name="connsiteX32" fmla="*/ 1432302 w 6884912"/>
              <a:gd name="connsiteY32" fmla="*/ 617267 h 1161397"/>
              <a:gd name="connsiteX33" fmla="*/ 1449644 w 6884912"/>
              <a:gd name="connsiteY33" fmla="*/ 617591 h 1161397"/>
              <a:gd name="connsiteX34" fmla="*/ 1455793 w 6884912"/>
              <a:gd name="connsiteY34" fmla="*/ 623174 h 1161397"/>
              <a:gd name="connsiteX35" fmla="*/ 1480758 w 6884912"/>
              <a:gd name="connsiteY35" fmla="*/ 620863 h 1161397"/>
              <a:gd name="connsiteX36" fmla="*/ 1483154 w 6884912"/>
              <a:gd name="connsiteY36" fmla="*/ 618527 h 1161397"/>
              <a:gd name="connsiteX37" fmla="*/ 1505495 w 6884912"/>
              <a:gd name="connsiteY37" fmla="*/ 624325 h 1161397"/>
              <a:gd name="connsiteX38" fmla="*/ 1589566 w 6884912"/>
              <a:gd name="connsiteY38" fmla="*/ 621301 h 1161397"/>
              <a:gd name="connsiteX39" fmla="*/ 1731986 w 6884912"/>
              <a:gd name="connsiteY39" fmla="*/ 589682 h 1161397"/>
              <a:gd name="connsiteX40" fmla="*/ 1927935 w 6884912"/>
              <a:gd name="connsiteY40" fmla="*/ 622808 h 1161397"/>
              <a:gd name="connsiteX41" fmla="*/ 2066980 w 6884912"/>
              <a:gd name="connsiteY41" fmla="*/ 550413 h 1161397"/>
              <a:gd name="connsiteX42" fmla="*/ 2317462 w 6884912"/>
              <a:gd name="connsiteY42" fmla="*/ 519603 h 1161397"/>
              <a:gd name="connsiteX43" fmla="*/ 2420791 w 6884912"/>
              <a:gd name="connsiteY43" fmla="*/ 492826 h 1161397"/>
              <a:gd name="connsiteX44" fmla="*/ 2489932 w 6884912"/>
              <a:gd name="connsiteY44" fmla="*/ 507864 h 1161397"/>
              <a:gd name="connsiteX45" fmla="*/ 2512917 w 6884912"/>
              <a:gd name="connsiteY45" fmla="*/ 489127 h 1161397"/>
              <a:gd name="connsiteX46" fmla="*/ 2516783 w 6884912"/>
              <a:gd name="connsiteY46" fmla="*/ 485473 h 1161397"/>
              <a:gd name="connsiteX47" fmla="*/ 2534360 w 6884912"/>
              <a:gd name="connsiteY47" fmla="*/ 480064 h 1161397"/>
              <a:gd name="connsiteX48" fmla="*/ 2536691 w 6884912"/>
              <a:gd name="connsiteY48" fmla="*/ 467018 h 1161397"/>
              <a:gd name="connsiteX49" fmla="*/ 2561265 w 6884912"/>
              <a:gd name="connsiteY49" fmla="*/ 450623 h 1161397"/>
              <a:gd name="connsiteX50" fmla="*/ 2594349 w 6884912"/>
              <a:gd name="connsiteY50" fmla="*/ 443884 h 1161397"/>
              <a:gd name="connsiteX51" fmla="*/ 2754324 w 6884912"/>
              <a:gd name="connsiteY51" fmla="*/ 424766 h 1161397"/>
              <a:gd name="connsiteX52" fmla="*/ 2848470 w 6884912"/>
              <a:gd name="connsiteY52" fmla="*/ 405966 h 1161397"/>
              <a:gd name="connsiteX53" fmla="*/ 2881772 w 6884912"/>
              <a:gd name="connsiteY53" fmla="*/ 387260 h 1161397"/>
              <a:gd name="connsiteX54" fmla="*/ 2929932 w 6884912"/>
              <a:gd name="connsiteY54" fmla="*/ 368912 h 1161397"/>
              <a:gd name="connsiteX55" fmla="*/ 3013020 w 6884912"/>
              <a:gd name="connsiteY55" fmla="*/ 327578 h 1161397"/>
              <a:gd name="connsiteX56" fmla="*/ 3127968 w 6884912"/>
              <a:gd name="connsiteY56" fmla="*/ 287613 h 1161397"/>
              <a:gd name="connsiteX57" fmla="*/ 3222191 w 6884912"/>
              <a:gd name="connsiteY57" fmla="*/ 307887 h 1161397"/>
              <a:gd name="connsiteX58" fmla="*/ 3227953 w 6884912"/>
              <a:gd name="connsiteY58" fmla="*/ 297650 h 1161397"/>
              <a:gd name="connsiteX59" fmla="*/ 3287859 w 6884912"/>
              <a:gd name="connsiteY59" fmla="*/ 287558 h 1161397"/>
              <a:gd name="connsiteX60" fmla="*/ 3510042 w 6884912"/>
              <a:gd name="connsiteY60" fmla="*/ 311820 h 1161397"/>
              <a:gd name="connsiteX61" fmla="*/ 3626773 w 6884912"/>
              <a:gd name="connsiteY61" fmla="*/ 290452 h 1161397"/>
              <a:gd name="connsiteX62" fmla="*/ 3666217 w 6884912"/>
              <a:gd name="connsiteY62" fmla="*/ 273255 h 1161397"/>
              <a:gd name="connsiteX63" fmla="*/ 3732427 w 6884912"/>
              <a:gd name="connsiteY63" fmla="*/ 245039 h 1161397"/>
              <a:gd name="connsiteX64" fmla="*/ 3777022 w 6884912"/>
              <a:gd name="connsiteY64" fmla="*/ 200276 h 1161397"/>
              <a:gd name="connsiteX65" fmla="*/ 3791246 w 6884912"/>
              <a:gd name="connsiteY65" fmla="*/ 189996 h 1161397"/>
              <a:gd name="connsiteX66" fmla="*/ 3819864 w 6884912"/>
              <a:gd name="connsiteY66" fmla="*/ 194605 h 1161397"/>
              <a:gd name="connsiteX67" fmla="*/ 3830398 w 6884912"/>
              <a:gd name="connsiteY67" fmla="*/ 188383 h 1161397"/>
              <a:gd name="connsiteX68" fmla="*/ 3834360 w 6884912"/>
              <a:gd name="connsiteY68" fmla="*/ 188992 h 1161397"/>
              <a:gd name="connsiteX69" fmla="*/ 3843715 w 6884912"/>
              <a:gd name="connsiteY69" fmla="*/ 188752 h 1161397"/>
              <a:gd name="connsiteX70" fmla="*/ 3842609 w 6884912"/>
              <a:gd name="connsiteY70" fmla="*/ 197386 h 1161397"/>
              <a:gd name="connsiteX71" fmla="*/ 3853961 w 6884912"/>
              <a:gd name="connsiteY71" fmla="*/ 213380 h 1161397"/>
              <a:gd name="connsiteX72" fmla="*/ 3907640 w 6884912"/>
              <a:gd name="connsiteY72" fmla="*/ 207568 h 1161397"/>
              <a:gd name="connsiteX73" fmla="*/ 3910449 w 6884912"/>
              <a:gd name="connsiteY73" fmla="*/ 197808 h 1161397"/>
              <a:gd name="connsiteX74" fmla="*/ 3917197 w 6884912"/>
              <a:gd name="connsiteY74" fmla="*/ 196121 h 1161397"/>
              <a:gd name="connsiteX75" fmla="*/ 3922400 w 6884912"/>
              <a:gd name="connsiteY75" fmla="*/ 205056 h 1161397"/>
              <a:gd name="connsiteX76" fmla="*/ 4013061 w 6884912"/>
              <a:gd name="connsiteY76" fmla="*/ 224874 h 1161397"/>
              <a:gd name="connsiteX77" fmla="*/ 4134285 w 6884912"/>
              <a:gd name="connsiteY77" fmla="*/ 235592 h 1161397"/>
              <a:gd name="connsiteX78" fmla="*/ 4220717 w 6884912"/>
              <a:gd name="connsiteY78" fmla="*/ 192946 h 1161397"/>
              <a:gd name="connsiteX79" fmla="*/ 4228802 w 6884912"/>
              <a:gd name="connsiteY79" fmla="*/ 201468 h 1161397"/>
              <a:gd name="connsiteX80" fmla="*/ 4289361 w 6884912"/>
              <a:gd name="connsiteY80" fmla="*/ 196642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80420 w 6884912"/>
              <a:gd name="connsiteY103" fmla="*/ 173195 h 1161397"/>
              <a:gd name="connsiteX104" fmla="*/ 6507891 w 6884912"/>
              <a:gd name="connsiteY104" fmla="*/ 118474 h 1161397"/>
              <a:gd name="connsiteX105" fmla="*/ 6571807 w 6884912"/>
              <a:gd name="connsiteY105" fmla="*/ 98636 h 1161397"/>
              <a:gd name="connsiteX106" fmla="*/ 6671880 w 6884912"/>
              <a:gd name="connsiteY106" fmla="*/ 82931 h 1161397"/>
              <a:gd name="connsiteX107" fmla="*/ 6702266 w 6884912"/>
              <a:gd name="connsiteY107" fmla="*/ 75470 h 1161397"/>
              <a:gd name="connsiteX108" fmla="*/ 6845802 w 6884912"/>
              <a:gd name="connsiteY108" fmla="*/ 24496 h 1161397"/>
              <a:gd name="connsiteX109" fmla="*/ 6884912 w 6884912"/>
              <a:gd name="connsiteY109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24901 w 6884912"/>
              <a:gd name="connsiteY19" fmla="*/ 717624 h 1161397"/>
              <a:gd name="connsiteX20" fmla="*/ 1158800 w 6884912"/>
              <a:gd name="connsiteY20" fmla="*/ 700004 h 1161397"/>
              <a:gd name="connsiteX21" fmla="*/ 1166947 w 6884912"/>
              <a:gd name="connsiteY21" fmla="*/ 700762 h 1161397"/>
              <a:gd name="connsiteX22" fmla="*/ 1178135 w 6884912"/>
              <a:gd name="connsiteY22" fmla="*/ 698631 h 1161397"/>
              <a:gd name="connsiteX23" fmla="*/ 1178301 w 6884912"/>
              <a:gd name="connsiteY23" fmla="*/ 698094 h 1161397"/>
              <a:gd name="connsiteX24" fmla="*/ 1188995 w 6884912"/>
              <a:gd name="connsiteY24" fmla="*/ 697048 h 1161397"/>
              <a:gd name="connsiteX25" fmla="*/ 1242716 w 6884912"/>
              <a:gd name="connsiteY25" fmla="*/ 698052 h 1161397"/>
              <a:gd name="connsiteX26" fmla="*/ 1299977 w 6884912"/>
              <a:gd name="connsiteY26" fmla="*/ 639196 h 1161397"/>
              <a:gd name="connsiteX27" fmla="*/ 1326190 w 6884912"/>
              <a:gd name="connsiteY27" fmla="*/ 625955 h 1161397"/>
              <a:gd name="connsiteX28" fmla="*/ 1339600 w 6884912"/>
              <a:gd name="connsiteY28" fmla="*/ 616295 h 1161397"/>
              <a:gd name="connsiteX29" fmla="*/ 1340054 w 6884912"/>
              <a:gd name="connsiteY29" fmla="*/ 614022 h 1161397"/>
              <a:gd name="connsiteX30" fmla="*/ 1391606 w 6884912"/>
              <a:gd name="connsiteY30" fmla="*/ 615229 h 1161397"/>
              <a:gd name="connsiteX31" fmla="*/ 1397565 w 6884912"/>
              <a:gd name="connsiteY31" fmla="*/ 611490 h 1161397"/>
              <a:gd name="connsiteX32" fmla="*/ 1432302 w 6884912"/>
              <a:gd name="connsiteY32" fmla="*/ 617267 h 1161397"/>
              <a:gd name="connsiteX33" fmla="*/ 1449644 w 6884912"/>
              <a:gd name="connsiteY33" fmla="*/ 617591 h 1161397"/>
              <a:gd name="connsiteX34" fmla="*/ 1455793 w 6884912"/>
              <a:gd name="connsiteY34" fmla="*/ 623174 h 1161397"/>
              <a:gd name="connsiteX35" fmla="*/ 1480758 w 6884912"/>
              <a:gd name="connsiteY35" fmla="*/ 620863 h 1161397"/>
              <a:gd name="connsiteX36" fmla="*/ 1483154 w 6884912"/>
              <a:gd name="connsiteY36" fmla="*/ 618527 h 1161397"/>
              <a:gd name="connsiteX37" fmla="*/ 1505495 w 6884912"/>
              <a:gd name="connsiteY37" fmla="*/ 624325 h 1161397"/>
              <a:gd name="connsiteX38" fmla="*/ 1589566 w 6884912"/>
              <a:gd name="connsiteY38" fmla="*/ 621301 h 1161397"/>
              <a:gd name="connsiteX39" fmla="*/ 1731986 w 6884912"/>
              <a:gd name="connsiteY39" fmla="*/ 589682 h 1161397"/>
              <a:gd name="connsiteX40" fmla="*/ 1927935 w 6884912"/>
              <a:gd name="connsiteY40" fmla="*/ 622808 h 1161397"/>
              <a:gd name="connsiteX41" fmla="*/ 2066980 w 6884912"/>
              <a:gd name="connsiteY41" fmla="*/ 550413 h 1161397"/>
              <a:gd name="connsiteX42" fmla="*/ 2317462 w 6884912"/>
              <a:gd name="connsiteY42" fmla="*/ 519603 h 1161397"/>
              <a:gd name="connsiteX43" fmla="*/ 2420791 w 6884912"/>
              <a:gd name="connsiteY43" fmla="*/ 492826 h 1161397"/>
              <a:gd name="connsiteX44" fmla="*/ 2489932 w 6884912"/>
              <a:gd name="connsiteY44" fmla="*/ 507864 h 1161397"/>
              <a:gd name="connsiteX45" fmla="*/ 2512917 w 6884912"/>
              <a:gd name="connsiteY45" fmla="*/ 489127 h 1161397"/>
              <a:gd name="connsiteX46" fmla="*/ 2516783 w 6884912"/>
              <a:gd name="connsiteY46" fmla="*/ 485473 h 1161397"/>
              <a:gd name="connsiteX47" fmla="*/ 2534360 w 6884912"/>
              <a:gd name="connsiteY47" fmla="*/ 480064 h 1161397"/>
              <a:gd name="connsiteX48" fmla="*/ 2536691 w 6884912"/>
              <a:gd name="connsiteY48" fmla="*/ 467018 h 1161397"/>
              <a:gd name="connsiteX49" fmla="*/ 2561265 w 6884912"/>
              <a:gd name="connsiteY49" fmla="*/ 450623 h 1161397"/>
              <a:gd name="connsiteX50" fmla="*/ 2594349 w 6884912"/>
              <a:gd name="connsiteY50" fmla="*/ 443884 h 1161397"/>
              <a:gd name="connsiteX51" fmla="*/ 2754324 w 6884912"/>
              <a:gd name="connsiteY51" fmla="*/ 424766 h 1161397"/>
              <a:gd name="connsiteX52" fmla="*/ 2848470 w 6884912"/>
              <a:gd name="connsiteY52" fmla="*/ 405966 h 1161397"/>
              <a:gd name="connsiteX53" fmla="*/ 2881772 w 6884912"/>
              <a:gd name="connsiteY53" fmla="*/ 387260 h 1161397"/>
              <a:gd name="connsiteX54" fmla="*/ 2929932 w 6884912"/>
              <a:gd name="connsiteY54" fmla="*/ 368912 h 1161397"/>
              <a:gd name="connsiteX55" fmla="*/ 3013020 w 6884912"/>
              <a:gd name="connsiteY55" fmla="*/ 327578 h 1161397"/>
              <a:gd name="connsiteX56" fmla="*/ 3127968 w 6884912"/>
              <a:gd name="connsiteY56" fmla="*/ 287613 h 1161397"/>
              <a:gd name="connsiteX57" fmla="*/ 3222191 w 6884912"/>
              <a:gd name="connsiteY57" fmla="*/ 307887 h 1161397"/>
              <a:gd name="connsiteX58" fmla="*/ 3227953 w 6884912"/>
              <a:gd name="connsiteY58" fmla="*/ 297650 h 1161397"/>
              <a:gd name="connsiteX59" fmla="*/ 3287859 w 6884912"/>
              <a:gd name="connsiteY59" fmla="*/ 287558 h 1161397"/>
              <a:gd name="connsiteX60" fmla="*/ 3510042 w 6884912"/>
              <a:gd name="connsiteY60" fmla="*/ 311820 h 1161397"/>
              <a:gd name="connsiteX61" fmla="*/ 3626773 w 6884912"/>
              <a:gd name="connsiteY61" fmla="*/ 290452 h 1161397"/>
              <a:gd name="connsiteX62" fmla="*/ 3666217 w 6884912"/>
              <a:gd name="connsiteY62" fmla="*/ 273255 h 1161397"/>
              <a:gd name="connsiteX63" fmla="*/ 3732427 w 6884912"/>
              <a:gd name="connsiteY63" fmla="*/ 245039 h 1161397"/>
              <a:gd name="connsiteX64" fmla="*/ 3777022 w 6884912"/>
              <a:gd name="connsiteY64" fmla="*/ 200276 h 1161397"/>
              <a:gd name="connsiteX65" fmla="*/ 3791246 w 6884912"/>
              <a:gd name="connsiteY65" fmla="*/ 189996 h 1161397"/>
              <a:gd name="connsiteX66" fmla="*/ 3819864 w 6884912"/>
              <a:gd name="connsiteY66" fmla="*/ 194605 h 1161397"/>
              <a:gd name="connsiteX67" fmla="*/ 3830398 w 6884912"/>
              <a:gd name="connsiteY67" fmla="*/ 188383 h 1161397"/>
              <a:gd name="connsiteX68" fmla="*/ 3834360 w 6884912"/>
              <a:gd name="connsiteY68" fmla="*/ 188992 h 1161397"/>
              <a:gd name="connsiteX69" fmla="*/ 3843715 w 6884912"/>
              <a:gd name="connsiteY69" fmla="*/ 188752 h 1161397"/>
              <a:gd name="connsiteX70" fmla="*/ 3842609 w 6884912"/>
              <a:gd name="connsiteY70" fmla="*/ 197386 h 1161397"/>
              <a:gd name="connsiteX71" fmla="*/ 3853961 w 6884912"/>
              <a:gd name="connsiteY71" fmla="*/ 213380 h 1161397"/>
              <a:gd name="connsiteX72" fmla="*/ 3907640 w 6884912"/>
              <a:gd name="connsiteY72" fmla="*/ 207568 h 1161397"/>
              <a:gd name="connsiteX73" fmla="*/ 3910449 w 6884912"/>
              <a:gd name="connsiteY73" fmla="*/ 197808 h 1161397"/>
              <a:gd name="connsiteX74" fmla="*/ 3917197 w 6884912"/>
              <a:gd name="connsiteY74" fmla="*/ 196121 h 1161397"/>
              <a:gd name="connsiteX75" fmla="*/ 3922400 w 6884912"/>
              <a:gd name="connsiteY75" fmla="*/ 205056 h 1161397"/>
              <a:gd name="connsiteX76" fmla="*/ 4013061 w 6884912"/>
              <a:gd name="connsiteY76" fmla="*/ 224874 h 1161397"/>
              <a:gd name="connsiteX77" fmla="*/ 4134285 w 6884912"/>
              <a:gd name="connsiteY77" fmla="*/ 235592 h 1161397"/>
              <a:gd name="connsiteX78" fmla="*/ 4220717 w 6884912"/>
              <a:gd name="connsiteY78" fmla="*/ 192946 h 1161397"/>
              <a:gd name="connsiteX79" fmla="*/ 4228802 w 6884912"/>
              <a:gd name="connsiteY79" fmla="*/ 201468 h 1161397"/>
              <a:gd name="connsiteX80" fmla="*/ 4289361 w 6884912"/>
              <a:gd name="connsiteY80" fmla="*/ 196642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80420 w 6884912"/>
              <a:gd name="connsiteY103" fmla="*/ 173195 h 1161397"/>
              <a:gd name="connsiteX104" fmla="*/ 6507891 w 6884912"/>
              <a:gd name="connsiteY104" fmla="*/ 118474 h 1161397"/>
              <a:gd name="connsiteX105" fmla="*/ 6571807 w 6884912"/>
              <a:gd name="connsiteY105" fmla="*/ 98636 h 1161397"/>
              <a:gd name="connsiteX106" fmla="*/ 6671880 w 6884912"/>
              <a:gd name="connsiteY106" fmla="*/ 82931 h 1161397"/>
              <a:gd name="connsiteX107" fmla="*/ 6702266 w 6884912"/>
              <a:gd name="connsiteY107" fmla="*/ 75470 h 1161397"/>
              <a:gd name="connsiteX108" fmla="*/ 6845802 w 6884912"/>
              <a:gd name="connsiteY108" fmla="*/ 24496 h 1161397"/>
              <a:gd name="connsiteX109" fmla="*/ 6884912 w 6884912"/>
              <a:gd name="connsiteY109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24901 w 6884912"/>
              <a:gd name="connsiteY19" fmla="*/ 717624 h 1161397"/>
              <a:gd name="connsiteX20" fmla="*/ 1158800 w 6884912"/>
              <a:gd name="connsiteY20" fmla="*/ 700004 h 1161397"/>
              <a:gd name="connsiteX21" fmla="*/ 1166947 w 6884912"/>
              <a:gd name="connsiteY21" fmla="*/ 700762 h 1161397"/>
              <a:gd name="connsiteX22" fmla="*/ 1178135 w 6884912"/>
              <a:gd name="connsiteY22" fmla="*/ 698631 h 1161397"/>
              <a:gd name="connsiteX23" fmla="*/ 1178301 w 6884912"/>
              <a:gd name="connsiteY23" fmla="*/ 698094 h 1161397"/>
              <a:gd name="connsiteX24" fmla="*/ 1188995 w 6884912"/>
              <a:gd name="connsiteY24" fmla="*/ 697048 h 1161397"/>
              <a:gd name="connsiteX25" fmla="*/ 1242716 w 6884912"/>
              <a:gd name="connsiteY25" fmla="*/ 698052 h 1161397"/>
              <a:gd name="connsiteX26" fmla="*/ 1299977 w 6884912"/>
              <a:gd name="connsiteY26" fmla="*/ 639196 h 1161397"/>
              <a:gd name="connsiteX27" fmla="*/ 1326190 w 6884912"/>
              <a:gd name="connsiteY27" fmla="*/ 625955 h 1161397"/>
              <a:gd name="connsiteX28" fmla="*/ 1339600 w 6884912"/>
              <a:gd name="connsiteY28" fmla="*/ 616295 h 1161397"/>
              <a:gd name="connsiteX29" fmla="*/ 1340054 w 6884912"/>
              <a:gd name="connsiteY29" fmla="*/ 614022 h 1161397"/>
              <a:gd name="connsiteX30" fmla="*/ 1391606 w 6884912"/>
              <a:gd name="connsiteY30" fmla="*/ 615229 h 1161397"/>
              <a:gd name="connsiteX31" fmla="*/ 1397565 w 6884912"/>
              <a:gd name="connsiteY31" fmla="*/ 611490 h 1161397"/>
              <a:gd name="connsiteX32" fmla="*/ 1432302 w 6884912"/>
              <a:gd name="connsiteY32" fmla="*/ 617267 h 1161397"/>
              <a:gd name="connsiteX33" fmla="*/ 1449644 w 6884912"/>
              <a:gd name="connsiteY33" fmla="*/ 617591 h 1161397"/>
              <a:gd name="connsiteX34" fmla="*/ 1455793 w 6884912"/>
              <a:gd name="connsiteY34" fmla="*/ 623174 h 1161397"/>
              <a:gd name="connsiteX35" fmla="*/ 1480758 w 6884912"/>
              <a:gd name="connsiteY35" fmla="*/ 620863 h 1161397"/>
              <a:gd name="connsiteX36" fmla="*/ 1483154 w 6884912"/>
              <a:gd name="connsiteY36" fmla="*/ 618527 h 1161397"/>
              <a:gd name="connsiteX37" fmla="*/ 1505495 w 6884912"/>
              <a:gd name="connsiteY37" fmla="*/ 624325 h 1161397"/>
              <a:gd name="connsiteX38" fmla="*/ 1589566 w 6884912"/>
              <a:gd name="connsiteY38" fmla="*/ 621301 h 1161397"/>
              <a:gd name="connsiteX39" fmla="*/ 1731986 w 6884912"/>
              <a:gd name="connsiteY39" fmla="*/ 589682 h 1161397"/>
              <a:gd name="connsiteX40" fmla="*/ 1927935 w 6884912"/>
              <a:gd name="connsiteY40" fmla="*/ 622808 h 1161397"/>
              <a:gd name="connsiteX41" fmla="*/ 2066980 w 6884912"/>
              <a:gd name="connsiteY41" fmla="*/ 550413 h 1161397"/>
              <a:gd name="connsiteX42" fmla="*/ 2317462 w 6884912"/>
              <a:gd name="connsiteY42" fmla="*/ 519603 h 1161397"/>
              <a:gd name="connsiteX43" fmla="*/ 2420791 w 6884912"/>
              <a:gd name="connsiteY43" fmla="*/ 492826 h 1161397"/>
              <a:gd name="connsiteX44" fmla="*/ 2489932 w 6884912"/>
              <a:gd name="connsiteY44" fmla="*/ 507864 h 1161397"/>
              <a:gd name="connsiteX45" fmla="*/ 2512917 w 6884912"/>
              <a:gd name="connsiteY45" fmla="*/ 489127 h 1161397"/>
              <a:gd name="connsiteX46" fmla="*/ 2516783 w 6884912"/>
              <a:gd name="connsiteY46" fmla="*/ 485473 h 1161397"/>
              <a:gd name="connsiteX47" fmla="*/ 2534360 w 6884912"/>
              <a:gd name="connsiteY47" fmla="*/ 480064 h 1161397"/>
              <a:gd name="connsiteX48" fmla="*/ 2536691 w 6884912"/>
              <a:gd name="connsiteY48" fmla="*/ 467018 h 1161397"/>
              <a:gd name="connsiteX49" fmla="*/ 2561265 w 6884912"/>
              <a:gd name="connsiteY49" fmla="*/ 450623 h 1161397"/>
              <a:gd name="connsiteX50" fmla="*/ 2594349 w 6884912"/>
              <a:gd name="connsiteY50" fmla="*/ 443884 h 1161397"/>
              <a:gd name="connsiteX51" fmla="*/ 2754324 w 6884912"/>
              <a:gd name="connsiteY51" fmla="*/ 424766 h 1161397"/>
              <a:gd name="connsiteX52" fmla="*/ 2848470 w 6884912"/>
              <a:gd name="connsiteY52" fmla="*/ 405966 h 1161397"/>
              <a:gd name="connsiteX53" fmla="*/ 2881772 w 6884912"/>
              <a:gd name="connsiteY53" fmla="*/ 387260 h 1161397"/>
              <a:gd name="connsiteX54" fmla="*/ 2929932 w 6884912"/>
              <a:gd name="connsiteY54" fmla="*/ 368912 h 1161397"/>
              <a:gd name="connsiteX55" fmla="*/ 3013020 w 6884912"/>
              <a:gd name="connsiteY55" fmla="*/ 327578 h 1161397"/>
              <a:gd name="connsiteX56" fmla="*/ 3127968 w 6884912"/>
              <a:gd name="connsiteY56" fmla="*/ 287613 h 1161397"/>
              <a:gd name="connsiteX57" fmla="*/ 3222191 w 6884912"/>
              <a:gd name="connsiteY57" fmla="*/ 307887 h 1161397"/>
              <a:gd name="connsiteX58" fmla="*/ 3227953 w 6884912"/>
              <a:gd name="connsiteY58" fmla="*/ 297650 h 1161397"/>
              <a:gd name="connsiteX59" fmla="*/ 3287859 w 6884912"/>
              <a:gd name="connsiteY59" fmla="*/ 287558 h 1161397"/>
              <a:gd name="connsiteX60" fmla="*/ 3510042 w 6884912"/>
              <a:gd name="connsiteY60" fmla="*/ 311820 h 1161397"/>
              <a:gd name="connsiteX61" fmla="*/ 3626773 w 6884912"/>
              <a:gd name="connsiteY61" fmla="*/ 290452 h 1161397"/>
              <a:gd name="connsiteX62" fmla="*/ 3666217 w 6884912"/>
              <a:gd name="connsiteY62" fmla="*/ 273255 h 1161397"/>
              <a:gd name="connsiteX63" fmla="*/ 3732427 w 6884912"/>
              <a:gd name="connsiteY63" fmla="*/ 245039 h 1161397"/>
              <a:gd name="connsiteX64" fmla="*/ 3777022 w 6884912"/>
              <a:gd name="connsiteY64" fmla="*/ 200276 h 1161397"/>
              <a:gd name="connsiteX65" fmla="*/ 3791246 w 6884912"/>
              <a:gd name="connsiteY65" fmla="*/ 189996 h 1161397"/>
              <a:gd name="connsiteX66" fmla="*/ 3819864 w 6884912"/>
              <a:gd name="connsiteY66" fmla="*/ 194605 h 1161397"/>
              <a:gd name="connsiteX67" fmla="*/ 3830398 w 6884912"/>
              <a:gd name="connsiteY67" fmla="*/ 188383 h 1161397"/>
              <a:gd name="connsiteX68" fmla="*/ 3834360 w 6884912"/>
              <a:gd name="connsiteY68" fmla="*/ 188992 h 1161397"/>
              <a:gd name="connsiteX69" fmla="*/ 3843715 w 6884912"/>
              <a:gd name="connsiteY69" fmla="*/ 188752 h 1161397"/>
              <a:gd name="connsiteX70" fmla="*/ 3842609 w 6884912"/>
              <a:gd name="connsiteY70" fmla="*/ 197386 h 1161397"/>
              <a:gd name="connsiteX71" fmla="*/ 3853961 w 6884912"/>
              <a:gd name="connsiteY71" fmla="*/ 213380 h 1161397"/>
              <a:gd name="connsiteX72" fmla="*/ 3907640 w 6884912"/>
              <a:gd name="connsiteY72" fmla="*/ 207568 h 1161397"/>
              <a:gd name="connsiteX73" fmla="*/ 3910449 w 6884912"/>
              <a:gd name="connsiteY73" fmla="*/ 197808 h 1161397"/>
              <a:gd name="connsiteX74" fmla="*/ 3917197 w 6884912"/>
              <a:gd name="connsiteY74" fmla="*/ 196121 h 1161397"/>
              <a:gd name="connsiteX75" fmla="*/ 3922400 w 6884912"/>
              <a:gd name="connsiteY75" fmla="*/ 205056 h 1161397"/>
              <a:gd name="connsiteX76" fmla="*/ 4013061 w 6884912"/>
              <a:gd name="connsiteY76" fmla="*/ 224874 h 1161397"/>
              <a:gd name="connsiteX77" fmla="*/ 4134285 w 6884912"/>
              <a:gd name="connsiteY77" fmla="*/ 235592 h 1161397"/>
              <a:gd name="connsiteX78" fmla="*/ 4220717 w 6884912"/>
              <a:gd name="connsiteY78" fmla="*/ 192946 h 1161397"/>
              <a:gd name="connsiteX79" fmla="*/ 4228802 w 6884912"/>
              <a:gd name="connsiteY79" fmla="*/ 201468 h 1161397"/>
              <a:gd name="connsiteX80" fmla="*/ 4289361 w 6884912"/>
              <a:gd name="connsiteY80" fmla="*/ 196642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80420 w 6884912"/>
              <a:gd name="connsiteY103" fmla="*/ 173195 h 1161397"/>
              <a:gd name="connsiteX104" fmla="*/ 6507891 w 6884912"/>
              <a:gd name="connsiteY104" fmla="*/ 118474 h 1161397"/>
              <a:gd name="connsiteX105" fmla="*/ 6571807 w 6884912"/>
              <a:gd name="connsiteY105" fmla="*/ 98636 h 1161397"/>
              <a:gd name="connsiteX106" fmla="*/ 6671880 w 6884912"/>
              <a:gd name="connsiteY106" fmla="*/ 82931 h 1161397"/>
              <a:gd name="connsiteX107" fmla="*/ 6702266 w 6884912"/>
              <a:gd name="connsiteY107" fmla="*/ 75470 h 1161397"/>
              <a:gd name="connsiteX108" fmla="*/ 6845802 w 6884912"/>
              <a:gd name="connsiteY108" fmla="*/ 24496 h 1161397"/>
              <a:gd name="connsiteX109" fmla="*/ 6884912 w 6884912"/>
              <a:gd name="connsiteY109" fmla="*/ 0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135904"/>
                  <a:pt x="115388" y="1159043"/>
                </a:cubicBezTo>
                <a:cubicBezTo>
                  <a:pt x="116121" y="1155340"/>
                  <a:pt x="117370" y="1151777"/>
                  <a:pt x="119094" y="1148463"/>
                </a:cubicBezTo>
                <a:cubicBezTo>
                  <a:pt x="129121" y="1129214"/>
                  <a:pt x="152727" y="1122391"/>
                  <a:pt x="171824" y="1133224"/>
                </a:cubicBezTo>
                <a:cubicBezTo>
                  <a:pt x="254344" y="1161369"/>
                  <a:pt x="315458" y="1143220"/>
                  <a:pt x="376455" y="1137381"/>
                </a:cubicBezTo>
                <a:cubicBezTo>
                  <a:pt x="443775" y="1125614"/>
                  <a:pt x="382885" y="1083927"/>
                  <a:pt x="478946" y="1106011"/>
                </a:cubicBezTo>
                <a:cubicBezTo>
                  <a:pt x="481662" y="1085172"/>
                  <a:pt x="491731" y="1081489"/>
                  <a:pt x="512111" y="1085599"/>
                </a:cubicBezTo>
                <a:cubicBezTo>
                  <a:pt x="544368" y="1078502"/>
                  <a:pt x="526559" y="1032754"/>
                  <a:pt x="567875" y="1051976"/>
                </a:cubicBezTo>
                <a:cubicBezTo>
                  <a:pt x="553871" y="1028602"/>
                  <a:pt x="624901" y="1025930"/>
                  <a:pt x="601644" y="1003997"/>
                </a:cubicBezTo>
                <a:cubicBezTo>
                  <a:pt x="614803" y="975652"/>
                  <a:pt x="637415" y="1010272"/>
                  <a:pt x="651408" y="984938"/>
                </a:cubicBezTo>
                <a:cubicBezTo>
                  <a:pt x="673042" y="974024"/>
                  <a:pt x="646948" y="1015207"/>
                  <a:pt x="673197" y="1010060"/>
                </a:cubicBezTo>
                <a:cubicBezTo>
                  <a:pt x="703527" y="999318"/>
                  <a:pt x="718626" y="1045053"/>
                  <a:pt x="723108" y="980081"/>
                </a:cubicBezTo>
                <a:cubicBezTo>
                  <a:pt x="760262" y="985126"/>
                  <a:pt x="757827" y="957145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03986" y="741935"/>
                  <a:pt x="1124901" y="717624"/>
                </a:cubicBezTo>
                <a:lnTo>
                  <a:pt x="1158800" y="700004"/>
                </a:lnTo>
                <a:lnTo>
                  <a:pt x="1166947" y="700762"/>
                </a:lnTo>
                <a:cubicBezTo>
                  <a:pt x="1172432" y="700717"/>
                  <a:pt x="1175913" y="699961"/>
                  <a:pt x="1178135" y="698631"/>
                </a:cubicBezTo>
                <a:cubicBezTo>
                  <a:pt x="1178190" y="698452"/>
                  <a:pt x="1178246" y="698273"/>
                  <a:pt x="1178301" y="698094"/>
                </a:cubicBezTo>
                <a:lnTo>
                  <a:pt x="1188995" y="697048"/>
                </a:lnTo>
                <a:cubicBezTo>
                  <a:pt x="1207294" y="696390"/>
                  <a:pt x="1225337" y="696802"/>
                  <a:pt x="1242716" y="698052"/>
                </a:cubicBezTo>
                <a:cubicBezTo>
                  <a:pt x="1250387" y="668345"/>
                  <a:pt x="1318259" y="689091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cubicBezTo>
                  <a:pt x="1339751" y="615537"/>
                  <a:pt x="1339903" y="614780"/>
                  <a:pt x="1340054" y="614022"/>
                </a:cubicBezTo>
                <a:lnTo>
                  <a:pt x="1391606" y="615229"/>
                </a:ln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83251" y="614883"/>
                  <a:pt x="1589566" y="621301"/>
                </a:cubicBezTo>
                <a:cubicBezTo>
                  <a:pt x="1652500" y="621160"/>
                  <a:pt x="1659006" y="610309"/>
                  <a:pt x="1731986" y="589682"/>
                </a:cubicBezTo>
                <a:cubicBezTo>
                  <a:pt x="1772526" y="597621"/>
                  <a:pt x="1896056" y="567525"/>
                  <a:pt x="1927935" y="622808"/>
                </a:cubicBezTo>
                <a:cubicBezTo>
                  <a:pt x="1983767" y="616263"/>
                  <a:pt x="1996263" y="568569"/>
                  <a:pt x="2066980" y="550413"/>
                </a:cubicBezTo>
                <a:cubicBezTo>
                  <a:pt x="2136397" y="548191"/>
                  <a:pt x="2224774" y="514787"/>
                  <a:pt x="2317462" y="519603"/>
                </a:cubicBezTo>
                <a:cubicBezTo>
                  <a:pt x="2353676" y="459395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561265" y="450623"/>
                </a:lnTo>
                <a:cubicBezTo>
                  <a:pt x="2570872" y="446262"/>
                  <a:pt x="2581686" y="443655"/>
                  <a:pt x="2594349" y="443884"/>
                </a:cubicBezTo>
                <a:cubicBezTo>
                  <a:pt x="2640435" y="464638"/>
                  <a:pt x="2696955" y="396361"/>
                  <a:pt x="2754324" y="424766"/>
                </a:cubicBez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40041" y="346996"/>
                  <a:pt x="3068934" y="299222"/>
                  <a:pt x="3127968" y="287613"/>
                </a:cubicBezTo>
                <a:cubicBezTo>
                  <a:pt x="3157770" y="310215"/>
                  <a:pt x="3167695" y="279445"/>
                  <a:pt x="3222191" y="307887"/>
                </a:cubicBezTo>
                <a:cubicBezTo>
                  <a:pt x="3223593" y="304249"/>
                  <a:pt x="3225533" y="300801"/>
                  <a:pt x="3227953" y="297650"/>
                </a:cubicBezTo>
                <a:cubicBezTo>
                  <a:pt x="3242008" y="279345"/>
                  <a:pt x="3268831" y="274825"/>
                  <a:pt x="3287859" y="287558"/>
                </a:cubicBezTo>
                <a:cubicBezTo>
                  <a:pt x="3373144" y="323866"/>
                  <a:pt x="3442657" y="311681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20985" y="220241"/>
                  <a:pt x="3798776" y="224539"/>
                  <a:pt x="3777022" y="200276"/>
                </a:cubicBezTo>
                <a:cubicBezTo>
                  <a:pt x="3781759" y="193499"/>
                  <a:pt x="3786499" y="190723"/>
                  <a:pt x="3791246" y="189996"/>
                </a:cubicBezTo>
                <a:cubicBezTo>
                  <a:pt x="3800740" y="188542"/>
                  <a:pt x="3810265" y="195284"/>
                  <a:pt x="3819864" y="194605"/>
                </a:cubicBezTo>
                <a:lnTo>
                  <a:pt x="3830398" y="188383"/>
                </a:lnTo>
                <a:lnTo>
                  <a:pt x="3834360" y="188992"/>
                </a:lnTo>
                <a:lnTo>
                  <a:pt x="3843715" y="188752"/>
                </a:lnTo>
                <a:lnTo>
                  <a:pt x="3842609" y="197386"/>
                </a:lnTo>
                <a:cubicBezTo>
                  <a:pt x="3840673" y="205638"/>
                  <a:pt x="3839248" y="214671"/>
                  <a:pt x="3853961" y="213380"/>
                </a:cubicBezTo>
                <a:cubicBezTo>
                  <a:pt x="3884396" y="206569"/>
                  <a:pt x="3895082" y="241941"/>
                  <a:pt x="3907640" y="207568"/>
                </a:cubicBezTo>
                <a:lnTo>
                  <a:pt x="3910449" y="197808"/>
                </a:lnTo>
                <a:lnTo>
                  <a:pt x="3917197" y="196121"/>
                </a:lnTo>
                <a:cubicBezTo>
                  <a:pt x="3920833" y="196372"/>
                  <a:pt x="3922919" y="198717"/>
                  <a:pt x="3922400" y="205056"/>
                </a:cubicBezTo>
                <a:cubicBezTo>
                  <a:pt x="3950680" y="178467"/>
                  <a:pt x="3984062" y="218098"/>
                  <a:pt x="4013061" y="224874"/>
                </a:cubicBezTo>
                <a:cubicBezTo>
                  <a:pt x="4034530" y="199451"/>
                  <a:pt x="4074202" y="238734"/>
                  <a:pt x="4134285" y="235592"/>
                </a:cubicBezTo>
                <a:cubicBezTo>
                  <a:pt x="4157674" y="206403"/>
                  <a:pt x="4174806" y="233822"/>
                  <a:pt x="4220717" y="192946"/>
                </a:cubicBezTo>
                <a:cubicBezTo>
                  <a:pt x="4222964" y="196132"/>
                  <a:pt x="4225687" y="199002"/>
                  <a:pt x="4228802" y="201468"/>
                </a:cubicBezTo>
                <a:cubicBezTo>
                  <a:pt x="4246898" y="215792"/>
                  <a:pt x="4274013" y="213632"/>
                  <a:pt x="4289361" y="196642"/>
                </a:cubicBezTo>
                <a:cubicBezTo>
                  <a:pt x="4363212" y="140627"/>
                  <a:pt x="4433598" y="135488"/>
                  <a:pt x="4498913" y="118915"/>
                </a:cubicBezTo>
                <a:cubicBezTo>
                  <a:pt x="4573135" y="105586"/>
                  <a:pt x="4527062" y="166416"/>
                  <a:pt x="4617330" y="111163"/>
                </a:cubicBezTo>
                <a:cubicBezTo>
                  <a:pt x="4628518" y="129608"/>
                  <a:pt x="4640397" y="129405"/>
                  <a:pt x="4659778" y="118219"/>
                </a:cubicBezTo>
                <a:cubicBezTo>
                  <a:pt x="4695929" y="113193"/>
                  <a:pt x="4695958" y="162259"/>
                  <a:pt x="4730870" y="129432"/>
                </a:cubicBezTo>
                <a:cubicBezTo>
                  <a:pt x="4725822" y="156271"/>
                  <a:pt x="4800214" y="133127"/>
                  <a:pt x="4785037" y="161964"/>
                </a:cubicBezTo>
                <a:cubicBezTo>
                  <a:pt x="4810025" y="183633"/>
                  <a:pt x="4819434" y="143205"/>
                  <a:pt x="4844073" y="161768"/>
                </a:cubicBezTo>
                <a:cubicBezTo>
                  <a:pt x="4870797" y="164132"/>
                  <a:pt x="4827288" y="135164"/>
                  <a:pt x="4856454" y="130488"/>
                </a:cubicBezTo>
                <a:cubicBezTo>
                  <a:pt x="4892086" y="129553"/>
                  <a:pt x="4889263" y="81477"/>
                  <a:pt x="4920038" y="140418"/>
                </a:cubicBezTo>
                <a:cubicBezTo>
                  <a:pt x="4956358" y="122308"/>
                  <a:pt x="4965108" y="149263"/>
                  <a:pt x="5016639" y="158905"/>
                </a:cubicBez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2824" y="155243"/>
                  <a:pt x="5315859" y="195041"/>
                  <a:pt x="5375773" y="199913"/>
                </a:cubicBezTo>
                <a:cubicBezTo>
                  <a:pt x="5432511" y="156218"/>
                  <a:pt x="5417550" y="256036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444" y="227312"/>
                  <a:pt x="5908324" y="204527"/>
                  <a:pt x="5960732" y="220708"/>
                </a:cubicBezTo>
                <a:cubicBezTo>
                  <a:pt x="5977124" y="175349"/>
                  <a:pt x="6009640" y="223654"/>
                  <a:pt x="6029542" y="210339"/>
                </a:cubicBezTo>
                <a:cubicBezTo>
                  <a:pt x="6063108" y="261420"/>
                  <a:pt x="6107411" y="160034"/>
                  <a:pt x="6141123" y="159923"/>
                </a:cubicBezTo>
                <a:cubicBezTo>
                  <a:pt x="6198068" y="167749"/>
                  <a:pt x="6263789" y="162396"/>
                  <a:pt x="6290640" y="167441"/>
                </a:cubicBezTo>
                <a:cubicBezTo>
                  <a:pt x="6330523" y="169653"/>
                  <a:pt x="6344211" y="181356"/>
                  <a:pt x="6380420" y="173195"/>
                </a:cubicBezTo>
                <a:cubicBezTo>
                  <a:pt x="6420580" y="151473"/>
                  <a:pt x="6491390" y="127709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lnTo>
                  <a:pt x="6884912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="" id="{0626625D-ED63-4E15-AC54-D7D501150B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89868" y="708300"/>
            <a:ext cx="10449645" cy="4095981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D48FC96-6A2E-B562-6ED2-3E92F11445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17" r="13453" b="1"/>
          <a:stretch/>
        </p:blipFill>
        <p:spPr>
          <a:xfrm>
            <a:off x="1050735" y="867719"/>
            <a:ext cx="5009718" cy="37742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41B655A-BCF2-9CFB-5A1F-56ED1EB31B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109" r="-1" b="10401"/>
          <a:stretch/>
        </p:blipFill>
        <p:spPr>
          <a:xfrm>
            <a:off x="6111822" y="867719"/>
            <a:ext cx="5066823" cy="37742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EF57DF2-6AEE-EFA2-82F1-F94BCCFE8B38}"/>
              </a:ext>
            </a:extLst>
          </p:cNvPr>
          <p:cNvSpPr txBox="1"/>
          <p:nvPr/>
        </p:nvSpPr>
        <p:spPr>
          <a:xfrm>
            <a:off x="6713034" y="4869257"/>
            <a:ext cx="40988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43010" name="Picture 2" descr="Thần số học: Ý nghĩa số may mắn 5 và 6 - Sim Thăng Long">
            <a:extLst>
              <a:ext uri="{FF2B5EF4-FFF2-40B4-BE49-F238E27FC236}">
                <a16:creationId xmlns:a16="http://schemas.microsoft.com/office/drawing/2014/main" xmlns="" id="{97E81EA0-AEC3-43D8-8FE3-6CA2E1F6D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9" y="4284098"/>
            <a:ext cx="2270761" cy="228815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65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rgbClr val="EE00B9"/>
          </a:fgClr>
          <a:bgClr>
            <a:schemeClr val="bg1"/>
          </a:bgClr>
        </a:pattFill>
        <a:effectLst/>
      </p:bgPr>
    </p:bg>
    <p:spTree>
      <p:nvGrpSpPr>
        <p:cNvPr id="1" name="Shape 2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8" b="24787"/>
          <a:stretch>
            <a:fillRect/>
          </a:stretch>
        </p:blipFill>
        <p:spPr>
          <a:xfrm>
            <a:off x="-141548" y="-315416"/>
            <a:ext cx="3287427" cy="188254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8" b="24787"/>
          <a:stretch>
            <a:fillRect/>
          </a:stretch>
        </p:blipFill>
        <p:spPr>
          <a:xfrm flipH="1">
            <a:off x="8584595" y="-761851"/>
            <a:ext cx="3752503" cy="2148869"/>
          </a:xfrm>
          <a:prstGeom prst="rect">
            <a:avLst/>
          </a:prstGeom>
        </p:spPr>
      </p:pic>
      <p:grpSp>
        <p:nvGrpSpPr>
          <p:cNvPr id="2687" name="Google Shape;2687;p44"/>
          <p:cNvGrpSpPr/>
          <p:nvPr/>
        </p:nvGrpSpPr>
        <p:grpSpPr>
          <a:xfrm>
            <a:off x="8056901" y="842334"/>
            <a:ext cx="3304100" cy="3148367"/>
            <a:chOff x="6042675" y="631750"/>
            <a:chExt cx="2478075" cy="2361275"/>
          </a:xfrm>
        </p:grpSpPr>
        <p:sp>
          <p:nvSpPr>
            <p:cNvPr id="2688" name="Google Shape;2688;p44"/>
            <p:cNvSpPr/>
            <p:nvPr/>
          </p:nvSpPr>
          <p:spPr>
            <a:xfrm>
              <a:off x="8327250" y="28091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89" name="Google Shape;2689;p44"/>
            <p:cNvSpPr/>
            <p:nvPr/>
          </p:nvSpPr>
          <p:spPr>
            <a:xfrm>
              <a:off x="6042675" y="6317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90" name="Google Shape;2690;p44"/>
          <p:cNvGrpSpPr/>
          <p:nvPr/>
        </p:nvGrpSpPr>
        <p:grpSpPr>
          <a:xfrm>
            <a:off x="265071" y="1200945"/>
            <a:ext cx="11661857" cy="5217753"/>
            <a:chOff x="142225" y="690174"/>
            <a:chExt cx="8746393" cy="3913315"/>
          </a:xfrm>
        </p:grpSpPr>
        <p:sp>
          <p:nvSpPr>
            <p:cNvPr id="2691" name="Google Shape;2691;p44"/>
            <p:cNvSpPr/>
            <p:nvPr/>
          </p:nvSpPr>
          <p:spPr>
            <a:xfrm>
              <a:off x="7959375" y="4291237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92" name="Google Shape;2692;p44"/>
            <p:cNvSpPr/>
            <p:nvPr/>
          </p:nvSpPr>
          <p:spPr>
            <a:xfrm>
              <a:off x="142225" y="3547262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93" name="Google Shape;2693;p44"/>
            <p:cNvSpPr/>
            <p:nvPr/>
          </p:nvSpPr>
          <p:spPr>
            <a:xfrm>
              <a:off x="7494750" y="690174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958652" y="1847850"/>
            <a:ext cx="9716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7200" b="1" kern="1200" dirty="0">
                <a:ln>
                  <a:solidFill>
                    <a:sysClr val="windowText" lastClr="000000"/>
                  </a:solidFill>
                </a:ln>
                <a:solidFill>
                  <a:srgbClr val="D63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</a:rPr>
              <a:t>KHỞI ĐỘNG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68834">
            <a:off x="2655281" y="1745079"/>
            <a:ext cx="1752317" cy="21031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93429A4-4152-C953-E85A-0964B44C78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9213" y="4254934"/>
            <a:ext cx="5596613" cy="22313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组合 49">
            <a:extLst>
              <a:ext uri="{FF2B5EF4-FFF2-40B4-BE49-F238E27FC236}">
                <a16:creationId xmlns:a16="http://schemas.microsoft.com/office/drawing/2014/main" xmlns="" id="{6FD5D1DC-DB32-427C-89B3-7D6E243A7DEA}"/>
              </a:ext>
            </a:extLst>
          </p:cNvPr>
          <p:cNvGrpSpPr/>
          <p:nvPr/>
        </p:nvGrpSpPr>
        <p:grpSpPr>
          <a:xfrm>
            <a:off x="411480" y="217171"/>
            <a:ext cx="11372850" cy="2892360"/>
            <a:chOff x="-1224351" y="374888"/>
            <a:chExt cx="14653406" cy="2222620"/>
          </a:xfrm>
        </p:grpSpPr>
        <p:sp>
          <p:nvSpPr>
            <p:cNvPr id="42" name="Google Shape;354;p33">
              <a:extLst>
                <a:ext uri="{FF2B5EF4-FFF2-40B4-BE49-F238E27FC236}">
                  <a16:creationId xmlns:a16="http://schemas.microsoft.com/office/drawing/2014/main" xmlns="" id="{FC6D084E-E858-4879-9114-5E74E31E5695}"/>
                </a:ext>
              </a:extLst>
            </p:cNvPr>
            <p:cNvSpPr/>
            <p:nvPr/>
          </p:nvSpPr>
          <p:spPr>
            <a:xfrm>
              <a:off x="-1224351" y="374888"/>
              <a:ext cx="14653406" cy="2222620"/>
            </a:xfrm>
            <a:custGeom>
              <a:avLst/>
              <a:gdLst/>
              <a:ahLst/>
              <a:cxnLst/>
              <a:rect l="l" t="t" r="r" b="b"/>
              <a:pathLst>
                <a:path w="204410" h="43337" extrusionOk="0">
                  <a:moveTo>
                    <a:pt x="9877" y="0"/>
                  </a:moveTo>
                  <a:cubicBezTo>
                    <a:pt x="4409" y="0"/>
                    <a:pt x="0" y="4204"/>
                    <a:pt x="0" y="9399"/>
                  </a:cubicBezTo>
                  <a:lnTo>
                    <a:pt x="0" y="27991"/>
                  </a:lnTo>
                  <a:cubicBezTo>
                    <a:pt x="0" y="32502"/>
                    <a:pt x="3349" y="36262"/>
                    <a:pt x="7792" y="37184"/>
                  </a:cubicBezTo>
                  <a:lnTo>
                    <a:pt x="5708" y="43336"/>
                  </a:lnTo>
                  <a:lnTo>
                    <a:pt x="5708" y="43336"/>
                  </a:lnTo>
                  <a:lnTo>
                    <a:pt x="15345" y="37424"/>
                  </a:lnTo>
                  <a:lnTo>
                    <a:pt x="194567" y="37424"/>
                  </a:lnTo>
                  <a:cubicBezTo>
                    <a:pt x="200001" y="37424"/>
                    <a:pt x="204410" y="33186"/>
                    <a:pt x="204410" y="28025"/>
                  </a:cubicBezTo>
                  <a:lnTo>
                    <a:pt x="204410" y="9433"/>
                  </a:lnTo>
                  <a:cubicBezTo>
                    <a:pt x="204410" y="4204"/>
                    <a:pt x="200001" y="0"/>
                    <a:pt x="194567" y="0"/>
                  </a:cubicBezTo>
                  <a:close/>
                </a:path>
              </a:pathLst>
            </a:custGeom>
            <a:solidFill>
              <a:srgbClr val="48B5BF"/>
            </a:solidFill>
            <a:ln w="57150" cap="flat" cmpd="sng">
              <a:solidFill>
                <a:schemeClr val="tx1"/>
              </a:solidFill>
              <a:prstDash val="solid"/>
              <a:miter lim="34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43" name="文本框 51">
              <a:extLst>
                <a:ext uri="{FF2B5EF4-FFF2-40B4-BE49-F238E27FC236}">
                  <a16:creationId xmlns:a16="http://schemas.microsoft.com/office/drawing/2014/main" xmlns="" id="{48F7685F-7E19-4746-AA32-A2177E141FB7}"/>
                </a:ext>
              </a:extLst>
            </p:cNvPr>
            <p:cNvSpPr txBox="1"/>
            <p:nvPr/>
          </p:nvSpPr>
          <p:spPr>
            <a:xfrm>
              <a:off x="-1179676" y="420229"/>
              <a:ext cx="14374386" cy="1655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+mn-lt"/>
                </a:rPr>
                <a:t>Câu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+mn-lt"/>
                </a:rPr>
                <a:t>hỏi</a:t>
              </a:r>
              <a:r>
                <a:rPr kumimoji="0" lang="vi-V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+mn-lt"/>
                </a:rPr>
                <a:t>.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+mn-lt"/>
                </a:rPr>
                <a:t>Vì</a:t>
              </a:r>
              <a:r>
                <a:rPr kumimoji="0" lang="vi-VN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+mn-lt"/>
                </a:rPr>
                <a:t> sao 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+mn-lt"/>
                </a:rPr>
                <a:t>ng</a:t>
              </a:r>
              <a:r>
                <a:rPr kumimoji="0" lang="vi-VN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+mn-lt"/>
                </a:rPr>
                <a:t>ư</a:t>
              </a:r>
              <a:r>
                <a:rPr lang="en-US" altLang="zh-CN" sz="3200" dirty="0" err="1">
                  <a:solidFill>
                    <a:prstClr val="white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+mn-lt"/>
                </a:rPr>
                <a:t>ời</a:t>
              </a:r>
              <a:r>
                <a:rPr lang="en-US" altLang="zh-CN" sz="3200" dirty="0">
                  <a:solidFill>
                    <a:prstClr val="white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prstClr val="white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+mn-lt"/>
                </a:rPr>
                <a:t>đánh</a:t>
              </a:r>
              <a:r>
                <a:rPr lang="en-US" altLang="zh-CN" sz="3200" dirty="0">
                  <a:solidFill>
                    <a:prstClr val="white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prstClr val="white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+mn-lt"/>
                </a:rPr>
                <a:t>cá</a:t>
              </a:r>
              <a:r>
                <a:rPr lang="en-US" altLang="zh-CN" sz="3200" dirty="0">
                  <a:solidFill>
                    <a:prstClr val="white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prstClr val="white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+mn-lt"/>
                </a:rPr>
                <a:t>khi</a:t>
              </a:r>
              <a:r>
                <a:rPr lang="en-US" altLang="zh-CN" sz="3200" dirty="0">
                  <a:solidFill>
                    <a:prstClr val="white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prstClr val="white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+mn-lt"/>
                </a:rPr>
                <a:t>dùng</a:t>
              </a:r>
              <a:r>
                <a:rPr lang="en-US" altLang="zh-CN" sz="3200" dirty="0">
                  <a:solidFill>
                    <a:prstClr val="white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prstClr val="white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+mn-lt"/>
                </a:rPr>
                <a:t>xiên</a:t>
              </a:r>
              <a:r>
                <a:rPr lang="en-US" altLang="zh-CN" sz="3200" dirty="0">
                  <a:solidFill>
                    <a:prstClr val="white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prstClr val="white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+mn-lt"/>
                </a:rPr>
                <a:t>để</a:t>
              </a:r>
              <a:r>
                <a:rPr lang="en-US" altLang="zh-CN" sz="3200" dirty="0">
                  <a:solidFill>
                    <a:prstClr val="white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prstClr val="white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+mn-lt"/>
                </a:rPr>
                <a:t>xỉa</a:t>
              </a:r>
              <a:r>
                <a:rPr lang="en-US" altLang="zh-CN" sz="3200" dirty="0">
                  <a:solidFill>
                    <a:prstClr val="white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prstClr val="white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+mn-lt"/>
                </a:rPr>
                <a:t>cá</a:t>
              </a:r>
              <a:r>
                <a:rPr lang="en-US" altLang="zh-CN" sz="3200" dirty="0">
                  <a:solidFill>
                    <a:prstClr val="white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+mn-lt"/>
                </a:rPr>
                <a:t>, ng</a:t>
              </a:r>
              <a:r>
                <a:rPr lang="vi-VN" altLang="zh-CN" sz="3200" dirty="0">
                  <a:solidFill>
                    <a:prstClr val="white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+mn-lt"/>
                </a:rPr>
                <a:t>ư</a:t>
              </a:r>
              <a:r>
                <a:rPr lang="en-US" altLang="zh-CN" sz="3200" dirty="0" err="1">
                  <a:solidFill>
                    <a:prstClr val="white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+mn-lt"/>
                </a:rPr>
                <a:t>ời</a:t>
              </a:r>
              <a:r>
                <a:rPr lang="en-US" altLang="zh-CN" sz="3200" dirty="0">
                  <a:solidFill>
                    <a:prstClr val="white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prstClr val="white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+mn-lt"/>
                </a:rPr>
                <a:t>ấy</a:t>
              </a:r>
              <a:r>
                <a:rPr lang="en-US" altLang="zh-CN" sz="3200" dirty="0">
                  <a:solidFill>
                    <a:prstClr val="white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prstClr val="white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+mn-lt"/>
                </a:rPr>
                <a:t>không</a:t>
              </a:r>
              <a:r>
                <a:rPr lang="en-US" altLang="zh-CN" sz="3200" dirty="0">
                  <a:solidFill>
                    <a:prstClr val="white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prstClr val="white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+mn-lt"/>
                </a:rPr>
                <a:t>xỉa</a:t>
              </a:r>
              <a:r>
                <a:rPr lang="en-US" altLang="zh-CN" sz="3200" dirty="0">
                  <a:solidFill>
                    <a:prstClr val="white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prstClr val="white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+mn-lt"/>
                </a:rPr>
                <a:t>thẳng</a:t>
              </a:r>
              <a:r>
                <a:rPr lang="en-US" altLang="zh-CN" sz="3200" dirty="0">
                  <a:solidFill>
                    <a:prstClr val="white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+mn-lt"/>
                </a:rPr>
                <a:t> con </a:t>
              </a:r>
              <a:r>
                <a:rPr lang="en-US" altLang="zh-CN" sz="3200" dirty="0" err="1">
                  <a:solidFill>
                    <a:prstClr val="white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+mn-lt"/>
                </a:rPr>
                <a:t>cá</a:t>
              </a:r>
              <a:r>
                <a:rPr lang="en-US" altLang="zh-CN" sz="3200" dirty="0">
                  <a:solidFill>
                    <a:prstClr val="white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prstClr val="white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+mn-lt"/>
                </a:rPr>
                <a:t>mà</a:t>
              </a:r>
              <a:r>
                <a:rPr lang="en-US" altLang="zh-CN" sz="3200" dirty="0">
                  <a:solidFill>
                    <a:prstClr val="white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prstClr val="white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+mn-lt"/>
                </a:rPr>
                <a:t>anh</a:t>
              </a:r>
              <a:r>
                <a:rPr lang="en-US" altLang="zh-CN" sz="3200" dirty="0">
                  <a:solidFill>
                    <a:prstClr val="white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+mn-lt"/>
                </a:rPr>
                <a:t> ta </a:t>
              </a:r>
              <a:r>
                <a:rPr lang="en-US" altLang="zh-CN" sz="3200" dirty="0" err="1">
                  <a:solidFill>
                    <a:prstClr val="white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+mn-lt"/>
                </a:rPr>
                <a:t>lại</a:t>
              </a:r>
              <a:r>
                <a:rPr lang="en-US" altLang="zh-CN" sz="3200" dirty="0">
                  <a:solidFill>
                    <a:prstClr val="white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prstClr val="white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+mn-lt"/>
                </a:rPr>
                <a:t>nhằm</a:t>
              </a:r>
              <a:r>
                <a:rPr lang="en-US" altLang="zh-CN" sz="3200" dirty="0">
                  <a:solidFill>
                    <a:prstClr val="white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prstClr val="white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+mn-lt"/>
                </a:rPr>
                <a:t>chỗ</a:t>
              </a:r>
              <a:r>
                <a:rPr lang="en-US" altLang="zh-CN" sz="3200" dirty="0">
                  <a:solidFill>
                    <a:prstClr val="white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prstClr val="white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+mn-lt"/>
                </a:rPr>
                <a:t>xa</a:t>
              </a:r>
              <a:r>
                <a:rPr lang="en-US" altLang="zh-CN" sz="3200" dirty="0">
                  <a:solidFill>
                    <a:prstClr val="white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+mn-lt"/>
                </a:rPr>
                <a:t> h</a:t>
              </a:r>
              <a:r>
                <a:rPr lang="vi-VN" altLang="zh-CN" sz="3200" dirty="0">
                  <a:solidFill>
                    <a:prstClr val="white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+mn-lt"/>
                </a:rPr>
                <a:t>ơ</a:t>
              </a:r>
              <a:r>
                <a:rPr lang="en-US" altLang="zh-CN" sz="3200" dirty="0">
                  <a:solidFill>
                    <a:prstClr val="white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+mn-lt"/>
                </a:rPr>
                <a:t>n và </a:t>
              </a:r>
              <a:r>
                <a:rPr lang="en-US" altLang="zh-CN" sz="3200" dirty="0" err="1">
                  <a:solidFill>
                    <a:prstClr val="white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+mn-lt"/>
                </a:rPr>
                <a:t>sâu</a:t>
              </a:r>
              <a:r>
                <a:rPr lang="en-US" altLang="zh-CN" sz="3200" dirty="0">
                  <a:solidFill>
                    <a:prstClr val="white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+mn-lt"/>
                </a:rPr>
                <a:t> h</a:t>
              </a:r>
              <a:r>
                <a:rPr lang="vi-VN" altLang="zh-CN" sz="3200" dirty="0">
                  <a:solidFill>
                    <a:prstClr val="white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+mn-lt"/>
                </a:rPr>
                <a:t>ơ</a:t>
              </a:r>
              <a:r>
                <a:rPr lang="en-US" altLang="zh-CN" sz="3200" dirty="0">
                  <a:solidFill>
                    <a:prstClr val="white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+mn-lt"/>
                </a:rPr>
                <a:t>n 1 </a:t>
              </a:r>
              <a:r>
                <a:rPr lang="en-US" altLang="zh-CN" sz="3200" dirty="0" err="1">
                  <a:solidFill>
                    <a:prstClr val="white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+mn-lt"/>
                </a:rPr>
                <a:t>chút</a:t>
              </a:r>
              <a:r>
                <a:rPr lang="en-US" altLang="zh-CN" sz="3200" dirty="0">
                  <a:solidFill>
                    <a:prstClr val="white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+mn-lt"/>
                </a:rPr>
                <a:t>?</a:t>
              </a:r>
              <a:r>
                <a:rPr kumimoji="0" lang="vi-VN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+mn-lt"/>
                </a:rPr>
                <a:t>?</a:t>
              </a: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xmlns="" id="{F58B8D63-3EAB-44CD-AE96-A397898F2A8E}"/>
              </a:ext>
            </a:extLst>
          </p:cNvPr>
          <p:cNvSpPr/>
          <p:nvPr/>
        </p:nvSpPr>
        <p:spPr>
          <a:xfrm>
            <a:off x="342900" y="3167521"/>
            <a:ext cx="11441430" cy="3370439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B679498-3298-46EF-86AA-C2F375EBCFD0}"/>
              </a:ext>
            </a:extLst>
          </p:cNvPr>
          <p:cNvSpPr/>
          <p:nvPr/>
        </p:nvSpPr>
        <p:spPr>
          <a:xfrm>
            <a:off x="560070" y="3497580"/>
            <a:ext cx="11053809" cy="3019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tia</a:t>
            </a:r>
            <a:r>
              <a:rPr lang="en-US" sz="3200" dirty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3200" dirty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3200" dirty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3200" dirty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xạ</a:t>
            </a:r>
            <a:r>
              <a:rPr lang="en-US" sz="3200" dirty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ra, </a:t>
            </a:r>
            <a:r>
              <a:rPr lang="en-US" sz="3200" dirty="0" err="1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3200" dirty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và </a:t>
            </a:r>
            <a:r>
              <a:rPr lang="en-US" sz="3200" dirty="0" err="1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3200" dirty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khúc</a:t>
            </a:r>
            <a:r>
              <a:rPr lang="en-US" sz="3200" dirty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xạ</a:t>
            </a:r>
            <a:r>
              <a:rPr lang="en-US" sz="3200" dirty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lệch</a:t>
            </a:r>
            <a:r>
              <a:rPr lang="en-US" sz="3200" dirty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3200" dirty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3200" dirty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đập</a:t>
            </a:r>
            <a:r>
              <a:rPr lang="en-US" sz="3200" dirty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mắt</a:t>
            </a:r>
            <a:r>
              <a:rPr lang="en-US" sz="3200" dirty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tia</a:t>
            </a:r>
            <a:r>
              <a:rPr lang="en-US" sz="3200" dirty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3200" dirty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3200" dirty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3200" dirty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3200" dirty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3200" dirty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3200" dirty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3200" dirty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3200" dirty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Do </a:t>
            </a:r>
            <a:r>
              <a:rPr lang="en-US" sz="3200" dirty="0" err="1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3200" i="1" dirty="0" err="1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i="1" dirty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3200" i="1" dirty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3200" i="1" dirty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i="1" dirty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3200" i="1" dirty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3200" i="1" dirty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200" i="1" dirty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3200" i="1" dirty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3200" i="1" dirty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xiên</a:t>
            </a:r>
            <a:r>
              <a:rPr lang="en-US" sz="3200" i="1" dirty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i="1" dirty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xỉa</a:t>
            </a:r>
            <a:r>
              <a:rPr lang="en-US" sz="3200" i="1" dirty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3200" i="1" dirty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i="1" dirty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3200" i="1" dirty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i="1" dirty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xỉa</a:t>
            </a:r>
            <a:r>
              <a:rPr lang="en-US" sz="3200" i="1" dirty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3200" i="1" dirty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i="1" dirty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3200" i="1" dirty="0" err="1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3200" i="1" dirty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3200" i="1" dirty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200" i="1" dirty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3200" i="1" dirty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i="1" dirty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3200" i="1" dirty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ảo</a:t>
            </a:r>
            <a:r>
              <a:rPr lang="en-US" sz="3200" i="1" dirty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i="1" dirty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3200" i="1" dirty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7888032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 descr="OPL20U25GSXzBJYl68kk8uQGfFKzs7yb1M4KJWUiLk6ZEvGF+qCIPSnY57AbBFCvTW21.2022.1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2213B63E-0F5F-4E1D-812F-31CEA0ABED9E}"/>
                  </a:ext>
                </a:extLst>
              </p:cNvPr>
              <p:cNvSpPr/>
              <p:nvPr/>
            </p:nvSpPr>
            <p:spPr>
              <a:xfrm>
                <a:off x="914400" y="1193801"/>
                <a:ext cx="10584180" cy="35889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1219170">
                  <a:spcBef>
                    <a:spcPts val="400"/>
                  </a:spcBef>
                  <a:spcAft>
                    <a:spcPts val="400"/>
                  </a:spcAft>
                  <a:defRPr/>
                </a:pPr>
                <a:r>
                  <a:rPr lang="en-US" sz="3733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sym typeface="Webdings" panose="05030102010509060703" pitchFamily="18" charset="2"/>
                  </a:rPr>
                  <a:t></a:t>
                </a:r>
                <a:r>
                  <a:rPr lang="en-US" sz="3733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733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Hướng</a:t>
                </a:r>
                <a:r>
                  <a:rPr lang="en-US" sz="3733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733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dẫn</a:t>
                </a:r>
                <a:r>
                  <a:rPr lang="en-US" sz="3733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733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tự</a:t>
                </a:r>
                <a:r>
                  <a:rPr lang="en-US" sz="3733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733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học</a:t>
                </a:r>
                <a:r>
                  <a:rPr lang="en-US" sz="3733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ở </a:t>
                </a:r>
                <a:r>
                  <a:rPr lang="en-US" sz="3733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nhà</a:t>
                </a:r>
                <a:endParaRPr lang="en-US" sz="3733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 defTabSz="1219170">
                  <a:spcBef>
                    <a:spcPts val="400"/>
                  </a:spcBef>
                  <a:spcAft>
                    <a:spcPts val="400"/>
                  </a:spcAft>
                  <a:defRPr/>
                </a:pPr>
                <a:r>
                  <a:rPr lang="en-US" sz="3733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- </a:t>
                </a:r>
                <a:r>
                  <a:rPr lang="en-US" sz="3733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Ghi</a:t>
                </a:r>
                <a:r>
                  <a:rPr lang="en-US" sz="3733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nhớ</a:t>
                </a:r>
                <a:r>
                  <a:rPr lang="en-US" sz="3733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định</a:t>
                </a:r>
                <a:r>
                  <a:rPr lang="en-US" sz="3733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luật</a:t>
                </a:r>
                <a:r>
                  <a:rPr lang="en-US" sz="3733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khúc</a:t>
                </a:r>
                <a:r>
                  <a:rPr lang="en-US" sz="3733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xạ</a:t>
                </a:r>
                <a:r>
                  <a:rPr lang="en-US" sz="3733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ánh</a:t>
                </a:r>
                <a:r>
                  <a:rPr lang="en-US" sz="3733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sáng</a:t>
                </a:r>
                <a:r>
                  <a:rPr lang="en-US" sz="3733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</a:p>
              <a:p>
                <a:pPr algn="just" defTabSz="1219170">
                  <a:spcBef>
                    <a:spcPts val="400"/>
                  </a:spcBef>
                  <a:spcAft>
                    <a:spcPts val="400"/>
                  </a:spcAft>
                  <a:defRPr/>
                </a:pPr>
                <a:r>
                  <a:rPr lang="en-US" sz="3733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- </a:t>
                </a:r>
                <a:r>
                  <a:rPr lang="en-US" sz="3733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Áp</a:t>
                </a:r>
                <a:r>
                  <a:rPr lang="en-US" sz="3733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dụng</a:t>
                </a:r>
                <a:r>
                  <a:rPr lang="en-US" sz="3733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công</a:t>
                </a:r>
                <a:r>
                  <a:rPr lang="en-US" sz="3733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thức</a:t>
                </a:r>
                <a:r>
                  <a:rPr lang="en-US" sz="3733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sz="4000" b="1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4000" b="1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sz="4000" b="1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ⅈ</m:t>
                            </m:r>
                          </m:e>
                        </m:func>
                      </m:num>
                      <m:den>
                        <m:func>
                          <m:funcPr>
                            <m:ctrlPr>
                              <a:rPr lang="en-US" sz="4000" b="1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4000" b="1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sz="4000" b="1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𝒓</m:t>
                            </m:r>
                          </m:e>
                        </m:func>
                      </m:den>
                    </m:f>
                    <m:r>
                      <a:rPr lang="en-US" sz="4000" b="1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b="1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𝒄𝒐𝒏𝒔𝒕</m:t>
                    </m:r>
                  </m:oMath>
                </a14:m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3733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vào </a:t>
                </a:r>
                <a:r>
                  <a:rPr lang="en-US" sz="3733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làm</a:t>
                </a:r>
                <a:r>
                  <a:rPr lang="en-US" sz="3733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bài</a:t>
                </a:r>
                <a:r>
                  <a:rPr lang="en-US" sz="3733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tập</a:t>
                </a:r>
                <a:r>
                  <a:rPr lang="en-US" sz="3733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</a:p>
              <a:p>
                <a:pPr algn="just" defTabSz="1219170">
                  <a:spcBef>
                    <a:spcPts val="400"/>
                  </a:spcBef>
                  <a:spcAft>
                    <a:spcPts val="400"/>
                  </a:spcAft>
                  <a:defRPr/>
                </a:pPr>
                <a:r>
                  <a:rPr lang="en-US" sz="3733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- </a:t>
                </a:r>
                <a:r>
                  <a:rPr lang="en-US" sz="3733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Tìm</a:t>
                </a:r>
                <a:r>
                  <a:rPr lang="en-US" sz="3733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hiểu</a:t>
                </a:r>
                <a:r>
                  <a:rPr lang="en-US" sz="3733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và</a:t>
                </a:r>
                <a:r>
                  <a:rPr lang="en-US" sz="3733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s</a:t>
                </a:r>
                <a:r>
                  <a:rPr lang="vi-VN" sz="3733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ư</a:t>
                </a:r>
                <a:r>
                  <a:rPr lang="en-US" sz="3733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u </a:t>
                </a:r>
                <a:r>
                  <a:rPr lang="en-US" sz="3733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tầm</a:t>
                </a:r>
                <a:r>
                  <a:rPr lang="en-US" sz="3733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tranh</a:t>
                </a:r>
                <a:r>
                  <a:rPr lang="en-US" sz="3733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ảnh</a:t>
                </a:r>
                <a:r>
                  <a:rPr lang="en-US" sz="3733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về</a:t>
                </a:r>
                <a:r>
                  <a:rPr lang="en-US" sz="3733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các</a:t>
                </a:r>
                <a:r>
                  <a:rPr lang="en-US" sz="3733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ứng</a:t>
                </a:r>
                <a:r>
                  <a:rPr lang="en-US" sz="3733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dụng</a:t>
                </a:r>
                <a:r>
                  <a:rPr lang="en-US" sz="3733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hiện</a:t>
                </a:r>
                <a:r>
                  <a:rPr lang="en-US" sz="3733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t</a:t>
                </a:r>
                <a:r>
                  <a:rPr lang="vi-VN" sz="3733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ư</a:t>
                </a:r>
                <a:r>
                  <a:rPr lang="en-US" sz="3733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ợng</a:t>
                </a:r>
                <a:r>
                  <a:rPr lang="en-US" sz="3733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khúc</a:t>
                </a:r>
                <a:r>
                  <a:rPr lang="en-US" sz="3733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xạ</a:t>
                </a:r>
                <a:r>
                  <a:rPr lang="en-US" sz="3733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ánh</a:t>
                </a:r>
                <a:r>
                  <a:rPr lang="en-US" sz="3733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sáng</a:t>
                </a:r>
                <a:r>
                  <a:rPr lang="en-US" sz="3733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trong</a:t>
                </a:r>
                <a:r>
                  <a:rPr lang="en-US" sz="3733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thực</a:t>
                </a:r>
                <a:r>
                  <a:rPr lang="en-US" sz="3733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tế</a:t>
                </a:r>
                <a:r>
                  <a:rPr lang="en-US" sz="3733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Rectangle 1" descr="OPL20U25GSXzBJYl68kk8uQGfFKzs7yb1M4KJWUiLk6ZEvGF+qCIPSnY57AbBFCvTW21.2022.1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213B63E-0F5F-4E1D-812F-31CEA0ABED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1193801"/>
                <a:ext cx="10584180" cy="3588931"/>
              </a:xfrm>
              <a:prstGeom prst="rect">
                <a:avLst/>
              </a:prstGeom>
              <a:blipFill>
                <a:blip r:embed="rId2"/>
                <a:stretch>
                  <a:fillRect l="-1843" t="-3056" r="-1843" b="-5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56571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8" b="24787"/>
          <a:stretch>
            <a:fillRect/>
          </a:stretch>
        </p:blipFill>
        <p:spPr>
          <a:xfrm>
            <a:off x="-198485" y="-500068"/>
            <a:ext cx="5837280" cy="30050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8" b="24787"/>
          <a:stretch>
            <a:fillRect/>
          </a:stretch>
        </p:blipFill>
        <p:spPr>
          <a:xfrm flipH="1">
            <a:off x="6678697" y="-782543"/>
            <a:ext cx="6156835" cy="3005011"/>
          </a:xfrm>
          <a:prstGeom prst="rect">
            <a:avLst/>
          </a:prstGeom>
        </p:spPr>
      </p:pic>
      <p:pic>
        <p:nvPicPr>
          <p:cNvPr id="172" name="Picture 17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327"/>
          <a:stretch>
            <a:fillRect/>
          </a:stretch>
        </p:blipFill>
        <p:spPr>
          <a:xfrm>
            <a:off x="62746" y="0"/>
            <a:ext cx="12192000" cy="6858000"/>
          </a:xfrm>
          <a:prstGeom prst="rect">
            <a:avLst/>
          </a:prstGeom>
        </p:spPr>
      </p:pic>
      <p:sp>
        <p:nvSpPr>
          <p:cNvPr id="2" name="文本框 28">
            <a:extLst>
              <a:ext uri="{FF2B5EF4-FFF2-40B4-BE49-F238E27FC236}">
                <a16:creationId xmlns:a16="http://schemas.microsoft.com/office/drawing/2014/main" xmlns="" id="{972869EC-34A3-43DF-6307-16D38CDA17D6}"/>
              </a:ext>
            </a:extLst>
          </p:cNvPr>
          <p:cNvSpPr txBox="1"/>
          <p:nvPr/>
        </p:nvSpPr>
        <p:spPr>
          <a:xfrm>
            <a:off x="4100501" y="2401534"/>
            <a:ext cx="685315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altLang="zh-CN" sz="8000" b="1" dirty="0">
                <a:solidFill>
                  <a:srgbClr val="9AA4C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THANKS!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xmlns="" id="{D2B783EE-0239-4717-BBEA-8C9EAC61C8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C556D45-4BF9-E592-D9B6-F75117631A9A}"/>
              </a:ext>
            </a:extLst>
          </p:cNvPr>
          <p:cNvSpPr txBox="1"/>
          <p:nvPr/>
        </p:nvSpPr>
        <p:spPr>
          <a:xfrm>
            <a:off x="483870" y="582930"/>
            <a:ext cx="6724649" cy="131445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A7B99495-F43F-4D80-A44F-2CB4764EB9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xmlns="" id="{70BEB1E7-2F88-40BC-B73D-42E5B6F80B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4" descr="Hiện tượng khúc xạ ánh sáng là gì? Ánh sáng có bị thay đổi màu sắc?">
            <a:extLst>
              <a:ext uri="{FF2B5EF4-FFF2-40B4-BE49-F238E27FC236}">
                <a16:creationId xmlns:a16="http://schemas.microsoft.com/office/drawing/2014/main" xmlns="" id="{F06EE8A6-C168-4EBF-8B50-7BF7D58AD4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78" b="52004"/>
          <a:stretch/>
        </p:blipFill>
        <p:spPr bwMode="auto">
          <a:xfrm>
            <a:off x="8111635" y="1223651"/>
            <a:ext cx="3608607" cy="317689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iện tượng khúc xạ ánh sáng là gì? Ánh sáng có bị thay đổi màu sắc?">
            <a:extLst>
              <a:ext uri="{FF2B5EF4-FFF2-40B4-BE49-F238E27FC236}">
                <a16:creationId xmlns:a16="http://schemas.microsoft.com/office/drawing/2014/main" xmlns="" id="{61515358-6274-4DED-B164-F016017127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192" b="28465"/>
          <a:stretch/>
        </p:blipFill>
        <p:spPr bwMode="auto">
          <a:xfrm>
            <a:off x="278131" y="2411731"/>
            <a:ext cx="2579369" cy="38136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2E1FCCA-A6E6-4B9E-8B81-BB5EF8ABFD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740"/>
          <a:stretch/>
        </p:blipFill>
        <p:spPr>
          <a:xfrm>
            <a:off x="3373192" y="3006091"/>
            <a:ext cx="3835328" cy="3691890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325983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/>
          <p:cNvSpPr txBox="1"/>
          <p:nvPr/>
        </p:nvSpPr>
        <p:spPr>
          <a:xfrm>
            <a:off x="1477645" y="159385"/>
            <a:ext cx="836422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48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Hoạt động 1:   Mở đầu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" y="-150495"/>
            <a:ext cx="12192000" cy="6858000"/>
          </a:xfrm>
          <a:prstGeom prst="rect">
            <a:avLst/>
          </a:prstGeom>
        </p:spPr>
      </p:pic>
      <p:pic>
        <p:nvPicPr>
          <p:cNvPr id="6" name="图片 33799" descr="1-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0241" y="1010154"/>
            <a:ext cx="10469880" cy="584129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 Box 6"/>
          <p:cNvSpPr txBox="1"/>
          <p:nvPr/>
        </p:nvSpPr>
        <p:spPr>
          <a:xfrm>
            <a:off x="4549140" y="2514600"/>
            <a:ext cx="556704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32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20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32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gãy</a:t>
            </a:r>
            <a:r>
              <a:rPr lang="en-US" sz="32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32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0FA4B23-30CB-4625-B21F-543C1479EC6A}"/>
              </a:ext>
            </a:extLst>
          </p:cNvPr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89" b="92556" l="5688" r="51188"/>
                    </a14:imgEffect>
                  </a14:imgLayer>
                </a14:imgProps>
              </a:ext>
            </a:extLst>
          </a:blip>
          <a:srcRect l="5899" t="8819" r="49453" b="8264"/>
          <a:stretch>
            <a:fillRect/>
          </a:stretch>
        </p:blipFill>
        <p:spPr>
          <a:xfrm>
            <a:off x="0" y="2983230"/>
            <a:ext cx="3610610" cy="3874135"/>
          </a:xfrm>
          <a:prstGeom prst="rect">
            <a:avLst/>
          </a:prstGeom>
        </p:spPr>
      </p:pic>
      <p:pic>
        <p:nvPicPr>
          <p:cNvPr id="10" name="Picture 4" descr="Nước bẻ cong cả thìa và lời lý giải đơn giản đến mức khiến bạn phải thốt  lên &quot;à ra thế&quot;">
            <a:extLst>
              <a:ext uri="{FF2B5EF4-FFF2-40B4-BE49-F238E27FC236}">
                <a16:creationId xmlns:a16="http://schemas.microsoft.com/office/drawing/2014/main" xmlns="" id="{77AA377D-5D3E-42D4-A082-03586FD74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4562" y="3829692"/>
            <a:ext cx="1916086" cy="2813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图片 7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5801448"/>
            <a:ext cx="12190992" cy="1056552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1442826" y="306443"/>
            <a:ext cx="9269668" cy="2201092"/>
          </a:xfrm>
          <a:prstGeom prst="round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856" y="626031"/>
            <a:ext cx="1315666" cy="14707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20319" y="870982"/>
            <a:ext cx="70778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về </a:t>
            </a:r>
            <a:r>
              <a:rPr lang="en-US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15">
            <a:extLst>
              <a:ext uri="{FF2B5EF4-FFF2-40B4-BE49-F238E27FC236}">
                <a16:creationId xmlns:a16="http://schemas.microsoft.com/office/drawing/2014/main" xmlns="" id="{201CC55D-ED54-4C5C-95E6-10947BD110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17">
            <a:extLst>
              <a:ext uri="{FF2B5EF4-FFF2-40B4-BE49-F238E27FC236}">
                <a16:creationId xmlns:a16="http://schemas.microsoft.com/office/drawing/2014/main" xmlns="" id="{1DE889C7-FAD6-4397-98E2-05D5034844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F399A70F-F8CD-4992-9EF5-6CF15472E7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19">
              <a:extLst>
                <a:ext uri="{FF2B5EF4-FFF2-40B4-BE49-F238E27FC236}">
                  <a16:creationId xmlns:a16="http://schemas.microsoft.com/office/drawing/2014/main" xmlns="" id="{48F4FEDC-6D80-458C-A665-075D9B9500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ectangle 21">
            <a:extLst>
              <a:ext uri="{FF2B5EF4-FFF2-40B4-BE49-F238E27FC236}">
                <a16:creationId xmlns:a16="http://schemas.microsoft.com/office/drawing/2014/main" xmlns="" id="{3873B707-463F-40B0-8227-E8CC6C67EB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4446E9A-B561-F47E-EB53-F02CAEDA11ED}"/>
              </a:ext>
            </a:extLst>
          </p:cNvPr>
          <p:cNvSpPr txBox="1"/>
          <p:nvPr/>
        </p:nvSpPr>
        <p:spPr>
          <a:xfrm>
            <a:off x="842179" y="773790"/>
            <a:ext cx="4559425" cy="1210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</a:p>
        </p:txBody>
      </p:sp>
      <p:sp>
        <p:nvSpPr>
          <p:cNvPr id="32" name="Rectangle 23">
            <a:extLst>
              <a:ext uri="{FF2B5EF4-FFF2-40B4-BE49-F238E27FC236}">
                <a16:creationId xmlns:a16="http://schemas.microsoft.com/office/drawing/2014/main" xmlns="" id="{C13237C8-E62C-4F0D-A318-BD6FB6C2D1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5">
            <a:extLst>
              <a:ext uri="{FF2B5EF4-FFF2-40B4-BE49-F238E27FC236}">
                <a16:creationId xmlns:a16="http://schemas.microsoft.com/office/drawing/2014/main" xmlns="" id="{19C9EAEA-39D0-4B0E-A0EB-51E7B26740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3C12AF2-8FC5-7841-784B-AE59EF3160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22" r="6707" b="1"/>
          <a:stretch/>
        </p:blipFill>
        <p:spPr>
          <a:xfrm>
            <a:off x="7990905" y="799352"/>
            <a:ext cx="3503732" cy="339645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9745CB6-6EE2-4995-96B8-EB586B71C476}"/>
              </a:ext>
            </a:extLst>
          </p:cNvPr>
          <p:cNvSpPr/>
          <p:nvPr/>
        </p:nvSpPr>
        <p:spPr>
          <a:xfrm>
            <a:off x="190499" y="2191568"/>
            <a:ext cx="7668447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GV chia </a:t>
            </a:r>
            <a:r>
              <a:rPr lang="en-US" sz="3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3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ợt</a:t>
            </a:r>
            <a:r>
              <a:rPr lang="en-US" sz="3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3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2 </a:t>
            </a:r>
            <a:r>
              <a:rPr lang="en-US" sz="3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sz="3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100" dirty="0">
                <a:solidFill>
                  <a:srgbClr val="413E3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413E3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3100" dirty="0">
                <a:solidFill>
                  <a:srgbClr val="413E3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413E3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3100" dirty="0">
                <a:solidFill>
                  <a:srgbClr val="413E3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413E3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3100" dirty="0">
                <a:solidFill>
                  <a:srgbClr val="413E3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413E3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100" dirty="0">
                <a:solidFill>
                  <a:srgbClr val="413E3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413E3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100" dirty="0">
                <a:solidFill>
                  <a:srgbClr val="413E3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413E3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3100" dirty="0">
                <a:solidFill>
                  <a:srgbClr val="413E3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sang </a:t>
            </a:r>
            <a:r>
              <a:rPr lang="en-US" sz="3100" dirty="0" err="1">
                <a:solidFill>
                  <a:srgbClr val="413E3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3100" dirty="0">
                <a:solidFill>
                  <a:srgbClr val="413E3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1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sz="3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3100" dirty="0">
                <a:solidFill>
                  <a:srgbClr val="413E3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413E3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3100" dirty="0">
                <a:solidFill>
                  <a:srgbClr val="413E3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413E3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3100" dirty="0">
                <a:solidFill>
                  <a:srgbClr val="413E3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413E3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3100" dirty="0">
                <a:solidFill>
                  <a:srgbClr val="413E3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413E3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100" dirty="0">
                <a:solidFill>
                  <a:srgbClr val="413E3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413E3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100" dirty="0">
                <a:solidFill>
                  <a:srgbClr val="413E3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413E3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3100" dirty="0">
                <a:solidFill>
                  <a:srgbClr val="413E3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sang </a:t>
            </a:r>
            <a:r>
              <a:rPr lang="en-US" sz="3100" dirty="0" err="1">
                <a:solidFill>
                  <a:srgbClr val="413E3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thủy</a:t>
            </a:r>
            <a:r>
              <a:rPr lang="en-US" sz="3100" dirty="0">
                <a:solidFill>
                  <a:srgbClr val="413E3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413E3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3100" dirty="0">
                <a:solidFill>
                  <a:srgbClr val="413E3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100" dirty="0" err="1">
                <a:solidFill>
                  <a:srgbClr val="413E3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100" dirty="0">
                <a:solidFill>
                  <a:srgbClr val="413E3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413E3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100" dirty="0">
                <a:solidFill>
                  <a:srgbClr val="413E3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100" dirty="0">
                <a:solidFill>
                  <a:srgbClr val="413E3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413E3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100" dirty="0">
                <a:solidFill>
                  <a:srgbClr val="413E3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3100" dirty="0">
                <a:solidFill>
                  <a:srgbClr val="413E3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100" dirty="0" err="1">
                <a:solidFill>
                  <a:srgbClr val="413E3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ợt</a:t>
            </a:r>
            <a:r>
              <a:rPr lang="en-US" sz="3100" dirty="0">
                <a:solidFill>
                  <a:srgbClr val="413E3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413E3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100" dirty="0">
                <a:solidFill>
                  <a:srgbClr val="413E3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413E3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100" dirty="0">
                <a:solidFill>
                  <a:srgbClr val="413E3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413E3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100" dirty="0">
                <a:solidFill>
                  <a:srgbClr val="413E3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413E3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100" dirty="0">
                <a:solidFill>
                  <a:srgbClr val="413E3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413E3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100" dirty="0">
                <a:solidFill>
                  <a:srgbClr val="413E3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3100" baseline="30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3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20</a:t>
            </a:r>
            <a:r>
              <a:rPr lang="en-US" sz="3100" baseline="30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3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40</a:t>
            </a:r>
            <a:r>
              <a:rPr lang="en-US" sz="3100" baseline="30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3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60</a:t>
            </a:r>
            <a:r>
              <a:rPr lang="en-US" sz="3100" baseline="30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3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80</a:t>
            </a:r>
            <a:r>
              <a:rPr lang="en-US" sz="3100" baseline="30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3100" dirty="0">
                <a:solidFill>
                  <a:srgbClr val="413E3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sz="3100" dirty="0" err="1">
                <a:solidFill>
                  <a:srgbClr val="413E3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100" dirty="0">
                <a:solidFill>
                  <a:srgbClr val="413E3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413E3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100" dirty="0">
                <a:solidFill>
                  <a:srgbClr val="413E3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413E3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100" dirty="0">
                <a:solidFill>
                  <a:srgbClr val="413E3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413E3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100" dirty="0">
                <a:solidFill>
                  <a:srgbClr val="413E3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413E3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100" dirty="0">
                <a:solidFill>
                  <a:srgbClr val="413E3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413E3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3100" dirty="0">
                <a:solidFill>
                  <a:srgbClr val="413E3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413E3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3100" dirty="0">
                <a:solidFill>
                  <a:srgbClr val="413E3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413E3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100" dirty="0">
                <a:solidFill>
                  <a:srgbClr val="413E3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413E3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100" dirty="0">
                <a:solidFill>
                  <a:srgbClr val="413E3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100" baseline="30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34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rgbClr val="EE00B9"/>
          </a:fgClr>
          <a:bgClr>
            <a:schemeClr val="bg1"/>
          </a:bgClr>
        </a:pattFill>
        <a:effectLst/>
      </p:bgPr>
    </p:bg>
    <p:spTree>
      <p:nvGrpSpPr>
        <p:cNvPr id="1" name="Shape 2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8" b="24787"/>
          <a:stretch>
            <a:fillRect/>
          </a:stretch>
        </p:blipFill>
        <p:spPr>
          <a:xfrm>
            <a:off x="-141548" y="-315416"/>
            <a:ext cx="3287427" cy="188254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8" b="24787"/>
          <a:stretch>
            <a:fillRect/>
          </a:stretch>
        </p:blipFill>
        <p:spPr>
          <a:xfrm flipH="1">
            <a:off x="8584595" y="-761851"/>
            <a:ext cx="3752503" cy="2148869"/>
          </a:xfrm>
          <a:prstGeom prst="rect">
            <a:avLst/>
          </a:prstGeom>
        </p:spPr>
      </p:pic>
      <p:grpSp>
        <p:nvGrpSpPr>
          <p:cNvPr id="2687" name="Google Shape;2687;p44"/>
          <p:cNvGrpSpPr/>
          <p:nvPr/>
        </p:nvGrpSpPr>
        <p:grpSpPr>
          <a:xfrm>
            <a:off x="8056901" y="842334"/>
            <a:ext cx="3304100" cy="3148367"/>
            <a:chOff x="6042675" y="631750"/>
            <a:chExt cx="2478075" cy="2361275"/>
          </a:xfrm>
        </p:grpSpPr>
        <p:sp>
          <p:nvSpPr>
            <p:cNvPr id="2688" name="Google Shape;2688;p44"/>
            <p:cNvSpPr/>
            <p:nvPr/>
          </p:nvSpPr>
          <p:spPr>
            <a:xfrm>
              <a:off x="8327250" y="28091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89" name="Google Shape;2689;p44"/>
            <p:cNvSpPr/>
            <p:nvPr/>
          </p:nvSpPr>
          <p:spPr>
            <a:xfrm>
              <a:off x="6042675" y="6317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90" name="Google Shape;2690;p44"/>
          <p:cNvGrpSpPr/>
          <p:nvPr/>
        </p:nvGrpSpPr>
        <p:grpSpPr>
          <a:xfrm>
            <a:off x="189634" y="920233"/>
            <a:ext cx="11661857" cy="5217753"/>
            <a:chOff x="142225" y="690174"/>
            <a:chExt cx="8746393" cy="3913315"/>
          </a:xfrm>
        </p:grpSpPr>
        <p:sp>
          <p:nvSpPr>
            <p:cNvPr id="2691" name="Google Shape;2691;p44"/>
            <p:cNvSpPr/>
            <p:nvPr/>
          </p:nvSpPr>
          <p:spPr>
            <a:xfrm>
              <a:off x="7959375" y="4291237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92" name="Google Shape;2692;p44"/>
            <p:cNvSpPr/>
            <p:nvPr/>
          </p:nvSpPr>
          <p:spPr>
            <a:xfrm>
              <a:off x="142225" y="3547262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93" name="Google Shape;2693;p44"/>
            <p:cNvSpPr/>
            <p:nvPr/>
          </p:nvSpPr>
          <p:spPr>
            <a:xfrm>
              <a:off x="7494750" y="690174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7EF6D03-CA82-48A3-9410-32F130EF7ABB}"/>
              </a:ext>
            </a:extLst>
          </p:cNvPr>
          <p:cNvSpPr/>
          <p:nvPr/>
        </p:nvSpPr>
        <p:spPr>
          <a:xfrm>
            <a:off x="1062989" y="1783080"/>
            <a:ext cx="4446271" cy="1077218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413E3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rạm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1: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Ánh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sáng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từ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không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khí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sang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nước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413E3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0F76DBD-8676-4B83-A6B7-6B41E1CCE214}"/>
              </a:ext>
            </a:extLst>
          </p:cNvPr>
          <p:cNvSpPr/>
          <p:nvPr/>
        </p:nvSpPr>
        <p:spPr>
          <a:xfrm>
            <a:off x="6629399" y="1781294"/>
            <a:ext cx="4534011" cy="1077218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413E3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rạm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2: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Ánh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sáng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từ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không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khí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sang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thủy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tinh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413E3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6146" name="Picture 2" descr="Bài 40. Hiện tượng khúc xạ ánh sáng - Hoc24">
            <a:extLst>
              <a:ext uri="{FF2B5EF4-FFF2-40B4-BE49-F238E27FC236}">
                <a16:creationId xmlns:a16="http://schemas.microsoft.com/office/drawing/2014/main" xmlns="" id="{3C61C0B5-8EB7-470E-918B-498A70556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061" y="3325178"/>
            <a:ext cx="2480055" cy="304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iện tượng khúc xạ ánh sáng vật lí lớp 11">
            <a:extLst>
              <a:ext uri="{FF2B5EF4-FFF2-40B4-BE49-F238E27FC236}">
                <a16:creationId xmlns:a16="http://schemas.microsoft.com/office/drawing/2014/main" xmlns="" id="{BDD546D2-18D8-4CB8-A81B-94C8EAD71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160" y="3282654"/>
            <a:ext cx="3871913" cy="3094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4851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4446E9A-B561-F47E-EB53-F02CAEDA11ED}"/>
              </a:ext>
            </a:extLst>
          </p:cNvPr>
          <p:cNvSpPr txBox="1"/>
          <p:nvPr/>
        </p:nvSpPr>
        <p:spPr>
          <a:xfrm>
            <a:off x="842179" y="773790"/>
            <a:ext cx="4559425" cy="1210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3C12AF2-8FC5-7841-784B-AE59EF3160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322" r="6707" b="1"/>
          <a:stretch/>
        </p:blipFill>
        <p:spPr>
          <a:xfrm>
            <a:off x="7897605" y="799352"/>
            <a:ext cx="3597032" cy="34868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xmlns="" id="{A9745CB6-6EE2-4995-96B8-EB586B71C476}"/>
                  </a:ext>
                </a:extLst>
              </p:cNvPr>
              <p:cNvSpPr/>
              <p:nvPr/>
            </p:nvSpPr>
            <p:spPr>
              <a:xfrm>
                <a:off x="121919" y="2020118"/>
                <a:ext cx="7156447" cy="46847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thí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hướng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dẫn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3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Bố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trí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thí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tự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thí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1.</a:t>
                </a:r>
                <a:endParaRPr lang="en-US" sz="3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Chiếu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tia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sáng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tới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tới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I (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Tâm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chia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tới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0</a:t>
                </a:r>
                <a:r>
                  <a:rPr lang="en-US" sz="3000" baseline="30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20</a:t>
                </a:r>
                <a:r>
                  <a:rPr lang="en-US" sz="3000" baseline="30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40</a:t>
                </a:r>
                <a:r>
                  <a:rPr lang="en-US" sz="3000" baseline="30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60</a:t>
                </a:r>
                <a:r>
                  <a:rPr lang="en-US" sz="3000" baseline="30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80</a:t>
                </a:r>
                <a:r>
                  <a:rPr lang="en-US" sz="3000" baseline="30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3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Đọc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khúc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xạ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ứng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sz="3000" b="1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en-US" sz="3000" b="1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sz="3000" b="1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ⅈ</m:t>
                            </m:r>
                          </m:e>
                        </m:func>
                      </m:num>
                      <m:den>
                        <m:func>
                          <m:funcPr>
                            <m:ctrlPr>
                              <a:rPr lang="en-US" sz="3000" b="1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en-US" sz="3000" b="1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sz="3000" b="1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𝒓</m:t>
                            </m:r>
                          </m:e>
                        </m:func>
                      </m:den>
                    </m:f>
                  </m:oMath>
                </a14:m>
                <a:r>
                  <a:rPr lang="en-US" sz="30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hoàn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Bảng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thí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trả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phiếu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3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9745CB6-6EE2-4995-96B8-EB586B71C4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19" y="2020118"/>
                <a:ext cx="7156447" cy="4684744"/>
              </a:xfrm>
              <a:prstGeom prst="rect">
                <a:avLst/>
              </a:prstGeom>
              <a:blipFill>
                <a:blip r:embed="rId5"/>
                <a:stretch>
                  <a:fillRect l="-1959" t="-1691" r="-1959" b="-29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5 Minutes timer (Đồng hồ đếm ngược 5 phút)">
            <a:hlinkClick r:id="" action="ppaction://media"/>
            <a:extLst>
              <a:ext uri="{FF2B5EF4-FFF2-40B4-BE49-F238E27FC236}">
                <a16:creationId xmlns:a16="http://schemas.microsoft.com/office/drawing/2014/main" xmlns="" id="{92F04CB5-5475-4611-84C4-B64AB2C74D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97605" y="4325967"/>
            <a:ext cx="3905134" cy="219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54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7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9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74383"/>
      </a:accent1>
      <a:accent2>
        <a:srgbClr val="EB6799"/>
      </a:accent2>
      <a:accent3>
        <a:srgbClr val="E3256D"/>
      </a:accent3>
      <a:accent4>
        <a:srgbClr val="EB679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ildren's Day by Slidesgo">
  <a:themeElements>
    <a:clrScheme name="Simple Light">
      <a:dk1>
        <a:srgbClr val="413E3E"/>
      </a:dk1>
      <a:lt1>
        <a:srgbClr val="F7F2DD"/>
      </a:lt1>
      <a:dk2>
        <a:srgbClr val="FFFFFF"/>
      </a:dk2>
      <a:lt2>
        <a:srgbClr val="E63813"/>
      </a:lt2>
      <a:accent1>
        <a:srgbClr val="ED8C18"/>
      </a:accent1>
      <a:accent2>
        <a:srgbClr val="FAB919"/>
      </a:accent2>
      <a:accent3>
        <a:srgbClr val="F8CEBB"/>
      </a:accent3>
      <a:accent4>
        <a:srgbClr val="CAB8C5"/>
      </a:accent4>
      <a:accent5>
        <a:srgbClr val="85C5A7"/>
      </a:accent5>
      <a:accent6>
        <a:srgbClr val="4ABACD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olor Choices Lesson by Slidesgo">
  <a:themeElements>
    <a:clrScheme name="Simple Light">
      <a:dk1>
        <a:srgbClr val="000000"/>
      </a:dk1>
      <a:lt1>
        <a:srgbClr val="FFFFFF"/>
      </a:lt1>
      <a:dk2>
        <a:srgbClr val="3B58A1"/>
      </a:dk2>
      <a:lt2>
        <a:srgbClr val="EEEEEE"/>
      </a:lt2>
      <a:accent1>
        <a:srgbClr val="FF73AB"/>
      </a:accent1>
      <a:accent2>
        <a:srgbClr val="212121"/>
      </a:accent2>
      <a:accent3>
        <a:srgbClr val="45A8DE"/>
      </a:accent3>
      <a:accent4>
        <a:srgbClr val="F7C42B"/>
      </a:accent4>
      <a:accent5>
        <a:srgbClr val="DDAB10"/>
      </a:accent5>
      <a:accent6>
        <a:srgbClr val="FCA0C5"/>
      </a:accent6>
      <a:hlink>
        <a:srgbClr val="F7C42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w1ekj2yd">
      <a:majorFont>
        <a:latin typeface="微软雅黑" panose="020F0302020204030204"/>
        <a:ea typeface="微软雅黑"/>
        <a:cs typeface=""/>
      </a:majorFont>
      <a:minorFont>
        <a:latin typeface="微软雅黑" panose="020F050202020403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578</TotalTime>
  <Words>2088</Words>
  <Application>Microsoft Office PowerPoint</Application>
  <PresentationFormat>Widescreen</PresentationFormat>
  <Paragraphs>330</Paragraphs>
  <Slides>32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32</vt:i4>
      </vt:variant>
    </vt:vector>
  </HeadingPairs>
  <TitlesOfParts>
    <vt:vector size="55" baseType="lpstr">
      <vt:lpstr>Microsoft YaHei</vt:lpstr>
      <vt:lpstr>Microsoft YaHei</vt:lpstr>
      <vt:lpstr>Amatic SC</vt:lpstr>
      <vt:lpstr>Arial</vt:lpstr>
      <vt:lpstr>Calibri</vt:lpstr>
      <vt:lpstr>Cambria Math</vt:lpstr>
      <vt:lpstr>Gochi Hand</vt:lpstr>
      <vt:lpstr>Nunito</vt:lpstr>
      <vt:lpstr>Nunito Black</vt:lpstr>
      <vt:lpstr>Open Sans</vt:lpstr>
      <vt:lpstr>黑体</vt:lpstr>
      <vt:lpstr>Times New Roman</vt:lpstr>
      <vt:lpstr>Webdings</vt:lpstr>
      <vt:lpstr>Wingdings</vt:lpstr>
      <vt:lpstr>Yeseva One</vt:lpstr>
      <vt:lpstr>印品黑体</vt:lpstr>
      <vt:lpstr>等线</vt:lpstr>
      <vt:lpstr>Office 主题</vt:lpstr>
      <vt:lpstr>Office 主题​​</vt:lpstr>
      <vt:lpstr>Children's Day by Slidesgo</vt:lpstr>
      <vt:lpstr>Color Choices Lesson by Slidesgo</vt:lpstr>
      <vt:lpstr>www.freeppt7.com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Em tập làm thủ môn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Cách chơi: THỦ MÔN XUẤT SẮC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họp phụ huynh - VnDoc.com</dc:title>
  <dc:creator>VnDoc.com</dc:creator>
  <cp:lastModifiedBy>Windows User</cp:lastModifiedBy>
  <cp:revision>102</cp:revision>
  <dcterms:created xsi:type="dcterms:W3CDTF">2022-08-22T00:31:00Z</dcterms:created>
  <dcterms:modified xsi:type="dcterms:W3CDTF">2024-07-06T01:28:00Z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5E907B015E474F73A4E3DF62B23251BB</vt:lpwstr>
  </property>
  <property fmtid="{D5CDD505-2E9C-101B-9397-08002B2CF9AE}" pid="3" name="KSOProductBuildVer">
    <vt:lpwstr>1033-11.2.0.11254</vt:lpwstr>
  </property>
</Properties>
</file>