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5fc01ce818154f22" Type="http://schemas.microsoft.com/office/2006/relationships/ui/extensibility" Target="customUI/customUI.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46"/>
  </p:notesMasterIdLst>
  <p:sldIdLst>
    <p:sldId id="257" r:id="rId4"/>
    <p:sldId id="581" r:id="rId5"/>
    <p:sldId id="456" r:id="rId6"/>
    <p:sldId id="622" r:id="rId7"/>
    <p:sldId id="590" r:id="rId8"/>
    <p:sldId id="483" r:id="rId9"/>
    <p:sldId id="589" r:id="rId10"/>
    <p:sldId id="627" r:id="rId11"/>
    <p:sldId id="628" r:id="rId12"/>
    <p:sldId id="630" r:id="rId13"/>
    <p:sldId id="626" r:id="rId14"/>
    <p:sldId id="631" r:id="rId15"/>
    <p:sldId id="629" r:id="rId16"/>
    <p:sldId id="632" r:id="rId17"/>
    <p:sldId id="635" r:id="rId18"/>
    <p:sldId id="633" r:id="rId19"/>
    <p:sldId id="624" r:id="rId20"/>
    <p:sldId id="592" r:id="rId21"/>
    <p:sldId id="634" r:id="rId22"/>
    <p:sldId id="638" r:id="rId23"/>
    <p:sldId id="636" r:id="rId24"/>
    <p:sldId id="484" r:id="rId25"/>
    <p:sldId id="580" r:id="rId26"/>
    <p:sldId id="640" r:id="rId27"/>
    <p:sldId id="639" r:id="rId28"/>
    <p:sldId id="641" r:id="rId29"/>
    <p:sldId id="643" r:id="rId30"/>
    <p:sldId id="623" r:id="rId31"/>
    <p:sldId id="578" r:id="rId32"/>
    <p:sldId id="602" r:id="rId33"/>
    <p:sldId id="645" r:id="rId34"/>
    <p:sldId id="604" r:id="rId35"/>
    <p:sldId id="605" r:id="rId36"/>
    <p:sldId id="606" r:id="rId37"/>
    <p:sldId id="607" r:id="rId38"/>
    <p:sldId id="608" r:id="rId39"/>
    <p:sldId id="609" r:id="rId40"/>
    <p:sldId id="610" r:id="rId41"/>
    <p:sldId id="611" r:id="rId42"/>
    <p:sldId id="612" r:id="rId43"/>
    <p:sldId id="345" r:id="rId44"/>
    <p:sldId id="344"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7B3C9"/>
    <a:srgbClr val="8BCD43"/>
    <a:srgbClr val="FBE5CD"/>
    <a:srgbClr val="DE4654"/>
    <a:srgbClr val="FFFFCC"/>
    <a:srgbClr val="34363A"/>
    <a:srgbClr val="405B9D"/>
    <a:srgbClr val="D69573"/>
    <a:srgbClr val="E8A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3" autoAdjust="0"/>
    <p:restoredTop sz="94660"/>
  </p:normalViewPr>
  <p:slideViewPr>
    <p:cSldViewPr>
      <p:cViewPr varScale="1">
        <p:scale>
          <a:sx n="115" d="100"/>
          <a:sy n="115" d="100"/>
        </p:scale>
        <p:origin x="6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2C7D-4B2A-40ED-9275-551310BA69C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AC2F178-2E2F-4831-B82F-558FF1CF16FC}">
      <dgm:prSet phldrT="[Text]" custT="1"/>
      <dgm:spPr>
        <a:solidFill>
          <a:srgbClr val="00B050"/>
        </a:solidFill>
      </dgm:spPr>
      <dgm:t>
        <a:bodyPr/>
        <a:lstStyle/>
        <a:p>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Dùng</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bút</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dạ</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đánh</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dấu</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vị</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trí</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điểm</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tới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Kí</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hiệu</a:t>
          </a:r>
          <a:r>
            <a:rPr lang="en-US" sz="2800" dirty="0">
              <a:solidFill>
                <a:srgbClr val="FFFF00"/>
              </a:solidFill>
              <a:latin typeface="Times New Roman" panose="02020603050405020304" pitchFamily="18" charset="0"/>
              <a:ea typeface="Times New Roman" panose="02020603050405020304" pitchFamily="18" charset="0"/>
            </a:rPr>
            <a:t> I</a:t>
          </a:r>
          <a:endParaRPr lang="en-US" sz="2800" dirty="0">
            <a:solidFill>
              <a:srgbClr val="FFFF00"/>
            </a:solidFill>
          </a:endParaRPr>
        </a:p>
      </dgm:t>
    </dgm:pt>
    <dgm:pt modelId="{21389430-3DF4-4A33-AFCE-7AEC1565F68D}" type="parTrans" cxnId="{A7D77397-6959-470C-82B2-9C4C29026A31}">
      <dgm:prSet/>
      <dgm:spPr/>
      <dgm:t>
        <a:bodyPr/>
        <a:lstStyle/>
        <a:p>
          <a:endParaRPr lang="en-US"/>
        </a:p>
      </dgm:t>
    </dgm:pt>
    <dgm:pt modelId="{4C573295-A34D-4E47-98F7-D5C12C5F094A}" type="sibTrans" cxnId="{A7D77397-6959-470C-82B2-9C4C29026A31}">
      <dgm:prSet/>
      <dgm:spPr/>
      <dgm:t>
        <a:bodyPr/>
        <a:lstStyle/>
        <a:p>
          <a:endParaRPr lang="en-US"/>
        </a:p>
      </dgm:t>
    </dgm:pt>
    <dgm:pt modelId="{05C90DAB-D59D-458D-B679-B1F1C22A7C44}">
      <dgm:prSet phldrT="[Text]" custT="1"/>
      <dgm:spPr>
        <a:solidFill>
          <a:srgbClr val="FBE5CD"/>
        </a:solidFill>
      </dgm:spPr>
      <dgm:t>
        <a:bodyPr/>
        <a:lstStyle/>
        <a:p>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Dùng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bút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a:t>
          </a:r>
          <a:r>
            <a:rPr lang="en-US" sz="2800" dirty="0">
              <a:solidFill>
                <a:srgbClr val="7030A0"/>
              </a:solidFill>
              <a:latin typeface="Times New Roman" panose="02020603050405020304" pitchFamily="18" charset="0"/>
              <a:ea typeface="Times New Roman" panose="02020603050405020304" pitchFamily="18" charset="0"/>
            </a:rPr>
            <a:t> và </a:t>
          </a:r>
          <a:r>
            <a:rPr lang="en-US" sz="2800" dirty="0" err="1">
              <a:solidFill>
                <a:srgbClr val="7030A0"/>
              </a:solidFill>
              <a:latin typeface="Times New Roman" panose="02020603050405020304" pitchFamily="18" charset="0"/>
              <a:ea typeface="Times New Roman" panose="02020603050405020304" pitchFamily="18" charset="0"/>
            </a:rPr>
            <a:t>th</a:t>
          </a:r>
          <a:r>
            <a:rPr lang="vi-VN" sz="2800" dirty="0">
              <a:solidFill>
                <a:srgbClr val="7030A0"/>
              </a:solidFill>
              <a:latin typeface="Times New Roman" panose="02020603050405020304" pitchFamily="18" charset="0"/>
              <a:ea typeface="Times New Roman" panose="02020603050405020304" pitchFamily="18" charset="0"/>
            </a:rPr>
            <a:t>ư</a:t>
          </a:r>
          <a:r>
            <a:rPr lang="en-US" sz="2800" dirty="0" err="1">
              <a:solidFill>
                <a:srgbClr val="7030A0"/>
              </a:solidFill>
              <a:latin typeface="Times New Roman" panose="02020603050405020304" pitchFamily="18" charset="0"/>
              <a:ea typeface="Times New Roman" panose="02020603050405020304" pitchFamily="18" charset="0"/>
            </a:rPr>
            <a:t>ớc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để</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tia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tới</a:t>
          </a:r>
          <a:r>
            <a:rPr lang="en-US" sz="2800" dirty="0">
              <a:solidFill>
                <a:srgbClr val="7030A0"/>
              </a:solidFill>
              <a:latin typeface="Times New Roman" panose="02020603050405020304" pitchFamily="18" charset="0"/>
              <a:ea typeface="Times New Roman" panose="02020603050405020304" pitchFamily="18" charset="0"/>
            </a:rPr>
            <a:t> SI. </a:t>
          </a:r>
          <a:r>
            <a:rPr lang="en-US" sz="2800" dirty="0" err="1">
              <a:solidFill>
                <a:srgbClr val="7030A0"/>
              </a:solidFill>
              <a:latin typeface="Times New Roman" panose="02020603050405020304" pitchFamily="18" charset="0"/>
              <a:ea typeface="Times New Roman" panose="02020603050405020304" pitchFamily="18" charset="0"/>
            </a:rPr>
            <a:t>Chú</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mũi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chiều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truyền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tia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tới</a:t>
          </a:r>
          <a:r>
            <a:rPr lang="en-US" sz="2800" dirty="0">
              <a:solidFill>
                <a:srgbClr val="7030A0"/>
              </a:solidFill>
              <a:latin typeface="Times New Roman" panose="02020603050405020304" pitchFamily="18" charset="0"/>
              <a:ea typeface="Times New Roman" panose="02020603050405020304" pitchFamily="18" charset="0"/>
            </a:rPr>
            <a:t>.</a:t>
          </a:r>
          <a:endParaRPr lang="en-US" sz="2800" dirty="0">
            <a:solidFill>
              <a:srgbClr val="7030A0"/>
            </a:solidFill>
          </a:endParaRPr>
        </a:p>
      </dgm:t>
    </dgm:pt>
    <dgm:pt modelId="{6C3718D4-472C-41B4-ADBD-7192DD8D0511}" type="parTrans" cxnId="{CCA9A68B-9721-40AF-924F-9A6FC79671F2}">
      <dgm:prSet/>
      <dgm:spPr/>
      <dgm:t>
        <a:bodyPr/>
        <a:lstStyle/>
        <a:p>
          <a:endParaRPr lang="en-US"/>
        </a:p>
      </dgm:t>
    </dgm:pt>
    <dgm:pt modelId="{DFACD747-F5F0-4BE3-BE12-EA79A63B10F5}" type="sibTrans" cxnId="{CCA9A68B-9721-40AF-924F-9A6FC79671F2}">
      <dgm:prSet/>
      <dgm:spPr/>
      <dgm:t>
        <a:bodyPr/>
        <a:lstStyle/>
        <a:p>
          <a:endParaRPr lang="en-US"/>
        </a:p>
      </dgm:t>
    </dgm:pt>
    <dgm:pt modelId="{03A79515-B2B0-428D-9A27-18438F6A5792}">
      <dgm:prSet phldrT="[Text]" custT="1"/>
      <dgm:spPr>
        <a:solidFill>
          <a:srgbClr val="8BCD43"/>
        </a:solidFill>
      </dgm:spPr>
      <dgm:t>
        <a:bodyPr/>
        <a:lstStyle/>
        <a:p>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Dùng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bút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dạ</a:t>
          </a:r>
          <a:r>
            <a:rPr lang="en-US" sz="2800" dirty="0">
              <a:solidFill>
                <a:srgbClr val="0000FF"/>
              </a:solidFill>
              <a:latin typeface="Times New Roman" panose="02020603050405020304" pitchFamily="18" charset="0"/>
              <a:ea typeface="Times New Roman" panose="02020603050405020304" pitchFamily="18" charset="0"/>
            </a:rPr>
            <a:t> và </a:t>
          </a:r>
          <a:r>
            <a:rPr lang="en-US" sz="2800" dirty="0" err="1">
              <a:solidFill>
                <a:srgbClr val="0000FF"/>
              </a:solidFill>
              <a:latin typeface="Times New Roman" panose="02020603050405020304" pitchFamily="18" charset="0"/>
              <a:ea typeface="Times New Roman" panose="02020603050405020304" pitchFamily="18" charset="0"/>
            </a:rPr>
            <a:t>th</a:t>
          </a:r>
          <a:r>
            <a:rPr lang="vi-VN" sz="2800" dirty="0">
              <a:solidFill>
                <a:srgbClr val="0000FF"/>
              </a:solidFill>
              <a:latin typeface="Times New Roman" panose="02020603050405020304" pitchFamily="18" charset="0"/>
              <a:ea typeface="Times New Roman" panose="02020603050405020304" pitchFamily="18" charset="0"/>
            </a:rPr>
            <a:t>ư</a:t>
          </a:r>
          <a:r>
            <a:rPr lang="en-US" sz="2800" dirty="0" err="1">
              <a:solidFill>
                <a:srgbClr val="0000FF"/>
              </a:solidFill>
              <a:latin typeface="Times New Roman" panose="02020603050405020304" pitchFamily="18" charset="0"/>
              <a:ea typeface="Times New Roman" panose="02020603050405020304" pitchFamily="18" charset="0"/>
            </a:rPr>
            <a:t>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kẻ</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tia</a:t>
          </a:r>
          <a:r>
            <a:rPr lang="en-US" sz="2800" dirty="0">
              <a:solidFill>
                <a:srgbClr val="0000FF"/>
              </a:solidFill>
              <a:latin typeface="Times New Roman" panose="02020603050405020304" pitchFamily="18" charset="0"/>
              <a:ea typeface="Times New Roman" panose="02020603050405020304" pitchFamily="18" charset="0"/>
            </a:rPr>
            <a:t> ra </a:t>
          </a:r>
          <a:r>
            <a:rPr lang="en-US" sz="2800" dirty="0" err="1">
              <a:solidFill>
                <a:srgbClr val="0000FF"/>
              </a:solidFill>
              <a:latin typeface="Times New Roman" panose="02020603050405020304" pitchFamily="18" charset="0"/>
              <a:ea typeface="Times New Roman" panose="02020603050405020304" pitchFamily="18" charset="0"/>
            </a:rPr>
            <a:t>khúc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xạ</a:t>
          </a:r>
          <a:r>
            <a:rPr lang="en-US" sz="2800" dirty="0">
              <a:solidFill>
                <a:srgbClr val="0000FF"/>
              </a:solidFill>
              <a:latin typeface="Times New Roman" panose="02020603050405020304" pitchFamily="18" charset="0"/>
              <a:ea typeface="Times New Roman" panose="02020603050405020304" pitchFamily="18" charset="0"/>
            </a:rPr>
            <a:t> IK. </a:t>
          </a:r>
          <a:r>
            <a:rPr lang="en-US" sz="2800" dirty="0" err="1">
              <a:solidFill>
                <a:srgbClr val="0000FF"/>
              </a:solidFill>
              <a:latin typeface="Times New Roman" panose="02020603050405020304" pitchFamily="18" charset="0"/>
              <a:ea typeface="Times New Roman" panose="02020603050405020304" pitchFamily="18" charset="0"/>
            </a:rPr>
            <a:t>Chú</a:t>
          </a:r>
          <a:r>
            <a:rPr lang="en-US" sz="2800" dirty="0">
              <a:solidFill>
                <a:srgbClr val="0000FF"/>
              </a:solidFill>
              <a:latin typeface="Times New Roman" panose="02020603050405020304" pitchFamily="18" charset="0"/>
              <a:ea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rPr>
            <a:t>mũi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tên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chỉ</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chiều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truyền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sáng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tới</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ndParaRPr>
        </a:p>
      </dgm:t>
    </dgm:pt>
    <dgm:pt modelId="{8E5637EC-A156-41B7-8745-30EF23937286}" type="parTrans" cxnId="{A40FF560-027B-434C-B4D3-2F2FD8396D66}">
      <dgm:prSet/>
      <dgm:spPr/>
      <dgm:t>
        <a:bodyPr/>
        <a:lstStyle/>
        <a:p>
          <a:endParaRPr lang="en-US"/>
        </a:p>
      </dgm:t>
    </dgm:pt>
    <dgm:pt modelId="{C39B4F8B-005C-4C52-B5CC-063F1A83FA2B}" type="sibTrans" cxnId="{A40FF560-027B-434C-B4D3-2F2FD8396D66}">
      <dgm:prSet/>
      <dgm:spPr/>
      <dgm:t>
        <a:bodyPr/>
        <a:lstStyle/>
        <a:p>
          <a:endParaRPr lang="en-US"/>
        </a:p>
      </dgm:t>
    </dgm:pt>
    <dgm:pt modelId="{F2001D55-8085-4962-9148-C2206296E558}">
      <dgm:prSet phldrT="[Text]" custT="1"/>
      <dgm:spPr>
        <a:solidFill>
          <a:srgbClr val="47B3C9"/>
        </a:solidFill>
      </dgm:spPr>
      <dgm:t>
        <a:bodyPr/>
        <a:lstStyle/>
        <a:p>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Đặt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a:t>
          </a:r>
          <a:r>
            <a:rPr lang="vi-VN" sz="2800" dirty="0">
              <a:solidFill>
                <a:srgbClr val="FF0000"/>
              </a:solidFill>
              <a:latin typeface="Times New Roman" panose="02020603050405020304" pitchFamily="18" charset="0"/>
              <a:ea typeface="Times New Roman" panose="02020603050405020304" pitchFamily="18" charset="0"/>
            </a:rPr>
            <a:t>ư</a:t>
          </a:r>
          <a:r>
            <a:rPr lang="en-US" sz="2800" dirty="0" err="1">
              <a:solidFill>
                <a:srgbClr val="FF0000"/>
              </a:solidFill>
              <a:latin typeface="Times New Roman" panose="02020603050405020304" pitchFamily="18" charset="0"/>
              <a:ea typeface="Times New Roman" panose="02020603050405020304" pitchFamily="18" charset="0"/>
            </a:rPr>
            <a:t>ớc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vuông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góc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với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mặt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phân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giữa</a:t>
          </a:r>
          <a:r>
            <a:rPr lang="en-US" sz="2800" dirty="0">
              <a:solidFill>
                <a:srgbClr val="FF0000"/>
              </a:solidFill>
              <a:latin typeface="Times New Roman" panose="02020603050405020304" pitchFamily="18" charset="0"/>
              <a:ea typeface="Times New Roman" panose="02020603050405020304" pitchFamily="18" charset="0"/>
            </a:rPr>
            <a:t> 2 </a:t>
          </a:r>
          <a:r>
            <a:rPr lang="en-US" sz="2800" dirty="0" err="1">
              <a:solidFill>
                <a:srgbClr val="FF0000"/>
              </a:solidFill>
              <a:latin typeface="Times New Roman" panose="02020603050405020304" pitchFamily="18" charset="0"/>
              <a:ea typeface="Times New Roman" panose="02020603050405020304" pitchFamily="18" charset="0"/>
            </a:rPr>
            <a:t>môi</a:t>
          </a:r>
          <a:r>
            <a:rPr lang="en-US" sz="2800" dirty="0">
              <a:solidFill>
                <a:srgbClr val="FF0000"/>
              </a:solidFill>
              <a:latin typeface="Times New Roman" panose="02020603050405020304" pitchFamily="18" charset="0"/>
              <a:ea typeface="Times New Roman" panose="02020603050405020304" pitchFamily="18" charset="0"/>
            </a:rPr>
            <a:t> tr</a:t>
          </a:r>
          <a:r>
            <a:rPr lang="vi-VN" sz="2800" dirty="0">
              <a:solidFill>
                <a:srgbClr val="FF0000"/>
              </a:solidFill>
              <a:latin typeface="Times New Roman" panose="02020603050405020304" pitchFamily="18" charset="0"/>
              <a:ea typeface="Times New Roman" panose="02020603050405020304" pitchFamily="18" charset="0"/>
            </a:rPr>
            <a:t>ư</a:t>
          </a:r>
          <a:r>
            <a:rPr lang="en-US" sz="2800" dirty="0" err="1">
              <a:solidFill>
                <a:srgbClr val="FF0000"/>
              </a:solidFill>
              <a:latin typeface="Times New Roman" panose="02020603050405020304" pitchFamily="18" charset="0"/>
              <a:ea typeface="Times New Roman" panose="02020603050405020304" pitchFamily="18" charset="0"/>
            </a:rPr>
            <a:t>ờng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Kẻ</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pháp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tuyến</a:t>
          </a:r>
          <a:r>
            <a:rPr lang="en-US" sz="2800" dirty="0">
              <a:solidFill>
                <a:srgbClr val="FF0000"/>
              </a:solidFill>
              <a:latin typeface="Times New Roman" panose="02020603050405020304" pitchFamily="18" charset="0"/>
              <a:ea typeface="Times New Roman" panose="02020603050405020304" pitchFamily="18" charset="0"/>
            </a:rPr>
            <a:t> NN’</a:t>
          </a:r>
          <a:endParaRPr lang="en-US" sz="2800" dirty="0">
            <a:solidFill>
              <a:srgbClr val="0000FF"/>
            </a:solidFill>
          </a:endParaRPr>
        </a:p>
      </dgm:t>
    </dgm:pt>
    <dgm:pt modelId="{599AE5E7-38CB-40A7-9C4A-6C7F62439FE6}" type="parTrans" cxnId="{DAA65CA5-1D40-4E14-8FBB-89BE2172A688}">
      <dgm:prSet/>
      <dgm:spPr/>
      <dgm:t>
        <a:bodyPr/>
        <a:lstStyle/>
        <a:p>
          <a:endParaRPr lang="en-US"/>
        </a:p>
      </dgm:t>
    </dgm:pt>
    <dgm:pt modelId="{CC734593-5C39-4C93-A2C9-505AACD31ADF}" type="sibTrans" cxnId="{DAA65CA5-1D40-4E14-8FBB-89BE2172A688}">
      <dgm:prSet/>
      <dgm:spPr/>
      <dgm:t>
        <a:bodyPr/>
        <a:lstStyle/>
        <a:p>
          <a:endParaRPr lang="en-US"/>
        </a:p>
      </dgm:t>
    </dgm:pt>
    <dgm:pt modelId="{0008241E-3067-48A4-ADF7-5016D543A17D}">
      <dgm:prSet phldrT="[Text]" custT="1"/>
      <dgm:spPr>
        <a:solidFill>
          <a:srgbClr val="FFC000"/>
        </a:solidFill>
      </dgm:spPr>
      <dgm:t>
        <a:bodyPr/>
        <a:lstStyle/>
        <a:p>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Xác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góc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tới</a:t>
          </a:r>
          <a:r>
            <a:rPr lang="en-US" sz="2800" dirty="0">
              <a:solidFill>
                <a:srgbClr val="002060"/>
              </a:solidFill>
              <a:latin typeface="Times New Roman" panose="02020603050405020304" pitchFamily="18" charset="0"/>
              <a:ea typeface="Times New Roman" panose="02020603050405020304" pitchFamily="18" charset="0"/>
            </a:rPr>
            <a:t> SIN và </a:t>
          </a:r>
          <a:r>
            <a:rPr lang="en-US" sz="2800" dirty="0" err="1">
              <a:solidFill>
                <a:srgbClr val="002060"/>
              </a:solidFill>
              <a:latin typeface="Times New Roman" panose="02020603050405020304" pitchFamily="18" charset="0"/>
              <a:ea typeface="Times New Roman" panose="02020603050405020304" pitchFamily="18" charset="0"/>
            </a:rPr>
            <a:t>góc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khúc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xạ</a:t>
          </a:r>
          <a:r>
            <a:rPr lang="en-US" sz="2800" dirty="0">
              <a:solidFill>
                <a:srgbClr val="002060"/>
              </a:solidFill>
              <a:latin typeface="Times New Roman" panose="02020603050405020304" pitchFamily="18" charset="0"/>
              <a:ea typeface="Times New Roman" panose="02020603050405020304" pitchFamily="18" charset="0"/>
            </a:rPr>
            <a:t> N’IK</a:t>
          </a:r>
          <a:endParaRPr lang="en-US" sz="2800" dirty="0">
            <a:solidFill>
              <a:srgbClr val="002060"/>
            </a:solidFill>
          </a:endParaRPr>
        </a:p>
      </dgm:t>
    </dgm:pt>
    <dgm:pt modelId="{6A5796CF-07C5-48D1-88FE-216E10FB5C36}" type="parTrans" cxnId="{14B29510-50F1-425B-B5D5-ECCF2C1B4CF9}">
      <dgm:prSet/>
      <dgm:spPr/>
      <dgm:t>
        <a:bodyPr/>
        <a:lstStyle/>
        <a:p>
          <a:endParaRPr lang="en-US"/>
        </a:p>
      </dgm:t>
    </dgm:pt>
    <dgm:pt modelId="{2543E009-4B71-443A-89F8-193305B2424F}" type="sibTrans" cxnId="{14B29510-50F1-425B-B5D5-ECCF2C1B4CF9}">
      <dgm:prSet/>
      <dgm:spPr/>
      <dgm:t>
        <a:bodyPr/>
        <a:lstStyle/>
        <a:p>
          <a:endParaRPr lang="en-US"/>
        </a:p>
      </dgm:t>
    </dgm:pt>
    <dgm:pt modelId="{F26E47BE-ED22-4FB7-94A1-55DF823815CB}" type="pres">
      <dgm:prSet presAssocID="{E8532C7D-4B2A-40ED-9275-551310BA69C7}" presName="Name0" presStyleCnt="0">
        <dgm:presLayoutVars>
          <dgm:chMax val="7"/>
          <dgm:chPref val="7"/>
          <dgm:dir/>
        </dgm:presLayoutVars>
      </dgm:prSet>
      <dgm:spPr/>
      <dgm:t>
        <a:bodyPr/>
        <a:lstStyle/>
        <a:p>
          <a:endParaRPr lang="en-US"/>
        </a:p>
      </dgm:t>
    </dgm:pt>
    <dgm:pt modelId="{365EEE34-5BCA-4619-AA58-C3BF704B9601}" type="pres">
      <dgm:prSet presAssocID="{E8532C7D-4B2A-40ED-9275-551310BA69C7}" presName="Name1" presStyleCnt="0"/>
      <dgm:spPr/>
    </dgm:pt>
    <dgm:pt modelId="{D1C20956-713F-464E-BCD9-48B134D7D966}" type="pres">
      <dgm:prSet presAssocID="{E8532C7D-4B2A-40ED-9275-551310BA69C7}" presName="cycle" presStyleCnt="0"/>
      <dgm:spPr/>
    </dgm:pt>
    <dgm:pt modelId="{21D7690C-62EE-4809-B6CF-17C88FC9FB5C}" type="pres">
      <dgm:prSet presAssocID="{E8532C7D-4B2A-40ED-9275-551310BA69C7}" presName="srcNode" presStyleLbl="node1" presStyleIdx="0" presStyleCnt="5"/>
      <dgm:spPr/>
    </dgm:pt>
    <dgm:pt modelId="{2D5D8785-2BA3-466C-A184-CCC20D15CF27}" type="pres">
      <dgm:prSet presAssocID="{E8532C7D-4B2A-40ED-9275-551310BA69C7}" presName="conn" presStyleLbl="parChTrans1D2" presStyleIdx="0" presStyleCnt="1"/>
      <dgm:spPr/>
      <dgm:t>
        <a:bodyPr/>
        <a:lstStyle/>
        <a:p>
          <a:endParaRPr lang="en-US"/>
        </a:p>
      </dgm:t>
    </dgm:pt>
    <dgm:pt modelId="{3857A837-97AA-4B22-886D-788751D1DFCC}" type="pres">
      <dgm:prSet presAssocID="{E8532C7D-4B2A-40ED-9275-551310BA69C7}" presName="extraNode" presStyleLbl="node1" presStyleIdx="0" presStyleCnt="5"/>
      <dgm:spPr/>
    </dgm:pt>
    <dgm:pt modelId="{BBF505BF-872B-4C1D-84F6-639CAF769300}" type="pres">
      <dgm:prSet presAssocID="{E8532C7D-4B2A-40ED-9275-551310BA69C7}" presName="dstNode" presStyleLbl="node1" presStyleIdx="0" presStyleCnt="5"/>
      <dgm:spPr/>
    </dgm:pt>
    <dgm:pt modelId="{3D0124FE-9277-4C2E-941D-8C3E117117E8}" type="pres">
      <dgm:prSet presAssocID="{6AC2F178-2E2F-4831-B82F-558FF1CF16FC}" presName="text_1" presStyleLbl="node1" presStyleIdx="0" presStyleCnt="5" custScaleX="104334" custScaleY="159242" custLinFactNeighborY="-20347">
        <dgm:presLayoutVars>
          <dgm:bulletEnabled val="1"/>
        </dgm:presLayoutVars>
      </dgm:prSet>
      <dgm:spPr/>
      <dgm:t>
        <a:bodyPr/>
        <a:lstStyle/>
        <a:p>
          <a:endParaRPr lang="en-US"/>
        </a:p>
      </dgm:t>
    </dgm:pt>
    <dgm:pt modelId="{A3DACF1A-2813-41E8-B369-32405CFF876A}" type="pres">
      <dgm:prSet presAssocID="{6AC2F178-2E2F-4831-B82F-558FF1CF16FC}" presName="accent_1" presStyleCnt="0"/>
      <dgm:spPr/>
    </dgm:pt>
    <dgm:pt modelId="{7FFE3E1C-A62A-4307-81C3-55D4EDC8E8BD}" type="pres">
      <dgm:prSet presAssocID="{6AC2F178-2E2F-4831-B82F-558FF1CF16FC}" presName="accentRepeatNode" presStyleLbl="solidFgAcc1" presStyleIdx="0" presStyleCnt="5" custLinFactNeighborX="-327" custLinFactNeighborY="-2015"/>
      <dgm:spPr/>
    </dgm:pt>
    <dgm:pt modelId="{66C5D5EC-4B85-4066-B2DA-2E0CC7F11C0A}" type="pres">
      <dgm:prSet presAssocID="{05C90DAB-D59D-458D-B679-B1F1C22A7C44}" presName="text_2" presStyleLbl="node1" presStyleIdx="1" presStyleCnt="5" custScaleX="100759" custScaleY="164563">
        <dgm:presLayoutVars>
          <dgm:bulletEnabled val="1"/>
        </dgm:presLayoutVars>
      </dgm:prSet>
      <dgm:spPr/>
      <dgm:t>
        <a:bodyPr/>
        <a:lstStyle/>
        <a:p>
          <a:endParaRPr lang="en-US"/>
        </a:p>
      </dgm:t>
    </dgm:pt>
    <dgm:pt modelId="{1B6908F4-E504-4F34-8A6F-9CB8A309D97E}" type="pres">
      <dgm:prSet presAssocID="{05C90DAB-D59D-458D-B679-B1F1C22A7C44}" presName="accent_2" presStyleCnt="0"/>
      <dgm:spPr/>
    </dgm:pt>
    <dgm:pt modelId="{0E3D4E16-C68B-40BD-ACB6-C0876B11AD45}" type="pres">
      <dgm:prSet presAssocID="{05C90DAB-D59D-458D-B679-B1F1C22A7C44}" presName="accentRepeatNode" presStyleLbl="solidFgAcc1" presStyleIdx="1" presStyleCnt="5"/>
      <dgm:spPr/>
    </dgm:pt>
    <dgm:pt modelId="{24D355A6-5031-41D7-BFCC-B734DD5FF2A5}" type="pres">
      <dgm:prSet presAssocID="{03A79515-B2B0-428D-9A27-18438F6A5792}" presName="text_3" presStyleLbl="node1" presStyleIdx="2" presStyleCnt="5" custScaleX="99117" custScaleY="184557" custLinFactNeighborY="12304">
        <dgm:presLayoutVars>
          <dgm:bulletEnabled val="1"/>
        </dgm:presLayoutVars>
      </dgm:prSet>
      <dgm:spPr/>
      <dgm:t>
        <a:bodyPr/>
        <a:lstStyle/>
        <a:p>
          <a:endParaRPr lang="en-US"/>
        </a:p>
      </dgm:t>
    </dgm:pt>
    <dgm:pt modelId="{81A723BE-A24F-49EC-B479-BB29EF8B2824}" type="pres">
      <dgm:prSet presAssocID="{03A79515-B2B0-428D-9A27-18438F6A5792}" presName="accent_3" presStyleCnt="0"/>
      <dgm:spPr/>
    </dgm:pt>
    <dgm:pt modelId="{6B7A8DCA-1163-40D1-8FE8-11171B7AEF04}" type="pres">
      <dgm:prSet presAssocID="{03A79515-B2B0-428D-9A27-18438F6A5792}" presName="accentRepeatNode" presStyleLbl="solidFgAcc1" presStyleIdx="2" presStyleCnt="5"/>
      <dgm:spPr/>
    </dgm:pt>
    <dgm:pt modelId="{C1C89ED9-FAEF-4791-B8CC-74FA34ADB0A5}" type="pres">
      <dgm:prSet presAssocID="{F2001D55-8085-4962-9148-C2206296E558}" presName="text_4" presStyleLbl="node1" presStyleIdx="3" presStyleCnt="5" custScaleX="99117" custScaleY="167755" custLinFactNeighborY="30701">
        <dgm:presLayoutVars>
          <dgm:bulletEnabled val="1"/>
        </dgm:presLayoutVars>
      </dgm:prSet>
      <dgm:spPr/>
      <dgm:t>
        <a:bodyPr/>
        <a:lstStyle/>
        <a:p>
          <a:endParaRPr lang="en-US"/>
        </a:p>
      </dgm:t>
    </dgm:pt>
    <dgm:pt modelId="{CA12E48B-589B-4D2B-9AF6-C28380AE60FB}" type="pres">
      <dgm:prSet presAssocID="{F2001D55-8085-4962-9148-C2206296E558}" presName="accent_4" presStyleCnt="0"/>
      <dgm:spPr/>
    </dgm:pt>
    <dgm:pt modelId="{5DE00BE5-B3E9-499D-8C2B-E03BFA2EE29D}" type="pres">
      <dgm:prSet presAssocID="{F2001D55-8085-4962-9148-C2206296E558}" presName="accentRepeatNode" presStyleLbl="solidFgAcc1" presStyleIdx="3" presStyleCnt="5"/>
      <dgm:spPr/>
    </dgm:pt>
    <dgm:pt modelId="{25DFBE64-996B-4E22-87CA-1429516CEEB4}" type="pres">
      <dgm:prSet presAssocID="{0008241E-3067-48A4-ADF7-5016D543A17D}" presName="text_5" presStyleLbl="node1" presStyleIdx="4" presStyleCnt="5" custScaleX="99621" custScaleY="113926" custLinFactNeighborY="18398">
        <dgm:presLayoutVars>
          <dgm:bulletEnabled val="1"/>
        </dgm:presLayoutVars>
      </dgm:prSet>
      <dgm:spPr/>
      <dgm:t>
        <a:bodyPr/>
        <a:lstStyle/>
        <a:p>
          <a:endParaRPr lang="en-US"/>
        </a:p>
      </dgm:t>
    </dgm:pt>
    <dgm:pt modelId="{A3F3A8A5-6FA3-471B-86E5-4EE8900F6130}" type="pres">
      <dgm:prSet presAssocID="{0008241E-3067-48A4-ADF7-5016D543A17D}" presName="accent_5" presStyleCnt="0"/>
      <dgm:spPr/>
    </dgm:pt>
    <dgm:pt modelId="{9A719E04-6E3E-4BAC-AD42-B6C209FF21AE}" type="pres">
      <dgm:prSet presAssocID="{0008241E-3067-48A4-ADF7-5016D543A17D}" presName="accentRepeatNode" presStyleLbl="solidFgAcc1" presStyleIdx="4" presStyleCnt="5"/>
      <dgm:spPr/>
    </dgm:pt>
  </dgm:ptLst>
  <dgm:cxnLst>
    <dgm:cxn modelId="{F0754989-87B8-48EB-8252-99A0ED439AAA}" type="presOf" srcId="{6AC2F178-2E2F-4831-B82F-558FF1CF16FC}" destId="{3D0124FE-9277-4C2E-941D-8C3E117117E8}" srcOrd="0" destOrd="0" presId="urn:microsoft.com/office/officeart/2008/layout/VerticalCurvedList"/>
    <dgm:cxn modelId="{99D71290-6661-4DD4-9C6A-8BAD8446C84E}" type="presOf" srcId="{F2001D55-8085-4962-9148-C2206296E558}" destId="{C1C89ED9-FAEF-4791-B8CC-74FA34ADB0A5}" srcOrd="0" destOrd="0" presId="urn:microsoft.com/office/officeart/2008/layout/VerticalCurvedList"/>
    <dgm:cxn modelId="{D9A207A0-75F0-44E5-A082-C66BE8D15B30}" type="presOf" srcId="{4C573295-A34D-4E47-98F7-D5C12C5F094A}" destId="{2D5D8785-2BA3-466C-A184-CCC20D15CF27}" srcOrd="0" destOrd="0" presId="urn:microsoft.com/office/officeart/2008/layout/VerticalCurvedList"/>
    <dgm:cxn modelId="{A7D77397-6959-470C-82B2-9C4C29026A31}" srcId="{E8532C7D-4B2A-40ED-9275-551310BA69C7}" destId="{6AC2F178-2E2F-4831-B82F-558FF1CF16FC}" srcOrd="0" destOrd="0" parTransId="{21389430-3DF4-4A33-AFCE-7AEC1565F68D}" sibTransId="{4C573295-A34D-4E47-98F7-D5C12C5F094A}"/>
    <dgm:cxn modelId="{14B29510-50F1-425B-B5D5-ECCF2C1B4CF9}" srcId="{E8532C7D-4B2A-40ED-9275-551310BA69C7}" destId="{0008241E-3067-48A4-ADF7-5016D543A17D}" srcOrd="4" destOrd="0" parTransId="{6A5796CF-07C5-48D1-88FE-216E10FB5C36}" sibTransId="{2543E009-4B71-443A-89F8-193305B2424F}"/>
    <dgm:cxn modelId="{CCA9A68B-9721-40AF-924F-9A6FC79671F2}" srcId="{E8532C7D-4B2A-40ED-9275-551310BA69C7}" destId="{05C90DAB-D59D-458D-B679-B1F1C22A7C44}" srcOrd="1" destOrd="0" parTransId="{6C3718D4-472C-41B4-ADBD-7192DD8D0511}" sibTransId="{DFACD747-F5F0-4BE3-BE12-EA79A63B10F5}"/>
    <dgm:cxn modelId="{DAA65CA5-1D40-4E14-8FBB-89BE2172A688}" srcId="{E8532C7D-4B2A-40ED-9275-551310BA69C7}" destId="{F2001D55-8085-4962-9148-C2206296E558}" srcOrd="3" destOrd="0" parTransId="{599AE5E7-38CB-40A7-9C4A-6C7F62439FE6}" sibTransId="{CC734593-5C39-4C93-A2C9-505AACD31ADF}"/>
    <dgm:cxn modelId="{25059FE8-7C68-40DF-A335-C890E5FB378D}" type="presOf" srcId="{03A79515-B2B0-428D-9A27-18438F6A5792}" destId="{24D355A6-5031-41D7-BFCC-B734DD5FF2A5}" srcOrd="0" destOrd="0" presId="urn:microsoft.com/office/officeart/2008/layout/VerticalCurvedList"/>
    <dgm:cxn modelId="{3F74DED1-74EC-4594-84F5-F8B20E57613B}" type="presOf" srcId="{05C90DAB-D59D-458D-B679-B1F1C22A7C44}" destId="{66C5D5EC-4B85-4066-B2DA-2E0CC7F11C0A}" srcOrd="0" destOrd="0" presId="urn:microsoft.com/office/officeart/2008/layout/VerticalCurvedList"/>
    <dgm:cxn modelId="{8C4E64DD-5FA0-4CB3-B8F0-171DDC4C7181}" type="presOf" srcId="{E8532C7D-4B2A-40ED-9275-551310BA69C7}" destId="{F26E47BE-ED22-4FB7-94A1-55DF823815CB}" srcOrd="0" destOrd="0" presId="urn:microsoft.com/office/officeart/2008/layout/VerticalCurvedList"/>
    <dgm:cxn modelId="{A40FF560-027B-434C-B4D3-2F2FD8396D66}" srcId="{E8532C7D-4B2A-40ED-9275-551310BA69C7}" destId="{03A79515-B2B0-428D-9A27-18438F6A5792}" srcOrd="2" destOrd="0" parTransId="{8E5637EC-A156-41B7-8745-30EF23937286}" sibTransId="{C39B4F8B-005C-4C52-B5CC-063F1A83FA2B}"/>
    <dgm:cxn modelId="{77D85EB5-DA71-4F37-8A9C-BDB1DBB87F1A}" type="presOf" srcId="{0008241E-3067-48A4-ADF7-5016D543A17D}" destId="{25DFBE64-996B-4E22-87CA-1429516CEEB4}" srcOrd="0" destOrd="0" presId="urn:microsoft.com/office/officeart/2008/layout/VerticalCurvedList"/>
    <dgm:cxn modelId="{C64A49DC-82AF-4B46-87FC-4D6B078834E0}" type="presParOf" srcId="{F26E47BE-ED22-4FB7-94A1-55DF823815CB}" destId="{365EEE34-5BCA-4619-AA58-C3BF704B9601}" srcOrd="0" destOrd="0" presId="urn:microsoft.com/office/officeart/2008/layout/VerticalCurvedList"/>
    <dgm:cxn modelId="{B48CBBA5-30A5-4FC5-9E59-5C3291F9989B}" type="presParOf" srcId="{365EEE34-5BCA-4619-AA58-C3BF704B9601}" destId="{D1C20956-713F-464E-BCD9-48B134D7D966}" srcOrd="0" destOrd="0" presId="urn:microsoft.com/office/officeart/2008/layout/VerticalCurvedList"/>
    <dgm:cxn modelId="{317EC668-16A7-4DE7-AB66-8EE297357B95}" type="presParOf" srcId="{D1C20956-713F-464E-BCD9-48B134D7D966}" destId="{21D7690C-62EE-4809-B6CF-17C88FC9FB5C}" srcOrd="0" destOrd="0" presId="urn:microsoft.com/office/officeart/2008/layout/VerticalCurvedList"/>
    <dgm:cxn modelId="{87A424EA-5A5E-4930-81E8-DADC1DF8A654}" type="presParOf" srcId="{D1C20956-713F-464E-BCD9-48B134D7D966}" destId="{2D5D8785-2BA3-466C-A184-CCC20D15CF27}" srcOrd="1" destOrd="0" presId="urn:microsoft.com/office/officeart/2008/layout/VerticalCurvedList"/>
    <dgm:cxn modelId="{621B9F08-1F9A-4FA7-A7DE-DACE3087EB7B}" type="presParOf" srcId="{D1C20956-713F-464E-BCD9-48B134D7D966}" destId="{3857A837-97AA-4B22-886D-788751D1DFCC}" srcOrd="2" destOrd="0" presId="urn:microsoft.com/office/officeart/2008/layout/VerticalCurvedList"/>
    <dgm:cxn modelId="{A8A9377C-CDF4-4537-9518-1C8C59FE0B4E}" type="presParOf" srcId="{D1C20956-713F-464E-BCD9-48B134D7D966}" destId="{BBF505BF-872B-4C1D-84F6-639CAF769300}" srcOrd="3" destOrd="0" presId="urn:microsoft.com/office/officeart/2008/layout/VerticalCurvedList"/>
    <dgm:cxn modelId="{F0B78E54-41F2-42FA-AA5C-C1D452361572}" type="presParOf" srcId="{365EEE34-5BCA-4619-AA58-C3BF704B9601}" destId="{3D0124FE-9277-4C2E-941D-8C3E117117E8}" srcOrd="1" destOrd="0" presId="urn:microsoft.com/office/officeart/2008/layout/VerticalCurvedList"/>
    <dgm:cxn modelId="{10CB31A8-378A-49F5-B8A4-5A403DBC04DF}" type="presParOf" srcId="{365EEE34-5BCA-4619-AA58-C3BF704B9601}" destId="{A3DACF1A-2813-41E8-B369-32405CFF876A}" srcOrd="2" destOrd="0" presId="urn:microsoft.com/office/officeart/2008/layout/VerticalCurvedList"/>
    <dgm:cxn modelId="{92E5E8E4-77C1-4D10-A61A-95074FB9BB6B}" type="presParOf" srcId="{A3DACF1A-2813-41E8-B369-32405CFF876A}" destId="{7FFE3E1C-A62A-4307-81C3-55D4EDC8E8BD}" srcOrd="0" destOrd="0" presId="urn:microsoft.com/office/officeart/2008/layout/VerticalCurvedList"/>
    <dgm:cxn modelId="{A67D64D0-B9E7-47A8-BADB-F64DCB41E4BA}" type="presParOf" srcId="{365EEE34-5BCA-4619-AA58-C3BF704B9601}" destId="{66C5D5EC-4B85-4066-B2DA-2E0CC7F11C0A}" srcOrd="3" destOrd="0" presId="urn:microsoft.com/office/officeart/2008/layout/VerticalCurvedList"/>
    <dgm:cxn modelId="{F116C293-10A1-4E86-BEFB-313D3E708BBB}" type="presParOf" srcId="{365EEE34-5BCA-4619-AA58-C3BF704B9601}" destId="{1B6908F4-E504-4F34-8A6F-9CB8A309D97E}" srcOrd="4" destOrd="0" presId="urn:microsoft.com/office/officeart/2008/layout/VerticalCurvedList"/>
    <dgm:cxn modelId="{F30BD1BA-3432-40B6-9435-491929165784}" type="presParOf" srcId="{1B6908F4-E504-4F34-8A6F-9CB8A309D97E}" destId="{0E3D4E16-C68B-40BD-ACB6-C0876B11AD45}" srcOrd="0" destOrd="0" presId="urn:microsoft.com/office/officeart/2008/layout/VerticalCurvedList"/>
    <dgm:cxn modelId="{CE482A80-B509-495F-9AD6-2AB1E5C44122}" type="presParOf" srcId="{365EEE34-5BCA-4619-AA58-C3BF704B9601}" destId="{24D355A6-5031-41D7-BFCC-B734DD5FF2A5}" srcOrd="5" destOrd="0" presId="urn:microsoft.com/office/officeart/2008/layout/VerticalCurvedList"/>
    <dgm:cxn modelId="{37E94ECD-37B3-4515-9C09-83B4BC8C0037}" type="presParOf" srcId="{365EEE34-5BCA-4619-AA58-C3BF704B9601}" destId="{81A723BE-A24F-49EC-B479-BB29EF8B2824}" srcOrd="6" destOrd="0" presId="urn:microsoft.com/office/officeart/2008/layout/VerticalCurvedList"/>
    <dgm:cxn modelId="{7209DAB4-FE59-4E0E-88E0-6B4C9F1F6DD4}" type="presParOf" srcId="{81A723BE-A24F-49EC-B479-BB29EF8B2824}" destId="{6B7A8DCA-1163-40D1-8FE8-11171B7AEF04}" srcOrd="0" destOrd="0" presId="urn:microsoft.com/office/officeart/2008/layout/VerticalCurvedList"/>
    <dgm:cxn modelId="{02C79BDD-8A9D-4993-9D9E-51EDCCCA902C}" type="presParOf" srcId="{365EEE34-5BCA-4619-AA58-C3BF704B9601}" destId="{C1C89ED9-FAEF-4791-B8CC-74FA34ADB0A5}" srcOrd="7" destOrd="0" presId="urn:microsoft.com/office/officeart/2008/layout/VerticalCurvedList"/>
    <dgm:cxn modelId="{0F9B9034-0299-42CA-AF9C-70455923C152}" type="presParOf" srcId="{365EEE34-5BCA-4619-AA58-C3BF704B9601}" destId="{CA12E48B-589B-4D2B-9AF6-C28380AE60FB}" srcOrd="8" destOrd="0" presId="urn:microsoft.com/office/officeart/2008/layout/VerticalCurvedList"/>
    <dgm:cxn modelId="{36A2A085-36B1-4F0B-BCA5-E66C249212E3}" type="presParOf" srcId="{CA12E48B-589B-4D2B-9AF6-C28380AE60FB}" destId="{5DE00BE5-B3E9-499D-8C2B-E03BFA2EE29D}" srcOrd="0" destOrd="0" presId="urn:microsoft.com/office/officeart/2008/layout/VerticalCurvedList"/>
    <dgm:cxn modelId="{82819DDA-F96A-4F40-B9C7-5FD6518B7D18}" type="presParOf" srcId="{365EEE34-5BCA-4619-AA58-C3BF704B9601}" destId="{25DFBE64-996B-4E22-87CA-1429516CEEB4}" srcOrd="9" destOrd="0" presId="urn:microsoft.com/office/officeart/2008/layout/VerticalCurvedList"/>
    <dgm:cxn modelId="{104AB600-2802-42A1-AD64-B453E5EDBBB9}" type="presParOf" srcId="{365EEE34-5BCA-4619-AA58-C3BF704B9601}" destId="{A3F3A8A5-6FA3-471B-86E5-4EE8900F6130}" srcOrd="10" destOrd="0" presId="urn:microsoft.com/office/officeart/2008/layout/VerticalCurvedList"/>
    <dgm:cxn modelId="{FD224B2B-4DC9-4984-9845-560148EFE728}" type="presParOf" srcId="{A3F3A8A5-6FA3-471B-86E5-4EE8900F6130}" destId="{9A719E04-6E3E-4BAC-AD42-B6C209FF21A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D8785-2BA3-466C-A184-CCC20D15CF27}">
      <dsp:nvSpPr>
        <dsp:cNvPr id="0" name=""/>
        <dsp:cNvSpPr/>
      </dsp:nvSpPr>
      <dsp:spPr>
        <a:xfrm>
          <a:off x="-5679367" y="-857316"/>
          <a:ext cx="6667632" cy="6667632"/>
        </a:xfrm>
        <a:prstGeom prst="blockArc">
          <a:avLst>
            <a:gd name="adj1" fmla="val 18900000"/>
            <a:gd name="adj2" fmla="val 2700000"/>
            <a:gd name="adj3" fmla="val 32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0124FE-9277-4C2E-941D-8C3E117117E8}">
      <dsp:nvSpPr>
        <dsp:cNvPr id="0" name=""/>
        <dsp:cNvSpPr/>
      </dsp:nvSpPr>
      <dsp:spPr>
        <a:xfrm>
          <a:off x="228988" y="0"/>
          <a:ext cx="7629617" cy="986222"/>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588"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Dùng</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bút</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dạ</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đánh</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dấu</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vị</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trí</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điểm</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tới</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Kí</a:t>
          </a:r>
          <a:r>
            <a:rPr lang="en-US" sz="2800" kern="1200" dirty="0">
              <a:solidFill>
                <a:srgbClr val="FFFF00"/>
              </a:solidFill>
              <a:latin typeface="Times New Roman" panose="02020603050405020304" pitchFamily="18" charset="0"/>
              <a:ea typeface="Times New Roman" panose="02020603050405020304" pitchFamily="18" charset="0"/>
            </a:rPr>
            <a:t> </a:t>
          </a:r>
          <a:r>
            <a:rPr lang="en-US" sz="2800" kern="1200" dirty="0" err="1">
              <a:solidFill>
                <a:srgbClr val="FFFF00"/>
              </a:solidFill>
              <a:latin typeface="Times New Roman" panose="02020603050405020304" pitchFamily="18" charset="0"/>
              <a:ea typeface="Times New Roman" panose="02020603050405020304" pitchFamily="18" charset="0"/>
            </a:rPr>
            <a:t>hiệu</a:t>
          </a:r>
          <a:r>
            <a:rPr lang="en-US" sz="2800" kern="1200" dirty="0">
              <a:solidFill>
                <a:srgbClr val="FFFF00"/>
              </a:solidFill>
              <a:latin typeface="Times New Roman" panose="02020603050405020304" pitchFamily="18" charset="0"/>
              <a:ea typeface="Times New Roman" panose="02020603050405020304" pitchFamily="18" charset="0"/>
            </a:rPr>
            <a:t> I</a:t>
          </a:r>
          <a:endParaRPr lang="en-US" sz="2800" kern="1200" dirty="0">
            <a:solidFill>
              <a:srgbClr val="FFFF00"/>
            </a:solidFill>
          </a:endParaRPr>
        </a:p>
      </dsp:txBody>
      <dsp:txXfrm>
        <a:off x="228988" y="0"/>
        <a:ext cx="7629617" cy="986222"/>
      </dsp:txXfrm>
    </dsp:sp>
    <dsp:sp modelId="{7FFE3E1C-A62A-4307-81C3-55D4EDC8E8BD}">
      <dsp:nvSpPr>
        <dsp:cNvPr id="0" name=""/>
        <dsp:cNvSpPr/>
      </dsp:nvSpPr>
      <dsp:spPr>
        <a:xfrm>
          <a:off x="0" y="216448"/>
          <a:ext cx="774153" cy="77415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5D5EC-4B85-4066-B2DA-2E0CC7F11C0A}">
      <dsp:nvSpPr>
        <dsp:cNvPr id="0" name=""/>
        <dsp:cNvSpPr/>
      </dsp:nvSpPr>
      <dsp:spPr>
        <a:xfrm>
          <a:off x="805175" y="1038224"/>
          <a:ext cx="6921031" cy="1019176"/>
        </a:xfrm>
        <a:prstGeom prst="rect">
          <a:avLst/>
        </a:prstGeom>
        <a:solidFill>
          <a:srgbClr val="FBE5C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588"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Dùng</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bút</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dạ</a:t>
          </a:r>
          <a:r>
            <a:rPr lang="en-US" sz="2800" kern="1200" dirty="0">
              <a:solidFill>
                <a:srgbClr val="7030A0"/>
              </a:solidFill>
              <a:latin typeface="Times New Roman" panose="02020603050405020304" pitchFamily="18" charset="0"/>
              <a:ea typeface="Times New Roman" panose="02020603050405020304" pitchFamily="18" charset="0"/>
            </a:rPr>
            <a:t> và </a:t>
          </a:r>
          <a:r>
            <a:rPr lang="en-US" sz="2800" kern="1200" dirty="0" err="1">
              <a:solidFill>
                <a:srgbClr val="7030A0"/>
              </a:solidFill>
              <a:latin typeface="Times New Roman" panose="02020603050405020304" pitchFamily="18" charset="0"/>
              <a:ea typeface="Times New Roman" panose="02020603050405020304" pitchFamily="18" charset="0"/>
            </a:rPr>
            <a:t>th</a:t>
          </a:r>
          <a:r>
            <a:rPr lang="vi-VN" sz="2800" kern="1200" dirty="0">
              <a:solidFill>
                <a:srgbClr val="7030A0"/>
              </a:solidFill>
              <a:latin typeface="Times New Roman" panose="02020603050405020304" pitchFamily="18" charset="0"/>
              <a:ea typeface="Times New Roman" panose="02020603050405020304" pitchFamily="18" charset="0"/>
            </a:rPr>
            <a:t>ư</a:t>
          </a:r>
          <a:r>
            <a:rPr lang="en-US" sz="2800" kern="1200" dirty="0" err="1">
              <a:solidFill>
                <a:srgbClr val="7030A0"/>
              </a:solidFill>
              <a:latin typeface="Times New Roman" panose="02020603050405020304" pitchFamily="18" charset="0"/>
              <a:ea typeface="Times New Roman" panose="02020603050405020304" pitchFamily="18" charset="0"/>
            </a:rPr>
            <a:t>ớc</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để</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kẻ</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tia</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tới</a:t>
          </a:r>
          <a:r>
            <a:rPr lang="en-US" sz="2800" kern="1200" dirty="0">
              <a:solidFill>
                <a:srgbClr val="7030A0"/>
              </a:solidFill>
              <a:latin typeface="Times New Roman" panose="02020603050405020304" pitchFamily="18" charset="0"/>
              <a:ea typeface="Times New Roman" panose="02020603050405020304" pitchFamily="18" charset="0"/>
            </a:rPr>
            <a:t> SI. </a:t>
          </a:r>
          <a:r>
            <a:rPr lang="en-US" sz="2800" kern="1200" dirty="0" err="1">
              <a:solidFill>
                <a:srgbClr val="7030A0"/>
              </a:solidFill>
              <a:latin typeface="Times New Roman" panose="02020603050405020304" pitchFamily="18" charset="0"/>
              <a:ea typeface="Times New Roman" panose="02020603050405020304" pitchFamily="18" charset="0"/>
            </a:rPr>
            <a:t>Chú</a:t>
          </a:r>
          <a:r>
            <a:rPr lang="en-US" sz="2800" kern="1200" dirty="0">
              <a:solidFill>
                <a:srgbClr val="7030A0"/>
              </a:solidFill>
              <a:latin typeface="Times New Roman" panose="02020603050405020304" pitchFamily="18" charset="0"/>
              <a:ea typeface="Times New Roman" panose="02020603050405020304" pitchFamily="18" charset="0"/>
            </a:rPr>
            <a:t> ý </a:t>
          </a:r>
          <a:r>
            <a:rPr lang="en-US" sz="2800" kern="1200" dirty="0" err="1">
              <a:solidFill>
                <a:srgbClr val="7030A0"/>
              </a:solidFill>
              <a:latin typeface="Times New Roman" panose="02020603050405020304" pitchFamily="18" charset="0"/>
              <a:ea typeface="Times New Roman" panose="02020603050405020304" pitchFamily="18" charset="0"/>
            </a:rPr>
            <a:t>mũi</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tên</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chỉ</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chiều</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truyền</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tia</a:t>
          </a:r>
          <a:r>
            <a:rPr lang="en-US" sz="2800" kern="1200" dirty="0">
              <a:solidFill>
                <a:srgbClr val="7030A0"/>
              </a:solidFill>
              <a:latin typeface="Times New Roman" panose="02020603050405020304" pitchFamily="18" charset="0"/>
              <a:ea typeface="Times New Roman" panose="02020603050405020304" pitchFamily="18" charset="0"/>
            </a:rPr>
            <a:t> </a:t>
          </a:r>
          <a:r>
            <a:rPr lang="en-US" sz="2800" kern="1200" dirty="0" err="1">
              <a:solidFill>
                <a:srgbClr val="7030A0"/>
              </a:solidFill>
              <a:latin typeface="Times New Roman" panose="02020603050405020304" pitchFamily="18" charset="0"/>
              <a:ea typeface="Times New Roman" panose="02020603050405020304" pitchFamily="18" charset="0"/>
            </a:rPr>
            <a:t>tới</a:t>
          </a:r>
          <a:r>
            <a:rPr lang="en-US" sz="2800" kern="1200" dirty="0">
              <a:solidFill>
                <a:srgbClr val="7030A0"/>
              </a:solidFill>
              <a:latin typeface="Times New Roman" panose="02020603050405020304" pitchFamily="18" charset="0"/>
              <a:ea typeface="Times New Roman" panose="02020603050405020304" pitchFamily="18" charset="0"/>
            </a:rPr>
            <a:t>.</a:t>
          </a:r>
          <a:endParaRPr lang="en-US" sz="2800" kern="1200" dirty="0">
            <a:solidFill>
              <a:srgbClr val="7030A0"/>
            </a:solidFill>
          </a:endParaRPr>
        </a:p>
      </dsp:txBody>
      <dsp:txXfrm>
        <a:off x="805175" y="1038224"/>
        <a:ext cx="6921031" cy="1019176"/>
      </dsp:txXfrm>
    </dsp:sp>
    <dsp:sp modelId="{0E3D4E16-C68B-40BD-ACB6-C0876B11AD45}">
      <dsp:nvSpPr>
        <dsp:cNvPr id="0" name=""/>
        <dsp:cNvSpPr/>
      </dsp:nvSpPr>
      <dsp:spPr>
        <a:xfrm>
          <a:off x="444166" y="1160735"/>
          <a:ext cx="774153" cy="77415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D355A6-5031-41D7-BFCC-B734DD5FF2A5}">
      <dsp:nvSpPr>
        <dsp:cNvPr id="0" name=""/>
        <dsp:cNvSpPr/>
      </dsp:nvSpPr>
      <dsp:spPr>
        <a:xfrm>
          <a:off x="997175" y="1981199"/>
          <a:ext cx="6673239" cy="1143004"/>
        </a:xfrm>
        <a:prstGeom prst="rect">
          <a:avLst/>
        </a:prstGeom>
        <a:solidFill>
          <a:srgbClr val="8BCD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588"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Dùng</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bút</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dạ</a:t>
          </a:r>
          <a:r>
            <a:rPr lang="en-US" sz="2800" kern="1200" dirty="0">
              <a:solidFill>
                <a:srgbClr val="0000FF"/>
              </a:solidFill>
              <a:latin typeface="Times New Roman" panose="02020603050405020304" pitchFamily="18" charset="0"/>
              <a:ea typeface="Times New Roman" panose="02020603050405020304" pitchFamily="18" charset="0"/>
            </a:rPr>
            <a:t> và </a:t>
          </a:r>
          <a:r>
            <a:rPr lang="en-US" sz="2800" kern="1200" dirty="0" err="1">
              <a:solidFill>
                <a:srgbClr val="0000FF"/>
              </a:solidFill>
              <a:latin typeface="Times New Roman" panose="02020603050405020304" pitchFamily="18" charset="0"/>
              <a:ea typeface="Times New Roman" panose="02020603050405020304" pitchFamily="18" charset="0"/>
            </a:rPr>
            <a:t>th</a:t>
          </a:r>
          <a:r>
            <a:rPr lang="vi-VN" sz="2800" kern="1200" dirty="0">
              <a:solidFill>
                <a:srgbClr val="0000FF"/>
              </a:solidFill>
              <a:latin typeface="Times New Roman" panose="02020603050405020304" pitchFamily="18" charset="0"/>
              <a:ea typeface="Times New Roman" panose="02020603050405020304" pitchFamily="18" charset="0"/>
            </a:rPr>
            <a:t>ư</a:t>
          </a:r>
          <a:r>
            <a:rPr lang="en-US" sz="2800" kern="1200" dirty="0" err="1">
              <a:solidFill>
                <a:srgbClr val="0000FF"/>
              </a:solidFill>
              <a:latin typeface="Times New Roman" panose="02020603050405020304" pitchFamily="18" charset="0"/>
              <a:ea typeface="Times New Roman" panose="02020603050405020304" pitchFamily="18" charset="0"/>
            </a:rPr>
            <a:t>ớc</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để</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kẻ</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tia</a:t>
          </a:r>
          <a:r>
            <a:rPr lang="en-US" sz="2800" kern="1200" dirty="0">
              <a:solidFill>
                <a:srgbClr val="0000FF"/>
              </a:solidFill>
              <a:latin typeface="Times New Roman" panose="02020603050405020304" pitchFamily="18" charset="0"/>
              <a:ea typeface="Times New Roman" panose="02020603050405020304" pitchFamily="18" charset="0"/>
            </a:rPr>
            <a:t> ra </a:t>
          </a:r>
          <a:r>
            <a:rPr lang="en-US" sz="2800" kern="1200" dirty="0" err="1">
              <a:solidFill>
                <a:srgbClr val="0000FF"/>
              </a:solidFill>
              <a:latin typeface="Times New Roman" panose="02020603050405020304" pitchFamily="18" charset="0"/>
              <a:ea typeface="Times New Roman" panose="02020603050405020304" pitchFamily="18" charset="0"/>
            </a:rPr>
            <a:t>khúc</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xạ</a:t>
          </a:r>
          <a:r>
            <a:rPr lang="en-US" sz="2800" kern="1200" dirty="0">
              <a:solidFill>
                <a:srgbClr val="0000FF"/>
              </a:solidFill>
              <a:latin typeface="Times New Roman" panose="02020603050405020304" pitchFamily="18" charset="0"/>
              <a:ea typeface="Times New Roman" panose="02020603050405020304" pitchFamily="18" charset="0"/>
            </a:rPr>
            <a:t> IK. </a:t>
          </a:r>
          <a:r>
            <a:rPr lang="en-US" sz="2800" kern="1200" dirty="0" err="1">
              <a:solidFill>
                <a:srgbClr val="0000FF"/>
              </a:solidFill>
              <a:latin typeface="Times New Roman" panose="02020603050405020304" pitchFamily="18" charset="0"/>
              <a:ea typeface="Times New Roman" panose="02020603050405020304" pitchFamily="18" charset="0"/>
            </a:rPr>
            <a:t>Chú</a:t>
          </a:r>
          <a:r>
            <a:rPr lang="en-US" sz="2800" kern="1200" dirty="0">
              <a:solidFill>
                <a:srgbClr val="0000FF"/>
              </a:solidFill>
              <a:latin typeface="Times New Roman" panose="02020603050405020304" pitchFamily="18" charset="0"/>
              <a:ea typeface="Times New Roman" panose="02020603050405020304" pitchFamily="18" charset="0"/>
            </a:rPr>
            <a:t> ý </a:t>
          </a:r>
          <a:r>
            <a:rPr lang="en-US" sz="2800" kern="1200" dirty="0" err="1">
              <a:solidFill>
                <a:srgbClr val="0000FF"/>
              </a:solidFill>
              <a:latin typeface="Times New Roman" panose="02020603050405020304" pitchFamily="18" charset="0"/>
              <a:ea typeface="Times New Roman" panose="02020603050405020304" pitchFamily="18" charset="0"/>
            </a:rPr>
            <a:t>mũi</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tên</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chỉ</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chiều</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truyền</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tia</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sáng</a:t>
          </a:r>
          <a:r>
            <a:rPr lang="en-US" sz="2800" kern="1200" dirty="0">
              <a:solidFill>
                <a:srgbClr val="0000FF"/>
              </a:solidFill>
              <a:latin typeface="Times New Roman" panose="02020603050405020304" pitchFamily="18" charset="0"/>
              <a:ea typeface="Times New Roman" panose="02020603050405020304" pitchFamily="18" charset="0"/>
            </a:rPr>
            <a:t> </a:t>
          </a:r>
          <a:r>
            <a:rPr lang="en-US" sz="2800" kern="1200" dirty="0" err="1">
              <a:solidFill>
                <a:srgbClr val="0000FF"/>
              </a:solidFill>
              <a:latin typeface="Times New Roman" panose="02020603050405020304" pitchFamily="18" charset="0"/>
              <a:ea typeface="Times New Roman" panose="02020603050405020304" pitchFamily="18" charset="0"/>
            </a:rPr>
            <a:t>tới</a:t>
          </a:r>
          <a:r>
            <a:rPr lang="en-US" sz="2800" kern="1200" dirty="0">
              <a:solidFill>
                <a:srgbClr val="0000FF"/>
              </a:solidFill>
              <a:latin typeface="Times New Roman" panose="02020603050405020304" pitchFamily="18" charset="0"/>
              <a:ea typeface="Times New Roman" panose="02020603050405020304" pitchFamily="18" charset="0"/>
            </a:rPr>
            <a:t>.</a:t>
          </a:r>
          <a:endParaRPr lang="en-US" sz="2800" kern="1200" dirty="0">
            <a:solidFill>
              <a:srgbClr val="0000FF"/>
            </a:solidFill>
          </a:endParaRPr>
        </a:p>
      </dsp:txBody>
      <dsp:txXfrm>
        <a:off x="997175" y="1981199"/>
        <a:ext cx="6673239" cy="1143004"/>
      </dsp:txXfrm>
    </dsp:sp>
    <dsp:sp modelId="{6B7A8DCA-1163-40D1-8FE8-11171B7AEF04}">
      <dsp:nvSpPr>
        <dsp:cNvPr id="0" name=""/>
        <dsp:cNvSpPr/>
      </dsp:nvSpPr>
      <dsp:spPr>
        <a:xfrm>
          <a:off x="580373" y="2089423"/>
          <a:ext cx="774153" cy="77415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C89ED9-FAEF-4791-B8CC-74FA34ADB0A5}">
      <dsp:nvSpPr>
        <dsp:cNvPr id="0" name=""/>
        <dsp:cNvSpPr/>
      </dsp:nvSpPr>
      <dsp:spPr>
        <a:xfrm>
          <a:off x="861569" y="3075853"/>
          <a:ext cx="6808244" cy="1038945"/>
        </a:xfrm>
        <a:prstGeom prst="rect">
          <a:avLst/>
        </a:prstGeom>
        <a:solidFill>
          <a:srgbClr val="47B3C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588"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Đặt</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th</a:t>
          </a:r>
          <a:r>
            <a:rPr lang="vi-VN" sz="2800" kern="1200" dirty="0">
              <a:solidFill>
                <a:srgbClr val="FF0000"/>
              </a:solidFill>
              <a:latin typeface="Times New Roman" panose="02020603050405020304" pitchFamily="18" charset="0"/>
              <a:ea typeface="Times New Roman" panose="02020603050405020304" pitchFamily="18" charset="0"/>
            </a:rPr>
            <a:t>ư</a:t>
          </a:r>
          <a:r>
            <a:rPr lang="en-US" sz="2800" kern="1200" dirty="0" err="1">
              <a:solidFill>
                <a:srgbClr val="FF0000"/>
              </a:solidFill>
              <a:latin typeface="Times New Roman" panose="02020603050405020304" pitchFamily="18" charset="0"/>
              <a:ea typeface="Times New Roman" panose="02020603050405020304" pitchFamily="18" charset="0"/>
            </a:rPr>
            <a:t>ớc</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vuông</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góc</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với</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mặt</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phân</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cách</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giữa</a:t>
          </a:r>
          <a:r>
            <a:rPr lang="en-US" sz="2800" kern="1200" dirty="0">
              <a:solidFill>
                <a:srgbClr val="FF0000"/>
              </a:solidFill>
              <a:latin typeface="Times New Roman" panose="02020603050405020304" pitchFamily="18" charset="0"/>
              <a:ea typeface="Times New Roman" panose="02020603050405020304" pitchFamily="18" charset="0"/>
            </a:rPr>
            <a:t> 2 </a:t>
          </a:r>
          <a:r>
            <a:rPr lang="en-US" sz="2800" kern="1200" dirty="0" err="1">
              <a:solidFill>
                <a:srgbClr val="FF0000"/>
              </a:solidFill>
              <a:latin typeface="Times New Roman" panose="02020603050405020304" pitchFamily="18" charset="0"/>
              <a:ea typeface="Times New Roman" panose="02020603050405020304" pitchFamily="18" charset="0"/>
            </a:rPr>
            <a:t>môi</a:t>
          </a:r>
          <a:r>
            <a:rPr lang="en-US" sz="2800" kern="1200" dirty="0">
              <a:solidFill>
                <a:srgbClr val="FF0000"/>
              </a:solidFill>
              <a:latin typeface="Times New Roman" panose="02020603050405020304" pitchFamily="18" charset="0"/>
              <a:ea typeface="Times New Roman" panose="02020603050405020304" pitchFamily="18" charset="0"/>
            </a:rPr>
            <a:t> tr</a:t>
          </a:r>
          <a:r>
            <a:rPr lang="vi-VN" sz="2800" kern="1200" dirty="0">
              <a:solidFill>
                <a:srgbClr val="FF0000"/>
              </a:solidFill>
              <a:latin typeface="Times New Roman" panose="02020603050405020304" pitchFamily="18" charset="0"/>
              <a:ea typeface="Times New Roman" panose="02020603050405020304" pitchFamily="18" charset="0"/>
            </a:rPr>
            <a:t>ư</a:t>
          </a:r>
          <a:r>
            <a:rPr lang="en-US" sz="2800" kern="1200" dirty="0" err="1">
              <a:solidFill>
                <a:srgbClr val="FF0000"/>
              </a:solidFill>
              <a:latin typeface="Times New Roman" panose="02020603050405020304" pitchFamily="18" charset="0"/>
              <a:ea typeface="Times New Roman" panose="02020603050405020304" pitchFamily="18" charset="0"/>
            </a:rPr>
            <a:t>ờng</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Kẻ</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pháp</a:t>
          </a:r>
          <a:r>
            <a:rPr lang="en-US" sz="2800" kern="1200" dirty="0">
              <a:solidFill>
                <a:srgbClr val="FF0000"/>
              </a:solidFill>
              <a:latin typeface="Times New Roman" panose="02020603050405020304" pitchFamily="18" charset="0"/>
              <a:ea typeface="Times New Roman" panose="02020603050405020304" pitchFamily="18" charset="0"/>
            </a:rPr>
            <a:t> </a:t>
          </a:r>
          <a:r>
            <a:rPr lang="en-US" sz="2800" kern="1200" dirty="0" err="1">
              <a:solidFill>
                <a:srgbClr val="FF0000"/>
              </a:solidFill>
              <a:latin typeface="Times New Roman" panose="02020603050405020304" pitchFamily="18" charset="0"/>
              <a:ea typeface="Times New Roman" panose="02020603050405020304" pitchFamily="18" charset="0"/>
            </a:rPr>
            <a:t>tuyến</a:t>
          </a:r>
          <a:r>
            <a:rPr lang="en-US" sz="2800" kern="1200" dirty="0">
              <a:solidFill>
                <a:srgbClr val="FF0000"/>
              </a:solidFill>
              <a:latin typeface="Times New Roman" panose="02020603050405020304" pitchFamily="18" charset="0"/>
              <a:ea typeface="Times New Roman" panose="02020603050405020304" pitchFamily="18" charset="0"/>
            </a:rPr>
            <a:t> NN’</a:t>
          </a:r>
          <a:endParaRPr lang="en-US" sz="2800" kern="1200" dirty="0">
            <a:solidFill>
              <a:srgbClr val="0000FF"/>
            </a:solidFill>
          </a:endParaRPr>
        </a:p>
      </dsp:txBody>
      <dsp:txXfrm>
        <a:off x="861569" y="3075853"/>
        <a:ext cx="6808244" cy="1038945"/>
      </dsp:txXfrm>
    </dsp:sp>
    <dsp:sp modelId="{5DE00BE5-B3E9-499D-8C2B-E03BFA2EE29D}">
      <dsp:nvSpPr>
        <dsp:cNvPr id="0" name=""/>
        <dsp:cNvSpPr/>
      </dsp:nvSpPr>
      <dsp:spPr>
        <a:xfrm>
          <a:off x="444166" y="3018110"/>
          <a:ext cx="774153" cy="77415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FBE64-996B-4E22-87CA-1429516CEEB4}">
      <dsp:nvSpPr>
        <dsp:cNvPr id="0" name=""/>
        <dsp:cNvSpPr/>
      </dsp:nvSpPr>
      <dsp:spPr>
        <a:xfrm>
          <a:off x="401311" y="4095033"/>
          <a:ext cx="7284970" cy="705570"/>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588" tIns="71120" rIns="71120" bIns="71120" numCol="1" spcCol="1270" anchor="ctr" anchorCtr="0">
          <a:noAutofit/>
        </a:bodyPr>
        <a:lstStyle/>
        <a:p>
          <a:pPr lvl="0" algn="l" defTabSz="1244600">
            <a:lnSpc>
              <a:spcPct val="90000"/>
            </a:lnSpc>
            <a:spcBef>
              <a:spcPct val="0"/>
            </a:spcBef>
            <a:spcAft>
              <a:spcPct val="35000"/>
            </a:spcAft>
          </a:pP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Xác</a:t>
          </a: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định</a:t>
          </a: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góc</a:t>
          </a: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tới</a:t>
          </a:r>
          <a:r>
            <a:rPr lang="en-US" sz="2800" kern="1200" dirty="0">
              <a:solidFill>
                <a:srgbClr val="002060"/>
              </a:solidFill>
              <a:latin typeface="Times New Roman" panose="02020603050405020304" pitchFamily="18" charset="0"/>
              <a:ea typeface="Times New Roman" panose="02020603050405020304" pitchFamily="18" charset="0"/>
            </a:rPr>
            <a:t> SIN và </a:t>
          </a:r>
          <a:r>
            <a:rPr lang="en-US" sz="2800" kern="1200" dirty="0" err="1">
              <a:solidFill>
                <a:srgbClr val="002060"/>
              </a:solidFill>
              <a:latin typeface="Times New Roman" panose="02020603050405020304" pitchFamily="18" charset="0"/>
              <a:ea typeface="Times New Roman" panose="02020603050405020304" pitchFamily="18" charset="0"/>
            </a:rPr>
            <a:t>góc</a:t>
          </a: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khúc</a:t>
          </a:r>
          <a:r>
            <a:rPr lang="en-US" sz="2800" kern="1200" dirty="0">
              <a:solidFill>
                <a:srgbClr val="002060"/>
              </a:solidFill>
              <a:latin typeface="Times New Roman" panose="02020603050405020304" pitchFamily="18" charset="0"/>
              <a:ea typeface="Times New Roman" panose="02020603050405020304" pitchFamily="18" charset="0"/>
            </a:rPr>
            <a:t> </a:t>
          </a:r>
          <a:r>
            <a:rPr lang="en-US" sz="2800" kern="1200" dirty="0" err="1">
              <a:solidFill>
                <a:srgbClr val="002060"/>
              </a:solidFill>
              <a:latin typeface="Times New Roman" panose="02020603050405020304" pitchFamily="18" charset="0"/>
              <a:ea typeface="Times New Roman" panose="02020603050405020304" pitchFamily="18" charset="0"/>
            </a:rPr>
            <a:t>xạ</a:t>
          </a:r>
          <a:r>
            <a:rPr lang="en-US" sz="2800" kern="1200" dirty="0">
              <a:solidFill>
                <a:srgbClr val="002060"/>
              </a:solidFill>
              <a:latin typeface="Times New Roman" panose="02020603050405020304" pitchFamily="18" charset="0"/>
              <a:ea typeface="Times New Roman" panose="02020603050405020304" pitchFamily="18" charset="0"/>
            </a:rPr>
            <a:t> N’IK</a:t>
          </a:r>
          <a:endParaRPr lang="en-US" sz="2800" kern="1200" dirty="0">
            <a:solidFill>
              <a:srgbClr val="002060"/>
            </a:solidFill>
          </a:endParaRPr>
        </a:p>
      </dsp:txBody>
      <dsp:txXfrm>
        <a:off x="401311" y="4095033"/>
        <a:ext cx="7284970" cy="705570"/>
      </dsp:txXfrm>
    </dsp:sp>
    <dsp:sp modelId="{9A719E04-6E3E-4BAC-AD42-B6C209FF21AE}">
      <dsp:nvSpPr>
        <dsp:cNvPr id="0" name=""/>
        <dsp:cNvSpPr/>
      </dsp:nvSpPr>
      <dsp:spPr>
        <a:xfrm>
          <a:off x="377" y="3946798"/>
          <a:ext cx="774153" cy="77415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7/6/2024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140219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30</a:t>
            </a:fld>
            <a:endParaRPr lang="en-US"/>
          </a:p>
        </p:txBody>
      </p:sp>
    </p:spTree>
    <p:extLst>
      <p:ext uri="{BB962C8B-B14F-4D97-AF65-F5344CB8AC3E}">
        <p14:creationId xmlns:p14="http://schemas.microsoft.com/office/powerpoint/2010/main" val="53476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dirty="0" smtClean="0"/>
              <a:t> </a:t>
            </a:r>
            <a:r>
              <a:rPr lang="en-US" dirty="0" err="1" smtClean="0"/>
              <a:t>vào</a:t>
            </a:r>
            <a:r>
              <a:rPr lang="en-US" baseline="0" dirty="0" smtClean="0"/>
              <a:t> </a:t>
            </a:r>
            <a:r>
              <a:rPr lang="en-US" baseline="0" dirty="0" err="1" smtClean="0"/>
              <a:t>rương</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bấm</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mở</a:t>
            </a:r>
            <a:r>
              <a:rPr lang="en-US" baseline="0" dirty="0" smtClean="0"/>
              <a:t> </a:t>
            </a:r>
            <a:r>
              <a:rPr lang="en-US" baseline="0" dirty="0" err="1" smtClean="0"/>
              <a:t>rương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con </a:t>
            </a:r>
            <a:r>
              <a:rPr lang="en-US" baseline="0" dirty="0" err="1" smtClean="0"/>
              <a:t>vẹt</a:t>
            </a:r>
            <a:r>
              <a:rPr lang="en-US" baseline="0" dirty="0" smtClean="0"/>
              <a:t> </a:t>
            </a:r>
            <a:r>
              <a:rPr lang="en-US" baseline="0" dirty="0" err="1" smtClean="0"/>
              <a:t>để</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trò</a:t>
            </a:r>
            <a:r>
              <a:rPr lang="en-US" baseline="0" dirty="0" smtClean="0"/>
              <a:t> </a:t>
            </a:r>
            <a:r>
              <a:rPr lang="en-US" baseline="0" dirty="0" err="1" smtClean="0"/>
              <a:t>chơi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34</a:t>
            </a:fld>
            <a:endParaRPr lang="en-US"/>
          </a:p>
        </p:txBody>
      </p:sp>
    </p:spTree>
    <p:extLst>
      <p:ext uri="{BB962C8B-B14F-4D97-AF65-F5344CB8AC3E}">
        <p14:creationId xmlns:p14="http://schemas.microsoft.com/office/powerpoint/2010/main" val="46566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để</a:t>
            </a:r>
            <a:r>
              <a:rPr lang="en-US" baseline="0" dirty="0" smtClean="0"/>
              <a:t> chon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thủy</a:t>
            </a:r>
            <a:r>
              <a:rPr lang="en-US" baseline="0" dirty="0" smtClean="0"/>
              <a:t> </a:t>
            </a:r>
            <a:r>
              <a:rPr lang="en-US" baseline="0" dirty="0" err="1" smtClean="0"/>
              <a:t>thủ</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a:t>
            </a:r>
            <a:r>
              <a:rPr lang="en-US" baseline="0" dirty="0" err="1" smtClean="0"/>
              <a:t>silde</a:t>
            </a:r>
            <a:r>
              <a:rPr lang="en-US" baseline="0" dirty="0" smtClean="0"/>
              <a:t> 34</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314218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để</a:t>
            </a:r>
            <a:r>
              <a:rPr lang="en-US" baseline="0" dirty="0" smtClean="0"/>
              <a:t> chon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thủy</a:t>
            </a:r>
            <a:r>
              <a:rPr lang="en-US" baseline="0" dirty="0" smtClean="0"/>
              <a:t> </a:t>
            </a:r>
            <a:r>
              <a:rPr lang="en-US" baseline="0" dirty="0" err="1" smtClean="0"/>
              <a:t>thủ</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a:t>
            </a:r>
            <a:r>
              <a:rPr lang="en-US" baseline="0" dirty="0" err="1" smtClean="0"/>
              <a:t>silde</a:t>
            </a:r>
            <a:r>
              <a:rPr lang="en-US" baseline="0" dirty="0" smtClean="0"/>
              <a:t> 34</a:t>
            </a:r>
            <a:endParaRPr lang="en-US" dirty="0" smtClean="0"/>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36</a:t>
            </a:fld>
            <a:endParaRPr lang="en-US"/>
          </a:p>
        </p:txBody>
      </p:sp>
    </p:spTree>
    <p:extLst>
      <p:ext uri="{BB962C8B-B14F-4D97-AF65-F5344CB8AC3E}">
        <p14:creationId xmlns:p14="http://schemas.microsoft.com/office/powerpoint/2010/main" val="226584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để</a:t>
            </a:r>
            <a:r>
              <a:rPr lang="en-US" baseline="0" dirty="0" smtClean="0"/>
              <a:t> chon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thủy</a:t>
            </a:r>
            <a:r>
              <a:rPr lang="en-US" baseline="0" dirty="0" smtClean="0"/>
              <a:t> </a:t>
            </a:r>
            <a:r>
              <a:rPr lang="en-US" baseline="0" dirty="0" err="1" smtClean="0"/>
              <a:t>thủ</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a:t>
            </a:r>
            <a:r>
              <a:rPr lang="en-US" baseline="0" dirty="0" err="1" smtClean="0"/>
              <a:t>silde</a:t>
            </a:r>
            <a:r>
              <a:rPr lang="en-US" baseline="0" dirty="0" smtClean="0"/>
              <a:t> 34</a:t>
            </a:r>
            <a:endParaRPr lang="en-US" dirty="0" smtClean="0"/>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37</a:t>
            </a:fld>
            <a:endParaRPr lang="en-US"/>
          </a:p>
        </p:txBody>
      </p:sp>
    </p:spTree>
    <p:extLst>
      <p:ext uri="{BB962C8B-B14F-4D97-AF65-F5344CB8AC3E}">
        <p14:creationId xmlns:p14="http://schemas.microsoft.com/office/powerpoint/2010/main" val="32356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để</a:t>
            </a:r>
            <a:r>
              <a:rPr lang="en-US" baseline="0" dirty="0" smtClean="0"/>
              <a:t> chon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thủy</a:t>
            </a:r>
            <a:r>
              <a:rPr lang="en-US" baseline="0" dirty="0" smtClean="0"/>
              <a:t> </a:t>
            </a:r>
            <a:r>
              <a:rPr lang="en-US" baseline="0" dirty="0" err="1" smtClean="0"/>
              <a:t>thủ</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a:t>
            </a:r>
            <a:r>
              <a:rPr lang="en-US" baseline="0" dirty="0" err="1" smtClean="0"/>
              <a:t>silde</a:t>
            </a:r>
            <a:r>
              <a:rPr lang="en-US" baseline="0" dirty="0" smtClean="0"/>
              <a:t> 34</a:t>
            </a:r>
            <a:endParaRPr lang="en-US" dirty="0" smtClean="0"/>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262407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để</a:t>
            </a:r>
            <a:r>
              <a:rPr lang="en-US" baseline="0" dirty="0" smtClean="0"/>
              <a:t> chon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thủy</a:t>
            </a:r>
            <a:r>
              <a:rPr lang="en-US" baseline="0" dirty="0" smtClean="0"/>
              <a:t> </a:t>
            </a:r>
            <a:r>
              <a:rPr lang="en-US" baseline="0" dirty="0" err="1" smtClean="0"/>
              <a:t>thủ</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a:t>
            </a:r>
            <a:r>
              <a:rPr lang="en-US" baseline="0" dirty="0" err="1" smtClean="0"/>
              <a:t>silde</a:t>
            </a:r>
            <a:r>
              <a:rPr lang="en-US" baseline="0" dirty="0" smtClean="0"/>
              <a:t> 34</a:t>
            </a:r>
            <a:endParaRPr lang="en-US" dirty="0" smtClean="0"/>
          </a:p>
        </p:txBody>
      </p:sp>
      <p:sp>
        <p:nvSpPr>
          <p:cNvPr id="4" name="Slide Number Placeholder 3"/>
          <p:cNvSpPr>
            <a:spLocks noGrp="1"/>
          </p:cNvSpPr>
          <p:nvPr>
            <p:ph type="sldNum" sz="quarter" idx="10"/>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325496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B24EC7A-A40A-4E8F-8721-C83FECEB1E9C}"/>
              </a:ext>
            </a:extLst>
          </p:cNvPr>
          <p:cNvSpPr>
            <a:spLocks noGrp="1"/>
          </p:cNvSpPr>
          <p:nvPr>
            <p:ph type="dt" sz="half" idx="10"/>
          </p:nvPr>
        </p:nvSpPr>
        <p:spPr/>
        <p:txBody>
          <a:bodyPr/>
          <a:lstStyle>
            <a:lvl1pPr>
              <a:defRPr/>
            </a:lvl1pPr>
          </a:lstStyle>
          <a:p>
            <a:pPr>
              <a:defRPr/>
            </a:pPr>
            <a:fld id="{01677D7C-B1DE-4840-AC44-4DD4508E259C}" type="datetimeFigureOut">
              <a:rPr lang="en-US"/>
              <a:pPr>
                <a:defRPr/>
              </a:pPr>
              <a:t>7/6/2024</a:t>
            </a:fld>
            <a:endParaRPr lang="en-US"/>
          </a:p>
        </p:txBody>
      </p:sp>
      <p:sp>
        <p:nvSpPr>
          <p:cNvPr id="5" name="Footer Placeholder 4">
            <a:extLst>
              <a:ext uri="{FF2B5EF4-FFF2-40B4-BE49-F238E27FC236}">
                <a16:creationId xmlns="" xmlns:a16="http://schemas.microsoft.com/office/drawing/2014/main" id="{9B0587B6-C89C-428B-8432-208DD1C920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069C2B6-24EF-4BD6-9C2B-56315754B710}"/>
              </a:ext>
            </a:extLst>
          </p:cNvPr>
          <p:cNvSpPr>
            <a:spLocks noGrp="1"/>
          </p:cNvSpPr>
          <p:nvPr>
            <p:ph type="sldNum" sz="quarter" idx="12"/>
          </p:nvPr>
        </p:nvSpPr>
        <p:spPr/>
        <p:txBody>
          <a:bodyPr/>
          <a:lstStyle>
            <a:lvl1pPr>
              <a:defRPr/>
            </a:lvl1pPr>
          </a:lstStyle>
          <a:p>
            <a:pPr>
              <a:defRPr/>
            </a:pPr>
            <a:fld id="{50272A3A-D7BA-4498-8493-F7A744B35888}" type="slidenum">
              <a:rPr lang="en-US"/>
              <a:pPr>
                <a:defRPr/>
              </a:pPr>
              <a:t>‹#›</a:t>
            </a:fld>
            <a:endParaRPr lang="en-US"/>
          </a:p>
        </p:txBody>
      </p:sp>
    </p:spTree>
    <p:extLst>
      <p:ext uri="{BB962C8B-B14F-4D97-AF65-F5344CB8AC3E}">
        <p14:creationId xmlns:p14="http://schemas.microsoft.com/office/powerpoint/2010/main" val="358577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5074E93-5108-4494-9093-6261BAAE7448}"/>
              </a:ext>
            </a:extLst>
          </p:cNvPr>
          <p:cNvSpPr>
            <a:spLocks noGrp="1"/>
          </p:cNvSpPr>
          <p:nvPr>
            <p:ph type="dt" sz="half" idx="10"/>
          </p:nvPr>
        </p:nvSpPr>
        <p:spPr/>
        <p:txBody>
          <a:bodyPr/>
          <a:lstStyle>
            <a:lvl1pPr>
              <a:defRPr/>
            </a:lvl1pPr>
          </a:lstStyle>
          <a:p>
            <a:pPr>
              <a:defRPr/>
            </a:pPr>
            <a:fld id="{3A4354B0-7045-47DE-B362-292C0FAD5FF8}" type="datetimeFigureOut">
              <a:rPr lang="en-US"/>
              <a:pPr>
                <a:defRPr/>
              </a:pPr>
              <a:t>7/6/2024</a:t>
            </a:fld>
            <a:endParaRPr lang="en-US"/>
          </a:p>
        </p:txBody>
      </p:sp>
      <p:sp>
        <p:nvSpPr>
          <p:cNvPr id="5" name="Footer Placeholder 4">
            <a:extLst>
              <a:ext uri="{FF2B5EF4-FFF2-40B4-BE49-F238E27FC236}">
                <a16:creationId xmlns="" xmlns:a16="http://schemas.microsoft.com/office/drawing/2014/main" id="{F32B8D97-5FAA-4B24-9643-30CD226972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3AC94F7-B29B-4027-AC7D-B7F1E1A0B511}"/>
              </a:ext>
            </a:extLst>
          </p:cNvPr>
          <p:cNvSpPr>
            <a:spLocks noGrp="1"/>
          </p:cNvSpPr>
          <p:nvPr>
            <p:ph type="sldNum" sz="quarter" idx="12"/>
          </p:nvPr>
        </p:nvSpPr>
        <p:spPr/>
        <p:txBody>
          <a:bodyPr/>
          <a:lstStyle>
            <a:lvl1pPr>
              <a:defRPr/>
            </a:lvl1pPr>
          </a:lstStyle>
          <a:p>
            <a:pPr>
              <a:defRPr/>
            </a:pPr>
            <a:fld id="{60680AC8-89D7-45E3-94B9-45211AF65B6F}" type="slidenum">
              <a:rPr lang="en-US"/>
              <a:pPr>
                <a:defRPr/>
              </a:pPr>
              <a:t>‹#›</a:t>
            </a:fld>
            <a:endParaRPr lang="en-US"/>
          </a:p>
        </p:txBody>
      </p:sp>
    </p:spTree>
    <p:extLst>
      <p:ext uri="{BB962C8B-B14F-4D97-AF65-F5344CB8AC3E}">
        <p14:creationId xmlns:p14="http://schemas.microsoft.com/office/powerpoint/2010/main" val="1319116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5FA0EE4-E872-4BB0-A6AB-400C0591F334}"/>
              </a:ext>
            </a:extLst>
          </p:cNvPr>
          <p:cNvSpPr>
            <a:spLocks noGrp="1"/>
          </p:cNvSpPr>
          <p:nvPr>
            <p:ph type="dt" sz="half" idx="10"/>
          </p:nvPr>
        </p:nvSpPr>
        <p:spPr/>
        <p:txBody>
          <a:bodyPr/>
          <a:lstStyle>
            <a:lvl1pPr>
              <a:defRPr/>
            </a:lvl1pPr>
          </a:lstStyle>
          <a:p>
            <a:pPr>
              <a:defRPr/>
            </a:pPr>
            <a:fld id="{26F4161C-F42B-416F-970D-D2D7BB0CB94F}" type="datetimeFigureOut">
              <a:rPr lang="en-US"/>
              <a:pPr>
                <a:defRPr/>
              </a:pPr>
              <a:t>7/6/2024</a:t>
            </a:fld>
            <a:endParaRPr lang="en-US"/>
          </a:p>
        </p:txBody>
      </p:sp>
      <p:sp>
        <p:nvSpPr>
          <p:cNvPr id="5" name="Footer Placeholder 4">
            <a:extLst>
              <a:ext uri="{FF2B5EF4-FFF2-40B4-BE49-F238E27FC236}">
                <a16:creationId xmlns="" xmlns:a16="http://schemas.microsoft.com/office/drawing/2014/main" id="{7EAC2C75-5974-4CAB-AAF2-EDD0178116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9E94787-70F9-414F-B8CE-00EEF6825CF1}"/>
              </a:ext>
            </a:extLst>
          </p:cNvPr>
          <p:cNvSpPr>
            <a:spLocks noGrp="1"/>
          </p:cNvSpPr>
          <p:nvPr>
            <p:ph type="sldNum" sz="quarter" idx="12"/>
          </p:nvPr>
        </p:nvSpPr>
        <p:spPr/>
        <p:txBody>
          <a:bodyPr/>
          <a:lstStyle>
            <a:lvl1pPr>
              <a:defRPr/>
            </a:lvl1pPr>
          </a:lstStyle>
          <a:p>
            <a:pPr>
              <a:defRPr/>
            </a:pPr>
            <a:fld id="{0DD330BE-F9E3-4D1E-9558-CED9C3DB4EE9}" type="slidenum">
              <a:rPr lang="en-US"/>
              <a:pPr>
                <a:defRPr/>
              </a:pPr>
              <a:t>‹#›</a:t>
            </a:fld>
            <a:endParaRPr lang="en-US"/>
          </a:p>
        </p:txBody>
      </p:sp>
    </p:spTree>
    <p:extLst>
      <p:ext uri="{BB962C8B-B14F-4D97-AF65-F5344CB8AC3E}">
        <p14:creationId xmlns:p14="http://schemas.microsoft.com/office/powerpoint/2010/main" val="252230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6974CAB-6EA0-481E-9990-6AEB713782CC}"/>
              </a:ext>
            </a:extLst>
          </p:cNvPr>
          <p:cNvSpPr>
            <a:spLocks noGrp="1"/>
          </p:cNvSpPr>
          <p:nvPr>
            <p:ph type="dt" sz="half" idx="10"/>
          </p:nvPr>
        </p:nvSpPr>
        <p:spPr/>
        <p:txBody>
          <a:bodyPr/>
          <a:lstStyle>
            <a:lvl1pPr>
              <a:defRPr/>
            </a:lvl1pPr>
          </a:lstStyle>
          <a:p>
            <a:pPr>
              <a:defRPr/>
            </a:pPr>
            <a:fld id="{EAC0820C-CA5F-4402-B11D-484A7C039D61}" type="datetimeFigureOut">
              <a:rPr lang="en-US"/>
              <a:pPr>
                <a:defRPr/>
              </a:pPr>
              <a:t>7/6/2024</a:t>
            </a:fld>
            <a:endParaRPr lang="en-US"/>
          </a:p>
        </p:txBody>
      </p:sp>
      <p:sp>
        <p:nvSpPr>
          <p:cNvPr id="6" name="Footer Placeholder 4">
            <a:extLst>
              <a:ext uri="{FF2B5EF4-FFF2-40B4-BE49-F238E27FC236}">
                <a16:creationId xmlns="" xmlns:a16="http://schemas.microsoft.com/office/drawing/2014/main" id="{131DCD9C-228C-4839-8FA3-8C06AB61DA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00025B3-2ED4-4F89-BA02-0C371188C470}"/>
              </a:ext>
            </a:extLst>
          </p:cNvPr>
          <p:cNvSpPr>
            <a:spLocks noGrp="1"/>
          </p:cNvSpPr>
          <p:nvPr>
            <p:ph type="sldNum" sz="quarter" idx="12"/>
          </p:nvPr>
        </p:nvSpPr>
        <p:spPr/>
        <p:txBody>
          <a:bodyPr/>
          <a:lstStyle>
            <a:lvl1pPr>
              <a:defRPr/>
            </a:lvl1pPr>
          </a:lstStyle>
          <a:p>
            <a:pPr>
              <a:defRPr/>
            </a:pPr>
            <a:fld id="{016A47C9-30E7-4834-A1B6-4726B0C8F8A1}" type="slidenum">
              <a:rPr lang="en-US"/>
              <a:pPr>
                <a:defRPr/>
              </a:pPr>
              <a:t>‹#›</a:t>
            </a:fld>
            <a:endParaRPr lang="en-US"/>
          </a:p>
        </p:txBody>
      </p:sp>
    </p:spTree>
    <p:extLst>
      <p:ext uri="{BB962C8B-B14F-4D97-AF65-F5344CB8AC3E}">
        <p14:creationId xmlns:p14="http://schemas.microsoft.com/office/powerpoint/2010/main" val="2359185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226B640C-5E60-4365-8B0B-92D3C3F0032C}"/>
              </a:ext>
            </a:extLst>
          </p:cNvPr>
          <p:cNvSpPr>
            <a:spLocks noGrp="1"/>
          </p:cNvSpPr>
          <p:nvPr>
            <p:ph type="dt" sz="half" idx="10"/>
          </p:nvPr>
        </p:nvSpPr>
        <p:spPr/>
        <p:txBody>
          <a:bodyPr/>
          <a:lstStyle>
            <a:lvl1pPr>
              <a:defRPr/>
            </a:lvl1pPr>
          </a:lstStyle>
          <a:p>
            <a:pPr>
              <a:defRPr/>
            </a:pPr>
            <a:fld id="{9AB420E7-9821-4872-9A83-7B19D98F590A}" type="datetimeFigureOut">
              <a:rPr lang="en-US"/>
              <a:pPr>
                <a:defRPr/>
              </a:pPr>
              <a:t>7/6/2024</a:t>
            </a:fld>
            <a:endParaRPr lang="en-US"/>
          </a:p>
        </p:txBody>
      </p:sp>
      <p:sp>
        <p:nvSpPr>
          <p:cNvPr id="8" name="Footer Placeholder 4">
            <a:extLst>
              <a:ext uri="{FF2B5EF4-FFF2-40B4-BE49-F238E27FC236}">
                <a16:creationId xmlns="" xmlns:a16="http://schemas.microsoft.com/office/drawing/2014/main" id="{90CDE06C-ACC5-4506-84AF-F63C8764EB4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774C508-13C2-444C-BDEA-445111054C3F}"/>
              </a:ext>
            </a:extLst>
          </p:cNvPr>
          <p:cNvSpPr>
            <a:spLocks noGrp="1"/>
          </p:cNvSpPr>
          <p:nvPr>
            <p:ph type="sldNum" sz="quarter" idx="12"/>
          </p:nvPr>
        </p:nvSpPr>
        <p:spPr/>
        <p:txBody>
          <a:bodyPr/>
          <a:lstStyle>
            <a:lvl1pPr>
              <a:defRPr/>
            </a:lvl1pPr>
          </a:lstStyle>
          <a:p>
            <a:pPr>
              <a:defRPr/>
            </a:pPr>
            <a:fld id="{A866334C-4B5C-4AA1-9A4C-2A44BF25217D}" type="slidenum">
              <a:rPr lang="en-US"/>
              <a:pPr>
                <a:defRPr/>
              </a:pPr>
              <a:t>‹#›</a:t>
            </a:fld>
            <a:endParaRPr lang="en-US"/>
          </a:p>
        </p:txBody>
      </p:sp>
    </p:spTree>
    <p:extLst>
      <p:ext uri="{BB962C8B-B14F-4D97-AF65-F5344CB8AC3E}">
        <p14:creationId xmlns:p14="http://schemas.microsoft.com/office/powerpoint/2010/main" val="2536933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4239B354-7204-4F93-B7E8-619A58C7DF8A}"/>
              </a:ext>
            </a:extLst>
          </p:cNvPr>
          <p:cNvSpPr>
            <a:spLocks noGrp="1"/>
          </p:cNvSpPr>
          <p:nvPr>
            <p:ph type="dt" sz="half" idx="10"/>
          </p:nvPr>
        </p:nvSpPr>
        <p:spPr/>
        <p:txBody>
          <a:bodyPr/>
          <a:lstStyle>
            <a:lvl1pPr>
              <a:defRPr/>
            </a:lvl1pPr>
          </a:lstStyle>
          <a:p>
            <a:pPr>
              <a:defRPr/>
            </a:pPr>
            <a:fld id="{C61C5573-7BB8-4279-B772-02153E5CEF95}" type="datetimeFigureOut">
              <a:rPr lang="en-US"/>
              <a:pPr>
                <a:defRPr/>
              </a:pPr>
              <a:t>7/6/2024</a:t>
            </a:fld>
            <a:endParaRPr lang="en-US"/>
          </a:p>
        </p:txBody>
      </p:sp>
      <p:sp>
        <p:nvSpPr>
          <p:cNvPr id="4" name="Footer Placeholder 4">
            <a:extLst>
              <a:ext uri="{FF2B5EF4-FFF2-40B4-BE49-F238E27FC236}">
                <a16:creationId xmlns="" xmlns:a16="http://schemas.microsoft.com/office/drawing/2014/main" id="{0CD647E2-D0A7-4883-8CBB-B698F0A4F41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FE6173EF-C63E-427F-939C-245B71E868D1}"/>
              </a:ext>
            </a:extLst>
          </p:cNvPr>
          <p:cNvSpPr>
            <a:spLocks noGrp="1"/>
          </p:cNvSpPr>
          <p:nvPr>
            <p:ph type="sldNum" sz="quarter" idx="12"/>
          </p:nvPr>
        </p:nvSpPr>
        <p:spPr/>
        <p:txBody>
          <a:bodyPr/>
          <a:lstStyle>
            <a:lvl1pPr>
              <a:defRPr/>
            </a:lvl1pPr>
          </a:lstStyle>
          <a:p>
            <a:pPr>
              <a:defRPr/>
            </a:pPr>
            <a:fld id="{865EDED9-63B5-4E47-89DD-022A3AA01076}" type="slidenum">
              <a:rPr lang="en-US"/>
              <a:pPr>
                <a:defRPr/>
              </a:pPr>
              <a:t>‹#›</a:t>
            </a:fld>
            <a:endParaRPr lang="en-US"/>
          </a:p>
        </p:txBody>
      </p:sp>
    </p:spTree>
    <p:extLst>
      <p:ext uri="{BB962C8B-B14F-4D97-AF65-F5344CB8AC3E}">
        <p14:creationId xmlns:p14="http://schemas.microsoft.com/office/powerpoint/2010/main" val="402892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6E36BCBA-34CF-40B1-96A6-3E61E04F3506}"/>
              </a:ext>
            </a:extLst>
          </p:cNvPr>
          <p:cNvSpPr>
            <a:spLocks noGrp="1"/>
          </p:cNvSpPr>
          <p:nvPr>
            <p:ph type="dt" sz="half" idx="10"/>
          </p:nvPr>
        </p:nvSpPr>
        <p:spPr/>
        <p:txBody>
          <a:bodyPr/>
          <a:lstStyle>
            <a:lvl1pPr>
              <a:defRPr/>
            </a:lvl1pPr>
          </a:lstStyle>
          <a:p>
            <a:pPr>
              <a:defRPr/>
            </a:pPr>
            <a:fld id="{399B1222-7F93-4754-9E94-55FB77D5CB2D}" type="datetimeFigureOut">
              <a:rPr lang="en-US"/>
              <a:pPr>
                <a:defRPr/>
              </a:pPr>
              <a:t>7/6/2024</a:t>
            </a:fld>
            <a:endParaRPr lang="en-US"/>
          </a:p>
        </p:txBody>
      </p:sp>
      <p:sp>
        <p:nvSpPr>
          <p:cNvPr id="3" name="Footer Placeholder 4">
            <a:extLst>
              <a:ext uri="{FF2B5EF4-FFF2-40B4-BE49-F238E27FC236}">
                <a16:creationId xmlns="" xmlns:a16="http://schemas.microsoft.com/office/drawing/2014/main" id="{FEAD3D40-93A2-4C6B-AA79-917CE84FB81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CBC06CDC-7371-41F6-A4AB-8D1C81D5B6EC}"/>
              </a:ext>
            </a:extLst>
          </p:cNvPr>
          <p:cNvSpPr>
            <a:spLocks noGrp="1"/>
          </p:cNvSpPr>
          <p:nvPr>
            <p:ph type="sldNum" sz="quarter" idx="12"/>
          </p:nvPr>
        </p:nvSpPr>
        <p:spPr/>
        <p:txBody>
          <a:bodyPr/>
          <a:lstStyle>
            <a:lvl1pPr>
              <a:defRPr/>
            </a:lvl1pPr>
          </a:lstStyle>
          <a:p>
            <a:pPr>
              <a:defRPr/>
            </a:pPr>
            <a:fld id="{A496DAC0-D2E2-4250-ADF6-039F4BAF7F0C}" type="slidenum">
              <a:rPr lang="en-US"/>
              <a:pPr>
                <a:defRPr/>
              </a:pPr>
              <a:t>‹#›</a:t>
            </a:fld>
            <a:endParaRPr lang="en-US"/>
          </a:p>
        </p:txBody>
      </p:sp>
    </p:spTree>
    <p:extLst>
      <p:ext uri="{BB962C8B-B14F-4D97-AF65-F5344CB8AC3E}">
        <p14:creationId xmlns:p14="http://schemas.microsoft.com/office/powerpoint/2010/main" val="3001307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 xmlns:a16="http://schemas.microsoft.com/office/drawing/2014/main" id="{7DDDBCCB-3249-407C-A814-F6678F730494}"/>
              </a:ext>
            </a:extLst>
          </p:cNvPr>
          <p:cNvSpPr>
            <a:spLocks noGrp="1"/>
          </p:cNvSpPr>
          <p:nvPr>
            <p:ph type="dt" sz="half" idx="10"/>
          </p:nvPr>
        </p:nvSpPr>
        <p:spPr/>
        <p:txBody>
          <a:bodyPr/>
          <a:lstStyle>
            <a:lvl1pPr>
              <a:defRPr/>
            </a:lvl1pPr>
          </a:lstStyle>
          <a:p>
            <a:pPr>
              <a:defRPr/>
            </a:pPr>
            <a:fld id="{7AFBCCC8-ED8E-43AC-9DA2-EB86EA9D07BE}" type="datetimeFigureOut">
              <a:rPr lang="en-US"/>
              <a:pPr>
                <a:defRPr/>
              </a:pPr>
              <a:t>7/6/2024</a:t>
            </a:fld>
            <a:endParaRPr lang="en-US"/>
          </a:p>
        </p:txBody>
      </p:sp>
      <p:sp>
        <p:nvSpPr>
          <p:cNvPr id="6" name="Footer Placeholder 4">
            <a:extLst>
              <a:ext uri="{FF2B5EF4-FFF2-40B4-BE49-F238E27FC236}">
                <a16:creationId xmlns="" xmlns:a16="http://schemas.microsoft.com/office/drawing/2014/main" id="{F14AF664-4BEF-4325-AAC7-237145102A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7DADC14-552E-43FC-8BC3-61059A372428}"/>
              </a:ext>
            </a:extLst>
          </p:cNvPr>
          <p:cNvSpPr>
            <a:spLocks noGrp="1"/>
          </p:cNvSpPr>
          <p:nvPr>
            <p:ph type="sldNum" sz="quarter" idx="12"/>
          </p:nvPr>
        </p:nvSpPr>
        <p:spPr/>
        <p:txBody>
          <a:bodyPr/>
          <a:lstStyle>
            <a:lvl1pPr>
              <a:defRPr/>
            </a:lvl1pPr>
          </a:lstStyle>
          <a:p>
            <a:pPr>
              <a:defRPr/>
            </a:pPr>
            <a:fld id="{78B40830-4678-413C-A249-C792D0F846E7}" type="slidenum">
              <a:rPr lang="en-US"/>
              <a:pPr>
                <a:defRPr/>
              </a:pPr>
              <a:t>‹#›</a:t>
            </a:fld>
            <a:endParaRPr lang="en-US"/>
          </a:p>
        </p:txBody>
      </p:sp>
    </p:spTree>
    <p:extLst>
      <p:ext uri="{BB962C8B-B14F-4D97-AF65-F5344CB8AC3E}">
        <p14:creationId xmlns:p14="http://schemas.microsoft.com/office/powerpoint/2010/main" val="22074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 xmlns:a16="http://schemas.microsoft.com/office/drawing/2014/main" id="{0B9CFCF8-040C-4F4B-B682-160E3B65A766}"/>
              </a:ext>
            </a:extLst>
          </p:cNvPr>
          <p:cNvSpPr>
            <a:spLocks noGrp="1"/>
          </p:cNvSpPr>
          <p:nvPr>
            <p:ph type="dt" sz="half" idx="10"/>
          </p:nvPr>
        </p:nvSpPr>
        <p:spPr/>
        <p:txBody>
          <a:bodyPr/>
          <a:lstStyle>
            <a:lvl1pPr>
              <a:defRPr/>
            </a:lvl1pPr>
          </a:lstStyle>
          <a:p>
            <a:pPr>
              <a:defRPr/>
            </a:pPr>
            <a:fld id="{FCA5D4F8-D8F6-4F89-847F-8350DB9E3777}" type="datetimeFigureOut">
              <a:rPr lang="en-US"/>
              <a:pPr>
                <a:defRPr/>
              </a:pPr>
              <a:t>7/6/2024</a:t>
            </a:fld>
            <a:endParaRPr lang="en-US"/>
          </a:p>
        </p:txBody>
      </p:sp>
      <p:sp>
        <p:nvSpPr>
          <p:cNvPr id="6" name="Footer Placeholder 4">
            <a:extLst>
              <a:ext uri="{FF2B5EF4-FFF2-40B4-BE49-F238E27FC236}">
                <a16:creationId xmlns="" xmlns:a16="http://schemas.microsoft.com/office/drawing/2014/main" id="{A623C668-B93D-4770-9A80-ECF6273323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B7798DE-80D6-425C-962B-6EDD2E325F0F}"/>
              </a:ext>
            </a:extLst>
          </p:cNvPr>
          <p:cNvSpPr>
            <a:spLocks noGrp="1"/>
          </p:cNvSpPr>
          <p:nvPr>
            <p:ph type="sldNum" sz="quarter" idx="12"/>
          </p:nvPr>
        </p:nvSpPr>
        <p:spPr/>
        <p:txBody>
          <a:bodyPr/>
          <a:lstStyle>
            <a:lvl1pPr>
              <a:defRPr/>
            </a:lvl1pPr>
          </a:lstStyle>
          <a:p>
            <a:pPr>
              <a:defRPr/>
            </a:pPr>
            <a:fld id="{0CB2F8D1-4E26-4009-BB62-D0A1627017C2}" type="slidenum">
              <a:rPr lang="en-US"/>
              <a:pPr>
                <a:defRPr/>
              </a:pPr>
              <a:t>‹#›</a:t>
            </a:fld>
            <a:endParaRPr lang="en-US"/>
          </a:p>
        </p:txBody>
      </p:sp>
    </p:spTree>
    <p:extLst>
      <p:ext uri="{BB962C8B-B14F-4D97-AF65-F5344CB8AC3E}">
        <p14:creationId xmlns:p14="http://schemas.microsoft.com/office/powerpoint/2010/main" val="111147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306669-85C3-494D-B4F8-7C6982804CFC}"/>
              </a:ext>
            </a:extLst>
          </p:cNvPr>
          <p:cNvSpPr>
            <a:spLocks noGrp="1"/>
          </p:cNvSpPr>
          <p:nvPr>
            <p:ph type="dt" sz="half" idx="10"/>
          </p:nvPr>
        </p:nvSpPr>
        <p:spPr/>
        <p:txBody>
          <a:bodyPr/>
          <a:lstStyle>
            <a:lvl1pPr>
              <a:defRPr/>
            </a:lvl1pPr>
          </a:lstStyle>
          <a:p>
            <a:pPr>
              <a:defRPr/>
            </a:pPr>
            <a:fld id="{A1F0F993-52D2-45B1-9CAE-F0F0F7365449}" type="datetimeFigureOut">
              <a:rPr lang="en-US"/>
              <a:pPr>
                <a:defRPr/>
              </a:pPr>
              <a:t>7/6/2024</a:t>
            </a:fld>
            <a:endParaRPr lang="en-US"/>
          </a:p>
        </p:txBody>
      </p:sp>
      <p:sp>
        <p:nvSpPr>
          <p:cNvPr id="5" name="Footer Placeholder 4">
            <a:extLst>
              <a:ext uri="{FF2B5EF4-FFF2-40B4-BE49-F238E27FC236}">
                <a16:creationId xmlns="" xmlns:a16="http://schemas.microsoft.com/office/drawing/2014/main" id="{C3E264A0-667C-46C0-948F-932E217257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DC08432-2BB2-45E8-B6FD-14D962985DE9}"/>
              </a:ext>
            </a:extLst>
          </p:cNvPr>
          <p:cNvSpPr>
            <a:spLocks noGrp="1"/>
          </p:cNvSpPr>
          <p:nvPr>
            <p:ph type="sldNum" sz="quarter" idx="12"/>
          </p:nvPr>
        </p:nvSpPr>
        <p:spPr/>
        <p:txBody>
          <a:bodyPr/>
          <a:lstStyle>
            <a:lvl1pPr>
              <a:defRPr/>
            </a:lvl1pPr>
          </a:lstStyle>
          <a:p>
            <a:pPr>
              <a:defRPr/>
            </a:pPr>
            <a:fld id="{0826DD3E-817B-4694-A63B-98601F5F5C00}" type="slidenum">
              <a:rPr lang="en-US"/>
              <a:pPr>
                <a:defRPr/>
              </a:pPr>
              <a:t>‹#›</a:t>
            </a:fld>
            <a:endParaRPr lang="en-US"/>
          </a:p>
        </p:txBody>
      </p:sp>
    </p:spTree>
    <p:extLst>
      <p:ext uri="{BB962C8B-B14F-4D97-AF65-F5344CB8AC3E}">
        <p14:creationId xmlns:p14="http://schemas.microsoft.com/office/powerpoint/2010/main" val="2190317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4C6A83-A752-495D-8396-31620F80BE92}"/>
              </a:ext>
            </a:extLst>
          </p:cNvPr>
          <p:cNvSpPr>
            <a:spLocks noGrp="1"/>
          </p:cNvSpPr>
          <p:nvPr>
            <p:ph type="dt" sz="half" idx="10"/>
          </p:nvPr>
        </p:nvSpPr>
        <p:spPr/>
        <p:txBody>
          <a:bodyPr/>
          <a:lstStyle>
            <a:lvl1pPr>
              <a:defRPr/>
            </a:lvl1pPr>
          </a:lstStyle>
          <a:p>
            <a:pPr>
              <a:defRPr/>
            </a:pPr>
            <a:fld id="{05B02198-73D7-4EC0-9687-702EEA41C1C9}" type="datetimeFigureOut">
              <a:rPr lang="en-US"/>
              <a:pPr>
                <a:defRPr/>
              </a:pPr>
              <a:t>7/6/2024</a:t>
            </a:fld>
            <a:endParaRPr lang="en-US"/>
          </a:p>
        </p:txBody>
      </p:sp>
      <p:sp>
        <p:nvSpPr>
          <p:cNvPr id="5" name="Footer Placeholder 4">
            <a:extLst>
              <a:ext uri="{FF2B5EF4-FFF2-40B4-BE49-F238E27FC236}">
                <a16:creationId xmlns="" xmlns:a16="http://schemas.microsoft.com/office/drawing/2014/main" id="{7406A627-1F82-4F16-8116-B149A567DF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E25842B-D83F-4D0F-A4F6-C52FD92B4F75}"/>
              </a:ext>
            </a:extLst>
          </p:cNvPr>
          <p:cNvSpPr>
            <a:spLocks noGrp="1"/>
          </p:cNvSpPr>
          <p:nvPr>
            <p:ph type="sldNum" sz="quarter" idx="12"/>
          </p:nvPr>
        </p:nvSpPr>
        <p:spPr/>
        <p:txBody>
          <a:bodyPr/>
          <a:lstStyle>
            <a:lvl1pPr>
              <a:defRPr/>
            </a:lvl1pPr>
          </a:lstStyle>
          <a:p>
            <a:pPr>
              <a:defRPr/>
            </a:pPr>
            <a:fld id="{305DDD27-5239-436F-9E34-3F4672B75074}" type="slidenum">
              <a:rPr lang="en-US"/>
              <a:pPr>
                <a:defRPr/>
              </a:pPr>
              <a:t>‹#›</a:t>
            </a:fld>
            <a:endParaRPr lang="en-US"/>
          </a:p>
        </p:txBody>
      </p:sp>
    </p:spTree>
    <p:extLst>
      <p:ext uri="{BB962C8B-B14F-4D97-AF65-F5344CB8AC3E}">
        <p14:creationId xmlns:p14="http://schemas.microsoft.com/office/powerpoint/2010/main" val="4157199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F5273BF-54C0-4A53-9A9A-96AFAAFEEA78}"/>
              </a:ext>
            </a:extLst>
          </p:cNvPr>
          <p:cNvSpPr>
            <a:spLocks noGrp="1"/>
          </p:cNvSpPr>
          <p:nvPr>
            <p:ph type="dt" sz="half" idx="10"/>
          </p:nvPr>
        </p:nvSpPr>
        <p:spPr/>
        <p:txBody>
          <a:bodyPr/>
          <a:lstStyle>
            <a:lvl1pPr>
              <a:defRPr/>
            </a:lvl1pPr>
          </a:lstStyle>
          <a:p>
            <a:pPr>
              <a:defRPr/>
            </a:pPr>
            <a:fld id="{919DFF16-A10B-4530-83B3-3C045B645113}" type="datetimeFigureOut">
              <a:rPr lang="en-US"/>
              <a:pPr>
                <a:defRPr/>
              </a:pPr>
              <a:t>7/6/2024</a:t>
            </a:fld>
            <a:endParaRPr lang="en-US"/>
          </a:p>
        </p:txBody>
      </p:sp>
      <p:sp>
        <p:nvSpPr>
          <p:cNvPr id="5" name="Footer Placeholder 4">
            <a:extLst>
              <a:ext uri="{FF2B5EF4-FFF2-40B4-BE49-F238E27FC236}">
                <a16:creationId xmlns="" xmlns:a16="http://schemas.microsoft.com/office/drawing/2014/main" id="{4F5A5992-8F0C-4803-B839-6CB45265E4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092ABC3-AB4D-4724-B90F-511D5EC3BF55}"/>
              </a:ext>
            </a:extLst>
          </p:cNvPr>
          <p:cNvSpPr>
            <a:spLocks noGrp="1"/>
          </p:cNvSpPr>
          <p:nvPr>
            <p:ph type="sldNum" sz="quarter" idx="12"/>
          </p:nvPr>
        </p:nvSpPr>
        <p:spPr/>
        <p:txBody>
          <a:bodyPr/>
          <a:lstStyle>
            <a:lvl1pPr>
              <a:defRPr/>
            </a:lvl1pPr>
          </a:lstStyle>
          <a:p>
            <a:pPr>
              <a:defRPr/>
            </a:pPr>
            <a:fld id="{82137394-A124-4D2F-9676-1A7B8524CD47}" type="slidenum">
              <a:rPr lang="en-US"/>
              <a:pPr>
                <a:defRPr/>
              </a:pPr>
              <a:t>‹#›</a:t>
            </a:fld>
            <a:endParaRPr lang="en-US"/>
          </a:p>
        </p:txBody>
      </p:sp>
    </p:spTree>
    <p:extLst>
      <p:ext uri="{BB962C8B-B14F-4D97-AF65-F5344CB8AC3E}">
        <p14:creationId xmlns:p14="http://schemas.microsoft.com/office/powerpoint/2010/main" val="276334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309B10-6119-41C0-A548-DB3C7E1B5021}"/>
              </a:ext>
            </a:extLst>
          </p:cNvPr>
          <p:cNvSpPr>
            <a:spLocks noGrp="1"/>
          </p:cNvSpPr>
          <p:nvPr>
            <p:ph type="dt" sz="half" idx="10"/>
          </p:nvPr>
        </p:nvSpPr>
        <p:spPr/>
        <p:txBody>
          <a:bodyPr/>
          <a:lstStyle>
            <a:lvl1pPr>
              <a:defRPr/>
            </a:lvl1pPr>
          </a:lstStyle>
          <a:p>
            <a:pPr>
              <a:defRPr/>
            </a:pPr>
            <a:fld id="{7DBDF5B6-767A-4D63-86C7-91B87D1E7D2E}" type="datetimeFigureOut">
              <a:rPr lang="en-US"/>
              <a:pPr>
                <a:defRPr/>
              </a:pPr>
              <a:t>7/6/2024</a:t>
            </a:fld>
            <a:endParaRPr lang="en-US"/>
          </a:p>
        </p:txBody>
      </p:sp>
      <p:sp>
        <p:nvSpPr>
          <p:cNvPr id="5" name="Footer Placeholder 4">
            <a:extLst>
              <a:ext uri="{FF2B5EF4-FFF2-40B4-BE49-F238E27FC236}">
                <a16:creationId xmlns="" xmlns:a16="http://schemas.microsoft.com/office/drawing/2014/main" id="{BEE08AC1-B8BE-4CC5-9843-91D85F8E5E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A3F94AF-FAC3-4548-B7F1-E7B60B739024}"/>
              </a:ext>
            </a:extLst>
          </p:cNvPr>
          <p:cNvSpPr>
            <a:spLocks noGrp="1"/>
          </p:cNvSpPr>
          <p:nvPr>
            <p:ph type="sldNum" sz="quarter" idx="12"/>
          </p:nvPr>
        </p:nvSpPr>
        <p:spPr/>
        <p:txBody>
          <a:bodyPr/>
          <a:lstStyle>
            <a:lvl1pPr>
              <a:defRPr/>
            </a:lvl1pPr>
          </a:lstStyle>
          <a:p>
            <a:pPr>
              <a:defRPr/>
            </a:pPr>
            <a:fld id="{7DF2C14D-6507-436A-93BA-FCAD0DBF0B0E}" type="slidenum">
              <a:rPr lang="en-US"/>
              <a:pPr>
                <a:defRPr/>
              </a:pPr>
              <a:t>‹#›</a:t>
            </a:fld>
            <a:endParaRPr lang="en-US"/>
          </a:p>
        </p:txBody>
      </p:sp>
    </p:spTree>
    <p:extLst>
      <p:ext uri="{BB962C8B-B14F-4D97-AF65-F5344CB8AC3E}">
        <p14:creationId xmlns:p14="http://schemas.microsoft.com/office/powerpoint/2010/main" val="3060242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3D00AA1-2F38-4DA8-A314-053AC5031AE6}"/>
              </a:ext>
            </a:extLst>
          </p:cNvPr>
          <p:cNvSpPr>
            <a:spLocks noGrp="1"/>
          </p:cNvSpPr>
          <p:nvPr>
            <p:ph type="dt" sz="half" idx="10"/>
          </p:nvPr>
        </p:nvSpPr>
        <p:spPr/>
        <p:txBody>
          <a:bodyPr/>
          <a:lstStyle>
            <a:lvl1pPr>
              <a:defRPr/>
            </a:lvl1pPr>
          </a:lstStyle>
          <a:p>
            <a:pPr>
              <a:defRPr/>
            </a:pPr>
            <a:fld id="{1C8DC856-5281-4D1D-B3D2-A9921DBDB27B}" type="datetimeFigureOut">
              <a:rPr lang="en-US"/>
              <a:pPr>
                <a:defRPr/>
              </a:pPr>
              <a:t>7/6/2024</a:t>
            </a:fld>
            <a:endParaRPr lang="en-US"/>
          </a:p>
        </p:txBody>
      </p:sp>
      <p:sp>
        <p:nvSpPr>
          <p:cNvPr id="5" name="Footer Placeholder 4">
            <a:extLst>
              <a:ext uri="{FF2B5EF4-FFF2-40B4-BE49-F238E27FC236}">
                <a16:creationId xmlns="" xmlns:a16="http://schemas.microsoft.com/office/drawing/2014/main" id="{B62CC123-75FF-427B-8A6C-88F13EDB9B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2C842E-94B4-4303-88DB-3F66C712D897}"/>
              </a:ext>
            </a:extLst>
          </p:cNvPr>
          <p:cNvSpPr>
            <a:spLocks noGrp="1"/>
          </p:cNvSpPr>
          <p:nvPr>
            <p:ph type="sldNum" sz="quarter" idx="12"/>
          </p:nvPr>
        </p:nvSpPr>
        <p:spPr/>
        <p:txBody>
          <a:bodyPr/>
          <a:lstStyle>
            <a:lvl1pPr>
              <a:defRPr/>
            </a:lvl1pPr>
          </a:lstStyle>
          <a:p>
            <a:pPr>
              <a:defRPr/>
            </a:pPr>
            <a:fld id="{05639D41-5212-4FBC-81AD-40EFC441C32C}" type="slidenum">
              <a:rPr lang="en-US"/>
              <a:pPr>
                <a:defRPr/>
              </a:pPr>
              <a:t>‹#›</a:t>
            </a:fld>
            <a:endParaRPr lang="en-US"/>
          </a:p>
        </p:txBody>
      </p:sp>
    </p:spTree>
    <p:extLst>
      <p:ext uri="{BB962C8B-B14F-4D97-AF65-F5344CB8AC3E}">
        <p14:creationId xmlns:p14="http://schemas.microsoft.com/office/powerpoint/2010/main" val="1015748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72566B7C-E526-43E2-997B-D3FA6A085BD9}"/>
              </a:ext>
            </a:extLst>
          </p:cNvPr>
          <p:cNvSpPr>
            <a:spLocks noGrp="1"/>
          </p:cNvSpPr>
          <p:nvPr>
            <p:ph type="dt" sz="half" idx="10"/>
          </p:nvPr>
        </p:nvSpPr>
        <p:spPr/>
        <p:txBody>
          <a:bodyPr/>
          <a:lstStyle>
            <a:lvl1pPr>
              <a:defRPr/>
            </a:lvl1pPr>
          </a:lstStyle>
          <a:p>
            <a:pPr>
              <a:defRPr/>
            </a:pPr>
            <a:fld id="{BEF5FC28-BBC8-4769-ABC1-6F40D71D3154}" type="datetimeFigureOut">
              <a:rPr lang="en-US"/>
              <a:pPr>
                <a:defRPr/>
              </a:pPr>
              <a:t>7/6/2024</a:t>
            </a:fld>
            <a:endParaRPr lang="en-US"/>
          </a:p>
        </p:txBody>
      </p:sp>
      <p:sp>
        <p:nvSpPr>
          <p:cNvPr id="6" name="Footer Placeholder 4">
            <a:extLst>
              <a:ext uri="{FF2B5EF4-FFF2-40B4-BE49-F238E27FC236}">
                <a16:creationId xmlns="" xmlns:a16="http://schemas.microsoft.com/office/drawing/2014/main" id="{0F0C8F88-A425-4044-BB2A-9EBACC5EA0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1ED1EFE-A697-402D-BF0A-73DBE7F4CBBB}"/>
              </a:ext>
            </a:extLst>
          </p:cNvPr>
          <p:cNvSpPr>
            <a:spLocks noGrp="1"/>
          </p:cNvSpPr>
          <p:nvPr>
            <p:ph type="sldNum" sz="quarter" idx="12"/>
          </p:nvPr>
        </p:nvSpPr>
        <p:spPr/>
        <p:txBody>
          <a:bodyPr/>
          <a:lstStyle>
            <a:lvl1pPr>
              <a:defRPr/>
            </a:lvl1pPr>
          </a:lstStyle>
          <a:p>
            <a:pPr>
              <a:defRPr/>
            </a:pPr>
            <a:fld id="{3908BD12-6C76-4BB6-A170-263495292356}" type="slidenum">
              <a:rPr lang="en-US"/>
              <a:pPr>
                <a:defRPr/>
              </a:pPr>
              <a:t>‹#›</a:t>
            </a:fld>
            <a:endParaRPr lang="en-US"/>
          </a:p>
        </p:txBody>
      </p:sp>
    </p:spTree>
    <p:extLst>
      <p:ext uri="{BB962C8B-B14F-4D97-AF65-F5344CB8AC3E}">
        <p14:creationId xmlns:p14="http://schemas.microsoft.com/office/powerpoint/2010/main" val="4291690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8C84291B-A67C-4D0C-A8B4-8FAB778EA6CE}"/>
              </a:ext>
            </a:extLst>
          </p:cNvPr>
          <p:cNvSpPr>
            <a:spLocks noGrp="1"/>
          </p:cNvSpPr>
          <p:nvPr>
            <p:ph type="dt" sz="half" idx="10"/>
          </p:nvPr>
        </p:nvSpPr>
        <p:spPr/>
        <p:txBody>
          <a:bodyPr/>
          <a:lstStyle>
            <a:lvl1pPr>
              <a:defRPr/>
            </a:lvl1pPr>
          </a:lstStyle>
          <a:p>
            <a:pPr>
              <a:defRPr/>
            </a:pPr>
            <a:fld id="{7AC5A5E8-4E5F-421F-966B-FD03EC3FE984}" type="datetimeFigureOut">
              <a:rPr lang="en-US"/>
              <a:pPr>
                <a:defRPr/>
              </a:pPr>
              <a:t>7/6/2024</a:t>
            </a:fld>
            <a:endParaRPr lang="en-US"/>
          </a:p>
        </p:txBody>
      </p:sp>
      <p:sp>
        <p:nvSpPr>
          <p:cNvPr id="8" name="Footer Placeholder 4">
            <a:extLst>
              <a:ext uri="{FF2B5EF4-FFF2-40B4-BE49-F238E27FC236}">
                <a16:creationId xmlns="" xmlns:a16="http://schemas.microsoft.com/office/drawing/2014/main" id="{2C7B7268-AFA2-4FE4-95BC-095E6DFE581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ACDC50A1-1358-4C20-A1D5-B6EB0F9784FE}"/>
              </a:ext>
            </a:extLst>
          </p:cNvPr>
          <p:cNvSpPr>
            <a:spLocks noGrp="1"/>
          </p:cNvSpPr>
          <p:nvPr>
            <p:ph type="sldNum" sz="quarter" idx="12"/>
          </p:nvPr>
        </p:nvSpPr>
        <p:spPr/>
        <p:txBody>
          <a:bodyPr/>
          <a:lstStyle>
            <a:lvl1pPr>
              <a:defRPr/>
            </a:lvl1pPr>
          </a:lstStyle>
          <a:p>
            <a:pPr>
              <a:defRPr/>
            </a:pPr>
            <a:fld id="{A8295081-461E-4C58-8832-71008790B405}" type="slidenum">
              <a:rPr lang="en-US"/>
              <a:pPr>
                <a:defRPr/>
              </a:pPr>
              <a:t>‹#›</a:t>
            </a:fld>
            <a:endParaRPr lang="en-US"/>
          </a:p>
        </p:txBody>
      </p:sp>
    </p:spTree>
    <p:extLst>
      <p:ext uri="{BB962C8B-B14F-4D97-AF65-F5344CB8AC3E}">
        <p14:creationId xmlns:p14="http://schemas.microsoft.com/office/powerpoint/2010/main" val="2713479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54A74821-3BE4-4156-B73E-5070618080C7}"/>
              </a:ext>
            </a:extLst>
          </p:cNvPr>
          <p:cNvSpPr>
            <a:spLocks noGrp="1"/>
          </p:cNvSpPr>
          <p:nvPr>
            <p:ph type="dt" sz="half" idx="10"/>
          </p:nvPr>
        </p:nvSpPr>
        <p:spPr/>
        <p:txBody>
          <a:bodyPr/>
          <a:lstStyle>
            <a:lvl1pPr>
              <a:defRPr/>
            </a:lvl1pPr>
          </a:lstStyle>
          <a:p>
            <a:pPr>
              <a:defRPr/>
            </a:pPr>
            <a:fld id="{965E00C5-6AFD-498E-9F10-FBFAB94D80ED}" type="datetimeFigureOut">
              <a:rPr lang="en-US"/>
              <a:pPr>
                <a:defRPr/>
              </a:pPr>
              <a:t>7/6/2024</a:t>
            </a:fld>
            <a:endParaRPr lang="en-US"/>
          </a:p>
        </p:txBody>
      </p:sp>
      <p:sp>
        <p:nvSpPr>
          <p:cNvPr id="4" name="Footer Placeholder 4">
            <a:extLst>
              <a:ext uri="{FF2B5EF4-FFF2-40B4-BE49-F238E27FC236}">
                <a16:creationId xmlns="" xmlns:a16="http://schemas.microsoft.com/office/drawing/2014/main" id="{03FD7931-AC89-4E11-9108-EA07292942C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A02C71C-DEA6-4FF1-AB47-6269BA21706B}"/>
              </a:ext>
            </a:extLst>
          </p:cNvPr>
          <p:cNvSpPr>
            <a:spLocks noGrp="1"/>
          </p:cNvSpPr>
          <p:nvPr>
            <p:ph type="sldNum" sz="quarter" idx="12"/>
          </p:nvPr>
        </p:nvSpPr>
        <p:spPr/>
        <p:txBody>
          <a:bodyPr/>
          <a:lstStyle>
            <a:lvl1pPr>
              <a:defRPr/>
            </a:lvl1pPr>
          </a:lstStyle>
          <a:p>
            <a:pPr>
              <a:defRPr/>
            </a:pPr>
            <a:fld id="{80129E0B-6FF5-41B0-B85A-9D6CBAE79FCC}" type="slidenum">
              <a:rPr lang="en-US"/>
              <a:pPr>
                <a:defRPr/>
              </a:pPr>
              <a:t>‹#›</a:t>
            </a:fld>
            <a:endParaRPr lang="en-US"/>
          </a:p>
        </p:txBody>
      </p:sp>
    </p:spTree>
    <p:extLst>
      <p:ext uri="{BB962C8B-B14F-4D97-AF65-F5344CB8AC3E}">
        <p14:creationId xmlns:p14="http://schemas.microsoft.com/office/powerpoint/2010/main" val="1401502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DD14F154-4522-490C-92F0-BEED9C16564B}"/>
              </a:ext>
            </a:extLst>
          </p:cNvPr>
          <p:cNvSpPr>
            <a:spLocks noGrp="1"/>
          </p:cNvSpPr>
          <p:nvPr>
            <p:ph type="dt" sz="half" idx="10"/>
          </p:nvPr>
        </p:nvSpPr>
        <p:spPr/>
        <p:txBody>
          <a:bodyPr/>
          <a:lstStyle>
            <a:lvl1pPr>
              <a:defRPr/>
            </a:lvl1pPr>
          </a:lstStyle>
          <a:p>
            <a:pPr>
              <a:defRPr/>
            </a:pPr>
            <a:fld id="{60F39D09-4116-444F-A91F-B4F3CE0577BD}" type="datetimeFigureOut">
              <a:rPr lang="en-US"/>
              <a:pPr>
                <a:defRPr/>
              </a:pPr>
              <a:t>7/6/2024</a:t>
            </a:fld>
            <a:endParaRPr lang="en-US"/>
          </a:p>
        </p:txBody>
      </p:sp>
      <p:sp>
        <p:nvSpPr>
          <p:cNvPr id="3" name="Footer Placeholder 4">
            <a:extLst>
              <a:ext uri="{FF2B5EF4-FFF2-40B4-BE49-F238E27FC236}">
                <a16:creationId xmlns="" xmlns:a16="http://schemas.microsoft.com/office/drawing/2014/main" id="{327B40E2-257D-469D-B1B2-C9A46F4D92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1739B854-8807-484D-8D52-A35293700044}"/>
              </a:ext>
            </a:extLst>
          </p:cNvPr>
          <p:cNvSpPr>
            <a:spLocks noGrp="1"/>
          </p:cNvSpPr>
          <p:nvPr>
            <p:ph type="sldNum" sz="quarter" idx="12"/>
          </p:nvPr>
        </p:nvSpPr>
        <p:spPr/>
        <p:txBody>
          <a:bodyPr/>
          <a:lstStyle>
            <a:lvl1pPr>
              <a:defRPr/>
            </a:lvl1pPr>
          </a:lstStyle>
          <a:p>
            <a:pPr>
              <a:defRPr/>
            </a:pPr>
            <a:fld id="{A75ED069-3966-45F2-BC8F-3B9BC5958540}" type="slidenum">
              <a:rPr lang="en-US"/>
              <a:pPr>
                <a:defRPr/>
              </a:pPr>
              <a:t>‹#›</a:t>
            </a:fld>
            <a:endParaRPr lang="en-US"/>
          </a:p>
        </p:txBody>
      </p:sp>
    </p:spTree>
    <p:extLst>
      <p:ext uri="{BB962C8B-B14F-4D97-AF65-F5344CB8AC3E}">
        <p14:creationId xmlns:p14="http://schemas.microsoft.com/office/powerpoint/2010/main" val="58478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 xmlns:a16="http://schemas.microsoft.com/office/drawing/2014/main" id="{84D3580A-35E8-4C25-BB47-B76F3EEA931B}"/>
              </a:ext>
            </a:extLst>
          </p:cNvPr>
          <p:cNvSpPr>
            <a:spLocks noGrp="1"/>
          </p:cNvSpPr>
          <p:nvPr>
            <p:ph type="dt" sz="half" idx="10"/>
          </p:nvPr>
        </p:nvSpPr>
        <p:spPr/>
        <p:txBody>
          <a:bodyPr/>
          <a:lstStyle>
            <a:lvl1pPr>
              <a:defRPr/>
            </a:lvl1pPr>
          </a:lstStyle>
          <a:p>
            <a:pPr>
              <a:defRPr/>
            </a:pPr>
            <a:fld id="{4CBCA687-8971-4777-8E26-76BBC75D2B2D}" type="datetimeFigureOut">
              <a:rPr lang="en-US"/>
              <a:pPr>
                <a:defRPr/>
              </a:pPr>
              <a:t>7/6/2024</a:t>
            </a:fld>
            <a:endParaRPr lang="en-US"/>
          </a:p>
        </p:txBody>
      </p:sp>
      <p:sp>
        <p:nvSpPr>
          <p:cNvPr id="6" name="Footer Placeholder 4">
            <a:extLst>
              <a:ext uri="{FF2B5EF4-FFF2-40B4-BE49-F238E27FC236}">
                <a16:creationId xmlns="" xmlns:a16="http://schemas.microsoft.com/office/drawing/2014/main" id="{098006F3-7DA3-441C-9627-D4F3DD4F27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1A99D51-210B-4D8F-99B3-90211A6BCA2E}"/>
              </a:ext>
            </a:extLst>
          </p:cNvPr>
          <p:cNvSpPr>
            <a:spLocks noGrp="1"/>
          </p:cNvSpPr>
          <p:nvPr>
            <p:ph type="sldNum" sz="quarter" idx="12"/>
          </p:nvPr>
        </p:nvSpPr>
        <p:spPr/>
        <p:txBody>
          <a:bodyPr/>
          <a:lstStyle>
            <a:lvl1pPr>
              <a:defRPr/>
            </a:lvl1pPr>
          </a:lstStyle>
          <a:p>
            <a:pPr>
              <a:defRPr/>
            </a:pPr>
            <a:fld id="{BC2D6E7E-9EF7-40C4-80BC-4B77B18A0C54}" type="slidenum">
              <a:rPr lang="en-US"/>
              <a:pPr>
                <a:defRPr/>
              </a:pPr>
              <a:t>‹#›</a:t>
            </a:fld>
            <a:endParaRPr lang="en-US"/>
          </a:p>
        </p:txBody>
      </p:sp>
    </p:spTree>
    <p:extLst>
      <p:ext uri="{BB962C8B-B14F-4D97-AF65-F5344CB8AC3E}">
        <p14:creationId xmlns:p14="http://schemas.microsoft.com/office/powerpoint/2010/main" val="2515212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 xmlns:a16="http://schemas.microsoft.com/office/drawing/2014/main" id="{7A7DEFD1-09AF-4E0E-AB90-65B11B552CFF}"/>
              </a:ext>
            </a:extLst>
          </p:cNvPr>
          <p:cNvSpPr>
            <a:spLocks noGrp="1"/>
          </p:cNvSpPr>
          <p:nvPr>
            <p:ph type="dt" sz="half" idx="10"/>
          </p:nvPr>
        </p:nvSpPr>
        <p:spPr/>
        <p:txBody>
          <a:bodyPr/>
          <a:lstStyle>
            <a:lvl1pPr>
              <a:defRPr/>
            </a:lvl1pPr>
          </a:lstStyle>
          <a:p>
            <a:pPr>
              <a:defRPr/>
            </a:pPr>
            <a:fld id="{7E749598-4647-462D-84BE-AA60184E4D1D}" type="datetimeFigureOut">
              <a:rPr lang="en-US"/>
              <a:pPr>
                <a:defRPr/>
              </a:pPr>
              <a:t>7/6/2024</a:t>
            </a:fld>
            <a:endParaRPr lang="en-US"/>
          </a:p>
        </p:txBody>
      </p:sp>
      <p:sp>
        <p:nvSpPr>
          <p:cNvPr id="6" name="Footer Placeholder 4">
            <a:extLst>
              <a:ext uri="{FF2B5EF4-FFF2-40B4-BE49-F238E27FC236}">
                <a16:creationId xmlns="" xmlns:a16="http://schemas.microsoft.com/office/drawing/2014/main" id="{B1B05166-74BA-4B30-88F9-C8EEE0297A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C79298C-1372-4E80-8469-DD3233904AA3}"/>
              </a:ext>
            </a:extLst>
          </p:cNvPr>
          <p:cNvSpPr>
            <a:spLocks noGrp="1"/>
          </p:cNvSpPr>
          <p:nvPr>
            <p:ph type="sldNum" sz="quarter" idx="12"/>
          </p:nvPr>
        </p:nvSpPr>
        <p:spPr/>
        <p:txBody>
          <a:bodyPr/>
          <a:lstStyle>
            <a:lvl1pPr>
              <a:defRPr/>
            </a:lvl1pPr>
          </a:lstStyle>
          <a:p>
            <a:pPr>
              <a:defRPr/>
            </a:pPr>
            <a:fld id="{786ECFF9-0C5E-4F9F-B1C7-9FAE4578C97B}" type="slidenum">
              <a:rPr lang="en-US"/>
              <a:pPr>
                <a:defRPr/>
              </a:pPr>
              <a:t>‹#›</a:t>
            </a:fld>
            <a:endParaRPr lang="en-US"/>
          </a:p>
        </p:txBody>
      </p:sp>
    </p:spTree>
    <p:extLst>
      <p:ext uri="{BB962C8B-B14F-4D97-AF65-F5344CB8AC3E}">
        <p14:creationId xmlns:p14="http://schemas.microsoft.com/office/powerpoint/2010/main" val="182031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86F4A2-A14F-4DE4-BA72-BF1CC45E3B2D}"/>
              </a:ext>
            </a:extLst>
          </p:cNvPr>
          <p:cNvSpPr>
            <a:spLocks noGrp="1"/>
          </p:cNvSpPr>
          <p:nvPr>
            <p:ph type="dt" sz="half" idx="10"/>
          </p:nvPr>
        </p:nvSpPr>
        <p:spPr/>
        <p:txBody>
          <a:bodyPr/>
          <a:lstStyle>
            <a:lvl1pPr>
              <a:defRPr/>
            </a:lvl1pPr>
          </a:lstStyle>
          <a:p>
            <a:pPr>
              <a:defRPr/>
            </a:pPr>
            <a:fld id="{E37DE918-22DC-493B-B818-C48A55BE366D}" type="datetimeFigureOut">
              <a:rPr lang="en-US"/>
              <a:pPr>
                <a:defRPr/>
              </a:pPr>
              <a:t>7/6/2024</a:t>
            </a:fld>
            <a:endParaRPr lang="en-US"/>
          </a:p>
        </p:txBody>
      </p:sp>
      <p:sp>
        <p:nvSpPr>
          <p:cNvPr id="5" name="Footer Placeholder 4">
            <a:extLst>
              <a:ext uri="{FF2B5EF4-FFF2-40B4-BE49-F238E27FC236}">
                <a16:creationId xmlns="" xmlns:a16="http://schemas.microsoft.com/office/drawing/2014/main" id="{AA0B6D0A-D56A-47A9-B4BE-B40923DE6F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EA02B84-5B92-40EE-A002-2C09583FAEBD}"/>
              </a:ext>
            </a:extLst>
          </p:cNvPr>
          <p:cNvSpPr>
            <a:spLocks noGrp="1"/>
          </p:cNvSpPr>
          <p:nvPr>
            <p:ph type="sldNum" sz="quarter" idx="12"/>
          </p:nvPr>
        </p:nvSpPr>
        <p:spPr/>
        <p:txBody>
          <a:bodyPr/>
          <a:lstStyle>
            <a:lvl1pPr>
              <a:defRPr/>
            </a:lvl1pPr>
          </a:lstStyle>
          <a:p>
            <a:pPr>
              <a:defRPr/>
            </a:pPr>
            <a:fld id="{32CD281E-8DEB-4D3A-9895-827581425CB7}" type="slidenum">
              <a:rPr lang="en-US"/>
              <a:pPr>
                <a:defRPr/>
              </a:pPr>
              <a:t>‹#›</a:t>
            </a:fld>
            <a:endParaRPr lang="en-US"/>
          </a:p>
        </p:txBody>
      </p:sp>
    </p:spTree>
    <p:extLst>
      <p:ext uri="{BB962C8B-B14F-4D97-AF65-F5344CB8AC3E}">
        <p14:creationId xmlns:p14="http://schemas.microsoft.com/office/powerpoint/2010/main" val="3002475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6A9592-442D-4B3A-8EF4-1ACAE22ED3E9}"/>
              </a:ext>
            </a:extLst>
          </p:cNvPr>
          <p:cNvSpPr>
            <a:spLocks noGrp="1"/>
          </p:cNvSpPr>
          <p:nvPr>
            <p:ph type="dt" sz="half" idx="10"/>
          </p:nvPr>
        </p:nvSpPr>
        <p:spPr/>
        <p:txBody>
          <a:bodyPr/>
          <a:lstStyle>
            <a:lvl1pPr>
              <a:defRPr/>
            </a:lvl1pPr>
          </a:lstStyle>
          <a:p>
            <a:pPr>
              <a:defRPr/>
            </a:pPr>
            <a:fld id="{97EDFA3B-B96E-4515-A194-0C3BBC86B76A}" type="datetimeFigureOut">
              <a:rPr lang="en-US"/>
              <a:pPr>
                <a:defRPr/>
              </a:pPr>
              <a:t>7/6/2024</a:t>
            </a:fld>
            <a:endParaRPr lang="en-US"/>
          </a:p>
        </p:txBody>
      </p:sp>
      <p:sp>
        <p:nvSpPr>
          <p:cNvPr id="5" name="Footer Placeholder 4">
            <a:extLst>
              <a:ext uri="{FF2B5EF4-FFF2-40B4-BE49-F238E27FC236}">
                <a16:creationId xmlns="" xmlns:a16="http://schemas.microsoft.com/office/drawing/2014/main" id="{7DC29D59-F52E-4AF1-91D9-8CBE62AF7E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B2523B7-196C-4DB2-B630-DD2E008E3B11}"/>
              </a:ext>
            </a:extLst>
          </p:cNvPr>
          <p:cNvSpPr>
            <a:spLocks noGrp="1"/>
          </p:cNvSpPr>
          <p:nvPr>
            <p:ph type="sldNum" sz="quarter" idx="12"/>
          </p:nvPr>
        </p:nvSpPr>
        <p:spPr/>
        <p:txBody>
          <a:bodyPr/>
          <a:lstStyle>
            <a:lvl1pPr>
              <a:defRPr/>
            </a:lvl1pPr>
          </a:lstStyle>
          <a:p>
            <a:pPr>
              <a:defRPr/>
            </a:pPr>
            <a:fld id="{BAFAD94A-977A-4769-B4BF-973EAB4B4D71}" type="slidenum">
              <a:rPr lang="en-US"/>
              <a:pPr>
                <a:defRPr/>
              </a:pPr>
              <a:t>‹#›</a:t>
            </a:fld>
            <a:endParaRPr lang="en-US"/>
          </a:p>
        </p:txBody>
      </p:sp>
    </p:spTree>
    <p:extLst>
      <p:ext uri="{BB962C8B-B14F-4D97-AF65-F5344CB8AC3E}">
        <p14:creationId xmlns:p14="http://schemas.microsoft.com/office/powerpoint/2010/main" val="346875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7/6/2024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5B55C72B-DB39-4F19-A84F-9C12EE960C5C}"/>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A32D758A-31CA-4741-BBBD-FAF072CD010E}"/>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E6D00FD-9961-4A72-887B-686D7C07641E}"/>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675">
                <a:solidFill>
                  <a:prstClr val="black">
                    <a:tint val="75000"/>
                  </a:prstClr>
                </a:solidFill>
              </a:defRPr>
            </a:lvl1pPr>
          </a:lstStyle>
          <a:p>
            <a:pPr>
              <a:defRPr/>
            </a:pPr>
            <a:fld id="{8B66F7F0-B5D7-4601-8675-719AC0A1EFF7}" type="datetimeFigureOut">
              <a:rPr lang="en-US"/>
              <a:pPr>
                <a:defRPr/>
              </a:pPr>
              <a:t>7/6/2024</a:t>
            </a:fld>
            <a:endParaRPr lang="en-US"/>
          </a:p>
        </p:txBody>
      </p:sp>
      <p:sp>
        <p:nvSpPr>
          <p:cNvPr id="5" name="Footer Placeholder 4">
            <a:extLst>
              <a:ext uri="{FF2B5EF4-FFF2-40B4-BE49-F238E27FC236}">
                <a16:creationId xmlns="" xmlns:a16="http://schemas.microsoft.com/office/drawing/2014/main" id="{BB1FE056-0DF9-4FA0-ADD8-8EE1BEE84C22}"/>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675">
                <a:solidFill>
                  <a:prstClr val="black">
                    <a:tint val="75000"/>
                  </a:prstClr>
                </a:solidFill>
              </a:defRPr>
            </a:lvl1pPr>
          </a:lstStyle>
          <a:p>
            <a:pPr>
              <a:defRPr/>
            </a:pPr>
            <a:endParaRPr lang="en-US"/>
          </a:p>
        </p:txBody>
      </p:sp>
      <p:sp>
        <p:nvSpPr>
          <p:cNvPr id="6" name="Slide Number Placeholder 5">
            <a:extLst>
              <a:ext uri="{FF2B5EF4-FFF2-40B4-BE49-F238E27FC236}">
                <a16:creationId xmlns="" xmlns:a16="http://schemas.microsoft.com/office/drawing/2014/main" id="{8B9AC203-204B-47BD-91BF-767F76915C3F}"/>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675">
                <a:solidFill>
                  <a:prstClr val="black">
                    <a:tint val="75000"/>
                  </a:prstClr>
                </a:solidFill>
              </a:defRPr>
            </a:lvl1pPr>
          </a:lstStyle>
          <a:p>
            <a:pPr>
              <a:defRPr/>
            </a:pPr>
            <a:fld id="{7F739949-D408-4ABF-BB13-EC7E6D4CC59C}" type="slidenum">
              <a:rPr lang="en-US"/>
              <a:pPr>
                <a:defRPr/>
              </a:pPr>
              <a:t>‹#›</a:t>
            </a:fld>
            <a:endParaRPr lang="en-US"/>
          </a:p>
        </p:txBody>
      </p:sp>
    </p:spTree>
    <p:extLst>
      <p:ext uri="{BB962C8B-B14F-4D97-AF65-F5344CB8AC3E}">
        <p14:creationId xmlns:p14="http://schemas.microsoft.com/office/powerpoint/2010/main" val="2919537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514350" rtl="0" eaLnBrk="0" fontAlgn="base" hangingPunct="0">
        <a:spcBef>
          <a:spcPct val="0"/>
        </a:spcBef>
        <a:spcAft>
          <a:spcPct val="0"/>
        </a:spcAft>
        <a:defRPr sz="2475" kern="1200">
          <a:solidFill>
            <a:schemeClr val="tx1"/>
          </a:solidFill>
          <a:latin typeface="+mj-lt"/>
          <a:ea typeface="+mj-ea"/>
          <a:cs typeface="+mj-cs"/>
        </a:defRPr>
      </a:lvl1pPr>
      <a:lvl2pPr algn="ctr" defTabSz="514350" rtl="0" eaLnBrk="0" fontAlgn="base" hangingPunct="0">
        <a:spcBef>
          <a:spcPct val="0"/>
        </a:spcBef>
        <a:spcAft>
          <a:spcPct val="0"/>
        </a:spcAft>
        <a:defRPr sz="2475">
          <a:solidFill>
            <a:schemeClr val="tx1"/>
          </a:solidFill>
          <a:latin typeface="Calibri" panose="020F0502020204030204" pitchFamily="34" charset="0"/>
        </a:defRPr>
      </a:lvl2pPr>
      <a:lvl3pPr algn="ctr" defTabSz="514350" rtl="0" eaLnBrk="0" fontAlgn="base" hangingPunct="0">
        <a:spcBef>
          <a:spcPct val="0"/>
        </a:spcBef>
        <a:spcAft>
          <a:spcPct val="0"/>
        </a:spcAft>
        <a:defRPr sz="2475">
          <a:solidFill>
            <a:schemeClr val="tx1"/>
          </a:solidFill>
          <a:latin typeface="Calibri" panose="020F0502020204030204" pitchFamily="34" charset="0"/>
        </a:defRPr>
      </a:lvl3pPr>
      <a:lvl4pPr algn="ctr" defTabSz="514350" rtl="0" eaLnBrk="0" fontAlgn="base" hangingPunct="0">
        <a:spcBef>
          <a:spcPct val="0"/>
        </a:spcBef>
        <a:spcAft>
          <a:spcPct val="0"/>
        </a:spcAft>
        <a:defRPr sz="2475">
          <a:solidFill>
            <a:schemeClr val="tx1"/>
          </a:solidFill>
          <a:latin typeface="Calibri" panose="020F0502020204030204" pitchFamily="34" charset="0"/>
        </a:defRPr>
      </a:lvl4pPr>
      <a:lvl5pPr algn="ctr" defTabSz="514350" rtl="0" eaLnBrk="0" fontAlgn="base" hangingPunct="0">
        <a:spcBef>
          <a:spcPct val="0"/>
        </a:spcBef>
        <a:spcAft>
          <a:spcPct val="0"/>
        </a:spcAft>
        <a:defRPr sz="2475">
          <a:solidFill>
            <a:schemeClr val="tx1"/>
          </a:solidFill>
          <a:latin typeface="Calibri" panose="020F0502020204030204" pitchFamily="34" charset="0"/>
        </a:defRPr>
      </a:lvl5pPr>
      <a:lvl6pPr marL="342900" algn="ctr" defTabSz="514350" rtl="0" fontAlgn="base">
        <a:spcBef>
          <a:spcPct val="0"/>
        </a:spcBef>
        <a:spcAft>
          <a:spcPct val="0"/>
        </a:spcAft>
        <a:defRPr sz="2475">
          <a:solidFill>
            <a:schemeClr val="tx1"/>
          </a:solidFill>
          <a:latin typeface="Calibri" panose="020F0502020204030204" pitchFamily="34" charset="0"/>
        </a:defRPr>
      </a:lvl6pPr>
      <a:lvl7pPr marL="685800" algn="ctr" defTabSz="514350" rtl="0" fontAlgn="base">
        <a:spcBef>
          <a:spcPct val="0"/>
        </a:spcBef>
        <a:spcAft>
          <a:spcPct val="0"/>
        </a:spcAft>
        <a:defRPr sz="2475">
          <a:solidFill>
            <a:schemeClr val="tx1"/>
          </a:solidFill>
          <a:latin typeface="Calibri" panose="020F0502020204030204" pitchFamily="34" charset="0"/>
        </a:defRPr>
      </a:lvl7pPr>
      <a:lvl8pPr marL="1028700" algn="ctr" defTabSz="514350" rtl="0" fontAlgn="base">
        <a:spcBef>
          <a:spcPct val="0"/>
        </a:spcBef>
        <a:spcAft>
          <a:spcPct val="0"/>
        </a:spcAft>
        <a:defRPr sz="2475">
          <a:solidFill>
            <a:schemeClr val="tx1"/>
          </a:solidFill>
          <a:latin typeface="Calibri" panose="020F0502020204030204" pitchFamily="34" charset="0"/>
        </a:defRPr>
      </a:lvl8pPr>
      <a:lvl9pPr marL="1371600" algn="ctr" defTabSz="514350" rtl="0" fontAlgn="base">
        <a:spcBef>
          <a:spcPct val="0"/>
        </a:spcBef>
        <a:spcAft>
          <a:spcPct val="0"/>
        </a:spcAft>
        <a:defRPr sz="2475">
          <a:solidFill>
            <a:schemeClr val="tx1"/>
          </a:solidFill>
          <a:latin typeface="Calibri" panose="020F0502020204030204" pitchFamily="34" charset="0"/>
        </a:defRPr>
      </a:lvl9pPr>
    </p:titleStyle>
    <p:bodyStyle>
      <a:lvl1pPr marL="192881" indent="-192881" algn="l" defTabSz="51435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42EE11DD-245C-4BDA-A7E5-D34AA11A37E8}"/>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FF12F0B2-6C13-4A20-9C0C-6B4733A57228}"/>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D6BD14D4-CDE9-4CCC-B7F2-DFB1C6BA0319}"/>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E2437FB5-7D25-4648-8A5E-FA979597A952}" type="datetimeFigureOut">
              <a:rPr lang="en-US"/>
              <a:pPr>
                <a:defRPr/>
              </a:pPr>
              <a:t>7/6/2024</a:t>
            </a:fld>
            <a:endParaRPr lang="en-US"/>
          </a:p>
        </p:txBody>
      </p:sp>
      <p:sp>
        <p:nvSpPr>
          <p:cNvPr id="5" name="Footer Placeholder 4">
            <a:extLst>
              <a:ext uri="{FF2B5EF4-FFF2-40B4-BE49-F238E27FC236}">
                <a16:creationId xmlns="" xmlns:a16="http://schemas.microsoft.com/office/drawing/2014/main" id="{B6BA432A-E0B5-4223-9B54-1ED29AE0B18A}"/>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933510AC-5BF4-46CE-BE88-0526C0096927}"/>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5B62FC88-3FDF-41C8-88DA-C2A1B2E9419C}" type="slidenum">
              <a:rPr lang="en-US"/>
              <a:pPr>
                <a:defRPr/>
              </a:pPr>
              <a:t>‹#›</a:t>
            </a:fld>
            <a:endParaRPr lang="en-US"/>
          </a:p>
        </p:txBody>
      </p:sp>
    </p:spTree>
    <p:extLst>
      <p:ext uri="{BB962C8B-B14F-4D97-AF65-F5344CB8AC3E}">
        <p14:creationId xmlns:p14="http://schemas.microsoft.com/office/powerpoint/2010/main" val="1195489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514350" rtl="0" eaLnBrk="0" fontAlgn="base" hangingPunct="0">
        <a:spcBef>
          <a:spcPct val="0"/>
        </a:spcBef>
        <a:spcAft>
          <a:spcPct val="0"/>
        </a:spcAft>
        <a:defRPr sz="2475" kern="1200">
          <a:solidFill>
            <a:schemeClr val="tx1"/>
          </a:solidFill>
          <a:latin typeface="+mj-lt"/>
          <a:ea typeface="+mj-ea"/>
          <a:cs typeface="+mj-cs"/>
        </a:defRPr>
      </a:lvl1pPr>
      <a:lvl2pPr algn="ctr" defTabSz="514350" rtl="0" eaLnBrk="0" fontAlgn="base" hangingPunct="0">
        <a:spcBef>
          <a:spcPct val="0"/>
        </a:spcBef>
        <a:spcAft>
          <a:spcPct val="0"/>
        </a:spcAft>
        <a:defRPr sz="2475">
          <a:solidFill>
            <a:schemeClr val="tx1"/>
          </a:solidFill>
          <a:latin typeface="Calibri" panose="020F0502020204030204" pitchFamily="34" charset="0"/>
        </a:defRPr>
      </a:lvl2pPr>
      <a:lvl3pPr algn="ctr" defTabSz="514350" rtl="0" eaLnBrk="0" fontAlgn="base" hangingPunct="0">
        <a:spcBef>
          <a:spcPct val="0"/>
        </a:spcBef>
        <a:spcAft>
          <a:spcPct val="0"/>
        </a:spcAft>
        <a:defRPr sz="2475">
          <a:solidFill>
            <a:schemeClr val="tx1"/>
          </a:solidFill>
          <a:latin typeface="Calibri" panose="020F0502020204030204" pitchFamily="34" charset="0"/>
        </a:defRPr>
      </a:lvl3pPr>
      <a:lvl4pPr algn="ctr" defTabSz="514350" rtl="0" eaLnBrk="0" fontAlgn="base" hangingPunct="0">
        <a:spcBef>
          <a:spcPct val="0"/>
        </a:spcBef>
        <a:spcAft>
          <a:spcPct val="0"/>
        </a:spcAft>
        <a:defRPr sz="2475">
          <a:solidFill>
            <a:schemeClr val="tx1"/>
          </a:solidFill>
          <a:latin typeface="Calibri" panose="020F0502020204030204" pitchFamily="34" charset="0"/>
        </a:defRPr>
      </a:lvl4pPr>
      <a:lvl5pPr algn="ctr" defTabSz="514350" rtl="0" eaLnBrk="0" fontAlgn="base" hangingPunct="0">
        <a:spcBef>
          <a:spcPct val="0"/>
        </a:spcBef>
        <a:spcAft>
          <a:spcPct val="0"/>
        </a:spcAft>
        <a:defRPr sz="2475">
          <a:solidFill>
            <a:schemeClr val="tx1"/>
          </a:solidFill>
          <a:latin typeface="Calibri" panose="020F0502020204030204" pitchFamily="34" charset="0"/>
        </a:defRPr>
      </a:lvl5pPr>
      <a:lvl6pPr marL="342900" algn="ctr" defTabSz="514350" rtl="0" fontAlgn="base">
        <a:spcBef>
          <a:spcPct val="0"/>
        </a:spcBef>
        <a:spcAft>
          <a:spcPct val="0"/>
        </a:spcAft>
        <a:defRPr sz="2475">
          <a:solidFill>
            <a:schemeClr val="tx1"/>
          </a:solidFill>
          <a:latin typeface="Calibri" panose="020F0502020204030204" pitchFamily="34" charset="0"/>
        </a:defRPr>
      </a:lvl6pPr>
      <a:lvl7pPr marL="685800" algn="ctr" defTabSz="514350" rtl="0" fontAlgn="base">
        <a:spcBef>
          <a:spcPct val="0"/>
        </a:spcBef>
        <a:spcAft>
          <a:spcPct val="0"/>
        </a:spcAft>
        <a:defRPr sz="2475">
          <a:solidFill>
            <a:schemeClr val="tx1"/>
          </a:solidFill>
          <a:latin typeface="Calibri" panose="020F0502020204030204" pitchFamily="34" charset="0"/>
        </a:defRPr>
      </a:lvl7pPr>
      <a:lvl8pPr marL="1028700" algn="ctr" defTabSz="514350" rtl="0" fontAlgn="base">
        <a:spcBef>
          <a:spcPct val="0"/>
        </a:spcBef>
        <a:spcAft>
          <a:spcPct val="0"/>
        </a:spcAft>
        <a:defRPr sz="2475">
          <a:solidFill>
            <a:schemeClr val="tx1"/>
          </a:solidFill>
          <a:latin typeface="Calibri" panose="020F0502020204030204" pitchFamily="34" charset="0"/>
        </a:defRPr>
      </a:lvl8pPr>
      <a:lvl9pPr marL="1371600" algn="ctr" defTabSz="514350" rtl="0" fontAlgn="base">
        <a:spcBef>
          <a:spcPct val="0"/>
        </a:spcBef>
        <a:spcAft>
          <a:spcPct val="0"/>
        </a:spcAft>
        <a:defRPr sz="2475">
          <a:solidFill>
            <a:schemeClr val="tx1"/>
          </a:solidFill>
          <a:latin typeface="Calibri" panose="020F0502020204030204" pitchFamily="34" charset="0"/>
        </a:defRPr>
      </a:lvl9pPr>
    </p:titleStyle>
    <p:bodyStyle>
      <a:lvl1pPr marL="192881" indent="-192881" algn="l" defTabSz="51435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defTabSz="514350"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het.colorado.edu/sims/html/bending-light/latest/bending-light_all.html"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23.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6.jpeg"/><Relationship Id="rId4" Type="http://schemas.openxmlformats.org/officeDocument/2006/relationships/diagramQuickStyle" Target="../diagrams/quickStyle1.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5.xml"/><Relationship Id="rId18" Type="http://schemas.openxmlformats.org/officeDocument/2006/relationships/image" Target="../media/image56.png"/><Relationship Id="rId3" Type="http://schemas.openxmlformats.org/officeDocument/2006/relationships/slide" Target="slide34.xml"/><Relationship Id="rId21" Type="http://schemas.openxmlformats.org/officeDocument/2006/relationships/image" Target="../media/image58.png"/><Relationship Id="rId7" Type="http://schemas.openxmlformats.org/officeDocument/2006/relationships/slide" Target="slide38.xml"/><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54.png"/><Relationship Id="rId20" Type="http://schemas.openxmlformats.org/officeDocument/2006/relationships/slide" Target="slide40.xml"/><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slide" Target="slide36.xml"/><Relationship Id="rId5" Type="http://schemas.openxmlformats.org/officeDocument/2006/relationships/slide" Target="slide37.xml"/><Relationship Id="rId15" Type="http://schemas.openxmlformats.org/officeDocument/2006/relationships/image" Target="../media/image53.png"/><Relationship Id="rId10" Type="http://schemas.openxmlformats.org/officeDocument/2006/relationships/image" Target="../media/image50.png"/><Relationship Id="rId19"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slide" Target="slide39.xml"/><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slide" Target="slide34.xml"/><Relationship Id="rId10" Type="http://schemas.openxmlformats.org/officeDocument/2006/relationships/image" Target="../media/image64.png"/><Relationship Id="rId4" Type="http://schemas.openxmlformats.org/officeDocument/2006/relationships/image" Target="../media/image46.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slide" Target="slide34.xml"/><Relationship Id="rId4" Type="http://schemas.openxmlformats.org/officeDocument/2006/relationships/image" Target="../media/image46.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jpe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slide" Target="slide34.xml"/><Relationship Id="rId4" Type="http://schemas.openxmlformats.org/officeDocument/2006/relationships/image" Target="../media/image46.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slide" Target="slide34.xml"/><Relationship Id="rId4" Type="http://schemas.openxmlformats.org/officeDocument/2006/relationships/image" Target="../media/image46.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jpe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slide" Target="slide34.xml"/><Relationship Id="rId4" Type="http://schemas.openxmlformats.org/officeDocument/2006/relationships/image" Target="../media/image69.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3" descr="OPL20U25GSXzBJYl68kk8uQGfFKzs7yb1M4KJWUiLk6ZEvGF+qCIPSnY57AbBFCvTW21.2022.10+K4lPs7H94VUqPe2XwIsfPRnrXQE//QTEXxb8/8N4CNc6FpgZahzpTjFhMzSA7T/nHJa11DE8Ng2TP3iAmRczFlmslSuUNOgUeb6yRvs0="/>
          <p:cNvSpPr>
            <a:spLocks noChangeArrowheads="1" noChangeShapeType="1" noTextEdit="1"/>
          </p:cNvSpPr>
          <p:nvPr/>
        </p:nvSpPr>
        <p:spPr bwMode="auto">
          <a:xfrm>
            <a:off x="1066800" y="914400"/>
            <a:ext cx="6477000" cy="1352550"/>
          </a:xfrm>
          <a:prstGeom prst="rect">
            <a:avLst/>
          </a:prstGeom>
        </p:spPr>
        <p:txBody>
          <a:bodyPr wrap="none" fromWordArt="1">
            <a:prstTxWarp prst="textArchUp">
              <a:avLst/>
            </a:prstTxWarp>
          </a:bodyPr>
          <a:lstStyle/>
          <a:p>
            <a:pPr algn="ctr" defTabSz="685800">
              <a:defRPr/>
            </a:pP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mừng</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quý</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thầy</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cô</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đến</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dự</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giờ</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thăm</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5000" kern="10" dirty="0" err="1">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a:t>
            </a:r>
            <a:r>
              <a:rPr lang="en-US" sz="5000" kern="10" dirty="0">
                <a:ln w="9525">
                  <a:solidFill>
                    <a:srgbClr val="FF66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 xmlns:a16="http://schemas.microsoft.com/office/drawing/2014/main" id="{F8F3967B-B0FC-42F9-A9E0-95050A0A34B1}"/>
              </a:ext>
            </a:extLst>
          </p:cNvPr>
          <p:cNvSpPr/>
          <p:nvPr/>
        </p:nvSpPr>
        <p:spPr>
          <a:xfrm>
            <a:off x="152400" y="1958340"/>
            <a:ext cx="8823960" cy="1908810"/>
          </a:xfrm>
          <a:prstGeom prst="rect">
            <a:avLst/>
          </a:prstGeom>
          <a:solidFill>
            <a:srgbClr val="00B050"/>
          </a:solidFill>
          <a:ln w="28575">
            <a:solidFill>
              <a:schemeClr val="tx1"/>
            </a:solidFill>
          </a:ln>
        </p:spPr>
        <p:txBody>
          <a:bodyPr wrap="square" lIns="91440" tIns="45720" rIns="91440" bIns="45720">
            <a:prstTxWarp prst="textStop">
              <a:avLst/>
            </a:prstTxWarp>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MÔN KHOA HỌC </a:t>
            </a:r>
          </a:p>
          <a:p>
            <a:pPr algn="ctr"/>
            <a:r>
              <a:rPr lang="en-US" sz="5400" b="1" dirty="0">
                <a:ln w="12700">
                  <a:solidFill>
                    <a:schemeClr val="accent5"/>
                  </a:solidFill>
                  <a:prstDash val="solid"/>
                </a:ln>
                <a:pattFill prst="ltDnDiag">
                  <a:fgClr>
                    <a:schemeClr val="accent5">
                      <a:lumMod val="60000"/>
                      <a:lumOff val="40000"/>
                    </a:schemeClr>
                  </a:fgClr>
                  <a:bgClr>
                    <a:schemeClr val="bg1"/>
                  </a:bgClr>
                </a:pattFill>
                <a:latin typeface="Times New Roman" panose="02020603050405020304" pitchFamily="18" charset="0"/>
                <a:cs typeface="Times New Roman" panose="02020603050405020304" pitchFamily="18" charset="0"/>
              </a:rPr>
              <a:t>TỰ NHIÊN 9</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9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7383D75-6FA7-4A01-9A9A-8625F719A8B1}"/>
              </a:ext>
            </a:extLst>
          </p:cNvPr>
          <p:cNvSpPr>
            <a:spLocks noChangeArrowheads="1" noChangeShapeType="1" noTextEdit="1"/>
          </p:cNvSpPr>
          <p:nvPr/>
        </p:nvSpPr>
        <p:spPr bwMode="auto">
          <a:xfrm>
            <a:off x="1143000" y="361950"/>
            <a:ext cx="6118860" cy="1143000"/>
          </a:xfrm>
          <a:prstGeom prst="rect">
            <a:avLst/>
          </a:prstGeom>
          <a:ln>
            <a:solidFill>
              <a:srgbClr val="DE4654"/>
            </a:solidFill>
          </a:ln>
        </p:spPr>
        <p:txBody>
          <a:bodyPr wrap="none" fromWordArt="1">
            <a:prstTxWarp prst="textTriangle">
              <a:avLst>
                <a:gd name="adj" fmla="val 51472"/>
              </a:avLst>
            </a:prstTxWarp>
            <a:scene3d>
              <a:camera prst="legacyObliqueTopLeft"/>
              <a:lightRig rig="legacyNormal3" dir="r"/>
            </a:scene3d>
            <a:sp3d extrusionH="201600" prstMaterial="legacyMatte">
              <a:extrusionClr>
                <a:srgbClr val="0066CC"/>
              </a:extrusionClr>
              <a:contourClr>
                <a:srgbClr val="008000"/>
              </a:contourClr>
            </a:sp3d>
          </a:bodyPr>
          <a:lstStyle/>
          <a:p>
            <a:pPr algn="ctr" defTabSz="685800">
              <a:defRPr/>
            </a:pP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Trả</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lời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câu</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hỏi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 xmlns:a16="http://schemas.microsoft.com/office/drawing/2014/main" id="{9E927114-DA3F-4005-A84C-0812EFFAB2AD}"/>
              </a:ext>
            </a:extLst>
          </p:cNvPr>
          <p:cNvSpPr/>
          <p:nvPr/>
        </p:nvSpPr>
        <p:spPr>
          <a:xfrm>
            <a:off x="457200" y="1940808"/>
            <a:ext cx="8382000" cy="630942"/>
          </a:xfrm>
          <a:prstGeom prst="rect">
            <a:avLst/>
          </a:prstGeom>
        </p:spPr>
        <p:txBody>
          <a:bodyPr wrap="square">
            <a:spAutoFit/>
          </a:bodyPr>
          <a:lstStyle/>
          <a:p>
            <a:pPr algn="just">
              <a:spcBef>
                <a:spcPts val="300"/>
              </a:spcBef>
              <a:spcAft>
                <a:spcPts val="300"/>
              </a:spcAft>
            </a:pPr>
            <a:endParaRPr lang="en-US" sz="35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7E400DA8-172F-44B3-8A8F-F205DA175E58}"/>
              </a:ext>
            </a:extLst>
          </p:cNvPr>
          <p:cNvSpPr txBox="1"/>
          <p:nvPr/>
        </p:nvSpPr>
        <p:spPr>
          <a:xfrm>
            <a:off x="220980" y="1676221"/>
            <a:ext cx="8823960" cy="1200329"/>
          </a:xfrm>
          <a:prstGeom prst="rect">
            <a:avLst/>
          </a:prstGeom>
          <a:noFill/>
        </p:spPr>
        <p:txBody>
          <a:bodyPr wrap="square" rtlCol="0">
            <a:spAutoFit/>
          </a:bodyPr>
          <a:lstStyle/>
          <a:p>
            <a:r>
              <a:rPr lang="en-US" sz="3600" u="sng" dirty="0">
                <a:solidFill>
                  <a:srgbClr val="FF0000"/>
                </a:solidFill>
                <a:latin typeface="Times New Roman" panose="02020603050405020304" pitchFamily="18" charset="0"/>
                <a:cs typeface="Times New Roman" panose="02020603050405020304" pitchFamily="18" charset="0"/>
              </a:rPr>
              <a:t>CH2:</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thủy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đ</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1687EA4A-5B44-47BE-9AC6-76E612AF2411}"/>
              </a:ext>
            </a:extLst>
          </p:cNvPr>
          <p:cNvSpPr txBox="1"/>
          <p:nvPr/>
        </p:nvSpPr>
        <p:spPr>
          <a:xfrm>
            <a:off x="342900" y="2952750"/>
            <a:ext cx="870204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TL: </a:t>
            </a:r>
            <a:r>
              <a:rPr lang="en-US" sz="3600" dirty="0" err="1">
                <a:solidFill>
                  <a:srgbClr val="002060"/>
                </a:solidFill>
                <a:latin typeface="Times New Roman" panose="02020603050405020304" pitchFamily="18" charset="0"/>
                <a:cs typeface="Times New Roman" panose="02020603050405020304" pitchFamily="18" charset="0"/>
              </a:rPr>
              <a:t>Ánh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truyền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thủy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tinh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theo</a:t>
            </a:r>
            <a:r>
              <a:rPr lang="en-US" sz="3600" dirty="0">
                <a:solidFill>
                  <a:srgbClr val="002060"/>
                </a:solidFill>
                <a:latin typeface="Times New Roman" panose="02020603050405020304" pitchFamily="18" charset="0"/>
                <a:cs typeface="Times New Roman" panose="02020603050405020304" pitchFamily="18" charset="0"/>
              </a:rPr>
              <a:t> đ</a:t>
            </a:r>
            <a:r>
              <a:rPr lang="vi-VN" sz="3600" dirty="0">
                <a:solidFill>
                  <a:srgbClr val="002060"/>
                </a:solidFill>
                <a:latin typeface="Times New Roman" panose="02020603050405020304" pitchFamily="18" charset="0"/>
                <a:cs typeface="Times New Roman" panose="02020603050405020304" pitchFamily="18" charset="0"/>
              </a:rPr>
              <a:t>ư</a:t>
            </a:r>
            <a:r>
              <a:rPr lang="en-US" sz="3600" dirty="0" err="1">
                <a:solidFill>
                  <a:srgbClr val="002060"/>
                </a:solidFill>
                <a:latin typeface="Times New Roman" panose="02020603050405020304" pitchFamily="18" charset="0"/>
                <a:cs typeface="Times New Roman" panose="02020603050405020304" pitchFamily="18" charset="0"/>
              </a:rPr>
              <a:t>ờng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thẳng</a:t>
            </a:r>
            <a:r>
              <a:rPr lang="en-US"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43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7383D75-6FA7-4A01-9A9A-8625F719A8B1}"/>
              </a:ext>
            </a:extLst>
          </p:cNvPr>
          <p:cNvSpPr>
            <a:spLocks noChangeArrowheads="1" noChangeShapeType="1" noTextEdit="1"/>
          </p:cNvSpPr>
          <p:nvPr/>
        </p:nvSpPr>
        <p:spPr bwMode="auto">
          <a:xfrm>
            <a:off x="1143000" y="361950"/>
            <a:ext cx="6118860" cy="1143000"/>
          </a:xfrm>
          <a:prstGeom prst="rect">
            <a:avLst/>
          </a:prstGeom>
          <a:ln>
            <a:solidFill>
              <a:srgbClr val="DE4654"/>
            </a:solidFill>
          </a:ln>
        </p:spPr>
        <p:txBody>
          <a:bodyPr wrap="none" fromWordArt="1">
            <a:prstTxWarp prst="textTriangle">
              <a:avLst>
                <a:gd name="adj" fmla="val 51472"/>
              </a:avLst>
            </a:prstTxWarp>
            <a:scene3d>
              <a:camera prst="legacyObliqueTopLeft"/>
              <a:lightRig rig="legacyNormal3" dir="r"/>
            </a:scene3d>
            <a:sp3d extrusionH="201600" prstMaterial="legacyMatte">
              <a:extrusionClr>
                <a:srgbClr val="0066CC"/>
              </a:extrusionClr>
              <a:contourClr>
                <a:srgbClr val="008000"/>
              </a:contourClr>
            </a:sp3d>
          </a:bodyPr>
          <a:lstStyle/>
          <a:p>
            <a:pPr algn="ctr" defTabSz="685800">
              <a:defRPr/>
            </a:pP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Trả</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lời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câu</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hỏi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 xmlns:a16="http://schemas.microsoft.com/office/drawing/2014/main" id="{9E927114-DA3F-4005-A84C-0812EFFAB2AD}"/>
              </a:ext>
            </a:extLst>
          </p:cNvPr>
          <p:cNvSpPr/>
          <p:nvPr/>
        </p:nvSpPr>
        <p:spPr>
          <a:xfrm>
            <a:off x="457200" y="1233428"/>
            <a:ext cx="8382000" cy="630942"/>
          </a:xfrm>
          <a:prstGeom prst="rect">
            <a:avLst/>
          </a:prstGeom>
        </p:spPr>
        <p:txBody>
          <a:bodyPr wrap="square">
            <a:spAutoFit/>
          </a:bodyPr>
          <a:lstStyle/>
          <a:p>
            <a:pPr algn="just">
              <a:spcBef>
                <a:spcPts val="300"/>
              </a:spcBef>
              <a:spcAft>
                <a:spcPts val="300"/>
              </a:spcAft>
            </a:pPr>
            <a:endParaRPr lang="en-US" sz="35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 xmlns:a16="http://schemas.microsoft.com/office/drawing/2014/main" id="{4447901A-AC71-47B0-BDF7-1729DEBA3BFD}"/>
              </a:ext>
            </a:extLst>
          </p:cNvPr>
          <p:cNvSpPr txBox="1"/>
          <p:nvPr/>
        </p:nvSpPr>
        <p:spPr>
          <a:xfrm>
            <a:off x="220980" y="1676221"/>
            <a:ext cx="8823960" cy="1200329"/>
          </a:xfrm>
          <a:prstGeom prst="rect">
            <a:avLst/>
          </a:prstGeom>
          <a:noFill/>
        </p:spPr>
        <p:txBody>
          <a:bodyPr wrap="square" rtlCol="0">
            <a:spAutoFit/>
          </a:bodyPr>
          <a:lstStyle/>
          <a:p>
            <a:r>
              <a:rPr lang="en-US" sz="3600" u="sng" dirty="0">
                <a:solidFill>
                  <a:srgbClr val="FF0000"/>
                </a:solidFill>
                <a:latin typeface="Times New Roman" panose="02020603050405020304" pitchFamily="18" charset="0"/>
                <a:cs typeface="Times New Roman" panose="02020603050405020304" pitchFamily="18" charset="0"/>
              </a:rPr>
              <a:t>CH3:</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Chùm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thủy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gãy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khúc</a:t>
            </a:r>
            <a:r>
              <a:rPr lang="en-US" sz="3600" dirty="0">
                <a:solidFill>
                  <a:srgbClr val="FF0000"/>
                </a:solidFill>
                <a:latin typeface="Times New Roman" panose="02020603050405020304" pitchFamily="18" charset="0"/>
                <a:cs typeface="Times New Roman" panose="02020603050405020304" pitchFamily="18" charset="0"/>
              </a:rPr>
              <a:t> ở </a:t>
            </a:r>
            <a:r>
              <a:rPr lang="en-US" sz="3600" dirty="0" err="1">
                <a:solidFill>
                  <a:srgbClr val="FF0000"/>
                </a:solidFill>
                <a:latin typeface="Times New Roman" panose="02020603050405020304" pitchFamily="18" charset="0"/>
                <a:cs typeface="Times New Roman" panose="02020603050405020304" pitchFamily="18" charset="0"/>
              </a:rPr>
              <a:t>đâu</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0DE2AF9A-28B6-450A-9CCC-CAD208198A69}"/>
              </a:ext>
            </a:extLst>
          </p:cNvPr>
          <p:cNvSpPr txBox="1"/>
          <p:nvPr/>
        </p:nvSpPr>
        <p:spPr>
          <a:xfrm>
            <a:off x="304800" y="2895421"/>
            <a:ext cx="8778240" cy="1754326"/>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TL: </a:t>
            </a:r>
            <a:r>
              <a:rPr lang="en-US" sz="3600" dirty="0" err="1">
                <a:solidFill>
                  <a:srgbClr val="002060"/>
                </a:solidFill>
                <a:latin typeface="Times New Roman" panose="02020603050405020304" pitchFamily="18" charset="0"/>
                <a:cs typeface="Times New Roman" panose="02020603050405020304" pitchFamily="18" charset="0"/>
              </a:rPr>
              <a:t>Chùm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truyền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từ</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khí</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vào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thủy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tinh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gãy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khúc</a:t>
            </a:r>
            <a:r>
              <a:rPr lang="en-US" sz="3600" dirty="0">
                <a:solidFill>
                  <a:srgbClr val="002060"/>
                </a:solidFill>
                <a:latin typeface="Times New Roman" panose="02020603050405020304" pitchFamily="18" charset="0"/>
                <a:cs typeface="Times New Roman" panose="02020603050405020304" pitchFamily="18" charset="0"/>
              </a:rPr>
              <a:t> ở </a:t>
            </a:r>
            <a:r>
              <a:rPr lang="en-US" sz="3600" dirty="0" err="1">
                <a:solidFill>
                  <a:srgbClr val="002060"/>
                </a:solidFill>
                <a:latin typeface="Times New Roman" panose="02020603050405020304" pitchFamily="18" charset="0"/>
                <a:cs typeface="Times New Roman" panose="02020603050405020304" pitchFamily="18" charset="0"/>
              </a:rPr>
              <a:t>mặt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phân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giữa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khí</a:t>
            </a:r>
            <a:r>
              <a:rPr lang="en-US" sz="3600" dirty="0">
                <a:solidFill>
                  <a:srgbClr val="002060"/>
                </a:solidFill>
                <a:latin typeface="Times New Roman" panose="02020603050405020304" pitchFamily="18" charset="0"/>
                <a:cs typeface="Times New Roman" panose="02020603050405020304" pitchFamily="18" charset="0"/>
              </a:rPr>
              <a:t> và </a:t>
            </a:r>
            <a:r>
              <a:rPr lang="en-US" sz="3600" dirty="0" err="1">
                <a:solidFill>
                  <a:srgbClr val="002060"/>
                </a:solidFill>
                <a:latin typeface="Times New Roman" panose="02020603050405020304" pitchFamily="18" charset="0"/>
                <a:cs typeface="Times New Roman" panose="02020603050405020304" pitchFamily="18" charset="0"/>
              </a:rPr>
              <a:t>thủy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tinh</a:t>
            </a:r>
            <a:r>
              <a:rPr lang="en-US"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365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63B26D9-60FC-46E1-BB53-35AF22DBAFAB}"/>
              </a:ext>
            </a:extLst>
          </p:cNvPr>
          <p:cNvSpPr>
            <a:spLocks noGrp="1"/>
          </p:cNvSpPr>
          <p:nvPr>
            <p:ph type="title"/>
          </p:nvPr>
        </p:nvSpPr>
        <p:spPr>
          <a:xfrm>
            <a:off x="76200" y="209550"/>
            <a:ext cx="9067800" cy="913019"/>
          </a:xfrm>
        </p:spPr>
        <p:txBody>
          <a:bodyPr>
            <a:noAutofit/>
          </a:bodyPr>
          <a:lstStyle/>
          <a:p>
            <a:r>
              <a:rPr lang="en-US" sz="3600" b="1" u="sng" dirty="0" err="1">
                <a:solidFill>
                  <a:srgbClr val="002060"/>
                </a:solidFill>
                <a:latin typeface="Times New Roman" panose="02020603050405020304" pitchFamily="18" charset="0"/>
                <a:cs typeface="Times New Roman" panose="02020603050405020304" pitchFamily="18" charset="0"/>
              </a:rPr>
              <a:t>Bài</a:t>
            </a:r>
            <a:r>
              <a:rPr lang="en-US" sz="3600" b="1" u="sng" dirty="0">
                <a:solidFill>
                  <a:srgbClr val="002060"/>
                </a:solidFill>
                <a:latin typeface="Times New Roman" panose="02020603050405020304" pitchFamily="18" charset="0"/>
                <a:cs typeface="Times New Roman" panose="02020603050405020304" pitchFamily="18" charset="0"/>
              </a:rPr>
              <a:t> 5 </a:t>
            </a:r>
            <a:r>
              <a:rPr lang="en-US" sz="3600" b="1" dirty="0">
                <a:solidFill>
                  <a:srgbClr val="002060"/>
                </a:solidFill>
                <a:latin typeface="Times New Roman" panose="02020603050405020304" pitchFamily="18" charset="0"/>
                <a:cs typeface="Times New Roman" panose="02020603050405020304" pitchFamily="18" charset="0"/>
              </a:rPr>
              <a:t/>
            </a:r>
            <a:br>
              <a:rPr lang="en-US" sz="36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KHÚC XẠ ÁNH SÁNG</a:t>
            </a:r>
          </a:p>
        </p:txBody>
      </p:sp>
      <p:sp>
        <p:nvSpPr>
          <p:cNvPr id="3" name="TextBox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3ABF13D-9EAD-4C47-BF2D-44DC01C2252A}"/>
              </a:ext>
            </a:extLst>
          </p:cNvPr>
          <p:cNvSpPr txBox="1"/>
          <p:nvPr/>
        </p:nvSpPr>
        <p:spPr>
          <a:xfrm>
            <a:off x="480060" y="1276350"/>
            <a:ext cx="5692140" cy="523220"/>
          </a:xfrm>
          <a:prstGeom prst="rect">
            <a:avLst/>
          </a:prstGeom>
          <a:noFill/>
        </p:spPr>
        <p:txBody>
          <a:bodyPr wrap="square" rtlCol="0">
            <a:spAutoFit/>
          </a:bodyPr>
          <a:lstStyle/>
          <a:p>
            <a:r>
              <a:rPr lang="en-US" sz="2800" b="1" u="sng" dirty="0">
                <a:solidFill>
                  <a:srgbClr val="7030A0"/>
                </a:solidFill>
                <a:latin typeface="Times New Roman" panose="02020603050405020304" pitchFamily="18" charset="0"/>
                <a:cs typeface="Times New Roman" panose="02020603050405020304" pitchFamily="18" charset="0"/>
              </a:rPr>
              <a:t>I. </a:t>
            </a:r>
            <a:r>
              <a:rPr lang="en-US" sz="2800" b="1" u="sng" dirty="0" err="1">
                <a:solidFill>
                  <a:srgbClr val="7030A0"/>
                </a:solidFill>
                <a:latin typeface="Times New Roman" panose="02020603050405020304" pitchFamily="18" charset="0"/>
                <a:cs typeface="Times New Roman" panose="02020603050405020304" pitchFamily="18" charset="0"/>
              </a:rPr>
              <a:t>Hiện</a:t>
            </a:r>
            <a:r>
              <a:rPr lang="en-US" sz="2800" b="1" u="sng" dirty="0">
                <a:solidFill>
                  <a:srgbClr val="7030A0"/>
                </a:solidFill>
                <a:latin typeface="Times New Roman" panose="02020603050405020304" pitchFamily="18" charset="0"/>
                <a:cs typeface="Times New Roman" panose="02020603050405020304" pitchFamily="18" charset="0"/>
              </a:rPr>
              <a:t> t</a:t>
            </a:r>
            <a:r>
              <a:rPr lang="vi-VN" sz="2800" b="1" u="sng" dirty="0">
                <a:solidFill>
                  <a:srgbClr val="7030A0"/>
                </a:solidFill>
                <a:latin typeface="Times New Roman" panose="02020603050405020304" pitchFamily="18" charset="0"/>
                <a:cs typeface="Times New Roman" panose="02020603050405020304" pitchFamily="18" charset="0"/>
              </a:rPr>
              <a:t>ư</a:t>
            </a:r>
            <a:r>
              <a:rPr lang="en-US" sz="2800" b="1" u="sng" dirty="0" err="1">
                <a:solidFill>
                  <a:srgbClr val="7030A0"/>
                </a:solidFill>
                <a:latin typeface="Times New Roman" panose="02020603050405020304" pitchFamily="18" charset="0"/>
                <a:cs typeface="Times New Roman" panose="02020603050405020304" pitchFamily="18" charset="0"/>
              </a:rPr>
              <a:t>ợng</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khúc</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xạ</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ánh</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sáng</a:t>
            </a:r>
            <a:r>
              <a:rPr lang="en-US" sz="2800" b="1" u="sng" dirty="0">
                <a:solidFill>
                  <a:srgbClr val="7030A0"/>
                </a:solidFill>
                <a:latin typeface="Times New Roman" panose="02020603050405020304" pitchFamily="18" charset="0"/>
                <a:cs typeface="Times New Roman" panose="02020603050405020304" pitchFamily="18" charset="0"/>
              </a:rPr>
              <a:t>. </a:t>
            </a:r>
          </a:p>
        </p:txBody>
      </p:sp>
      <p:sp>
        <p:nvSpPr>
          <p:cNvPr id="6" name="AutoShape 8" descr="Dây Nối">
            <a:extLst>
              <a:ext uri="{FF2B5EF4-FFF2-40B4-BE49-F238E27FC236}">
                <a16:creationId xmlns="" xmlns:a16="http://schemas.microsoft.com/office/drawing/2014/main" id="{C0562074-B973-4022-9C6B-47E0D0D7999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 xmlns:a16="http://schemas.microsoft.com/office/drawing/2014/main" id="{69752A52-7B8F-4119-B0D1-C3C650F61A68}"/>
              </a:ext>
            </a:extLst>
          </p:cNvPr>
          <p:cNvSpPr/>
          <p:nvPr/>
        </p:nvSpPr>
        <p:spPr>
          <a:xfrm>
            <a:off x="685800" y="2011680"/>
            <a:ext cx="5105400" cy="2400657"/>
          </a:xfrm>
          <a:prstGeom prst="rect">
            <a:avLst/>
          </a:prstGeom>
        </p:spPr>
        <p:txBody>
          <a:bodyPr wrap="square">
            <a:spAutoFit/>
          </a:bodyPr>
          <a:lstStyle/>
          <a:p>
            <a:pPr algn="just"/>
            <a:r>
              <a:rPr lang="en-US" sz="3000" dirty="0">
                <a:latin typeface="Times New Roman" panose="02020603050405020304" pitchFamily="18" charset="0"/>
                <a:ea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30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xét</a:t>
            </a:r>
            <a:r>
              <a:rPr lang="en-US" sz="30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vi-VN" sz="3000" dirty="0">
                <a:latin typeface="Times New Roman" panose="02020603050405020304" pitchFamily="18" charset="0"/>
                <a:ea typeface="Times New Roman" panose="02020603050405020304" pitchFamily="18" charset="0"/>
              </a:rPr>
              <a:t>K</a:t>
            </a:r>
            <a:r>
              <a:rPr lang="en-US" sz="3000" dirty="0">
                <a:latin typeface="Times New Roman" panose="02020603050405020304" pitchFamily="18" charset="0"/>
                <a:ea typeface="Times New Roman" panose="02020603050405020304" pitchFamily="18" charset="0"/>
              </a:rPr>
              <a:t>hi </a:t>
            </a:r>
            <a:r>
              <a:rPr lang="en-US" sz="3000" dirty="0" err="1">
                <a:latin typeface="Times New Roman" panose="02020603050405020304" pitchFamily="18" charset="0"/>
                <a:ea typeface="Times New Roman" panose="02020603050405020304" pitchFamily="18" charset="0"/>
              </a:rPr>
              <a:t>đi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từ</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khí</a:t>
            </a:r>
            <a:r>
              <a:rPr lang="en-US" sz="3000" dirty="0">
                <a:latin typeface="Times New Roman" panose="02020603050405020304" pitchFamily="18" charset="0"/>
                <a:ea typeface="Times New Roman" panose="02020603050405020304" pitchFamily="18" charset="0"/>
              </a:rPr>
              <a:t> </a:t>
            </a:r>
            <a:r>
              <a:rPr lang="vi-VN" sz="3000" dirty="0">
                <a:latin typeface="Times New Roman" panose="02020603050405020304" pitchFamily="18" charset="0"/>
                <a:ea typeface="Times New Roman" panose="02020603050405020304" pitchFamily="18" charset="0"/>
              </a:rPr>
              <a:t>sang </a:t>
            </a:r>
            <a:r>
              <a:rPr lang="en-US" sz="3000" dirty="0" err="1">
                <a:latin typeface="Times New Roman" panose="02020603050405020304" pitchFamily="18" charset="0"/>
                <a:ea typeface="Times New Roman" panose="02020603050405020304" pitchFamily="18" charset="0"/>
              </a:rPr>
              <a:t>khối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thủy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tinh</a:t>
            </a:r>
            <a:r>
              <a:rPr lang="vi-VN" sz="3000" dirty="0">
                <a:latin typeface="Times New Roman" panose="02020603050405020304" pitchFamily="18" charset="0"/>
                <a:ea typeface="Times New Roman" panose="02020603050405020304" pitchFamily="18" charset="0"/>
              </a:rPr>
              <a: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sáng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bị</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gãy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khúc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mặt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phân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cách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giữa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hai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môi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trường</a:t>
            </a:r>
            <a:r>
              <a:rPr lang="en-US" sz="3000" dirty="0">
                <a:latin typeface="Times New Roman" panose="02020603050405020304" pitchFamily="18" charset="0"/>
                <a:ea typeface="Times New Roman" panose="02020603050405020304" pitchFamily="18" charset="0"/>
              </a:rPr>
              <a:t> do </a:t>
            </a:r>
            <a:r>
              <a:rPr lang="en-US" sz="3000" dirty="0" err="1">
                <a:latin typeface="Times New Roman" panose="02020603050405020304" pitchFamily="18" charset="0"/>
                <a:ea typeface="Times New Roman" panose="02020603050405020304" pitchFamily="18" charset="0"/>
              </a:rPr>
              <a:t>tính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chất</a:t>
            </a:r>
            <a:r>
              <a:rPr lang="en-US" sz="3000" dirty="0">
                <a:latin typeface="Times New Roman" panose="02020603050405020304" pitchFamily="18" charset="0"/>
                <a:ea typeface="Times New Roman" panose="02020603050405020304" pitchFamily="18" charset="0"/>
              </a:rPr>
              <a:t> 2 </a:t>
            </a:r>
            <a:r>
              <a:rPr lang="en-US" sz="3000" dirty="0" err="1">
                <a:latin typeface="Times New Roman" panose="02020603050405020304" pitchFamily="18" charset="0"/>
                <a:ea typeface="Times New Roman" panose="02020603050405020304" pitchFamily="18" charset="0"/>
              </a:rPr>
              <a:t>môi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trường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nhau</a:t>
            </a:r>
            <a:r>
              <a:rPr lang="vi-VN" sz="3000" dirty="0">
                <a:latin typeface="Times New Roman" panose="02020603050405020304" pitchFamily="18" charset="0"/>
                <a:ea typeface="Times New Roman" panose="02020603050405020304" pitchFamily="18" charset="0"/>
              </a:rPr>
              <a:t>.</a:t>
            </a:r>
            <a:endParaRPr lang="en-US" sz="3000" dirty="0"/>
          </a:p>
        </p:txBody>
      </p:sp>
      <p:pic>
        <p:nvPicPr>
          <p:cNvPr id="13" name="Picture 6" descr="Khi ánh sáng truyền từ không khí sang thủy tinh thì A. Góc khúc xạ r...">
            <a:extLst>
              <a:ext uri="{FF2B5EF4-FFF2-40B4-BE49-F238E27FC236}">
                <a16:creationId xmlns="" xmlns:a16="http://schemas.microsoft.com/office/drawing/2014/main" id="{54A28B6F-FA42-448D-9194-0601ADD6A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529" y="1962150"/>
            <a:ext cx="3210743"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1BF60E0-0C2F-41CA-BB27-CF10DC4BE8B7}"/>
              </a:ext>
            </a:extLst>
          </p:cNvPr>
          <p:cNvSpPr txBox="1"/>
          <p:nvPr/>
        </p:nvSpPr>
        <p:spPr>
          <a:xfrm>
            <a:off x="464820" y="361950"/>
            <a:ext cx="806958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ợng</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6" name="AutoShape 8" descr="Dây Nối">
            <a:extLst>
              <a:ext uri="{FF2B5EF4-FFF2-40B4-BE49-F238E27FC236}">
                <a16:creationId xmlns="" xmlns:a16="http://schemas.microsoft.com/office/drawing/2014/main" id="{C0562074-B973-4022-9C6B-47E0D0D7999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 xmlns:a16="http://schemas.microsoft.com/office/drawing/2014/main" id="{9AC90CD5-704C-45DA-BF13-0C57D227DAA8}"/>
              </a:ext>
            </a:extLst>
          </p:cNvPr>
          <p:cNvSpPr txBox="1"/>
          <p:nvPr/>
        </p:nvSpPr>
        <p:spPr>
          <a:xfrm>
            <a:off x="350520" y="895350"/>
            <a:ext cx="841248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trạm</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F4FF7A4D-284D-465C-8E40-90EBEFCF1C78}"/>
              </a:ext>
            </a:extLst>
          </p:cNvPr>
          <p:cNvSpPr txBox="1"/>
          <p:nvPr/>
        </p:nvSpPr>
        <p:spPr>
          <a:xfrm>
            <a:off x="1211580" y="1479887"/>
            <a:ext cx="3360420" cy="1015663"/>
          </a:xfrm>
          <a:prstGeom prst="rect">
            <a:avLst/>
          </a:prstGeom>
          <a:noFill/>
          <a:ln w="28575">
            <a:solidFill>
              <a:srgbClr val="FF0000"/>
            </a:solidFill>
          </a:ln>
        </p:spPr>
        <p:txBody>
          <a:bodyPr wrap="square" rtlCol="0">
            <a:spAutoFit/>
          </a:bodyPr>
          <a:lstStyle/>
          <a:p>
            <a:pPr algn="ctr"/>
            <a:r>
              <a:rPr lang="en-US" sz="3000" b="1" dirty="0" err="1">
                <a:latin typeface="Times New Roman" panose="02020603050405020304" pitchFamily="18" charset="0"/>
                <a:cs typeface="Times New Roman" panose="02020603050405020304" pitchFamily="18" charset="0"/>
              </a:rPr>
              <a:t>Trạm</a:t>
            </a:r>
            <a:r>
              <a:rPr lang="en-US" sz="3000" b="1"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Trạm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endParaRPr lang="en-US" sz="3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20A31F1E-F64F-4890-B1D9-0AF55513C8D9}"/>
              </a:ext>
            </a:extLst>
          </p:cNvPr>
          <p:cNvSpPr txBox="1"/>
          <p:nvPr/>
        </p:nvSpPr>
        <p:spPr>
          <a:xfrm>
            <a:off x="5166360" y="1428750"/>
            <a:ext cx="3749040" cy="1015663"/>
          </a:xfrm>
          <a:prstGeom prst="rect">
            <a:avLst/>
          </a:prstGeom>
          <a:noFill/>
          <a:ln w="28575">
            <a:solidFill>
              <a:srgbClr val="00B050"/>
            </a:solidFill>
          </a:ln>
        </p:spPr>
        <p:txBody>
          <a:bodyPr wrap="square" rtlCol="0">
            <a:spAutoFit/>
          </a:bodyPr>
          <a:lstStyle/>
          <a:p>
            <a:pPr algn="ctr"/>
            <a:r>
              <a:rPr lang="en-US" sz="3000" b="1" dirty="0" err="1">
                <a:latin typeface="Times New Roman" panose="02020603050405020304" pitchFamily="18" charset="0"/>
                <a:cs typeface="Times New Roman" panose="02020603050405020304" pitchFamily="18" charset="0"/>
              </a:rPr>
              <a:t>Trạm</a:t>
            </a:r>
            <a:r>
              <a:rPr lang="en-US" sz="3000" b="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Trạm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endParaRPr lang="en-US" sz="3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FA0CE603-8FFF-483F-BA42-E54C1741C37E}"/>
              </a:ext>
            </a:extLst>
          </p:cNvPr>
          <p:cNvSpPr/>
          <p:nvPr/>
        </p:nvSpPr>
        <p:spPr>
          <a:xfrm>
            <a:off x="5204460" y="2434441"/>
            <a:ext cx="3787140" cy="2339102"/>
          </a:xfrm>
          <a:prstGeom prst="rect">
            <a:avLst/>
          </a:prstGeom>
          <a:solidFill>
            <a:srgbClr val="92D050"/>
          </a:solidFill>
        </p:spPr>
        <p:txBody>
          <a:bodyPr wrap="square">
            <a:spAutoFit/>
          </a:bodyPr>
          <a:lstStyle/>
          <a:p>
            <a:pPr algn="just">
              <a:spcBef>
                <a:spcPts val="300"/>
              </a:spcBef>
              <a:spcAft>
                <a:spcPts val="300"/>
              </a:spcAft>
            </a:pPr>
            <a:r>
              <a:rPr lang="en-US" dirty="0" err="1">
                <a:latin typeface="Times New Roman" panose="02020603050405020304" pitchFamily="18" charset="0"/>
                <a:ea typeface="Times New Roman" panose="02020603050405020304" pitchFamily="18" charset="0"/>
              </a:rPr>
              <a:t>Dùng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cụ</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tượng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khúc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môi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trong suốt </a:t>
            </a:r>
            <a:r>
              <a:rPr lang="en-US" dirty="0" err="1">
                <a:latin typeface="Times New Roman" panose="02020603050405020304" pitchFamily="18" charset="0"/>
                <a:ea typeface="Times New Roman" panose="02020603050405020304" pitchFamily="18" charset="0"/>
              </a:rPr>
              <a:t>khác</a:t>
            </a:r>
            <a:r>
              <a:rPr lang="en-US"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nước</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nước</a:t>
            </a:r>
            <a:endParaRPr lang="en-US"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thủy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tinh</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err="1">
                <a:effectLst/>
                <a:latin typeface="Times New Roman" panose="02020603050405020304" pitchFamily="18" charset="0"/>
                <a:ea typeface="Times New Roman" panose="02020603050405020304" pitchFamily="18" charset="0"/>
              </a:rPr>
              <a:t>V</a:t>
            </a:r>
            <a:r>
              <a:rPr lang="en-US" dirty="0" err="1">
                <a:latin typeface="Times New Roman" panose="02020603050405020304" pitchFamily="18" charset="0"/>
                <a:ea typeface="Times New Roman" panose="02020603050405020304" pitchFamily="18" charset="0"/>
              </a:rPr>
              <a:t>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ảnh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em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sát</a:t>
            </a:r>
            <a:r>
              <a:rPr lang="en-US" dirty="0">
                <a:latin typeface="Times New Roman" panose="02020603050405020304" pitchFamily="18" charset="0"/>
                <a:ea typeface="Times New Roman" panose="02020603050405020304" pitchFamily="18" charset="0"/>
              </a:rPr>
              <a:t> đ</a:t>
            </a:r>
            <a:r>
              <a:rPr lang="vi-VN" dirty="0">
                <a:latin typeface="Times New Roman" panose="02020603050405020304" pitchFamily="18" charset="0"/>
                <a:ea typeface="Times New Roman" panose="02020603050405020304" pitchFamily="18" charset="0"/>
              </a:rPr>
              <a:t>ư</a:t>
            </a:r>
            <a:r>
              <a:rPr lang="en-US" dirty="0" err="1">
                <a:latin typeface="Times New Roman" panose="02020603050405020304" pitchFamily="18" charset="0"/>
                <a:ea typeface="Times New Roman" panose="02020603050405020304" pitchFamily="18" charset="0"/>
              </a:rPr>
              <a:t>ợc</a:t>
            </a:r>
            <a:endParaRPr lang="en-US" dirty="0">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 xmlns:a16="http://schemas.microsoft.com/office/drawing/2014/main" id="{3617D006-2F8B-4A2F-BAF4-68EF9024F9BB}"/>
              </a:ext>
            </a:extLst>
          </p:cNvPr>
          <p:cNvSpPr/>
          <p:nvPr/>
        </p:nvSpPr>
        <p:spPr>
          <a:xfrm>
            <a:off x="1226820" y="2495550"/>
            <a:ext cx="3345180" cy="2265968"/>
          </a:xfrm>
          <a:prstGeom prst="rect">
            <a:avLst/>
          </a:prstGeom>
          <a:solidFill>
            <a:srgbClr val="FFFF00"/>
          </a:solidFill>
        </p:spPr>
        <p:txBody>
          <a:bodyPr wrap="square">
            <a:spAutoFit/>
          </a:bodyPr>
          <a:lstStyle/>
          <a:p>
            <a:pPr algn="just">
              <a:spcBef>
                <a:spcPts val="300"/>
              </a:spcBef>
              <a:spcAft>
                <a:spcPts val="300"/>
              </a:spcAft>
            </a:pPr>
            <a:r>
              <a:rPr lang="en-US" dirty="0">
                <a:latin typeface="Times New Roman" panose="02020603050405020304" pitchFamily="18" charset="0"/>
                <a:ea typeface="Times New Roman" panose="02020603050405020304" pitchFamily="18" charset="0"/>
              </a:rPr>
              <a:t>S</a:t>
            </a:r>
            <a:r>
              <a:rPr lang="vi-VN" dirty="0">
                <a:latin typeface="Times New Roman" panose="02020603050405020304" pitchFamily="18" charset="0"/>
                <a:ea typeface="Times New Roman" panose="02020603050405020304" pitchFamily="18" charset="0"/>
              </a:rPr>
              <a:t>ư</a:t>
            </a:r>
            <a:r>
              <a:rPr lang="en-US" dirty="0">
                <a:latin typeface="Times New Roman" panose="02020603050405020304" pitchFamily="18" charset="0"/>
                <a:ea typeface="Times New Roman" panose="02020603050405020304" pitchFamily="18" charset="0"/>
              </a:rPr>
              <a:t>u </a:t>
            </a:r>
            <a:r>
              <a:rPr lang="en-US" dirty="0" err="1">
                <a:latin typeface="Times New Roman" panose="02020603050405020304" pitchFamily="18" charset="0"/>
                <a:ea typeface="Times New Roman" panose="02020603050405020304" pitchFamily="18" charset="0"/>
              </a:rPr>
              <a:t>tầm</a:t>
            </a:r>
            <a:r>
              <a:rPr lang="en-US" dirty="0">
                <a:latin typeface="Times New Roman" panose="02020603050405020304" pitchFamily="18" charset="0"/>
                <a:ea typeface="Times New Roman" panose="02020603050405020304" pitchFamily="18" charset="0"/>
              </a:rPr>
              <a:t> video </a:t>
            </a:r>
            <a:r>
              <a:rPr lang="en-US" dirty="0" err="1">
                <a:latin typeface="Times New Roman" panose="02020603050405020304" pitchFamily="18" charset="0"/>
                <a:ea typeface="Times New Roman" panose="02020603050405020304" pitchFamily="18" charset="0"/>
              </a:rPr>
              <a:t>thí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ảnh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nghiệm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tượng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khúc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môi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trong suốt </a:t>
            </a:r>
            <a:r>
              <a:rPr lang="en-US" dirty="0" err="1">
                <a:latin typeface="Times New Roman" panose="02020603050405020304" pitchFamily="18" charset="0"/>
                <a:ea typeface="Times New Roman" panose="02020603050405020304" pitchFamily="18" charset="0"/>
              </a:rPr>
              <a:t>khác</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nước</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sz="16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nước</a:t>
            </a:r>
            <a:endParaRPr lang="en-US" sz="16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thủy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tinh</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442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5059674-0E65-414B-BD10-5B20349494E8}"/>
              </a:ext>
            </a:extLst>
          </p:cNvPr>
          <p:cNvPicPr>
            <a:picLocks noChangeAspect="1"/>
          </p:cNvPicPr>
          <p:nvPr/>
        </p:nvPicPr>
        <p:blipFill>
          <a:blip r:embed="rId2"/>
          <a:stretch>
            <a:fillRect/>
          </a:stretch>
        </p:blipFill>
        <p:spPr>
          <a:xfrm>
            <a:off x="6553200" y="1047750"/>
            <a:ext cx="2514600" cy="2495459"/>
          </a:xfrm>
          <a:prstGeom prst="rect">
            <a:avLst/>
          </a:prstGeom>
        </p:spPr>
      </p:pic>
      <p:pic>
        <p:nvPicPr>
          <p:cNvPr id="5122" name="Picture 2" descr="Sự khúc xạ của tia sáng khi truyền từ không khí sang nước như thế nào">
            <a:extLst>
              <a:ext uri="{FF2B5EF4-FFF2-40B4-BE49-F238E27FC236}">
                <a16:creationId xmlns="" xmlns:a16="http://schemas.microsoft.com/office/drawing/2014/main" id="{16B80396-A467-47B3-8E76-EE6D41CEE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41" r="3708"/>
          <a:stretch/>
        </p:blipFill>
        <p:spPr bwMode="auto">
          <a:xfrm>
            <a:off x="3352799" y="1047750"/>
            <a:ext cx="3048001" cy="24954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í nghiệm tia sáng từ nước truyền vào không khí. - YouTube">
            <a:extLst>
              <a:ext uri="{FF2B5EF4-FFF2-40B4-BE49-F238E27FC236}">
                <a16:creationId xmlns="" xmlns:a16="http://schemas.microsoft.com/office/drawing/2014/main" id="{D0849E30-6C69-4945-8306-459162C76D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34" r="19811"/>
          <a:stretch/>
        </p:blipFill>
        <p:spPr bwMode="auto">
          <a:xfrm>
            <a:off x="0" y="1066891"/>
            <a:ext cx="3164054" cy="24954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F54DD1A2-2779-41AF-ADB3-06CBC6B2CCBD}"/>
              </a:ext>
            </a:extLst>
          </p:cNvPr>
          <p:cNvSpPr/>
          <p:nvPr/>
        </p:nvSpPr>
        <p:spPr>
          <a:xfrm>
            <a:off x="838200" y="3650218"/>
            <a:ext cx="2057399" cy="369332"/>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nước</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dirty="0"/>
          </a:p>
        </p:txBody>
      </p:sp>
      <p:sp>
        <p:nvSpPr>
          <p:cNvPr id="6" name="Rectangle 5">
            <a:extLst>
              <a:ext uri="{FF2B5EF4-FFF2-40B4-BE49-F238E27FC236}">
                <a16:creationId xmlns="" xmlns:a16="http://schemas.microsoft.com/office/drawing/2014/main" id="{32C49C9D-D0D2-4E01-8552-ACA66530183A}"/>
              </a:ext>
            </a:extLst>
          </p:cNvPr>
          <p:cNvSpPr/>
          <p:nvPr/>
        </p:nvSpPr>
        <p:spPr>
          <a:xfrm>
            <a:off x="3901442" y="3650218"/>
            <a:ext cx="2194558" cy="369332"/>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nước</a:t>
            </a:r>
            <a:endParaRPr lang="en-US" dirty="0"/>
          </a:p>
        </p:txBody>
      </p:sp>
      <p:sp>
        <p:nvSpPr>
          <p:cNvPr id="8" name="Rectangle 7">
            <a:extLst>
              <a:ext uri="{FF2B5EF4-FFF2-40B4-BE49-F238E27FC236}">
                <a16:creationId xmlns="" xmlns:a16="http://schemas.microsoft.com/office/drawing/2014/main" id="{FCB8F020-9BD7-4A45-9F8D-A81188C48E32}"/>
              </a:ext>
            </a:extLst>
          </p:cNvPr>
          <p:cNvSpPr/>
          <p:nvPr/>
        </p:nvSpPr>
        <p:spPr>
          <a:xfrm>
            <a:off x="6873242" y="3650218"/>
            <a:ext cx="2194558" cy="369332"/>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thủy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tinh</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endParaRPr lang="en-US" dirty="0"/>
          </a:p>
        </p:txBody>
      </p:sp>
      <p:sp>
        <p:nvSpPr>
          <p:cNvPr id="9" name="TextBox 8">
            <a:extLst>
              <a:ext uri="{FF2B5EF4-FFF2-40B4-BE49-F238E27FC236}">
                <a16:creationId xmlns="" xmlns:a16="http://schemas.microsoft.com/office/drawing/2014/main" id="{3F8FFD3E-6DDC-49CB-8184-6A6CC0C4408D}"/>
              </a:ext>
            </a:extLst>
          </p:cNvPr>
          <p:cNvSpPr txBox="1"/>
          <p:nvPr/>
        </p:nvSpPr>
        <p:spPr>
          <a:xfrm>
            <a:off x="426720" y="361950"/>
            <a:ext cx="814578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ợng</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06003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611948A-4F4F-461A-AFF5-3D3DDFAF4AE3}"/>
              </a:ext>
            </a:extLst>
          </p:cNvPr>
          <p:cNvSpPr/>
          <p:nvPr/>
        </p:nvSpPr>
        <p:spPr>
          <a:xfrm>
            <a:off x="2095500" y="1581150"/>
            <a:ext cx="4914900" cy="369332"/>
          </a:xfrm>
          <a:prstGeom prst="rect">
            <a:avLst/>
          </a:prstGeom>
        </p:spPr>
        <p:txBody>
          <a:bodyPr wrap="square">
            <a:spAutoFit/>
          </a:bodyPr>
          <a:lstStyle/>
          <a:p>
            <a:r>
              <a:rPr lang="en-US" dirty="0">
                <a:hlinkClick r:id="rId2"/>
              </a:rPr>
              <a:t>‪‪</a:t>
            </a:r>
            <a:r>
              <a:rPr lang="en-US" dirty="0" err="1"/>
              <a:t>Truy</a:t>
            </a:r>
            <a:r>
              <a:rPr lang="en-US" dirty="0"/>
              <a:t> </a:t>
            </a:r>
            <a:r>
              <a:rPr lang="en-US" dirty="0" err="1"/>
              <a:t>cập</a:t>
            </a:r>
            <a:r>
              <a:rPr lang="en-US" dirty="0"/>
              <a:t> </a:t>
            </a:r>
            <a:r>
              <a:rPr lang="en-US" dirty="0">
                <a:hlinkClick r:id="rId2"/>
              </a:rPr>
              <a:t>Bending Light‬ 1.1.33‬ (colorado.edu)</a:t>
            </a:r>
            <a:r>
              <a:rPr lang="en-US" u="sng" dirty="0"/>
              <a:t> </a:t>
            </a:r>
            <a:endParaRPr lang="en-US" dirty="0"/>
          </a:p>
        </p:txBody>
      </p:sp>
      <p:sp>
        <p:nvSpPr>
          <p:cNvPr id="4" name="TextBox 3">
            <a:extLst>
              <a:ext uri="{FF2B5EF4-FFF2-40B4-BE49-F238E27FC236}">
                <a16:creationId xmlns="" xmlns:a16="http://schemas.microsoft.com/office/drawing/2014/main" id="{C22B3B9A-C547-480E-A36C-6EB1E7C3CCD0}"/>
              </a:ext>
            </a:extLst>
          </p:cNvPr>
          <p:cNvSpPr txBox="1"/>
          <p:nvPr/>
        </p:nvSpPr>
        <p:spPr>
          <a:xfrm>
            <a:off x="731520" y="905530"/>
            <a:ext cx="757428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Video </a:t>
            </a:r>
            <a:r>
              <a:rPr lang="en-US" sz="2800" dirty="0" err="1">
                <a:solidFill>
                  <a:srgbClr val="FF0000"/>
                </a:solidFill>
                <a:latin typeface="Times New Roman" panose="02020603050405020304" pitchFamily="18" charset="0"/>
                <a:cs typeface="Times New Roman" panose="02020603050405020304" pitchFamily="18" charset="0"/>
              </a:rPr>
              <a:t>thí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mềm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Phet.colorado</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 xmlns:a16="http://schemas.microsoft.com/office/drawing/2014/main" id="{78B5B52D-3229-4E6C-902E-19738928B2E0}"/>
              </a:ext>
            </a:extLst>
          </p:cNvPr>
          <p:cNvPicPr>
            <a:picLocks noChangeAspect="1"/>
          </p:cNvPicPr>
          <p:nvPr/>
        </p:nvPicPr>
        <p:blipFill>
          <a:blip r:embed="rId3"/>
          <a:stretch>
            <a:fillRect/>
          </a:stretch>
        </p:blipFill>
        <p:spPr>
          <a:xfrm>
            <a:off x="1760270" y="2278842"/>
            <a:ext cx="5859730" cy="2502707"/>
          </a:xfrm>
          <a:prstGeom prst="rect">
            <a:avLst/>
          </a:prstGeom>
        </p:spPr>
      </p:pic>
    </p:spTree>
    <p:extLst>
      <p:ext uri="{BB962C8B-B14F-4D97-AF65-F5344CB8AC3E}">
        <p14:creationId xmlns:p14="http://schemas.microsoft.com/office/powerpoint/2010/main" val="460663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63B26D9-60FC-46E1-BB53-35AF22DBAFAB}"/>
              </a:ext>
            </a:extLst>
          </p:cNvPr>
          <p:cNvSpPr>
            <a:spLocks noGrp="1"/>
          </p:cNvSpPr>
          <p:nvPr>
            <p:ph type="title"/>
          </p:nvPr>
        </p:nvSpPr>
        <p:spPr>
          <a:xfrm>
            <a:off x="76200" y="133350"/>
            <a:ext cx="9067800" cy="913019"/>
          </a:xfrm>
        </p:spPr>
        <p:txBody>
          <a:bodyPr>
            <a:noAutofit/>
          </a:bodyPr>
          <a:lstStyle/>
          <a:p>
            <a:r>
              <a:rPr lang="en-US" sz="3600" b="1" u="sng" dirty="0" err="1">
                <a:solidFill>
                  <a:srgbClr val="002060"/>
                </a:solidFill>
                <a:latin typeface="Times New Roman" panose="02020603050405020304" pitchFamily="18" charset="0"/>
                <a:cs typeface="Times New Roman" panose="02020603050405020304" pitchFamily="18" charset="0"/>
              </a:rPr>
              <a:t>Bài</a:t>
            </a:r>
            <a:r>
              <a:rPr lang="en-US" sz="3600" b="1" u="sng" dirty="0">
                <a:solidFill>
                  <a:srgbClr val="002060"/>
                </a:solidFill>
                <a:latin typeface="Times New Roman" panose="02020603050405020304" pitchFamily="18" charset="0"/>
                <a:cs typeface="Times New Roman" panose="02020603050405020304" pitchFamily="18" charset="0"/>
              </a:rPr>
              <a:t> 5 </a:t>
            </a:r>
            <a:r>
              <a:rPr lang="en-US" sz="3600" b="1" dirty="0">
                <a:solidFill>
                  <a:srgbClr val="002060"/>
                </a:solidFill>
                <a:latin typeface="Times New Roman" panose="02020603050405020304" pitchFamily="18" charset="0"/>
                <a:cs typeface="Times New Roman" panose="02020603050405020304" pitchFamily="18" charset="0"/>
              </a:rPr>
              <a:t/>
            </a:r>
            <a:br>
              <a:rPr lang="en-US" sz="36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KHÚC XẠ ÁNH SÁNG</a:t>
            </a:r>
          </a:p>
        </p:txBody>
      </p:sp>
      <p:sp>
        <p:nvSpPr>
          <p:cNvPr id="3" name="TextBox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3ABF13D-9EAD-4C47-BF2D-44DC01C2252A}"/>
              </a:ext>
            </a:extLst>
          </p:cNvPr>
          <p:cNvSpPr txBox="1"/>
          <p:nvPr/>
        </p:nvSpPr>
        <p:spPr>
          <a:xfrm>
            <a:off x="495300" y="1214140"/>
            <a:ext cx="5676900" cy="519410"/>
          </a:xfrm>
          <a:prstGeom prst="rect">
            <a:avLst/>
          </a:prstGeom>
          <a:noFill/>
        </p:spPr>
        <p:txBody>
          <a:bodyPr wrap="square" rtlCol="0">
            <a:spAutoFit/>
          </a:bodyPr>
          <a:lstStyle/>
          <a:p>
            <a:r>
              <a:rPr lang="en-US" sz="2800" b="1" u="sng" dirty="0">
                <a:solidFill>
                  <a:srgbClr val="7030A0"/>
                </a:solidFill>
                <a:latin typeface="Times New Roman" panose="02020603050405020304" pitchFamily="18" charset="0"/>
                <a:cs typeface="Times New Roman" panose="02020603050405020304" pitchFamily="18" charset="0"/>
              </a:rPr>
              <a:t>I. </a:t>
            </a:r>
            <a:r>
              <a:rPr lang="en-US" sz="2800" b="1" u="sng" dirty="0" err="1">
                <a:solidFill>
                  <a:srgbClr val="7030A0"/>
                </a:solidFill>
                <a:latin typeface="Times New Roman" panose="02020603050405020304" pitchFamily="18" charset="0"/>
                <a:cs typeface="Times New Roman" panose="02020603050405020304" pitchFamily="18" charset="0"/>
              </a:rPr>
              <a:t>Hiện</a:t>
            </a:r>
            <a:r>
              <a:rPr lang="en-US" sz="2800" b="1" u="sng" dirty="0">
                <a:solidFill>
                  <a:srgbClr val="7030A0"/>
                </a:solidFill>
                <a:latin typeface="Times New Roman" panose="02020603050405020304" pitchFamily="18" charset="0"/>
                <a:cs typeface="Times New Roman" panose="02020603050405020304" pitchFamily="18" charset="0"/>
              </a:rPr>
              <a:t> t</a:t>
            </a:r>
            <a:r>
              <a:rPr lang="vi-VN" sz="2800" b="1" u="sng" dirty="0">
                <a:solidFill>
                  <a:srgbClr val="7030A0"/>
                </a:solidFill>
                <a:latin typeface="Times New Roman" panose="02020603050405020304" pitchFamily="18" charset="0"/>
                <a:cs typeface="Times New Roman" panose="02020603050405020304" pitchFamily="18" charset="0"/>
              </a:rPr>
              <a:t>ư</a:t>
            </a:r>
            <a:r>
              <a:rPr lang="en-US" sz="2800" b="1" u="sng" dirty="0" err="1">
                <a:solidFill>
                  <a:srgbClr val="7030A0"/>
                </a:solidFill>
                <a:latin typeface="Times New Roman" panose="02020603050405020304" pitchFamily="18" charset="0"/>
                <a:cs typeface="Times New Roman" panose="02020603050405020304" pitchFamily="18" charset="0"/>
              </a:rPr>
              <a:t>ợng</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khúc</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xạ</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ánh</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sáng</a:t>
            </a:r>
            <a:r>
              <a:rPr lang="en-US" sz="2800" b="1" u="sng" dirty="0">
                <a:solidFill>
                  <a:srgbClr val="7030A0"/>
                </a:solidFill>
                <a:latin typeface="Times New Roman" panose="02020603050405020304" pitchFamily="18" charset="0"/>
                <a:cs typeface="Times New Roman" panose="02020603050405020304" pitchFamily="18" charset="0"/>
              </a:rPr>
              <a:t>. </a:t>
            </a:r>
          </a:p>
        </p:txBody>
      </p:sp>
      <p:sp>
        <p:nvSpPr>
          <p:cNvPr id="6" name="AutoShape 8" descr="Dây Nối">
            <a:extLst>
              <a:ext uri="{FF2B5EF4-FFF2-40B4-BE49-F238E27FC236}">
                <a16:creationId xmlns="" xmlns:a16="http://schemas.microsoft.com/office/drawing/2014/main" id="{C0562074-B973-4022-9C6B-47E0D0D7999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6" descr="Khi ánh sáng truyền từ không khí sang thủy tinh thì A. Góc khúc xạ r...">
            <a:extLst>
              <a:ext uri="{FF2B5EF4-FFF2-40B4-BE49-F238E27FC236}">
                <a16:creationId xmlns="" xmlns:a16="http://schemas.microsoft.com/office/drawing/2014/main" id="{54A28B6F-FA42-448D-9194-0601ADD6A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62150"/>
            <a:ext cx="3010072"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82AB7EFD-671A-41EE-BA50-D4964CF6E3B7}"/>
              </a:ext>
            </a:extLst>
          </p:cNvPr>
          <p:cNvSpPr/>
          <p:nvPr/>
        </p:nvSpPr>
        <p:spPr>
          <a:xfrm>
            <a:off x="990600" y="1885950"/>
            <a:ext cx="5029200" cy="2862322"/>
          </a:xfrm>
          <a:prstGeom prst="rect">
            <a:avLst/>
          </a:prstGeom>
          <a:ln w="57150">
            <a:solidFill>
              <a:srgbClr val="00B050"/>
            </a:solidFill>
          </a:ln>
        </p:spPr>
        <p:txBody>
          <a:bodyPr wrap="square">
            <a:spAutoFit/>
          </a:bodyPr>
          <a:lstStyle/>
          <a:p>
            <a:pPr algn="just"/>
            <a:r>
              <a:rPr lang="vi-VN" sz="3000" dirty="0">
                <a:latin typeface="Times New Roman" panose="02020603050405020304" pitchFamily="18" charset="0"/>
                <a:ea typeface="Times New Roman" panose="02020603050405020304" pitchFamily="18" charset="0"/>
              </a:rPr>
              <a:t>- K</a:t>
            </a:r>
            <a:r>
              <a:rPr lang="en-US" sz="3000" dirty="0" err="1">
                <a:latin typeface="Times New Roman" panose="02020603050405020304" pitchFamily="18" charset="0"/>
                <a:ea typeface="Times New Roman" panose="02020603050405020304" pitchFamily="18" charset="0"/>
              </a:rPr>
              <a:t>hái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niệm</a:t>
            </a:r>
            <a:r>
              <a:rPr lang="vi-VN" sz="3000" dirty="0">
                <a:latin typeface="Times New Roman" panose="02020603050405020304" pitchFamily="18" charset="0"/>
                <a:ea typeface="Times New Roman" panose="02020603050405020304" pitchFamily="18" charset="0"/>
              </a:rPr>
              <a:t>: Là hiện tượng ánh sáng khi truyền từ môi trường trong suốt này sang môi trường trong suốt khác thì bị gãy khúc tại mặt phân cách giữa hai môi trường.</a:t>
            </a:r>
            <a:endParaRPr lang="en-US" sz="3000" dirty="0"/>
          </a:p>
        </p:txBody>
      </p:sp>
      <p:pic>
        <p:nvPicPr>
          <p:cNvPr id="7" name="Picture 6"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131E547-3776-43E2-8A9D-6FDE0A7A2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00" y="1809750"/>
            <a:ext cx="694600" cy="694600"/>
          </a:xfrm>
          <a:prstGeom prst="rect">
            <a:avLst/>
          </a:prstGeom>
        </p:spPr>
      </p:pic>
    </p:spTree>
    <p:extLst>
      <p:ext uri="{BB962C8B-B14F-4D97-AF65-F5344CB8AC3E}">
        <p14:creationId xmlns:p14="http://schemas.microsoft.com/office/powerpoint/2010/main" val="1346061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úc xạ ánh sáng..">
            <a:hlinkClick r:id="" action="ppaction://media"/>
            <a:extLst>
              <a:ext uri="{FF2B5EF4-FFF2-40B4-BE49-F238E27FC236}">
                <a16:creationId xmlns="" xmlns:a16="http://schemas.microsoft.com/office/drawing/2014/main" id="{5AFDFFDC-099D-46F6-95F1-3841458198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8893175" cy="4986827"/>
          </a:xfrm>
          <a:prstGeom prst="rect">
            <a:avLst/>
          </a:prstGeom>
        </p:spPr>
      </p:pic>
    </p:spTree>
    <p:extLst>
      <p:ext uri="{BB962C8B-B14F-4D97-AF65-F5344CB8AC3E}">
        <p14:creationId xmlns:p14="http://schemas.microsoft.com/office/powerpoint/2010/main" val="415024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6023C45-4013-42E0-8C8B-BEEE02F8083D}"/>
              </a:ext>
            </a:extLst>
          </p:cNvPr>
          <p:cNvSpPr/>
          <p:nvPr/>
        </p:nvSpPr>
        <p:spPr>
          <a:xfrm>
            <a:off x="228600" y="1123950"/>
            <a:ext cx="8686800" cy="861774"/>
          </a:xfrm>
          <a:prstGeom prst="rect">
            <a:avLst/>
          </a:prstGeom>
        </p:spPr>
        <p:txBody>
          <a:bodyPr wrap="square">
            <a:spAutoFit/>
          </a:bodyPr>
          <a:lstStyle/>
          <a:p>
            <a:pPr algn="just">
              <a:spcBef>
                <a:spcPts val="300"/>
              </a:spcBef>
              <a:spcAft>
                <a:spcPts val="300"/>
              </a:spcAft>
            </a:pPr>
            <a:r>
              <a:rPr lang="en-US" sz="2500" dirty="0">
                <a:solidFill>
                  <a:srgbClr val="0000FF"/>
                </a:solidFill>
                <a:latin typeface="Times New Roman" panose="02020603050405020304" pitchFamily="18" charset="0"/>
                <a:ea typeface="Times New Roman" panose="02020603050405020304" pitchFamily="18" charset="0"/>
              </a:rPr>
              <a:t>- GV </a:t>
            </a:r>
            <a:r>
              <a:rPr lang="en-US" sz="2500" dirty="0" err="1">
                <a:solidFill>
                  <a:srgbClr val="0000FF"/>
                </a:solidFill>
                <a:latin typeface="Times New Roman" panose="02020603050405020304" pitchFamily="18" charset="0"/>
                <a:ea typeface="Times New Roman" panose="02020603050405020304" pitchFamily="18" charset="0"/>
              </a:rPr>
              <a:t>yêu</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cầu</a:t>
            </a:r>
            <a:r>
              <a:rPr lang="en-US" sz="2500" dirty="0">
                <a:solidFill>
                  <a:srgbClr val="0000FF"/>
                </a:solidFill>
                <a:latin typeface="Times New Roman" panose="02020603050405020304" pitchFamily="18" charset="0"/>
                <a:ea typeface="Times New Roman" panose="02020603050405020304" pitchFamily="18" charset="0"/>
              </a:rPr>
              <a:t> HS </a:t>
            </a:r>
            <a:r>
              <a:rPr lang="en-US" sz="2500" dirty="0" err="1">
                <a:solidFill>
                  <a:srgbClr val="0000FF"/>
                </a:solidFill>
                <a:latin typeface="Times New Roman" panose="02020603050405020304" pitchFamily="18" charset="0"/>
                <a:ea typeface="Times New Roman" panose="02020603050405020304" pitchFamily="18" charset="0"/>
              </a:rPr>
              <a:t>chuẩn</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bị</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bút</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dạ</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th</a:t>
            </a:r>
            <a:r>
              <a:rPr lang="vi-VN" sz="2500" dirty="0">
                <a:solidFill>
                  <a:srgbClr val="0000FF"/>
                </a:solidFill>
                <a:latin typeface="Times New Roman" panose="02020603050405020304" pitchFamily="18" charset="0"/>
                <a:ea typeface="Times New Roman" panose="02020603050405020304" pitchFamily="18" charset="0"/>
              </a:rPr>
              <a:t>ư</a:t>
            </a:r>
            <a:r>
              <a:rPr lang="en-US" sz="2500" dirty="0" err="1">
                <a:solidFill>
                  <a:srgbClr val="0000FF"/>
                </a:solidFill>
                <a:latin typeface="Times New Roman" panose="02020603050405020304" pitchFamily="18" charset="0"/>
                <a:ea typeface="Times New Roman" panose="02020603050405020304" pitchFamily="18" charset="0"/>
              </a:rPr>
              <a:t>ớc</a:t>
            </a:r>
            <a:r>
              <a:rPr lang="en-US" sz="2500" dirty="0">
                <a:solidFill>
                  <a:srgbClr val="0000FF"/>
                </a:solidFill>
                <a:latin typeface="Times New Roman" panose="02020603050405020304" pitchFamily="18" charset="0"/>
                <a:ea typeface="Times New Roman" panose="02020603050405020304" pitchFamily="18" charset="0"/>
              </a:rPr>
              <a:t> và </a:t>
            </a:r>
            <a:r>
              <a:rPr lang="en-US" sz="2500" dirty="0" err="1">
                <a:solidFill>
                  <a:srgbClr val="0000FF"/>
                </a:solidFill>
                <a:latin typeface="Times New Roman" panose="02020603050405020304" pitchFamily="18" charset="0"/>
                <a:ea typeface="Times New Roman" panose="02020603050405020304" pitchFamily="18" charset="0"/>
              </a:rPr>
              <a:t>bản</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vẽ</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từ</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hoạt</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động</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trạm</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để</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làm</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theo</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các</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yêu</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cầu</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xuất</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hiện</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trên</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màn</a:t>
            </a:r>
            <a:r>
              <a:rPr lang="en-US" sz="2500" dirty="0">
                <a:solidFill>
                  <a:srgbClr val="0000FF"/>
                </a:solidFill>
                <a:latin typeface="Times New Roman" panose="02020603050405020304" pitchFamily="18" charset="0"/>
                <a:ea typeface="Times New Roman" panose="02020603050405020304" pitchFamily="18" charset="0"/>
              </a:rPr>
              <a:t> </a:t>
            </a:r>
            <a:r>
              <a:rPr lang="en-US" sz="2500" dirty="0" err="1">
                <a:solidFill>
                  <a:srgbClr val="0000FF"/>
                </a:solidFill>
                <a:latin typeface="Times New Roman" panose="02020603050405020304" pitchFamily="18" charset="0"/>
                <a:ea typeface="Times New Roman" panose="02020603050405020304" pitchFamily="18" charset="0"/>
              </a:rPr>
              <a:t>hình</a:t>
            </a:r>
            <a:r>
              <a:rPr lang="en-US" sz="2500" dirty="0">
                <a:solidFill>
                  <a:srgbClr val="0000FF"/>
                </a:solidFill>
                <a:latin typeface="Times New Roman" panose="02020603050405020304" pitchFamily="18" charset="0"/>
                <a:ea typeface="Times New Roman" panose="02020603050405020304" pitchFamily="18" charset="0"/>
              </a:rPr>
              <a:t>.</a:t>
            </a:r>
          </a:p>
        </p:txBody>
      </p:sp>
      <p:sp>
        <p:nvSpPr>
          <p:cNvPr id="4" name="TextBox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9DE97E9-3151-4381-943B-BA3A5B1D4FAE}"/>
              </a:ext>
            </a:extLst>
          </p:cNvPr>
          <p:cNvSpPr txBox="1"/>
          <p:nvPr/>
        </p:nvSpPr>
        <p:spPr>
          <a:xfrm>
            <a:off x="121920" y="93643"/>
            <a:ext cx="6202680"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HS </a:t>
            </a:r>
            <a:r>
              <a:rPr lang="en-US" sz="2800" b="1" dirty="0" err="1" smtClean="0">
                <a:solidFill>
                  <a:srgbClr val="FF0000"/>
                </a:solidFill>
                <a:latin typeface="Times New Roman" panose="02020603050405020304" pitchFamily="18" charset="0"/>
                <a:cs typeface="Times New Roman" panose="02020603050405020304" pitchFamily="18" charset="0"/>
              </a:rPr>
              <a:t>Làm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0"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8FCFDDD-A129-4BB3-8ADA-D3C2529F71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66950"/>
            <a:ext cx="2720340" cy="269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Khi ánh sáng truyền từ không khí sang thủy tinh thì A. Góc khúc xạ r...">
            <a:extLst>
              <a:ext uri="{FF2B5EF4-FFF2-40B4-BE49-F238E27FC236}">
                <a16:creationId xmlns="" xmlns:a16="http://schemas.microsoft.com/office/drawing/2014/main" id="{ED043A12-3668-4697-A476-23329169F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987" y="2190749"/>
            <a:ext cx="3529413" cy="285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2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 xmlns:a16="http://schemas.microsoft.com/office/drawing/2014/main" id="{9BE335AB-6679-48BB-8CE5-B5CBAE6A34ED}"/>
              </a:ext>
            </a:extLst>
          </p:cNvPr>
          <p:cNvGraphicFramePr/>
          <p:nvPr>
            <p:extLst>
              <p:ext uri="{D42A27DB-BD31-4B8C-83A1-F6EECF244321}">
                <p14:modId xmlns:p14="http://schemas.microsoft.com/office/powerpoint/2010/main" val="3331132701"/>
              </p:ext>
            </p:extLst>
          </p:nvPr>
        </p:nvGraphicFramePr>
        <p:xfrm>
          <a:off x="1219200" y="133350"/>
          <a:ext cx="7848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D77A782-543E-4955-A57C-C443221FD6B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2038349"/>
            <a:ext cx="183487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45007ED-C9C7-438D-AA79-27781030062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7781" y="4102911"/>
            <a:ext cx="769620" cy="75483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hủ đề Học Tập Và Thảo Luận Trên Lớp Của Học Sinh | Công cụ đồ họa PSD Tải  xuống miễn phí - Pikbest">
            <a:extLst>
              <a:ext uri="{FF2B5EF4-FFF2-40B4-BE49-F238E27FC236}">
                <a16:creationId xmlns="" xmlns:a16="http://schemas.microsoft.com/office/drawing/2014/main" id="{05BDA206-8DF9-4191-9EFD-D0E22EBEC3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0637" y="361950"/>
            <a:ext cx="766763" cy="766763"/>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Ôn tập về từ và cấu tạo từ (trang 166) - Tiếng Việt 5 tập 1">
            <a:extLst>
              <a:ext uri="{FF2B5EF4-FFF2-40B4-BE49-F238E27FC236}">
                <a16:creationId xmlns="" xmlns:a16="http://schemas.microsoft.com/office/drawing/2014/main" id="{044A2055-4943-45CE-8913-0BA0AAB39B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5000" y="2266950"/>
            <a:ext cx="685800" cy="6191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4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4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63B26D9-60FC-46E1-BB53-35AF22DBAFAB}"/>
              </a:ext>
            </a:extLst>
          </p:cNvPr>
          <p:cNvSpPr>
            <a:spLocks noGrp="1"/>
          </p:cNvSpPr>
          <p:nvPr>
            <p:ph type="title"/>
          </p:nvPr>
        </p:nvSpPr>
        <p:spPr>
          <a:xfrm rot="-1380000" flipH="1">
            <a:off x="2495271" y="244603"/>
            <a:ext cx="2900257" cy="881160"/>
          </a:xfrm>
          <a:effectLst/>
          <a:scene3d>
            <a:camera prst="orthographicFront"/>
            <a:lightRig rig="threePt" dir="t"/>
          </a:scene3d>
          <a:sp3d>
            <a:bevelT prst="angle"/>
          </a:sp3d>
        </p:spPr>
        <p:txBody>
          <a:bodyPr>
            <a:noAutofit/>
          </a:bodyPr>
          <a:lstStyle/>
          <a:p>
            <a:r>
              <a:rPr lang="en-US" sz="5000" b="1" u="sng" dirty="0" err="1">
                <a:solidFill>
                  <a:srgbClr val="002060"/>
                </a:solidFill>
              </a:rPr>
              <a:t>Bài</a:t>
            </a:r>
            <a:r>
              <a:rPr lang="en-US" sz="5000" b="1" u="sng" dirty="0">
                <a:solidFill>
                  <a:srgbClr val="002060"/>
                </a:solidFill>
              </a:rPr>
              <a:t> 5 </a:t>
            </a:r>
            <a:endParaRPr lang="en-US" sz="5000" b="1" dirty="0">
              <a:solidFill>
                <a:srgbClr val="002060"/>
              </a:solidFill>
            </a:endParaRPr>
          </a:p>
        </p:txBody>
      </p:sp>
      <p:pic>
        <p:nvPicPr>
          <p:cNvPr id="2050" name="Picture 2" descr="Hiện tượng khúc xạ ánh sáng vật lí lớp 11">
            <a:extLst>
              <a:ext uri="{FF2B5EF4-FFF2-40B4-BE49-F238E27FC236}">
                <a16:creationId xmlns="" xmlns:a16="http://schemas.microsoft.com/office/drawing/2014/main" id="{76E2818D-C84F-40ED-83FD-C37BA1095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560" y="2751540"/>
            <a:ext cx="3215640" cy="24110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Hiện Tượng Khúc Xạ Ánh Sáng Lớp 11: Lý Thuyết Và Bài Tập">
            <a:extLst>
              <a:ext uri="{FF2B5EF4-FFF2-40B4-BE49-F238E27FC236}">
                <a16:creationId xmlns="" xmlns:a16="http://schemas.microsoft.com/office/drawing/2014/main" id="{7287C8C2-78BB-4667-86DA-244EA99FD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481" y="2038350"/>
            <a:ext cx="3230710" cy="24230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4" name="AutoShape 8" descr="Tìm hiểu về hiện tượng khúc xạ ánh sáng là gì?">
            <a:extLst>
              <a:ext uri="{FF2B5EF4-FFF2-40B4-BE49-F238E27FC236}">
                <a16:creationId xmlns="" xmlns:a16="http://schemas.microsoft.com/office/drawing/2014/main" id="{387337E0-B25F-412C-AF2C-F3093D1C68B9}"/>
              </a:ext>
            </a:extLst>
          </p:cNvPr>
          <p:cNvSpPr>
            <a:spLocks noChangeAspect="1" noChangeArrowheads="1"/>
          </p:cNvSpPr>
          <p:nvPr/>
        </p:nvSpPr>
        <p:spPr bwMode="auto">
          <a:xfrm>
            <a:off x="4724400" y="2221591"/>
            <a:ext cx="311109" cy="3111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Khúc xạ ánh sáng là gì? Nguyên nhân hiện tượng khúc xạ ánh sáng - Thiết bị  vệ sinh công nghiệp Palada">
            <a:extLst>
              <a:ext uri="{FF2B5EF4-FFF2-40B4-BE49-F238E27FC236}">
                <a16:creationId xmlns="" xmlns:a16="http://schemas.microsoft.com/office/drawing/2014/main" id="{3E2DA712-69C2-4627-8415-94810526FE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810" y="-95250"/>
            <a:ext cx="2651590" cy="21212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8F11928D-98C6-43F1-AC8E-DA7A6799A096}"/>
              </a:ext>
            </a:extLst>
          </p:cNvPr>
          <p:cNvSpPr/>
          <p:nvPr/>
        </p:nvSpPr>
        <p:spPr>
          <a:xfrm rot="-1740000">
            <a:off x="-1128835" y="1400116"/>
            <a:ext cx="9900549" cy="1047138"/>
          </a:xfrm>
          <a:prstGeom prst="rect">
            <a:avLst/>
          </a:prstGeom>
          <a:noFill/>
          <a:scene3d>
            <a:camera prst="orthographicFront">
              <a:rot lat="600000" lon="600000" rev="0"/>
            </a:camera>
            <a:lightRig rig="threePt" dir="t"/>
          </a:scene3d>
        </p:spPr>
        <p:txBody>
          <a:bodyPr wrap="square" lIns="91440" tIns="45720" rIns="91440" bIns="45720">
            <a:spAutoFit/>
            <a:scene3d>
              <a:camera prst="isometricOffAxis2Top"/>
              <a:lightRig rig="threePt" dir="t"/>
            </a:scene3d>
          </a:bodyPr>
          <a:lstStyle/>
          <a:p>
            <a:pPr algn="ctr"/>
            <a:r>
              <a:rPr lang="en-US" sz="6000" b="1" dirty="0">
                <a:ln w="22225">
                  <a:solidFill>
                    <a:schemeClr val="accent2"/>
                  </a:solidFill>
                  <a:prstDash val="solid"/>
                </a:ln>
                <a:solidFill>
                  <a:schemeClr val="accent2">
                    <a:lumMod val="40000"/>
                    <a:lumOff val="60000"/>
                  </a:schemeClr>
                </a:solidFill>
              </a:rPr>
              <a:t>KHÚC XẠ ÁNH SÁNG</a:t>
            </a:r>
          </a:p>
        </p:txBody>
      </p:sp>
      <p:pic>
        <p:nvPicPr>
          <p:cNvPr id="3" name="Picture 2">
            <a:extLst>
              <a:ext uri="{FF2B5EF4-FFF2-40B4-BE49-F238E27FC236}">
                <a16:creationId xmlns="" xmlns:a16="http://schemas.microsoft.com/office/drawing/2014/main" id="{58333A27-AB3D-4492-8A97-E03E8B04B6AD}"/>
              </a:ext>
            </a:extLst>
          </p:cNvPr>
          <p:cNvPicPr>
            <a:picLocks noChangeAspect="1"/>
          </p:cNvPicPr>
          <p:nvPr/>
        </p:nvPicPr>
        <p:blipFill>
          <a:blip r:embed="rId5"/>
          <a:stretch>
            <a:fillRect/>
          </a:stretch>
        </p:blipFill>
        <p:spPr>
          <a:xfrm>
            <a:off x="6861779" y="80011"/>
            <a:ext cx="2282221" cy="1577339"/>
          </a:xfrm>
          <a:prstGeom prst="hexagon">
            <a:avLst/>
          </a:prstGeom>
        </p:spPr>
      </p:pic>
      <p:pic>
        <p:nvPicPr>
          <p:cNvPr id="5" name="Picture 4">
            <a:extLst>
              <a:ext uri="{FF2B5EF4-FFF2-40B4-BE49-F238E27FC236}">
                <a16:creationId xmlns="" xmlns:a16="http://schemas.microsoft.com/office/drawing/2014/main" id="{80AE87F3-3E97-41A3-B0FC-EFCEE3CC7541}"/>
              </a:ext>
            </a:extLst>
          </p:cNvPr>
          <p:cNvPicPr>
            <a:picLocks noChangeAspect="1"/>
          </p:cNvPicPr>
          <p:nvPr/>
        </p:nvPicPr>
        <p:blipFill>
          <a:blip r:embed="rId6"/>
          <a:stretch>
            <a:fillRect/>
          </a:stretch>
        </p:blipFill>
        <p:spPr>
          <a:xfrm>
            <a:off x="0" y="3671693"/>
            <a:ext cx="2133600" cy="1490857"/>
          </a:xfrm>
          <a:prstGeom prst="ellipse">
            <a:avLst/>
          </a:prstGeom>
          <a:ln>
            <a:noFill/>
          </a:ln>
          <a:effectLst>
            <a:softEdge rad="112500"/>
          </a:effectLst>
        </p:spPr>
      </p:pic>
    </p:spTree>
    <p:extLst>
      <p:ext uri="{BB962C8B-B14F-4D97-AF65-F5344CB8AC3E}">
        <p14:creationId xmlns:p14="http://schemas.microsoft.com/office/powerpoint/2010/main" val="2747572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hi ánh sáng truyền từ không khí sang thủy tinh thì A. Góc khúc xạ r...">
            <a:extLst>
              <a:ext uri="{FF2B5EF4-FFF2-40B4-BE49-F238E27FC236}">
                <a16:creationId xmlns="" xmlns:a16="http://schemas.microsoft.com/office/drawing/2014/main" id="{3F75523D-426F-421D-AFC8-A2D094E5B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1840"/>
            <a:ext cx="6248400" cy="506170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 xmlns:a16="http://schemas.microsoft.com/office/drawing/2014/main" id="{AEBE5426-B54D-4DE6-916D-193C70BB7488}"/>
              </a:ext>
            </a:extLst>
          </p:cNvPr>
          <p:cNvSpPr/>
          <p:nvPr/>
        </p:nvSpPr>
        <p:spPr>
          <a:xfrm>
            <a:off x="4800600" y="2266950"/>
            <a:ext cx="182880" cy="17145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38D827F-1CED-4F04-BB54-536D43A5043C}"/>
              </a:ext>
            </a:extLst>
          </p:cNvPr>
          <p:cNvSpPr txBox="1"/>
          <p:nvPr/>
        </p:nvSpPr>
        <p:spPr>
          <a:xfrm>
            <a:off x="4953000" y="1809750"/>
            <a:ext cx="502920" cy="646331"/>
          </a:xfrm>
          <a:prstGeom prst="rect">
            <a:avLst/>
          </a:prstGeom>
          <a:noFill/>
        </p:spPr>
        <p:txBody>
          <a:bodyPr wrap="square" rtlCol="0">
            <a:spAutoFit/>
          </a:bodyPr>
          <a:lstStyle/>
          <a:p>
            <a:r>
              <a:rPr lang="en-US" sz="3600" b="1" dirty="0">
                <a:solidFill>
                  <a:srgbClr val="FF0000"/>
                </a:solidFill>
              </a:rPr>
              <a:t>I</a:t>
            </a:r>
          </a:p>
        </p:txBody>
      </p:sp>
      <p:pic>
        <p:nvPicPr>
          <p:cNvPr id="5" name="Picture 4" descr="Cái Thước Hệ Mét Đo Lường Chiều - Miễn Phí vector hình ảnh trên Pixabay -  Pixabay">
            <a:extLst>
              <a:ext uri="{FF2B5EF4-FFF2-40B4-BE49-F238E27FC236}">
                <a16:creationId xmlns="" xmlns:a16="http://schemas.microsoft.com/office/drawing/2014/main" id="{226B6BCE-D87C-47E4-9D53-EE14BF067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31" b="34113"/>
          <a:stretch/>
        </p:blipFill>
        <p:spPr bwMode="auto">
          <a:xfrm rot="1980000">
            <a:off x="2938882" y="2187374"/>
            <a:ext cx="3051613" cy="4879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 xmlns:a16="http://schemas.microsoft.com/office/drawing/2014/main" id="{4B1B115B-F9A2-4C1D-B319-EDE909C843E4}"/>
              </a:ext>
            </a:extLst>
          </p:cNvPr>
          <p:cNvCxnSpPr>
            <a:cxnSpLocks/>
          </p:cNvCxnSpPr>
          <p:nvPr/>
        </p:nvCxnSpPr>
        <p:spPr>
          <a:xfrm>
            <a:off x="3429000" y="1446486"/>
            <a:ext cx="1426779" cy="896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985FEDD8-F4DD-424A-AE12-0CF19A891685}"/>
              </a:ext>
            </a:extLst>
          </p:cNvPr>
          <p:cNvCxnSpPr>
            <a:cxnSpLocks/>
          </p:cNvCxnSpPr>
          <p:nvPr/>
        </p:nvCxnSpPr>
        <p:spPr>
          <a:xfrm>
            <a:off x="3886200" y="1733550"/>
            <a:ext cx="838200" cy="533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CA95BB95-4019-4830-BA7B-735778CC48D2}"/>
              </a:ext>
            </a:extLst>
          </p:cNvPr>
          <p:cNvSpPr txBox="1"/>
          <p:nvPr/>
        </p:nvSpPr>
        <p:spPr>
          <a:xfrm>
            <a:off x="3124200" y="630019"/>
            <a:ext cx="495300" cy="646331"/>
          </a:xfrm>
          <a:prstGeom prst="rect">
            <a:avLst/>
          </a:prstGeom>
          <a:noFill/>
        </p:spPr>
        <p:txBody>
          <a:bodyPr wrap="square" rtlCol="0">
            <a:spAutoFit/>
          </a:bodyPr>
          <a:lstStyle/>
          <a:p>
            <a:r>
              <a:rPr lang="en-US" sz="3600" b="1" dirty="0">
                <a:solidFill>
                  <a:srgbClr val="FF0000"/>
                </a:solidFill>
              </a:rPr>
              <a:t>s</a:t>
            </a:r>
          </a:p>
        </p:txBody>
      </p:sp>
      <p:pic>
        <p:nvPicPr>
          <p:cNvPr id="22" name="Picture 6" descr="Thước đo chỉ số thước đo Hình ảnh vector miễn phí trên">
            <a:extLst>
              <a:ext uri="{FF2B5EF4-FFF2-40B4-BE49-F238E27FC236}">
                <a16:creationId xmlns="" xmlns:a16="http://schemas.microsoft.com/office/drawing/2014/main" id="{55E85ED0-C255-4DC3-881D-7E3CBE6531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060" b="34618"/>
          <a:stretch/>
        </p:blipFill>
        <p:spPr bwMode="auto">
          <a:xfrm rot="3420000">
            <a:off x="3928194" y="3388179"/>
            <a:ext cx="3000375"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 xmlns:a16="http://schemas.microsoft.com/office/drawing/2014/main" id="{C245BFC5-56DC-4666-8A49-5199DBAC66A6}"/>
              </a:ext>
            </a:extLst>
          </p:cNvPr>
          <p:cNvCxnSpPr>
            <a:cxnSpLocks/>
          </p:cNvCxnSpPr>
          <p:nvPr/>
        </p:nvCxnSpPr>
        <p:spPr>
          <a:xfrm>
            <a:off x="4305300" y="2647950"/>
            <a:ext cx="6569" cy="2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E5604B65-7C94-47A4-991D-D9A3669CDF89}"/>
              </a:ext>
            </a:extLst>
          </p:cNvPr>
          <p:cNvCxnSpPr>
            <a:cxnSpLocks/>
          </p:cNvCxnSpPr>
          <p:nvPr/>
        </p:nvCxnSpPr>
        <p:spPr>
          <a:xfrm>
            <a:off x="4892040" y="2352675"/>
            <a:ext cx="975360" cy="151447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4D2E4077-1904-4CE5-A909-D0A11F6A194C}"/>
              </a:ext>
            </a:extLst>
          </p:cNvPr>
          <p:cNvCxnSpPr>
            <a:cxnSpLocks/>
          </p:cNvCxnSpPr>
          <p:nvPr/>
        </p:nvCxnSpPr>
        <p:spPr>
          <a:xfrm>
            <a:off x="5060536" y="2619910"/>
            <a:ext cx="395384" cy="62379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5C744234-3E33-4AA0-B1A6-B421696A9B47}"/>
              </a:ext>
            </a:extLst>
          </p:cNvPr>
          <p:cNvSpPr txBox="1"/>
          <p:nvPr/>
        </p:nvSpPr>
        <p:spPr>
          <a:xfrm>
            <a:off x="6324600" y="3867149"/>
            <a:ext cx="548811" cy="553998"/>
          </a:xfrm>
          <a:prstGeom prst="rect">
            <a:avLst/>
          </a:prstGeom>
          <a:noFill/>
        </p:spPr>
        <p:txBody>
          <a:bodyPr wrap="square" rtlCol="0">
            <a:spAutoFit/>
          </a:bodyPr>
          <a:lstStyle/>
          <a:p>
            <a:r>
              <a:rPr lang="en-US" sz="3000" b="1" dirty="0">
                <a:solidFill>
                  <a:srgbClr val="0000FF"/>
                </a:solidFill>
                <a:latin typeface="Times New Roman" panose="02020603050405020304" pitchFamily="18" charset="0"/>
                <a:cs typeface="Times New Roman" panose="02020603050405020304" pitchFamily="18" charset="0"/>
              </a:rPr>
              <a:t>K</a:t>
            </a:r>
          </a:p>
        </p:txBody>
      </p:sp>
      <p:pic>
        <p:nvPicPr>
          <p:cNvPr id="42" name="Picture 6" descr="Thước đo chỉ số thước đo Hình ảnh vector miễn phí trên">
            <a:extLst>
              <a:ext uri="{FF2B5EF4-FFF2-40B4-BE49-F238E27FC236}">
                <a16:creationId xmlns="" xmlns:a16="http://schemas.microsoft.com/office/drawing/2014/main" id="{5CCD42A1-9A50-407F-93E3-C4A2B8126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060" b="34618"/>
          <a:stretch/>
        </p:blipFill>
        <p:spPr bwMode="auto">
          <a:xfrm rot="5460000">
            <a:off x="2705225" y="2310279"/>
            <a:ext cx="3880846" cy="452095"/>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 xmlns:a16="http://schemas.microsoft.com/office/drawing/2014/main" id="{55AED86A-2465-43AA-A98F-420E677BF0C3}"/>
              </a:ext>
            </a:extLst>
          </p:cNvPr>
          <p:cNvCxnSpPr>
            <a:cxnSpLocks/>
          </p:cNvCxnSpPr>
          <p:nvPr/>
        </p:nvCxnSpPr>
        <p:spPr>
          <a:xfrm flipH="1">
            <a:off x="4855779" y="442672"/>
            <a:ext cx="47473" cy="3978475"/>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3A414D5B-BB50-45A7-A9DC-A0718155DFFF}"/>
              </a:ext>
            </a:extLst>
          </p:cNvPr>
          <p:cNvSpPr txBox="1"/>
          <p:nvPr/>
        </p:nvSpPr>
        <p:spPr>
          <a:xfrm>
            <a:off x="4787758" y="10274"/>
            <a:ext cx="657546" cy="5160371"/>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N</a:t>
            </a: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b="1" dirty="0">
                <a:solidFill>
                  <a:srgbClr val="FF0000"/>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58116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nodeType="clickEffect">
                                  <p:stCondLst>
                                    <p:cond delay="0"/>
                                  </p:stCondLst>
                                  <p:childTnLst>
                                    <p:animEffect transition="out" filter="dissolv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circle(in)">
                                      <p:cBhvr>
                                        <p:cTn id="71" dur="2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42"/>
                                        </p:tgtEl>
                                        <p:attrNameLst>
                                          <p:attrName>ppt_w</p:attrName>
                                        </p:attrNameLst>
                                      </p:cBhvr>
                                      <p:tavLst>
                                        <p:tav tm="0">
                                          <p:val>
                                            <p:strVal val="ppt_w"/>
                                          </p:val>
                                        </p:tav>
                                        <p:tav tm="100000">
                                          <p:val>
                                            <p:fltVal val="0"/>
                                          </p:val>
                                        </p:tav>
                                      </p:tavLst>
                                    </p:anim>
                                    <p:anim calcmode="lin" valueType="num">
                                      <p:cBhvr>
                                        <p:cTn id="76" dur="500"/>
                                        <p:tgtEl>
                                          <p:spTgt spid="42"/>
                                        </p:tgtEl>
                                        <p:attrNameLst>
                                          <p:attrName>ppt_h</p:attrName>
                                        </p:attrNameLst>
                                      </p:cBhvr>
                                      <p:tavLst>
                                        <p:tav tm="0">
                                          <p:val>
                                            <p:strVal val="ppt_h"/>
                                          </p:val>
                                        </p:tav>
                                        <p:tav tm="100000">
                                          <p:val>
                                            <p:fltVal val="0"/>
                                          </p:val>
                                        </p:tav>
                                      </p:tavLst>
                                    </p:anim>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1000"/>
                                        <p:tgtEl>
                                          <p:spTgt spid="47"/>
                                        </p:tgtEl>
                                      </p:cBhvr>
                                    </p:animEffect>
                                    <p:anim calcmode="lin" valueType="num">
                                      <p:cBhvr>
                                        <p:cTn id="84" dur="1000" fill="hold"/>
                                        <p:tgtEl>
                                          <p:spTgt spid="47"/>
                                        </p:tgtEl>
                                        <p:attrNameLst>
                                          <p:attrName>ppt_x</p:attrName>
                                        </p:attrNameLst>
                                      </p:cBhvr>
                                      <p:tavLst>
                                        <p:tav tm="0">
                                          <p:val>
                                            <p:strVal val="#ppt_x"/>
                                          </p:val>
                                        </p:tav>
                                        <p:tav tm="100000">
                                          <p:val>
                                            <p:strVal val="#ppt_x"/>
                                          </p:val>
                                        </p:tav>
                                      </p:tavLst>
                                    </p:anim>
                                    <p:anim calcmode="lin" valueType="num">
                                      <p:cBhvr>
                                        <p:cTn id="8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40"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40C504C-DD44-4D88-B605-DE14B172980C}"/>
              </a:ext>
            </a:extLst>
          </p:cNvPr>
          <p:cNvPicPr>
            <a:picLocks noChangeAspect="1"/>
          </p:cNvPicPr>
          <p:nvPr/>
        </p:nvPicPr>
        <p:blipFill>
          <a:blip r:embed="rId2"/>
          <a:stretch>
            <a:fillRect/>
          </a:stretch>
        </p:blipFill>
        <p:spPr>
          <a:xfrm>
            <a:off x="4167012" y="-19050"/>
            <a:ext cx="4976988" cy="3570208"/>
          </a:xfrm>
          <a:prstGeom prst="rect">
            <a:avLst/>
          </a:prstGeom>
        </p:spPr>
      </p:pic>
      <p:sp>
        <p:nvSpPr>
          <p:cNvPr id="5" name="Rectangle 4">
            <a:extLst>
              <a:ext uri="{FF2B5EF4-FFF2-40B4-BE49-F238E27FC236}">
                <a16:creationId xmlns="" xmlns:a16="http://schemas.microsoft.com/office/drawing/2014/main" id="{7912DEAC-4E2E-495D-9355-929111B36669}"/>
              </a:ext>
            </a:extLst>
          </p:cNvPr>
          <p:cNvSpPr/>
          <p:nvPr/>
        </p:nvSpPr>
        <p:spPr>
          <a:xfrm>
            <a:off x="76200" y="133350"/>
            <a:ext cx="4541520" cy="3570208"/>
          </a:xfrm>
          <a:prstGeom prst="rect">
            <a:avLst/>
          </a:prstGeom>
        </p:spPr>
        <p:txBody>
          <a:bodyPr wrap="square">
            <a:spAutoFit/>
          </a:bodyPr>
          <a:lstStyle/>
          <a:p>
            <a:pPr algn="ctr">
              <a:spcBef>
                <a:spcPts val="300"/>
              </a:spcBef>
              <a:spcAft>
                <a:spcPts val="300"/>
              </a:spcAft>
            </a:pPr>
            <a:r>
              <a:rPr lang="en-US" sz="2800" dirty="0">
                <a:solidFill>
                  <a:srgbClr val="0000FF"/>
                </a:solidFill>
                <a:latin typeface="Times New Roman" panose="02020603050405020304" pitchFamily="18" charset="0"/>
                <a:ea typeface="Times New Roman" panose="02020603050405020304" pitchFamily="18" charset="0"/>
              </a:rPr>
              <a:t>CÁC KHÁI NIỆM</a:t>
            </a:r>
          </a:p>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I</a:t>
            </a:r>
          </a:p>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Tia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SI</a:t>
            </a:r>
          </a:p>
          <a:p>
            <a:pPr algn="just">
              <a:spcBef>
                <a:spcPts val="300"/>
              </a:spcBef>
              <a:spcAft>
                <a:spcPts val="300"/>
              </a:spcAft>
            </a:pPr>
            <a:r>
              <a:rPr lang="en-US" sz="2800" cap="small"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Tia </a:t>
            </a:r>
            <a:r>
              <a:rPr lang="vi-VN" sz="2800" dirty="0">
                <a:latin typeface="Times New Roman" panose="02020603050405020304" pitchFamily="18" charset="0"/>
                <a:ea typeface="Times New Roman" panose="02020603050405020304" pitchFamily="18" charset="0"/>
              </a:rPr>
              <a:t>khúc xạ IK</a:t>
            </a:r>
            <a:endParaRPr lang="en-US" sz="28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latin typeface="Times New Roman" panose="02020603050405020304" pitchFamily="18" charset="0"/>
                <a:ea typeface="Times New Roman" panose="02020603050405020304" pitchFamily="18" charset="0"/>
              </a:rPr>
              <a:t>- Pháp tuyến NN’</a:t>
            </a:r>
            <a:endParaRPr lang="en-US" sz="28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SIN (</a:t>
            </a:r>
            <a:r>
              <a:rPr lang="en-US" sz="2800" dirty="0" err="1">
                <a:latin typeface="Times New Roman" panose="02020603050405020304" pitchFamily="18" charset="0"/>
                <a:ea typeface="Times New Roman" panose="02020603050405020304" pitchFamily="18" charset="0"/>
              </a:rPr>
              <a:t>i</a:t>
            </a:r>
            <a:r>
              <a:rPr lang="en-US" sz="2800"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NIK (r)</a:t>
            </a:r>
            <a:endParaRPr lang="en-US" sz="28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 xmlns:a16="http://schemas.microsoft.com/office/drawing/2014/main" id="{EE546626-2936-4D8C-857F-CA2FD658A57F}"/>
              </a:ext>
            </a:extLst>
          </p:cNvPr>
          <p:cNvSpPr/>
          <p:nvPr/>
        </p:nvSpPr>
        <p:spPr>
          <a:xfrm>
            <a:off x="1981200" y="3827443"/>
            <a:ext cx="6705600" cy="954107"/>
          </a:xfrm>
          <a:prstGeom prst="rect">
            <a:avLst/>
          </a:prstGeom>
        </p:spPr>
        <p:txBody>
          <a:bodyPr wrap="square">
            <a:spAutoFit/>
          </a:bodyPr>
          <a:lstStyle/>
          <a:p>
            <a:r>
              <a:rPr lang="vi-VN" sz="2800" dirty="0">
                <a:latin typeface="Times New Roman" panose="02020603050405020304" pitchFamily="18" charset="0"/>
                <a:ea typeface="Times New Roman" panose="02020603050405020304" pitchFamily="18" charset="0"/>
              </a:rPr>
              <a:t>- Mặt phẳng tới: là mặt phẳng chứa tia tới SI và pháp tuyến NN’.</a:t>
            </a:r>
            <a:endParaRPr lang="en-US" sz="2800" dirty="0"/>
          </a:p>
        </p:txBody>
      </p:sp>
      <p:pic>
        <p:nvPicPr>
          <p:cNvPr id="7" name="Picture 6"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DE731C1-EC14-4E39-B6D4-3AC93A48B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8350"/>
            <a:ext cx="685800" cy="685800"/>
          </a:xfrm>
          <a:prstGeom prst="rect">
            <a:avLst/>
          </a:prstGeom>
        </p:spPr>
      </p:pic>
    </p:spTree>
    <p:extLst>
      <p:ext uri="{BB962C8B-B14F-4D97-AF65-F5344CB8AC3E}">
        <p14:creationId xmlns:p14="http://schemas.microsoft.com/office/powerpoint/2010/main" val="740259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437E96C-B4D7-4CA6-90EE-43A5C748EF9C}"/>
              </a:ext>
            </a:extLst>
          </p:cNvPr>
          <p:cNvSpPr/>
          <p:nvPr/>
        </p:nvSpPr>
        <p:spPr>
          <a:xfrm>
            <a:off x="726621" y="996042"/>
            <a:ext cx="3249386" cy="3099707"/>
          </a:xfrm>
          <a:prstGeom prst="sun">
            <a:avLst/>
          </a:prstGeom>
          <a:solidFill>
            <a:srgbClr val="1D5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812FD0D-3345-4D97-BED4-5A0590056D2D}"/>
              </a:ext>
            </a:extLst>
          </p:cNvPr>
          <p:cNvSpPr txBox="1"/>
          <p:nvPr/>
        </p:nvSpPr>
        <p:spPr>
          <a:xfrm>
            <a:off x="886047" y="2033141"/>
            <a:ext cx="2971800" cy="1077218"/>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rPr>
              <a:t>LUYỆN</a:t>
            </a:r>
          </a:p>
          <a:p>
            <a:pPr algn="ctr"/>
            <a:r>
              <a:rPr lang="en-US" sz="3200" b="1" dirty="0">
                <a:solidFill>
                  <a:schemeClr val="bg1"/>
                </a:solidFill>
                <a:latin typeface="Times New Roman" panose="02020603050405020304" pitchFamily="18" charset="0"/>
                <a:ea typeface="Calibri" panose="020F0502020204030204" pitchFamily="34" charset="0"/>
              </a:rPr>
              <a:t> TẬP</a:t>
            </a:r>
            <a:endParaRPr lang="en-US" sz="3200" dirty="0">
              <a:solidFill>
                <a:schemeClr val="bg1"/>
              </a:solidFill>
            </a:endParaRPr>
          </a:p>
        </p:txBody>
      </p:sp>
      <p:pic>
        <p:nvPicPr>
          <p:cNvPr id="4" name="Hình ảnh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07" y="998257"/>
            <a:ext cx="4762500" cy="2857500"/>
          </a:xfrm>
          <a:prstGeom prst="rect">
            <a:avLst/>
          </a:prstGeom>
        </p:spPr>
      </p:pic>
    </p:spTree>
    <p:extLst>
      <p:ext uri="{BB962C8B-B14F-4D97-AF65-F5344CB8AC3E}">
        <p14:creationId xmlns:p14="http://schemas.microsoft.com/office/powerpoint/2010/main" val="3730824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18B04FE-687D-4201-96D3-478559950010}"/>
              </a:ext>
            </a:extLst>
          </p:cNvPr>
          <p:cNvSpPr/>
          <p:nvPr/>
        </p:nvSpPr>
        <p:spPr>
          <a:xfrm>
            <a:off x="160020" y="666750"/>
            <a:ext cx="8465820" cy="3220149"/>
          </a:xfrm>
          <a:prstGeom prst="rect">
            <a:avLst/>
          </a:prstGeom>
        </p:spPr>
        <p:txBody>
          <a:bodyPr wrap="square">
            <a:spAutoFit/>
          </a:bodyPr>
          <a:lstStyle/>
          <a:p>
            <a:pPr marL="457200" indent="-457200" algn="just">
              <a:spcBef>
                <a:spcPts val="300"/>
              </a:spcBef>
              <a:spcAft>
                <a:spcPts val="300"/>
              </a:spcAft>
              <a:buFontTx/>
              <a:buChar char="-"/>
            </a:pPr>
            <a:r>
              <a:rPr lang="en-US" sz="2800" b="1" i="1" dirty="0" err="1">
                <a:latin typeface="Times New Roman" panose="02020603050405020304" pitchFamily="18" charset="0"/>
                <a:ea typeface="Times New Roman" panose="02020603050405020304" pitchFamily="18" charset="0"/>
              </a:rPr>
              <a:t>Cá</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nhân</a:t>
            </a:r>
            <a:r>
              <a:rPr lang="en-US" sz="2800" b="1" i="1" dirty="0">
                <a:latin typeface="Times New Roman" panose="02020603050405020304" pitchFamily="18" charset="0"/>
                <a:ea typeface="Times New Roman" panose="02020603050405020304" pitchFamily="18" charset="0"/>
              </a:rPr>
              <a:t> HS </a:t>
            </a:r>
            <a:r>
              <a:rPr lang="en-US" sz="2800" b="1" i="1" dirty="0" err="1">
                <a:latin typeface="Times New Roman" panose="02020603050405020304" pitchFamily="18" charset="0"/>
                <a:ea typeface="Times New Roman" panose="02020603050405020304" pitchFamily="18" charset="0"/>
              </a:rPr>
              <a:t>hoàn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thành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bài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tập</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sau</a:t>
            </a:r>
            <a:r>
              <a:rPr lang="en-US" sz="2800" b="1" i="1" dirty="0">
                <a:latin typeface="Times New Roman" panose="02020603050405020304" pitchFamily="18" charset="0"/>
                <a:ea typeface="Times New Roman" panose="02020603050405020304" pitchFamily="18" charset="0"/>
              </a:rPr>
              <a:t>.</a:t>
            </a:r>
          </a:p>
          <a:p>
            <a:pPr marL="457200" indent="-457200" algn="just">
              <a:spcBef>
                <a:spcPts val="300"/>
              </a:spcBef>
              <a:spcAft>
                <a:spcPts val="300"/>
              </a:spcAft>
              <a:buFontTx/>
              <a:buChar char="-"/>
            </a:pPr>
            <a:r>
              <a:rPr lang="en-US" sz="2800" b="1" i="1" dirty="0" err="1">
                <a:latin typeface="Times New Roman" panose="02020603050405020304" pitchFamily="18" charset="0"/>
              </a:rPr>
              <a:t>Thời</a:t>
            </a:r>
            <a:r>
              <a:rPr lang="en-US" sz="2800" b="1" i="1" dirty="0">
                <a:latin typeface="Times New Roman" panose="02020603050405020304" pitchFamily="18" charset="0"/>
              </a:rPr>
              <a:t> </a:t>
            </a:r>
            <a:r>
              <a:rPr lang="en-US" sz="2800" b="1" i="1" dirty="0" err="1">
                <a:latin typeface="Times New Roman" panose="02020603050405020304" pitchFamily="18" charset="0"/>
              </a:rPr>
              <a:t>gian</a:t>
            </a:r>
            <a:r>
              <a:rPr lang="en-US" sz="2800" b="1" i="1" dirty="0">
                <a:latin typeface="Times New Roman" panose="02020603050405020304" pitchFamily="18" charset="0"/>
              </a:rPr>
              <a:t> </a:t>
            </a:r>
            <a:r>
              <a:rPr lang="en-US" sz="2800" b="1" i="1" dirty="0" err="1">
                <a:latin typeface="Times New Roman" panose="02020603050405020304" pitchFamily="18" charset="0"/>
              </a:rPr>
              <a:t>làm</a:t>
            </a:r>
            <a:r>
              <a:rPr lang="en-US" sz="2800" b="1" i="1" dirty="0">
                <a:latin typeface="Times New Roman" panose="02020603050405020304" pitchFamily="18" charset="0"/>
              </a:rPr>
              <a:t> </a:t>
            </a:r>
            <a:r>
              <a:rPr lang="en-US" sz="2800" b="1" i="1" dirty="0" err="1">
                <a:latin typeface="Times New Roman" panose="02020603050405020304" pitchFamily="18" charset="0"/>
              </a:rPr>
              <a:t>việc</a:t>
            </a:r>
            <a:r>
              <a:rPr lang="en-US" sz="2800" b="1" i="1" dirty="0">
                <a:latin typeface="Times New Roman" panose="02020603050405020304" pitchFamily="18" charset="0"/>
              </a:rPr>
              <a:t>: 2 </a:t>
            </a:r>
            <a:r>
              <a:rPr lang="en-US" sz="2800" b="1" i="1" dirty="0" err="1">
                <a:latin typeface="Times New Roman" panose="02020603050405020304" pitchFamily="18" charset="0"/>
              </a:rPr>
              <a:t>phút</a:t>
            </a:r>
            <a:endParaRPr lang="en-US" sz="2800" dirty="0">
              <a:latin typeface="Times New Roman" panose="02020603050405020304" pitchFamily="18" charset="0"/>
              <a:ea typeface="Times New Roman" panose="02020603050405020304" pitchFamily="18" charset="0"/>
            </a:endParaRPr>
          </a:p>
          <a:p>
            <a:r>
              <a:rPr lang="en-US" sz="2800" b="1" u="sng" dirty="0" err="1">
                <a:solidFill>
                  <a:srgbClr val="0000FF"/>
                </a:solidFill>
                <a:latin typeface="Times New Roman" panose="02020603050405020304" pitchFamily="18" charset="0"/>
                <a:cs typeface="Times New Roman" panose="02020603050405020304" pitchFamily="18" charset="0"/>
              </a:rPr>
              <a:t>Bài</a:t>
            </a:r>
            <a:r>
              <a:rPr lang="en-US" sz="2800" b="1" u="sng" dirty="0">
                <a:solidFill>
                  <a:srgbClr val="0000FF"/>
                </a:solidFill>
                <a:latin typeface="Times New Roman" panose="02020603050405020304" pitchFamily="18" charset="0"/>
                <a:cs typeface="Times New Roman" panose="02020603050405020304" pitchFamily="18" charset="0"/>
              </a:rPr>
              <a:t> 1:</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chỉ</a:t>
            </a:r>
            <a:r>
              <a:rPr lang="en-US" sz="2800" dirty="0">
                <a:solidFill>
                  <a:srgbClr val="0000FF"/>
                </a:solidFill>
                <a:latin typeface="Times New Roman" panose="02020603050405020304" pitchFamily="18" charset="0"/>
                <a:cs typeface="Times New Roman" panose="02020603050405020304" pitchFamily="18" charset="0"/>
              </a:rPr>
              <a:t> ra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 </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tới</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khúc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xạ</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Điểm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tới</a:t>
            </a:r>
            <a:r>
              <a:rPr lang="en-US" sz="2800" dirty="0">
                <a:solidFill>
                  <a:srgbClr val="0000FF"/>
                </a:solidFill>
                <a:latin typeface="Times New Roman" panose="02020603050405020304" pitchFamily="18" charset="0"/>
                <a:cs typeface="Times New Roman" panose="02020603050405020304" pitchFamily="18" charset="0"/>
              </a:rPr>
              <a:t> và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tuyến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mặt</a:t>
            </a:r>
            <a:endParaRPr lang="en-US" sz="2800" dirty="0">
              <a:solidFill>
                <a:srgbClr val="0000FF"/>
              </a:solidFill>
              <a:latin typeface="Times New Roman" panose="02020603050405020304" pitchFamily="18" charset="0"/>
              <a:cs typeface="Times New Roman" panose="02020603050405020304" pitchFamily="18" charset="0"/>
            </a:endParaRP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điểm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tới</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5"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868F80F-6603-85C8-A7D5-B90E94FE307E}"/>
              </a:ext>
            </a:extLst>
          </p:cNvPr>
          <p:cNvSpPr txBox="1"/>
          <p:nvPr/>
        </p:nvSpPr>
        <p:spPr>
          <a:xfrm>
            <a:off x="2495044" y="133350"/>
            <a:ext cx="4286756"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ea typeface="Calibri" panose="020F0502020204030204" pitchFamily="34" charset="0"/>
              </a:rPr>
              <a:t>LUYỆN TẬP</a:t>
            </a:r>
            <a:endParaRPr lang="en-US" sz="2800" dirty="0">
              <a:solidFill>
                <a:srgbClr val="FF0000"/>
              </a:solidFill>
            </a:endParaRPr>
          </a:p>
        </p:txBody>
      </p:sp>
      <p:pic>
        <p:nvPicPr>
          <p:cNvPr id="8" name="Hình ảnh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587C217-5D6A-4B12-BF7D-17530AF47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5648" y="-19050"/>
            <a:ext cx="2258352" cy="2236396"/>
          </a:xfrm>
          <a:prstGeom prst="rect">
            <a:avLst/>
          </a:prstGeom>
        </p:spPr>
      </p:pic>
      <p:pic>
        <p:nvPicPr>
          <p:cNvPr id="6" name="Picture 5">
            <a:extLst>
              <a:ext uri="{FF2B5EF4-FFF2-40B4-BE49-F238E27FC236}">
                <a16:creationId xmlns="" xmlns:a16="http://schemas.microsoft.com/office/drawing/2014/main" id="{33BE028F-71B1-46D7-8A71-3C08800AF2A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73700" y="2020189"/>
            <a:ext cx="3594100" cy="3066161"/>
          </a:xfrm>
          <a:prstGeom prst="rect">
            <a:avLst/>
          </a:prstGeom>
        </p:spPr>
      </p:pic>
      <p:pic>
        <p:nvPicPr>
          <p:cNvPr id="7"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BA4267C-5ED3-4971-BD18-E0283E1C555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8798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2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3B6ECC6-19DB-4756-A94A-321FC99055EA}"/>
              </a:ext>
            </a:extLst>
          </p:cNvPr>
          <p:cNvSpPr/>
          <p:nvPr/>
        </p:nvSpPr>
        <p:spPr>
          <a:xfrm>
            <a:off x="381000" y="336143"/>
            <a:ext cx="7162800" cy="1092607"/>
          </a:xfrm>
          <a:prstGeom prst="rect">
            <a:avLst/>
          </a:prstGeom>
        </p:spPr>
        <p:txBody>
          <a:bodyPr wrap="square">
            <a:spAutoFit/>
          </a:bodyPr>
          <a:lstStyle/>
          <a:p>
            <a:pPr algn="just">
              <a:spcBef>
                <a:spcPts val="300"/>
              </a:spcBef>
              <a:spcAft>
                <a:spcPts val="300"/>
              </a:spcAft>
            </a:pP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Môi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trường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tới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không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khí</a:t>
            </a:r>
            <a:endParaRPr lang="en-US" sz="3000"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Môi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trường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khúc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Thủy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tinh</a:t>
            </a:r>
            <a:endParaRPr lang="en-US" sz="30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 xmlns:a16="http://schemas.microsoft.com/office/drawing/2014/main" id="{05F229F1-5207-4B7E-9964-4CA7115E189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73700" y="2020189"/>
            <a:ext cx="3594100" cy="3066161"/>
          </a:xfrm>
          <a:prstGeom prst="rect">
            <a:avLst/>
          </a:prstGeom>
        </p:spPr>
      </p:pic>
      <p:sp>
        <p:nvSpPr>
          <p:cNvPr id="4" name="Oval 3">
            <a:extLst>
              <a:ext uri="{FF2B5EF4-FFF2-40B4-BE49-F238E27FC236}">
                <a16:creationId xmlns="" xmlns:a16="http://schemas.microsoft.com/office/drawing/2014/main" id="{D0D1BD02-DF54-456F-B25D-2D3153FC846B}"/>
              </a:ext>
            </a:extLst>
          </p:cNvPr>
          <p:cNvSpPr/>
          <p:nvPr/>
        </p:nvSpPr>
        <p:spPr>
          <a:xfrm>
            <a:off x="7239000" y="3562350"/>
            <a:ext cx="76200" cy="76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 xmlns:a16="http://schemas.microsoft.com/office/drawing/2014/main" id="{392893CF-080D-4E7C-8C09-4B51756B55C1}"/>
              </a:ext>
            </a:extLst>
          </p:cNvPr>
          <p:cNvCxnSpPr>
            <a:cxnSpLocks/>
          </p:cNvCxnSpPr>
          <p:nvPr/>
        </p:nvCxnSpPr>
        <p:spPr>
          <a:xfrm flipH="1">
            <a:off x="7239000" y="1584960"/>
            <a:ext cx="30480" cy="355854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22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868F80F-6603-85C8-A7D5-B90E94FE307E}"/>
              </a:ext>
            </a:extLst>
          </p:cNvPr>
          <p:cNvSpPr txBox="1"/>
          <p:nvPr/>
        </p:nvSpPr>
        <p:spPr>
          <a:xfrm>
            <a:off x="2495044" y="133350"/>
            <a:ext cx="4286756" cy="523220"/>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ea typeface="Calibri" panose="020F0502020204030204" pitchFamily="34" charset="0"/>
              </a:rPr>
              <a:t>LUYỆN TẬP</a:t>
            </a:r>
            <a:endParaRPr lang="en-US" sz="2800" dirty="0">
              <a:solidFill>
                <a:srgbClr val="FF0000"/>
              </a:solidFill>
            </a:endParaRPr>
          </a:p>
        </p:txBody>
      </p:sp>
      <p:sp>
        <p:nvSpPr>
          <p:cNvPr id="3" name="Rectangle 2">
            <a:extLst>
              <a:ext uri="{FF2B5EF4-FFF2-40B4-BE49-F238E27FC236}">
                <a16:creationId xmlns="" xmlns:a16="http://schemas.microsoft.com/office/drawing/2014/main" id="{A8C39664-205A-46F8-9736-5C6A0E3E9DFE}"/>
              </a:ext>
            </a:extLst>
          </p:cNvPr>
          <p:cNvSpPr/>
          <p:nvPr/>
        </p:nvSpPr>
        <p:spPr>
          <a:xfrm>
            <a:off x="609600" y="693420"/>
            <a:ext cx="8382000" cy="3416320"/>
          </a:xfrm>
          <a:prstGeom prst="rect">
            <a:avLst/>
          </a:prstGeom>
        </p:spPr>
        <p:txBody>
          <a:bodyPr wrap="square">
            <a:spAutoFit/>
          </a:bodyPr>
          <a:lstStyle/>
          <a:p>
            <a:pPr marL="28575" marR="28575" algn="just">
              <a:spcAft>
                <a:spcPts val="0"/>
              </a:spcAft>
            </a:pPr>
            <a:r>
              <a:rPr lang="en-US" sz="2400" b="1" u="sng" dirty="0" err="1">
                <a:solidFill>
                  <a:srgbClr val="0000FF"/>
                </a:solidFill>
                <a:latin typeface="Times New Roman" panose="02020603050405020304" pitchFamily="18" charset="0"/>
                <a:ea typeface="Times New Roman" panose="02020603050405020304" pitchFamily="18" charset="0"/>
              </a:rPr>
              <a:t>Bài</a:t>
            </a:r>
            <a:r>
              <a:rPr lang="en-US" sz="2400" b="1" u="sng" dirty="0">
                <a:solidFill>
                  <a:srgbClr val="0000FF"/>
                </a:solidFill>
                <a:latin typeface="Times New Roman" panose="02020603050405020304" pitchFamily="18" charset="0"/>
                <a:ea typeface="Times New Roman" panose="02020603050405020304" pitchFamily="18" charset="0"/>
              </a:rPr>
              <a:t> 2</a:t>
            </a:r>
            <a:r>
              <a:rPr lang="vi-VN" sz="2400" b="1" u="sng" dirty="0">
                <a:solidFill>
                  <a:srgbClr val="0000FF"/>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Dùng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kẹp</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gắp</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một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viên</a:t>
            </a:r>
            <a:r>
              <a:rPr lang="en-US" sz="2400" dirty="0">
                <a:solidFill>
                  <a:srgbClr val="0000FF"/>
                </a:solidFill>
                <a:latin typeface="Times New Roman" panose="02020603050405020304" pitchFamily="18" charset="0"/>
                <a:ea typeface="Times New Roman" panose="02020603050405020304" pitchFamily="18" charset="0"/>
              </a:rPr>
              <a:t> bi </a:t>
            </a:r>
            <a:r>
              <a:rPr lang="en-US" sz="2400" dirty="0" err="1">
                <a:solidFill>
                  <a:srgbClr val="0000FF"/>
                </a:solidFill>
                <a:latin typeface="Times New Roman" panose="02020603050405020304" pitchFamily="18" charset="0"/>
                <a:ea typeface="Times New Roman" panose="02020603050405020304" pitchFamily="18" charset="0"/>
              </a:rPr>
              <a:t>dưới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đáy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chậu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lúc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không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nước</a:t>
            </a:r>
            <a:r>
              <a:rPr lang="en-US" sz="2400" dirty="0">
                <a:solidFill>
                  <a:srgbClr val="0000FF"/>
                </a:solidFill>
                <a:latin typeface="Times New Roman" panose="02020603050405020304" pitchFamily="18" charset="0"/>
                <a:ea typeface="Times New Roman" panose="02020603050405020304" pitchFamily="18" charset="0"/>
              </a:rPr>
              <a:t> và </a:t>
            </a:r>
            <a:r>
              <a:rPr lang="en-US" sz="2400" dirty="0" err="1">
                <a:solidFill>
                  <a:srgbClr val="0000FF"/>
                </a:solidFill>
                <a:latin typeface="Times New Roman" panose="02020603050405020304" pitchFamily="18" charset="0"/>
                <a:ea typeface="Times New Roman" panose="02020603050405020304" pitchFamily="18" charset="0"/>
              </a:rPr>
              <a:t>lúc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chậu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đầy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nước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Phát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biểu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nào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sau</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đây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chính</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xác</a:t>
            </a:r>
            <a:r>
              <a:rPr lang="en-US" sz="2400" dirty="0">
                <a:solidFill>
                  <a:srgbClr val="0000FF"/>
                </a:solidFill>
                <a:latin typeface="Times New Roman" panose="02020603050405020304" pitchFamily="18" charset="0"/>
                <a:ea typeface="Times New Roman" panose="02020603050405020304" pitchFamily="18" charset="0"/>
              </a:rPr>
              <a:t>?</a:t>
            </a: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Chậu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viên</a:t>
            </a:r>
            <a:r>
              <a:rPr lang="en-US" sz="2400" dirty="0">
                <a:solidFill>
                  <a:srgbClr val="000000"/>
                </a:solidFill>
                <a:latin typeface="Times New Roman" panose="02020603050405020304" pitchFamily="18" charset="0"/>
                <a:ea typeface="Times New Roman" panose="02020603050405020304" pitchFamily="18" charset="0"/>
              </a:rPr>
              <a:t> bi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viên</a:t>
            </a:r>
            <a:r>
              <a:rPr lang="en-US" sz="2400" dirty="0">
                <a:solidFill>
                  <a:srgbClr val="000000"/>
                </a:solidFill>
                <a:latin typeface="Times New Roman" panose="02020603050405020304" pitchFamily="18" charset="0"/>
                <a:ea typeface="Times New Roman" panose="02020603050405020304" pitchFamily="18" charset="0"/>
              </a:rPr>
              <a:t> bi.</a:t>
            </a:r>
            <a:endParaRPr lang="en-US" sz="24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Chậu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Chậu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bi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rPr>
              <a:t> ma </a:t>
            </a:r>
            <a:r>
              <a:rPr lang="en-US" sz="2400" dirty="0" err="1">
                <a:solidFill>
                  <a:srgbClr val="000000"/>
                </a:solidFill>
                <a:latin typeface="Times New Roman" panose="02020603050405020304" pitchFamily="18" charset="0"/>
                <a:ea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2857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rPr>
              <a:t>Chậu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28575" marR="28575" algn="just">
              <a:spcAft>
                <a:spcPts val="0"/>
              </a:spcAft>
            </a:pPr>
            <a:r>
              <a:rPr lang="en-US" sz="2400" b="1" u="sng" dirty="0" err="1">
                <a:solidFill>
                  <a:srgbClr val="0000FF"/>
                </a:solidFill>
                <a:latin typeface="Times New Roman" panose="02020603050405020304" pitchFamily="18" charset="0"/>
                <a:ea typeface="Times New Roman" panose="02020603050405020304" pitchFamily="18" charset="0"/>
              </a:rPr>
              <a:t>Bài</a:t>
            </a:r>
            <a:r>
              <a:rPr lang="en-US" sz="2400" b="1" u="sng" dirty="0">
                <a:solidFill>
                  <a:srgbClr val="0000FF"/>
                </a:solidFill>
                <a:latin typeface="Times New Roman" panose="02020603050405020304" pitchFamily="18" charset="0"/>
                <a:ea typeface="Times New Roman" panose="02020603050405020304" pitchFamily="18" charset="0"/>
              </a:rPr>
              <a:t> 3:</a:t>
            </a:r>
            <a:r>
              <a:rPr lang="en-US" sz="2400" b="1"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Hãy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giải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thích</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vì</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sao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nhìn</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xuống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cốc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nước</a:t>
            </a:r>
            <a:r>
              <a:rPr lang="en-US" sz="2400" dirty="0">
                <a:solidFill>
                  <a:srgbClr val="0000FF"/>
                </a:solidFill>
                <a:latin typeface="Times New Roman" panose="02020603050405020304" pitchFamily="18" charset="0"/>
                <a:ea typeface="Times New Roman" panose="02020603050405020304" pitchFamily="18" charset="0"/>
              </a:rPr>
              <a:t>, ta </a:t>
            </a:r>
            <a:r>
              <a:rPr lang="en-US" sz="2400" dirty="0" err="1">
                <a:solidFill>
                  <a:srgbClr val="0000FF"/>
                </a:solidFill>
                <a:latin typeface="Times New Roman" panose="02020603050405020304" pitchFamily="18" charset="0"/>
                <a:ea typeface="Times New Roman" panose="02020603050405020304" pitchFamily="18" charset="0"/>
              </a:rPr>
              <a:t>thấy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ống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hút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như</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bị</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gãy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khúc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tại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mặt</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nước</a:t>
            </a:r>
            <a:r>
              <a:rPr lang="en-US" sz="2400" dirty="0">
                <a:solidFill>
                  <a:srgbClr val="0000FF"/>
                </a:solidFill>
                <a:latin typeface="Times New Roman" panose="02020603050405020304" pitchFamily="18" charset="0"/>
                <a:ea typeface="Times New Roman" panose="02020603050405020304" pitchFamily="18" charset="0"/>
              </a:rPr>
              <a:t> và </a:t>
            </a:r>
            <a:r>
              <a:rPr lang="en-US" sz="2400" dirty="0" err="1">
                <a:solidFill>
                  <a:srgbClr val="0000FF"/>
                </a:solidFill>
                <a:latin typeface="Times New Roman" panose="02020603050405020304" pitchFamily="18" charset="0"/>
                <a:ea typeface="Times New Roman" panose="02020603050405020304" pitchFamily="18" charset="0"/>
              </a:rPr>
              <a:t>đáy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cốc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dường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như</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cao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lên</a:t>
            </a:r>
            <a:r>
              <a:rPr lang="en-US" sz="2400" dirty="0">
                <a:solidFill>
                  <a:srgbClr val="0000FF"/>
                </a:solidFill>
                <a:latin typeface="Times New Roman" panose="02020603050405020304" pitchFamily="18" charset="0"/>
                <a:ea typeface="Times New Roman" panose="02020603050405020304" pitchFamily="18" charset="0"/>
              </a:rPr>
              <a:t>?</a:t>
            </a:r>
            <a:endParaRPr lang="en-US" sz="2400" dirty="0">
              <a:solidFill>
                <a:srgbClr val="0000FF"/>
              </a:solidFill>
            </a:endParaRPr>
          </a:p>
        </p:txBody>
      </p:sp>
      <p:sp>
        <p:nvSpPr>
          <p:cNvPr id="9" name="Oval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E09E2517-954E-41D0-A02A-C17A6E61FAFC}"/>
              </a:ext>
            </a:extLst>
          </p:cNvPr>
          <p:cNvSpPr/>
          <p:nvPr/>
        </p:nvSpPr>
        <p:spPr>
          <a:xfrm>
            <a:off x="685800" y="1525686"/>
            <a:ext cx="320984" cy="360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9600" y="4019142"/>
            <a:ext cx="8458200" cy="830997"/>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Do </a:t>
            </a:r>
            <a:r>
              <a:rPr lang="en-US" sz="2400" dirty="0" err="1" smtClean="0">
                <a:solidFill>
                  <a:srgbClr val="FF0000"/>
                </a:solidFill>
                <a:latin typeface="Times New Roman" panose="02020603050405020304" pitchFamily="18" charset="0"/>
                <a:cs typeface="Times New Roman" panose="02020603050405020304" pitchFamily="18" charset="0"/>
              </a:rPr>
              <a:t>ánh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đáy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cốc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hút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ra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khí</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bị</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khúc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xạ</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457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2FC0F67-2A40-48A1-A69F-C5E24CBCA286}"/>
              </a:ext>
            </a:extLst>
          </p:cNvPr>
          <p:cNvSpPr/>
          <p:nvPr/>
        </p:nvSpPr>
        <p:spPr>
          <a:xfrm>
            <a:off x="457200" y="133350"/>
            <a:ext cx="8229600" cy="1892826"/>
          </a:xfrm>
          <a:prstGeom prst="rect">
            <a:avLst/>
          </a:prstGeom>
        </p:spPr>
        <p:txBody>
          <a:bodyPr wrap="square">
            <a:spAutoFit/>
          </a:bodyPr>
          <a:lstStyle/>
          <a:p>
            <a:pPr algn="ctr">
              <a:spcBef>
                <a:spcPts val="300"/>
              </a:spcBef>
              <a:spcAft>
                <a:spcPts val="300"/>
              </a:spcAft>
            </a:pPr>
            <a:r>
              <a:rPr lang="en-US" sz="2800" u="sng" dirty="0">
                <a:solidFill>
                  <a:srgbClr val="FF0000"/>
                </a:solidFill>
                <a:latin typeface="Times New Roman" panose="02020603050405020304" pitchFamily="18" charset="0"/>
                <a:ea typeface="Times New Roman" panose="02020603050405020304" pitchFamily="18" charset="0"/>
              </a:rPr>
              <a:t>CHÚ Ý</a:t>
            </a:r>
          </a:p>
          <a:p>
            <a:pPr algn="just">
              <a:spcBef>
                <a:spcPts val="300"/>
              </a:spcBef>
              <a:spcAft>
                <a:spcPts val="300"/>
              </a:spcAft>
            </a:pPr>
            <a:r>
              <a:rPr lang="vi-VN" sz="2800" dirty="0">
                <a:solidFill>
                  <a:srgbClr val="00B050"/>
                </a:solidFill>
                <a:latin typeface="Times New Roman" panose="02020603050405020304" pitchFamily="18" charset="0"/>
                <a:ea typeface="Times New Roman" panose="02020603050405020304" pitchFamily="18" charset="0"/>
              </a:rPr>
              <a:t>+</a:t>
            </a:r>
            <a:r>
              <a:rPr lang="en-US" sz="2800" dirty="0">
                <a:solidFill>
                  <a:srgbClr val="00B050"/>
                </a:solidFill>
                <a:latin typeface="Times New Roman" panose="02020603050405020304" pitchFamily="18" charset="0"/>
                <a:ea typeface="Times New Roman" panose="02020603050405020304" pitchFamily="18" charset="0"/>
              </a:rPr>
              <a:t> Do </a:t>
            </a:r>
            <a:r>
              <a:rPr lang="en-US" sz="2800" dirty="0" err="1">
                <a:solidFill>
                  <a:srgbClr val="00B050"/>
                </a:solidFill>
                <a:latin typeface="Times New Roman" panose="02020603050405020304" pitchFamily="18" charset="0"/>
                <a:ea typeface="Times New Roman" panose="02020603050405020304" pitchFamily="18" charset="0"/>
              </a:rPr>
              <a:t>hiện</a:t>
            </a:r>
            <a:r>
              <a:rPr lang="en-US" sz="2800" dirty="0">
                <a:solidFill>
                  <a:srgbClr val="00B050"/>
                </a:solidFill>
                <a:latin typeface="Times New Roman" panose="02020603050405020304" pitchFamily="18" charset="0"/>
                <a:ea typeface="Times New Roman" panose="02020603050405020304" pitchFamily="18" charset="0"/>
              </a:rPr>
              <a:t> t</a:t>
            </a:r>
            <a:r>
              <a:rPr lang="vi-VN" sz="2800" dirty="0">
                <a:solidFill>
                  <a:srgbClr val="00B050"/>
                </a:solidFill>
                <a:latin typeface="Times New Roman" panose="02020603050405020304" pitchFamily="18" charset="0"/>
                <a:ea typeface="Times New Roman" panose="02020603050405020304" pitchFamily="18" charset="0"/>
              </a:rPr>
              <a:t>ư</a:t>
            </a:r>
            <a:r>
              <a:rPr lang="en-US" sz="2800" dirty="0" err="1">
                <a:solidFill>
                  <a:srgbClr val="00B050"/>
                </a:solidFill>
                <a:latin typeface="Times New Roman" panose="02020603050405020304" pitchFamily="18" charset="0"/>
                <a:ea typeface="Times New Roman" panose="02020603050405020304" pitchFamily="18" charset="0"/>
              </a:rPr>
              <a:t>ợng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khúc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xạ</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ánh</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sáng</a:t>
            </a:r>
            <a:r>
              <a:rPr lang="en-US" sz="2800" dirty="0">
                <a:solidFill>
                  <a:srgbClr val="00B050"/>
                </a:solidFill>
                <a:latin typeface="Times New Roman" panose="02020603050405020304" pitchFamily="18" charset="0"/>
                <a:ea typeface="Times New Roman" panose="02020603050405020304" pitchFamily="18" charset="0"/>
              </a:rPr>
              <a:t>, k</a:t>
            </a:r>
            <a:r>
              <a:rPr lang="vi-VN" sz="2800" dirty="0">
                <a:solidFill>
                  <a:srgbClr val="00B050"/>
                </a:solidFill>
                <a:latin typeface="Times New Roman" panose="02020603050405020304" pitchFamily="18" charset="0"/>
                <a:ea typeface="Times New Roman" panose="02020603050405020304" pitchFamily="18" charset="0"/>
              </a:rPr>
              <a:t>hi ta nhìn </a:t>
            </a:r>
            <a:r>
              <a:rPr lang="en-US" sz="2800" dirty="0" err="1">
                <a:solidFill>
                  <a:srgbClr val="00B050"/>
                </a:solidFill>
                <a:latin typeface="Times New Roman" panose="02020603050405020304" pitchFamily="18" charset="0"/>
                <a:ea typeface="Times New Roman" panose="02020603050405020304" pitchFamily="18" charset="0"/>
              </a:rPr>
              <a:t>bóng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những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viên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sỏi</a:t>
            </a:r>
            <a:r>
              <a:rPr lang="en-US" sz="2800" dirty="0">
                <a:solidFill>
                  <a:srgbClr val="00B050"/>
                </a:solidFill>
                <a:latin typeface="Times New Roman" panose="02020603050405020304" pitchFamily="18" charset="0"/>
                <a:ea typeface="Times New Roman" panose="02020603050405020304" pitchFamily="18" charset="0"/>
              </a:rPr>
              <a:t> d</a:t>
            </a:r>
            <a:r>
              <a:rPr lang="vi-VN" sz="2800" dirty="0">
                <a:solidFill>
                  <a:srgbClr val="00B050"/>
                </a:solidFill>
                <a:latin typeface="Times New Roman" panose="02020603050405020304" pitchFamily="18" charset="0"/>
                <a:ea typeface="Times New Roman" panose="02020603050405020304" pitchFamily="18" charset="0"/>
              </a:rPr>
              <a:t>ư</a:t>
            </a:r>
            <a:r>
              <a:rPr lang="en-US" sz="2800" dirty="0" err="1">
                <a:solidFill>
                  <a:srgbClr val="00B050"/>
                </a:solidFill>
                <a:latin typeface="Times New Roman" panose="02020603050405020304" pitchFamily="18" charset="0"/>
                <a:ea typeface="Times New Roman" panose="02020603050405020304" pitchFamily="18" charset="0"/>
              </a:rPr>
              <a:t>ới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biển</a:t>
            </a:r>
            <a:r>
              <a:rPr lang="en-US" sz="2800" dirty="0">
                <a:solidFill>
                  <a:srgbClr val="00B050"/>
                </a:solidFill>
                <a:latin typeface="Times New Roman" panose="02020603050405020304" pitchFamily="18" charset="0"/>
                <a:ea typeface="Times New Roman" panose="02020603050405020304" pitchFamily="18" charset="0"/>
              </a:rPr>
              <a:t>, ta </a:t>
            </a:r>
            <a:r>
              <a:rPr lang="en-US" sz="2800" dirty="0" err="1">
                <a:solidFill>
                  <a:srgbClr val="00B050"/>
                </a:solidFill>
                <a:latin typeface="Times New Roman" panose="02020603050405020304" pitchFamily="18" charset="0"/>
                <a:ea typeface="Times New Roman" panose="02020603050405020304" pitchFamily="18" charset="0"/>
              </a:rPr>
              <a:t>thấy</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chúng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có</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vẻ</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gần</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nên</a:t>
            </a:r>
            <a:r>
              <a:rPr lang="en-US" sz="2800" dirty="0">
                <a:solidFill>
                  <a:srgbClr val="00B050"/>
                </a:solidFill>
                <a:latin typeface="Times New Roman" panose="02020603050405020304" pitchFamily="18" charset="0"/>
                <a:ea typeface="Times New Roman" panose="02020603050405020304" pitchFamily="18" charset="0"/>
              </a:rPr>
              <a:t> ta </a:t>
            </a:r>
            <a:r>
              <a:rPr lang="en-US" sz="2800" dirty="0" err="1">
                <a:solidFill>
                  <a:srgbClr val="00B050"/>
                </a:solidFill>
                <a:latin typeface="Times New Roman" panose="02020603050405020304" pitchFamily="18" charset="0"/>
                <a:ea typeface="Times New Roman" panose="02020603050405020304" pitchFamily="18" charset="0"/>
              </a:rPr>
              <a:t>th</a:t>
            </a:r>
            <a:r>
              <a:rPr lang="vi-VN" sz="2800" dirty="0">
                <a:solidFill>
                  <a:srgbClr val="00B050"/>
                </a:solidFill>
                <a:latin typeface="Times New Roman" panose="02020603050405020304" pitchFamily="18" charset="0"/>
                <a:ea typeface="Times New Roman" panose="02020603050405020304" pitchFamily="18" charset="0"/>
              </a:rPr>
              <a:t>ư</a:t>
            </a:r>
            <a:r>
              <a:rPr lang="en-US" sz="2800" dirty="0" err="1">
                <a:solidFill>
                  <a:srgbClr val="00B050"/>
                </a:solidFill>
                <a:latin typeface="Times New Roman" panose="02020603050405020304" pitchFamily="18" charset="0"/>
                <a:ea typeface="Times New Roman" panose="02020603050405020304" pitchFamily="18" charset="0"/>
              </a:rPr>
              <a:t>ờng</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có</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cảm</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giác</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sai</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về</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độ</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sâu</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của</a:t>
            </a:r>
            <a:r>
              <a:rPr lang="en-US" sz="2800" dirty="0">
                <a:solidFill>
                  <a:srgbClr val="00B050"/>
                </a:solidFill>
                <a:latin typeface="Times New Roman" panose="02020603050405020304" pitchFamily="18" charset="0"/>
                <a:ea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rPr>
              <a:t>biển</a:t>
            </a:r>
            <a:r>
              <a:rPr lang="en-US" sz="2800" dirty="0">
                <a:solidFill>
                  <a:srgbClr val="00B050"/>
                </a:solidFill>
                <a:latin typeface="Times New Roman" panose="02020603050405020304" pitchFamily="18" charset="0"/>
                <a:ea typeface="Times New Roman" panose="02020603050405020304" pitchFamily="18" charset="0"/>
              </a:rPr>
              <a:t>.</a:t>
            </a:r>
          </a:p>
        </p:txBody>
      </p:sp>
      <p:pic>
        <p:nvPicPr>
          <p:cNvPr id="5122" name="Picture 2" descr="Hình nền Nền Những Viên Sỏi Lấp Lánh Dưới Lớp Nước Tĩnh Lặng Nền, Cuội,  波光粼粼, Mặt Nước Background Vector để tải xuống miễn phí - Pngtree">
            <a:extLst>
              <a:ext uri="{FF2B5EF4-FFF2-40B4-BE49-F238E27FC236}">
                <a16:creationId xmlns="" xmlns:a16="http://schemas.microsoft.com/office/drawing/2014/main" id="{384AE8A9-E2A5-4391-A8FA-6D292E42F3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114550"/>
            <a:ext cx="405647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62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F9310BA-7872-4F18-B492-72A7211506E1}"/>
              </a:ext>
            </a:extLst>
          </p:cNvPr>
          <p:cNvSpPr/>
          <p:nvPr/>
        </p:nvSpPr>
        <p:spPr>
          <a:xfrm>
            <a:off x="30480" y="326469"/>
            <a:ext cx="4693920" cy="2092881"/>
          </a:xfrm>
          <a:prstGeom prst="rect">
            <a:avLst/>
          </a:prstGeom>
        </p:spPr>
        <p:txBody>
          <a:bodyPr wrap="square">
            <a:spAutoFit/>
          </a:bodyPr>
          <a:lstStyle/>
          <a:p>
            <a:pPr algn="just">
              <a:spcBef>
                <a:spcPts val="300"/>
              </a:spcBef>
              <a:spcAft>
                <a:spcPts val="300"/>
              </a:spcAft>
            </a:pPr>
            <a:r>
              <a:rPr lang="vi-VN" sz="2600" dirty="0">
                <a:solidFill>
                  <a:srgbClr val="7030A0"/>
                </a:solidFill>
                <a:latin typeface="Times New Roman" panose="02020603050405020304" pitchFamily="18" charset="0"/>
                <a:ea typeface="Times New Roman" panose="02020603050405020304" pitchFamily="18" charset="0"/>
              </a:rPr>
              <a:t>+ Trong đánh bắt, khi người đánh cá dùng lao phóng cá dưới nước thì họ sẽ không phóng trực tiếp vào con cá mà lại nhắm vào chỗ hơi xa hơn.</a:t>
            </a:r>
            <a:endParaRPr lang="en-US" sz="2600" dirty="0">
              <a:solidFill>
                <a:srgbClr val="7030A0"/>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 xmlns:a16="http://schemas.microsoft.com/office/drawing/2014/main" id="{638EE1A7-2042-4F18-B6CE-28783B80592C}"/>
              </a:ext>
            </a:extLst>
          </p:cNvPr>
          <p:cNvPicPr>
            <a:picLocks noChangeAspect="1"/>
          </p:cNvPicPr>
          <p:nvPr/>
        </p:nvPicPr>
        <p:blipFill>
          <a:blip r:embed="rId2"/>
          <a:stretch>
            <a:fillRect/>
          </a:stretch>
        </p:blipFill>
        <p:spPr>
          <a:xfrm>
            <a:off x="4800600" y="57150"/>
            <a:ext cx="4282439" cy="2159438"/>
          </a:xfrm>
          <a:prstGeom prst="rect">
            <a:avLst/>
          </a:prstGeom>
        </p:spPr>
      </p:pic>
      <p:sp>
        <p:nvSpPr>
          <p:cNvPr id="4" name="Rectangle 3">
            <a:extLst>
              <a:ext uri="{FF2B5EF4-FFF2-40B4-BE49-F238E27FC236}">
                <a16:creationId xmlns="" xmlns:a16="http://schemas.microsoft.com/office/drawing/2014/main" id="{8D6D29E5-266D-494B-9856-334211135305}"/>
              </a:ext>
            </a:extLst>
          </p:cNvPr>
          <p:cNvSpPr/>
          <p:nvPr/>
        </p:nvSpPr>
        <p:spPr>
          <a:xfrm>
            <a:off x="3771900" y="3078481"/>
            <a:ext cx="5219700" cy="1703070"/>
          </a:xfrm>
          <a:prstGeom prst="rect">
            <a:avLst/>
          </a:prstGeom>
        </p:spPr>
        <p:txBody>
          <a:bodyPr wrap="square">
            <a:spAutoFit/>
          </a:bodyPr>
          <a:lstStyle/>
          <a:p>
            <a:r>
              <a:rPr lang="en-US" sz="26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dirty="0">
                <a:solidFill>
                  <a:srgbClr val="0000FF"/>
                </a:solidFill>
                <a:latin typeface="Times New Roman" panose="02020603050405020304" pitchFamily="18" charset="0"/>
                <a:ea typeface="Times New Roman" panose="02020603050405020304" pitchFamily="18" charset="0"/>
              </a:rPr>
              <a:t> D</a:t>
            </a:r>
            <a:r>
              <a:rPr lang="vi-VN" sz="2600" dirty="0">
                <a:solidFill>
                  <a:srgbClr val="0000FF"/>
                </a:solidFill>
                <a:latin typeface="Times New Roman" panose="02020603050405020304" pitchFamily="18" charset="0"/>
                <a:ea typeface="Times New Roman" panose="02020603050405020304" pitchFamily="18" charset="0"/>
              </a:rPr>
              <a:t>o đó khi đi bơi, ta cần chú ý vì do hiện tượng khúc</a:t>
            </a:r>
            <a:r>
              <a:rPr lang="en-US" sz="2600" dirty="0">
                <a:solidFill>
                  <a:srgbClr val="0000FF"/>
                </a:solidFill>
                <a:latin typeface="Times New Roman" panose="02020603050405020304" pitchFamily="18" charset="0"/>
                <a:ea typeface="Times New Roman" panose="02020603050405020304" pitchFamily="18" charset="0"/>
              </a:rPr>
              <a:t> </a:t>
            </a:r>
            <a:r>
              <a:rPr lang="vi-VN" sz="2600" dirty="0">
                <a:solidFill>
                  <a:srgbClr val="0000FF"/>
                </a:solidFill>
                <a:latin typeface="Times New Roman" panose="02020603050405020304" pitchFamily="18" charset="0"/>
                <a:ea typeface="Times New Roman" panose="02020603050405020304" pitchFamily="18" charset="0"/>
              </a:rPr>
              <a:t>xạ ánh sáng nên ta thường cảm nhận sai về độ sâu của mực nước. </a:t>
            </a:r>
            <a:endParaRPr lang="en-US" sz="2600" dirty="0">
              <a:solidFill>
                <a:srgbClr val="0000FF"/>
              </a:solidFill>
            </a:endParaRPr>
          </a:p>
        </p:txBody>
      </p:sp>
      <p:pic>
        <p:nvPicPr>
          <p:cNvPr id="6146" name="Picture 2" descr="Những điểm lưu ý khi cho trẻ đi bơi, bố mẹ cần nhớ">
            <a:extLst>
              <a:ext uri="{FF2B5EF4-FFF2-40B4-BE49-F238E27FC236}">
                <a16:creationId xmlns="" xmlns:a16="http://schemas.microsoft.com/office/drawing/2014/main" id="{468C5C29-C366-4D29-9AD1-F96B90B8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 y="2876550"/>
            <a:ext cx="3451860" cy="219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921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úc xạ cx">
            <a:hlinkClick r:id="" action="ppaction://media"/>
            <a:extLst>
              <a:ext uri="{FF2B5EF4-FFF2-40B4-BE49-F238E27FC236}">
                <a16:creationId xmlns="" xmlns:a16="http://schemas.microsoft.com/office/drawing/2014/main" id="{F3A0A941-F6ED-4EE5-A735-F3698360F6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8816975" cy="4944098"/>
          </a:xfrm>
          <a:prstGeom prst="rect">
            <a:avLst/>
          </a:prstGeom>
        </p:spPr>
      </p:pic>
    </p:spTree>
    <p:extLst>
      <p:ext uri="{BB962C8B-B14F-4D97-AF65-F5344CB8AC3E}">
        <p14:creationId xmlns:p14="http://schemas.microsoft.com/office/powerpoint/2010/main" val="19194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067C30E-CFC1-4A16-A57E-DDC68947EB4A}"/>
              </a:ext>
            </a:extLst>
          </p:cNvPr>
          <p:cNvSpPr/>
          <p:nvPr/>
        </p:nvSpPr>
        <p:spPr>
          <a:xfrm>
            <a:off x="4038601" y="2465068"/>
            <a:ext cx="4953000" cy="2773681"/>
          </a:xfrm>
          <a:prstGeom prst="cloud">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niệm</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tới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Tia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khúc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xạ</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khúc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xạ</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phẳng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tới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Oval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200D377-A7A3-44EE-8F02-608C3736B89C}"/>
              </a:ext>
            </a:extLst>
          </p:cNvPr>
          <p:cNvSpPr/>
          <p:nvPr/>
        </p:nvSpPr>
        <p:spPr>
          <a:xfrm>
            <a:off x="1828800" y="133350"/>
            <a:ext cx="7315200" cy="2133600"/>
          </a:xfrm>
          <a:prstGeom prst="ellipse">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p>
        </p:txBody>
      </p:sp>
      <p:sp>
        <p:nvSpPr>
          <p:cNvPr id="9" name="Arrow: Bent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24AF563-C3EC-404C-A7C8-55C2E03C1975}"/>
              </a:ext>
            </a:extLst>
          </p:cNvPr>
          <p:cNvSpPr/>
          <p:nvPr/>
        </p:nvSpPr>
        <p:spPr>
          <a:xfrm rot="10800000" flipH="1" flipV="1">
            <a:off x="129540" y="350519"/>
            <a:ext cx="2004060" cy="2907031"/>
          </a:xfrm>
          <a:prstGeom prst="bentArrow">
            <a:avLst>
              <a:gd name="adj1" fmla="val 25000"/>
              <a:gd name="adj2" fmla="val 27222"/>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41E5B82-A83E-4F7E-A9E3-951C5EC2F126}"/>
              </a:ext>
            </a:extLst>
          </p:cNvPr>
          <p:cNvSpPr/>
          <p:nvPr/>
        </p:nvSpPr>
        <p:spPr>
          <a:xfrm>
            <a:off x="0" y="3178809"/>
            <a:ext cx="3271520" cy="1069342"/>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p:txBody>
      </p:sp>
      <p:sp>
        <p:nvSpPr>
          <p:cNvPr id="12" name="Arrow: Notched Right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F424CFD-55F3-4E5D-B4F2-9422C666A292}"/>
              </a:ext>
            </a:extLst>
          </p:cNvPr>
          <p:cNvSpPr/>
          <p:nvPr/>
        </p:nvSpPr>
        <p:spPr>
          <a:xfrm>
            <a:off x="3276600" y="3627117"/>
            <a:ext cx="762002" cy="31623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49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66B9A03-EEB1-ED31-89F4-A30B7BE4C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853" y="-19050"/>
            <a:ext cx="5143500" cy="5143500"/>
          </a:xfrm>
          <a:prstGeom prst="rect">
            <a:avLst/>
          </a:prstGeom>
        </p:spPr>
      </p:pic>
      <p:sp>
        <p:nvSpPr>
          <p:cNvPr id="5" name="Sun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EC3BBB0E-896C-4487-8F7B-513CD39680C9}"/>
              </a:ext>
            </a:extLst>
          </p:cNvPr>
          <p:cNvSpPr/>
          <p:nvPr/>
        </p:nvSpPr>
        <p:spPr>
          <a:xfrm>
            <a:off x="726620" y="996042"/>
            <a:ext cx="3616779" cy="3480708"/>
          </a:xfrm>
          <a:prstGeom prst="sun">
            <a:avLst/>
          </a:prstGeom>
          <a:solidFill>
            <a:srgbClr val="1D5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E80257DB-5645-5219-A66E-D08DDC01EFA6}"/>
              </a:ext>
            </a:extLst>
          </p:cNvPr>
          <p:cNvSpPr txBox="1"/>
          <p:nvPr/>
        </p:nvSpPr>
        <p:spPr>
          <a:xfrm>
            <a:off x="1295400" y="2419350"/>
            <a:ext cx="2542953" cy="584775"/>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rPr>
              <a:t>MỞ ĐẦU</a:t>
            </a:r>
            <a:endParaRPr lang="en-US" sz="3200" dirty="0">
              <a:solidFill>
                <a:schemeClr val="bg1"/>
              </a:solidFill>
            </a:endParaRPr>
          </a:p>
        </p:txBody>
      </p:sp>
    </p:spTree>
    <p:extLst>
      <p:ext uri="{BB962C8B-B14F-4D97-AF65-F5344CB8AC3E}">
        <p14:creationId xmlns:p14="http://schemas.microsoft.com/office/powerpoint/2010/main" val="290617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360"/>
                                          </p:val>
                                        </p:tav>
                                        <p:tav tm="100000">
                                          <p:val>
                                            <p:fltVal val="0"/>
                                          </p:val>
                                        </p:tav>
                                      </p:tavLst>
                                    </p:anim>
                                    <p:animEffect transition="in" filter="fade">
                                      <p:cBhvr>
                                        <p:cTn id="10" dur="1500"/>
                                        <p:tgtEl>
                                          <p:spTgt spid="5"/>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437E96C-B4D7-4CA6-90EE-43A5C748EF9C}"/>
              </a:ext>
            </a:extLst>
          </p:cNvPr>
          <p:cNvSpPr/>
          <p:nvPr/>
        </p:nvSpPr>
        <p:spPr>
          <a:xfrm>
            <a:off x="838200" y="781050"/>
            <a:ext cx="3219450" cy="3086100"/>
          </a:xfrm>
          <a:prstGeom prst="sun">
            <a:avLst/>
          </a:prstGeom>
          <a:solidFill>
            <a:srgbClr val="40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812FD0D-3345-4D97-BED4-5A0590056D2D}"/>
              </a:ext>
            </a:extLst>
          </p:cNvPr>
          <p:cNvSpPr txBox="1"/>
          <p:nvPr/>
        </p:nvSpPr>
        <p:spPr>
          <a:xfrm>
            <a:off x="1800225" y="1847046"/>
            <a:ext cx="1295400" cy="954107"/>
          </a:xfrm>
          <a:prstGeom prst="rect">
            <a:avLst/>
          </a:prstGeom>
          <a:noFill/>
        </p:spPr>
        <p:txBody>
          <a:bodyPr wrap="square">
            <a:spAutoFit/>
          </a:bodyPr>
          <a:lstStyle/>
          <a:p>
            <a:pPr algn="ctr"/>
            <a:r>
              <a:rPr lang="en-US" sz="2800" b="1" dirty="0">
                <a:solidFill>
                  <a:schemeClr val="bg1"/>
                </a:solidFill>
                <a:latin typeface="Times New Roman" panose="02020603050405020304" pitchFamily="18" charset="0"/>
              </a:rPr>
              <a:t>VẬN </a:t>
            </a:r>
          </a:p>
          <a:p>
            <a:pPr algn="ctr"/>
            <a:r>
              <a:rPr lang="en-US" sz="2800" b="1" dirty="0">
                <a:solidFill>
                  <a:schemeClr val="bg1"/>
                </a:solidFill>
                <a:latin typeface="Times New Roman" panose="02020603050405020304" pitchFamily="18" charset="0"/>
              </a:rPr>
              <a:t>DỤNG</a:t>
            </a:r>
            <a:endParaRPr lang="en-US" sz="2800" dirty="0">
              <a:solidFill>
                <a:schemeClr val="bg1"/>
              </a:solidFill>
            </a:endParaRPr>
          </a:p>
        </p:txBody>
      </p:sp>
      <p:pic>
        <p:nvPicPr>
          <p:cNvPr id="4" name="Hình ảnh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896" y="1640452"/>
            <a:ext cx="3636664" cy="3503048"/>
          </a:xfrm>
          <a:prstGeom prst="rect">
            <a:avLst/>
          </a:prstGeom>
        </p:spPr>
      </p:pic>
    </p:spTree>
    <p:extLst>
      <p:ext uri="{BB962C8B-B14F-4D97-AF65-F5344CB8AC3E}">
        <p14:creationId xmlns:p14="http://schemas.microsoft.com/office/powerpoint/2010/main" val="2514878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5A6F906-F724-4790-88FC-307930382E45}"/>
              </a:ext>
            </a:extLst>
          </p:cNvPr>
          <p:cNvSpPr txBox="1"/>
          <p:nvPr/>
        </p:nvSpPr>
        <p:spPr>
          <a:xfrm>
            <a:off x="3124200" y="209550"/>
            <a:ext cx="2539409" cy="523220"/>
          </a:xfrm>
          <a:prstGeom prst="rect">
            <a:avLst/>
          </a:prstGeom>
          <a:solidFill>
            <a:srgbClr val="FBE5CD"/>
          </a:solidFill>
        </p:spPr>
        <p:txBody>
          <a:bodyPr wrap="square">
            <a:spAutoFit/>
          </a:bodyPr>
          <a:lstStyle/>
          <a:p>
            <a:pPr algn="ctr"/>
            <a:r>
              <a:rPr lang="en-US" sz="2800" b="1" dirty="0">
                <a:solidFill>
                  <a:schemeClr val="tx1">
                    <a:lumMod val="75000"/>
                    <a:lumOff val="25000"/>
                  </a:schemeClr>
                </a:solidFill>
                <a:latin typeface="Times New Roman" panose="02020603050405020304" pitchFamily="18" charset="0"/>
              </a:rPr>
              <a:t>VẬN DỤNG</a:t>
            </a:r>
            <a:endParaRPr lang="en-US" sz="2800" dirty="0">
              <a:solidFill>
                <a:schemeClr val="tx1">
                  <a:lumMod val="75000"/>
                  <a:lumOff val="25000"/>
                </a:schemeClr>
              </a:solidFill>
            </a:endParaRPr>
          </a:p>
        </p:txBody>
      </p:sp>
      <p:sp>
        <p:nvSpPr>
          <p:cNvPr id="4" name="Rectangle 3">
            <a:extLst>
              <a:ext uri="{FF2B5EF4-FFF2-40B4-BE49-F238E27FC236}">
                <a16:creationId xmlns="" xmlns:a16="http://schemas.microsoft.com/office/drawing/2014/main" id="{4D18C779-6EB0-4379-8BDF-18155EE47310}"/>
              </a:ext>
            </a:extLst>
          </p:cNvPr>
          <p:cNvSpPr/>
          <p:nvPr/>
        </p:nvSpPr>
        <p:spPr>
          <a:xfrm>
            <a:off x="1676400" y="3304222"/>
            <a:ext cx="5181600" cy="1477328"/>
          </a:xfrm>
          <a:prstGeom prst="rect">
            <a:avLst/>
          </a:prstGeom>
        </p:spPr>
        <p:txBody>
          <a:bodyPr wrap="square">
            <a:spAutoFit/>
          </a:bodyPr>
          <a:lstStyle/>
          <a:p>
            <a:pPr lvl="0" algn="ctr" defTabSz="514350">
              <a:defRPr/>
            </a:pPr>
            <a:r>
              <a:rPr lang="en-US" sz="4500" b="1" cap="all" dirty="0">
                <a:ln w="9000" cmpd="sng">
                  <a:solidFill>
                    <a:srgbClr val="FFFF00"/>
                  </a:solidFill>
                  <a:prstDash val="solid"/>
                </a:ln>
                <a:solidFill>
                  <a:srgbClr val="FF0000"/>
                </a:solidFill>
                <a:effectLst>
                  <a:glow rad="228600">
                    <a:srgbClr val="FFFF00">
                      <a:alpha val="40000"/>
                    </a:srgbClr>
                  </a:glow>
                  <a:reflection blurRad="6350" stA="55000" endA="300" endPos="45500" dir="5400000" sy="-100000" algn="bl" rotWithShape="0"/>
                </a:effectLst>
                <a:highlight>
                  <a:srgbClr val="FFFFCC"/>
                </a:highlight>
              </a:rPr>
              <a:t>BÍ MẬT </a:t>
            </a:r>
          </a:p>
          <a:p>
            <a:pPr lvl="0" algn="ctr" defTabSz="514350">
              <a:defRPr/>
            </a:pPr>
            <a:r>
              <a:rPr lang="en-US" sz="4500" b="1" cap="all" dirty="0">
                <a:ln w="9000" cmpd="sng">
                  <a:solidFill>
                    <a:srgbClr val="FFFF00"/>
                  </a:solidFill>
                  <a:prstDash val="solid"/>
                </a:ln>
                <a:solidFill>
                  <a:srgbClr val="FF0000"/>
                </a:solidFill>
                <a:effectLst>
                  <a:glow rad="228600">
                    <a:srgbClr val="FFFF00">
                      <a:alpha val="40000"/>
                    </a:srgbClr>
                  </a:glow>
                  <a:reflection blurRad="6350" stA="55000" endA="300" endPos="45500" dir="5400000" sy="-100000" algn="bl" rotWithShape="0"/>
                </a:effectLst>
                <a:highlight>
                  <a:srgbClr val="FFFFCC"/>
                </a:highlight>
              </a:rPr>
              <a:t>KHO BÁU CỔ</a:t>
            </a:r>
          </a:p>
        </p:txBody>
      </p:sp>
      <p:sp>
        <p:nvSpPr>
          <p:cNvPr id="10" name="Rectangl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F73F201-D71D-4916-8F47-D1052605B5BE}"/>
              </a:ext>
            </a:extLst>
          </p:cNvPr>
          <p:cNvSpPr/>
          <p:nvPr/>
        </p:nvSpPr>
        <p:spPr>
          <a:xfrm>
            <a:off x="152400" y="895350"/>
            <a:ext cx="8839200" cy="2057400"/>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38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434" name="Content Placeholder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228EE4B-637B-4C94-8EFE-ACC7B1A4FC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0297" t="44232" r="46040" b="5872"/>
          <a:stretch>
            <a:fillRect/>
          </a:stretch>
        </p:blipFill>
        <p:spPr bwMode="auto">
          <a:xfrm>
            <a:off x="1005686" y="2126034"/>
            <a:ext cx="1477958" cy="3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EC3C486D-A4F6-4D9E-A586-88F8AA7C8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1" y="358168"/>
            <a:ext cx="1477958" cy="1126945"/>
          </a:xfrm>
          <a:prstGeom prst="rect">
            <a:avLst/>
          </a:prstGeom>
          <a:effectLst>
            <a:glow rad="101600">
              <a:srgbClr val="FFFF00">
                <a:alpha val="60000"/>
              </a:srgbClr>
            </a:glow>
          </a:effectLst>
        </p:spPr>
      </p:pic>
      <p:pic>
        <p:nvPicPr>
          <p:cNvPr id="18436"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933BCD7-6A4A-4E56-B490-B6A46EF2C8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031" y="2711608"/>
            <a:ext cx="2121979" cy="182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304B4D9-D9D8-4CEF-903C-604E99ABC9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6219" y="3800475"/>
            <a:ext cx="1666581"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1868B8A-C766-4B8B-9205-7EE593793E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6347" y="206370"/>
            <a:ext cx="1568053" cy="176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6CA3152-D3B3-4BED-B17A-511459D95B39}"/>
              </a:ext>
            </a:extLst>
          </p:cNvPr>
          <p:cNvSpPr/>
          <p:nvPr/>
        </p:nvSpPr>
        <p:spPr>
          <a:xfrm>
            <a:off x="2766060" y="1341121"/>
            <a:ext cx="3723651" cy="1453178"/>
          </a:xfrm>
          <a:prstGeom prst="rect">
            <a:avLst/>
          </a:prstGeom>
          <a:noFill/>
        </p:spPr>
        <p:txBody>
          <a:bodyPr lIns="51435" tIns="25718" rIns="51435" bIns="25718" numCol="1">
            <a:prstTxWarp prst="textChevron">
              <a:avLst/>
            </a:prstTxWarp>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4500" b="1" i="0" u="none" strike="noStrike" kern="1200" cap="all" spc="0" normalizeH="0" baseline="0" noProof="0" dirty="0">
                <a:ln w="9000" cmpd="sng">
                  <a:solidFill>
                    <a:srgbClr val="FFFF00"/>
                  </a:solidFill>
                  <a:prstDash val="solid"/>
                </a:ln>
                <a:solidFill>
                  <a:srgbClr val="FF0000"/>
                </a:solidFill>
                <a:effectLst>
                  <a:glow rad="228600">
                    <a:srgbClr val="FFFF00">
                      <a:alpha val="40000"/>
                    </a:srgbClr>
                  </a:glow>
                  <a:reflection blurRad="6350" stA="55000" endA="300" endPos="45500" dir="5400000" sy="-100000" algn="bl" rotWithShape="0"/>
                </a:effectLst>
                <a:highlight>
                  <a:srgbClr val="FFFFCC"/>
                </a:highlight>
                <a:uLnTx/>
                <a:uFillTx/>
                <a:latin typeface="Calibri"/>
                <a:ea typeface="+mn-ea"/>
                <a:cs typeface="+mn-cs"/>
              </a:rPr>
              <a:t>BÍ MẬT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4500" b="1" i="0" u="none" strike="noStrike" kern="1200" cap="all" spc="0" normalizeH="0" baseline="0" noProof="0" dirty="0">
                <a:ln w="9000" cmpd="sng">
                  <a:solidFill>
                    <a:srgbClr val="FFFF00"/>
                  </a:solidFill>
                  <a:prstDash val="solid"/>
                </a:ln>
                <a:solidFill>
                  <a:srgbClr val="FF0000"/>
                </a:solidFill>
                <a:effectLst>
                  <a:glow rad="228600">
                    <a:srgbClr val="FFFF00">
                      <a:alpha val="40000"/>
                    </a:srgbClr>
                  </a:glow>
                  <a:reflection blurRad="6350" stA="55000" endA="300" endPos="45500" dir="5400000" sy="-100000" algn="bl" rotWithShape="0"/>
                </a:effectLst>
                <a:highlight>
                  <a:srgbClr val="FFFFCC"/>
                </a:highlight>
                <a:uLnTx/>
                <a:uFillTx/>
                <a:latin typeface="Calibri"/>
                <a:ea typeface="+mn-ea"/>
                <a:cs typeface="+mn-cs"/>
              </a:rPr>
              <a:t>KHO BÁU CỔ</a:t>
            </a:r>
          </a:p>
        </p:txBody>
      </p:sp>
      <p:pic>
        <p:nvPicPr>
          <p:cNvPr id="18440" name="khobauInescapable.mp3" descr="OPL20U25GSXzBJYl68kk8uQGfFKzs7yb1M4KJWUiLk6ZEvGF+qCIPSnY57AbBFCvTW21.2022.10+K4lPs7H94VUqPe2XwIsfPRnrXQE//QTEXxb8/8N4CNc6FpgZahzpTjFhMzSA7T/nHJa11DE8Ng2TP3iAmRczFlmslSuUNOgUeb6yRvs0=">
            <a:hlinkClick r:id="" action="ppaction://media"/>
            <a:extLst>
              <a:ext uri="{FF2B5EF4-FFF2-40B4-BE49-F238E27FC236}">
                <a16:creationId xmlns="" xmlns:a16="http://schemas.microsoft.com/office/drawing/2014/main" id="{0D6B988B-C772-4F3C-B9E2-43EE20F575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28572" y="4191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0248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6" presetClass="emph" presetSubtype="0" repeatCount="indefinite" fill="hold" nodeType="withEffect">
                                  <p:stCondLst>
                                    <p:cond delay="0"/>
                                  </p:stCondLst>
                                  <p:childTnLst>
                                    <p:animEffect transition="out" filter="fade">
                                      <p:cBhvr>
                                        <p:cTn id="15" dur="5000" tmFilter="0, 0; .2, .5; .8, .5; 1, 0"/>
                                        <p:tgtEl>
                                          <p:spTgt spid="2"/>
                                        </p:tgtEl>
                                      </p:cBhvr>
                                    </p:animEffect>
                                    <p:animScale>
                                      <p:cBhvr>
                                        <p:cTn id="16" dur="2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458"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EAA5EC0-A4AD-45EB-8174-9A907DA5D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40202"/>
            <a:ext cx="7162800" cy="379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Content Placeholder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4F3FF63-0FFE-4CE9-88D1-A5CF230397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0297" t="44232" r="46040" b="5872"/>
          <a:stretch>
            <a:fillRect/>
          </a:stretch>
        </p:blipFill>
        <p:spPr bwMode="auto">
          <a:xfrm>
            <a:off x="222734" y="2134985"/>
            <a:ext cx="1377466" cy="325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55CDE0D-3FCE-4AD7-85A2-A50E758CA9AA}"/>
              </a:ext>
            </a:extLst>
          </p:cNvPr>
          <p:cNvSpPr txBox="1">
            <a:spLocks noChangeArrowheads="1"/>
          </p:cNvSpPr>
          <p:nvPr/>
        </p:nvSpPr>
        <p:spPr bwMode="auto">
          <a:xfrm>
            <a:off x="1981200" y="1406426"/>
            <a:ext cx="56159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Chào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mừng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đến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với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hang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động</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endParaRP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bí</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mật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của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ta!!!</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Ta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sẽ</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tặng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những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rương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châu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báu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với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điều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kiện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phải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tự</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vượt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qua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thử</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thách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của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những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chiếc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rương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kia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Chúc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cậu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may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mắn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a:t>
            </a:r>
          </a:p>
        </p:txBody>
      </p:sp>
      <p:pic>
        <p:nvPicPr>
          <p:cNvPr id="8" name="Picture 7"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6D697A0-0548-4842-8B5E-7B6950815A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1" y="-48550"/>
            <a:ext cx="2011358" cy="1533663"/>
          </a:xfrm>
          <a:prstGeom prst="rect">
            <a:avLst/>
          </a:prstGeom>
          <a:effectLst>
            <a:glow rad="101600">
              <a:srgbClr val="FFFF00">
                <a:alpha val="60000"/>
              </a:srgbClr>
            </a:glow>
          </a:effectLst>
        </p:spPr>
      </p:pic>
      <p:pic>
        <p:nvPicPr>
          <p:cNvPr id="19462"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DA6BFA1-0AD3-4D22-A998-A5C0DB9EF4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6346" y="2759047"/>
            <a:ext cx="2177654" cy="187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90E663B-1C5A-4958-8FE4-ED47A2BA1C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3853685"/>
            <a:ext cx="1822934" cy="115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8DC1DD3-FCB8-45BC-B396-9FE28FD216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3416" y="53359"/>
            <a:ext cx="1703784" cy="192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Chào-mừng-cậu-bé-đến-với-hang-1587548243.mp3" descr="OPL20U25GSXzBJYl68kk8uQGfFKzs7yb1M4KJWUiLk6ZEvGF+qCIPSnY57AbBFCvTW21.2022.10+K4lPs7H94VUqPe2XwIsfPRnrXQE//QTEXxb8/8N4CNc6FpgZahzpTjFhMzSA7T/nHJa11DE8Ng2TP3iAmRczFlmslSuUNOgUeb6yRvs0=">
            <a:hlinkClick r:id="" action="ppaction://media"/>
            <a:extLst>
              <a:ext uri="{FF2B5EF4-FFF2-40B4-BE49-F238E27FC236}">
                <a16:creationId xmlns="" xmlns:a16="http://schemas.microsoft.com/office/drawing/2014/main" id="{CC0C7E50-3849-4849-A6BA-DF1617B3FD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32169" y="416123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91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OPL20U25GSXzBJYl68kk8uQGfFKzs7yb1M4KJWUiLk6ZEvGF+qCIPSnY57AbBFCvTW21.2022.10+K4lPs7H94VUqPe2XwIsfPRnrXQE//QTEXxb8/8N4CNc6FpgZahzpTjFhMzSA7T/nHJa11DE8Ng2TP3iAmRczFlmslSuUNOgUeb6yRvs0=">
            <a:hlinkClick r:id="rId3" action="ppaction://hlinksldjump"/>
            <a:extLst>
              <a:ext uri="{FF2B5EF4-FFF2-40B4-BE49-F238E27FC236}">
                <a16:creationId xmlns="" xmlns:a16="http://schemas.microsoft.com/office/drawing/2014/main" id="{6813DF2A-7238-470C-9E10-794723FF4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5737"/>
            <a:ext cx="777240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r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D5E33F6B-F7FD-413F-AB09-38B1696AE1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1817"/>
          <a:stretch>
            <a:fillRect/>
          </a:stretch>
        </p:blipFill>
        <p:spPr bwMode="auto">
          <a:xfrm>
            <a:off x="2531269" y="1518048"/>
            <a:ext cx="1118737" cy="136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4" descr="OPL20U25GSXzBJYl68kk8uQGfFKzs7yb1M4KJWUiLk6ZEvGF+qCIPSnY57AbBFCvTW21.2022.10+K4lPs7H94VUqPe2XwIsfPRnrXQE//QTEXxb8/8N4CNc6FpgZahzpTjFhMzSA7T/nHJa11DE8Ng2TP3iAmRczFlmslSuUNOgUeb6yRvs0=">
            <a:hlinkClick r:id="rId7" action="ppaction://hlinksldjump"/>
            <a:extLst>
              <a:ext uri="{FF2B5EF4-FFF2-40B4-BE49-F238E27FC236}">
                <a16:creationId xmlns="" xmlns:a16="http://schemas.microsoft.com/office/drawing/2014/main" id="{2962A1C8-3C0C-48D5-92F1-EA7DE1A73D66}"/>
              </a:ext>
            </a:extLst>
          </p:cNvPr>
          <p:cNvPicPr>
            <a:picLocks noChangeAspect="1"/>
          </p:cNvPicPr>
          <p:nvPr/>
        </p:nvPicPr>
        <p:blipFill rotWithShape="1">
          <a:blip r:embed="rId8" cstate="print">
            <a:duotone>
              <a:prstClr val="black"/>
              <a:srgbClr val="FFFF00">
                <a:tint val="45000"/>
                <a:satMod val="400000"/>
              </a:srgbClr>
            </a:duotone>
            <a:extLst>
              <a:ext uri="{28A0092B-C50C-407E-A947-70E740481C1C}">
                <a14:useLocalDpi xmlns:a14="http://schemas.microsoft.com/office/drawing/2010/main" val="0"/>
              </a:ext>
            </a:extLst>
          </a:blip>
          <a:srcRect l="51818"/>
          <a:stretch/>
        </p:blipFill>
        <p:spPr>
          <a:xfrm>
            <a:off x="3967164" y="1113588"/>
            <a:ext cx="1025295" cy="1251846"/>
          </a:xfrm>
          <a:prstGeom prst="rect">
            <a:avLst/>
          </a:prstGeom>
        </p:spPr>
      </p:pic>
      <p:pic>
        <p:nvPicPr>
          <p:cNvPr id="20485" name="r5" descr="OPL20U25GSXzBJYl68kk8uQGfFKzs7yb1M4KJWUiLk6ZEvGF+qCIPSnY57AbBFCvTW21.2022.10+K4lPs7H94VUqPe2XwIsfPRnrXQE//QTEXxb8/8N4CNc6FpgZahzpTjFhMzSA7T/nHJa11DE8Ng2TP3iAmRczFlmslSuUNOgUeb6yRvs0=">
            <a:hlinkClick r:id="rId9" action="ppaction://hlinksldjump"/>
            <a:extLst>
              <a:ext uri="{FF2B5EF4-FFF2-40B4-BE49-F238E27FC236}">
                <a16:creationId xmlns="" xmlns:a16="http://schemas.microsoft.com/office/drawing/2014/main" id="{67602D7E-2AF3-4D6B-87FD-AFF7E0697B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r="51817"/>
          <a:stretch>
            <a:fillRect/>
          </a:stretch>
        </p:blipFill>
        <p:spPr bwMode="auto">
          <a:xfrm>
            <a:off x="5311379" y="1352550"/>
            <a:ext cx="1200317" cy="131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7" descr="OPL20U25GSXzBJYl68kk8uQGfFKzs7yb1M4KJWUiLk6ZEvGF+qCIPSnY57AbBFCvTW21.2022.10+K4lPs7H94VUqPe2XwIsfPRnrXQE//QTEXxb8/8N4CNc6FpgZahzpTjFhMzSA7T/nHJa11DE8Ng2TP3iAmRczFlmslSuUNOgUeb6yRvs0=">
            <a:hlinkClick r:id="rId11" action="ppaction://hlinksldjump"/>
            <a:extLst>
              <a:ext uri="{FF2B5EF4-FFF2-40B4-BE49-F238E27FC236}">
                <a16:creationId xmlns="" xmlns:a16="http://schemas.microsoft.com/office/drawing/2014/main" id="{C74EF298-4F02-4F79-BD64-C282EE544A84}"/>
              </a:ext>
            </a:extLst>
          </p:cNvPr>
          <p:cNvPicPr>
            <a:picLocks noChangeAspect="1"/>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l="51818"/>
          <a:stretch/>
        </p:blipFill>
        <p:spPr>
          <a:xfrm flipH="1">
            <a:off x="5513371" y="3005014"/>
            <a:ext cx="1403258" cy="1347532"/>
          </a:xfrm>
          <a:prstGeom prst="rect">
            <a:avLst/>
          </a:prstGeom>
        </p:spPr>
      </p:pic>
      <p:pic>
        <p:nvPicPr>
          <p:cNvPr id="20487" name="r1" descr="OPL20U25GSXzBJYl68kk8uQGfFKzs7yb1M4KJWUiLk6ZEvGF+qCIPSnY57AbBFCvTW21.2022.10+K4lPs7H94VUqPe2XwIsfPRnrXQE//QTEXxb8/8N4CNc6FpgZahzpTjFhMzSA7T/nHJa11DE8Ng2TP3iAmRczFlmslSuUNOgUeb6yRvs0=">
            <a:hlinkClick r:id="rId13" action="ppaction://hlinksldjump"/>
            <a:extLst>
              <a:ext uri="{FF2B5EF4-FFF2-40B4-BE49-F238E27FC236}">
                <a16:creationId xmlns="" xmlns:a16="http://schemas.microsoft.com/office/drawing/2014/main" id="{A9119B6B-E5D5-4099-BF6F-F486BF3677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1817"/>
          <a:stretch>
            <a:fillRect/>
          </a:stretch>
        </p:blipFill>
        <p:spPr bwMode="auto">
          <a:xfrm>
            <a:off x="2209800" y="2957513"/>
            <a:ext cx="1816895" cy="16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v7"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66DEDC0-89DE-48D0-82F9-370DAE3AA20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6875" y="2954524"/>
            <a:ext cx="1609725" cy="83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61F0A2A8-8FC5-4744-8313-14976FCE19C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31605" y="1255779"/>
            <a:ext cx="1685025" cy="82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FF089C4-00E5-4DFC-A6A2-52DB640E8BD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33800" y="1122591"/>
            <a:ext cx="1323976" cy="72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ECD456AD-F300-4697-9580-6FA2100411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91756" y="1404238"/>
            <a:ext cx="1718244" cy="93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a:extLst>
              <a:ext uri="{FF2B5EF4-FFF2-40B4-BE49-F238E27FC236}">
                <a16:creationId xmlns="" xmlns:a16="http://schemas.microsoft.com/office/drawing/2014/main" id="{05CB250C-7F15-406E-ABAF-1505D9924BC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7400" y="3163741"/>
            <a:ext cx="2184058" cy="7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0" action="ppaction://hlinksldjump"/>
            <a:extLst>
              <a:ext uri="{FF2B5EF4-FFF2-40B4-BE49-F238E27FC236}">
                <a16:creationId xmlns="" xmlns:a16="http://schemas.microsoft.com/office/drawing/2014/main" id="{B041819F-16F4-4FB0-846B-6AFBAC063C5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781800" y="652462"/>
            <a:ext cx="1035106"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 xmlns:a16="http://schemas.microsoft.com/office/drawing/2014/main" id="{ED1C30B8-91C7-479D-9494-E528E41F42DB}"/>
              </a:ext>
            </a:extLst>
          </p:cNvPr>
          <p:cNvSpPr/>
          <p:nvPr/>
        </p:nvSpPr>
        <p:spPr>
          <a:xfrm>
            <a:off x="3271561" y="3919775"/>
            <a:ext cx="462239" cy="480775"/>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24" name="Oval 23">
            <a:extLst>
              <a:ext uri="{FF2B5EF4-FFF2-40B4-BE49-F238E27FC236}">
                <a16:creationId xmlns="" xmlns:a16="http://schemas.microsoft.com/office/drawing/2014/main" id="{EC20F51A-3C40-4491-974C-E089E575AE3D}"/>
              </a:ext>
            </a:extLst>
          </p:cNvPr>
          <p:cNvSpPr/>
          <p:nvPr/>
        </p:nvSpPr>
        <p:spPr>
          <a:xfrm>
            <a:off x="6222416" y="3583615"/>
            <a:ext cx="483184" cy="49269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23" name="Oval 22">
            <a:extLst>
              <a:ext uri="{FF2B5EF4-FFF2-40B4-BE49-F238E27FC236}">
                <a16:creationId xmlns="" xmlns:a16="http://schemas.microsoft.com/office/drawing/2014/main" id="{3749BCFB-D870-4717-8C06-AED8564F2F06}"/>
              </a:ext>
            </a:extLst>
          </p:cNvPr>
          <p:cNvSpPr/>
          <p:nvPr/>
        </p:nvSpPr>
        <p:spPr>
          <a:xfrm>
            <a:off x="2209801" y="1989784"/>
            <a:ext cx="580002" cy="55959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25" name="Oval 24">
            <a:extLst>
              <a:ext uri="{FF2B5EF4-FFF2-40B4-BE49-F238E27FC236}">
                <a16:creationId xmlns="" xmlns:a16="http://schemas.microsoft.com/office/drawing/2014/main" id="{DE8E4C20-8FDA-4FEC-90E6-6B20AF6F96E4}"/>
              </a:ext>
            </a:extLst>
          </p:cNvPr>
          <p:cNvSpPr/>
          <p:nvPr/>
        </p:nvSpPr>
        <p:spPr>
          <a:xfrm>
            <a:off x="4368830" y="1612759"/>
            <a:ext cx="418842" cy="377025"/>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26" name="Oval 25">
            <a:extLst>
              <a:ext uri="{FF2B5EF4-FFF2-40B4-BE49-F238E27FC236}">
                <a16:creationId xmlns="" xmlns:a16="http://schemas.microsoft.com/office/drawing/2014/main" id="{1FDAD68C-45EA-45DF-AE62-DB7D75C00F89}"/>
              </a:ext>
            </a:extLst>
          </p:cNvPr>
          <p:cNvSpPr/>
          <p:nvPr/>
        </p:nvSpPr>
        <p:spPr>
          <a:xfrm>
            <a:off x="5756737" y="2075509"/>
            <a:ext cx="561743" cy="496241"/>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5</a:t>
            </a:r>
          </a:p>
        </p:txBody>
      </p:sp>
    </p:spTree>
    <p:extLst>
      <p:ext uri="{BB962C8B-B14F-4D97-AF65-F5344CB8AC3E}">
        <p14:creationId xmlns:p14="http://schemas.microsoft.com/office/powerpoint/2010/main" val="2045703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48CEBD4-7A69-4C49-9B08-99A5D2F96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15783"/>
            <a:ext cx="7848600" cy="14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F54D846F-F6CD-4957-998B-D99D272CCE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297" t="44232" r="46040" b="5872"/>
          <a:stretch>
            <a:fillRect/>
          </a:stretch>
        </p:blipFill>
        <p:spPr bwMode="auto">
          <a:xfrm>
            <a:off x="-145653" y="2607469"/>
            <a:ext cx="1441053" cy="240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B0A8698-C059-4B33-BBD6-009F8B450F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828"/>
            <a:ext cx="1441052" cy="1673722"/>
          </a:xfrm>
          <a:prstGeom prst="rect">
            <a:avLst/>
          </a:prstGeom>
          <a:effectLst>
            <a:glow rad="101600">
              <a:srgbClr val="FFFF00">
                <a:alpha val="60000"/>
              </a:srgbClr>
            </a:glow>
          </a:effectLst>
        </p:spPr>
      </p:pic>
      <p:pic>
        <p:nvPicPr>
          <p:cNvPr id="21509"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A4A9F3E-5482-48E7-825B-417F888079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1" y="588806"/>
            <a:ext cx="1447799" cy="13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25ED983-606A-456F-AB1A-5755978412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1347" y="4011458"/>
            <a:ext cx="1441053" cy="122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469AD66-AC68-497D-B9E9-B24B9E7338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2856" y="4550569"/>
            <a:ext cx="845344"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AB881FE-335C-4EED-A19B-596EA8EFD657}"/>
              </a:ext>
            </a:extLst>
          </p:cNvPr>
          <p:cNvSpPr/>
          <p:nvPr/>
        </p:nvSpPr>
        <p:spPr>
          <a:xfrm>
            <a:off x="838200" y="2038350"/>
            <a:ext cx="4267200" cy="133092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endParaRPr lang="en-US" sz="2600" dirty="0">
              <a:latin typeface="Times New Roman" panose="02020603050405020304" pitchFamily="18" charset="0"/>
              <a:cs typeface="Times New Roman" panose="02020603050405020304" pitchFamily="18" charset="0"/>
            </a:endParaRPr>
          </a:p>
        </p:txBody>
      </p:sp>
      <p:sp>
        <p:nvSpPr>
          <p:cNvPr id="17" name="Rounded Rectangle 1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5C944FC-99EB-4F22-9499-16415DF61832}"/>
              </a:ext>
            </a:extLst>
          </p:cNvPr>
          <p:cNvSpPr/>
          <p:nvPr/>
        </p:nvSpPr>
        <p:spPr>
          <a:xfrm>
            <a:off x="5213746" y="2101401"/>
            <a:ext cx="3854054" cy="133092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8" name="Rounded Rectangle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46927A5-82AD-4296-8A3F-3EB34FF686C4}"/>
              </a:ext>
            </a:extLst>
          </p:cNvPr>
          <p:cNvSpPr/>
          <p:nvPr/>
        </p:nvSpPr>
        <p:spPr>
          <a:xfrm>
            <a:off x="838200" y="3623310"/>
            <a:ext cx="4197746" cy="131064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toàn</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9" name="Rounded Rectangle 1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8E75725-A472-4D0E-8052-E9CB44CF66A0}"/>
              </a:ext>
            </a:extLst>
          </p:cNvPr>
          <p:cNvSpPr/>
          <p:nvPr/>
        </p:nvSpPr>
        <p:spPr>
          <a:xfrm>
            <a:off x="5213746" y="3660929"/>
            <a:ext cx="3854054" cy="1349221"/>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lang="en-US" sz="2600" dirty="0">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 xmlns:a16="http://schemas.microsoft.com/office/drawing/2014/main" id="{61CF79ED-0CF7-4FF0-8721-E981035F462F}"/>
              </a:ext>
            </a:extLst>
          </p:cNvPr>
          <p:cNvSpPr/>
          <p:nvPr/>
        </p:nvSpPr>
        <p:spPr>
          <a:xfrm>
            <a:off x="1554480" y="590550"/>
            <a:ext cx="5684520" cy="1769715"/>
          </a:xfrm>
          <a:prstGeom prst="rect">
            <a:avLst/>
          </a:prstGeom>
        </p:spPr>
        <p:txBody>
          <a:bodyPr wrap="square">
            <a:spAutoFit/>
          </a:bodyPr>
          <a:lstStyle/>
          <a:p>
            <a:pPr indent="180340" algn="just">
              <a:spcBef>
                <a:spcPts val="300"/>
              </a:spcBef>
              <a:spcAft>
                <a:spcPts val="300"/>
              </a:spcAft>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FF0000"/>
                </a:solidFill>
                <a:latin typeface="Times New Roman" panose="02020603050405020304" pitchFamily="18" charset="0"/>
                <a:cs typeface="Times New Roman" panose="02020603050405020304" pitchFamily="18" charset="0"/>
              </a:rPr>
              <a:t>Hiện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tượng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khúc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xạ</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ánh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sáng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tượng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tia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sáng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gặp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mặt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phân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giữa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hai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môi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trường</a:t>
            </a:r>
            <a:r>
              <a:rPr lang="en-US" sz="2600" dirty="0">
                <a:solidFill>
                  <a:srgbClr val="FF0000"/>
                </a:solidFill>
                <a:latin typeface="Times New Roman" panose="02020603050405020304" pitchFamily="18" charset="0"/>
                <a:cs typeface="Times New Roman" panose="02020603050405020304" pitchFamily="18" charset="0"/>
              </a:rPr>
              <a:t>:</a:t>
            </a:r>
          </a:p>
          <a:p>
            <a:pPr marL="0" marR="0" lvl="0" indent="180340" algn="just" defTabSz="914400" rtl="0" eaLnBrk="1" fontAlgn="auto" latinLnBrk="0" hangingPunct="1">
              <a:lnSpc>
                <a:spcPct val="100000"/>
              </a:lnSpc>
              <a:spcBef>
                <a:spcPts val="300"/>
              </a:spcBef>
              <a:spcAft>
                <a:spcPts val="300"/>
              </a:spcAft>
              <a:buClrTx/>
              <a:buSzTx/>
              <a:buFontTx/>
              <a:buNone/>
              <a:tabLst/>
              <a:defRPr/>
            </a:pP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714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16"/>
                                        </p:tgtEl>
                                        <p:attrNameLst>
                                          <p:attrName>fillcolor</p:attrName>
                                        </p:attrNameLst>
                                      </p:cBhvr>
                                      <p:to>
                                        <a:schemeClr val="accent2"/>
                                      </p:to>
                                    </p:animClr>
                                    <p:set>
                                      <p:cBhvr>
                                        <p:cTn id="21" dur="2000" fill="hold"/>
                                        <p:tgtEl>
                                          <p:spTgt spid="16"/>
                                        </p:tgtEl>
                                        <p:attrNameLst>
                                          <p:attrName>fill.type</p:attrName>
                                        </p:attrNameLst>
                                      </p:cBhvr>
                                      <p:to>
                                        <p:strVal val="solid"/>
                                      </p:to>
                                    </p:set>
                                    <p:set>
                                      <p:cBhvr>
                                        <p:cTn id="22"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17"/>
                                        </p:tgtEl>
                                        <p:attrNameLst>
                                          <p:attrName>fillcolor</p:attrName>
                                        </p:attrNameLst>
                                      </p:cBhvr>
                                      <p:to>
                                        <a:srgbClr val="3F3F3F"/>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clickEffect">
                                  <p:stCondLst>
                                    <p:cond delay="0"/>
                                  </p:stCondLst>
                                  <p:childTnLst>
                                    <p:animClr clrSpc="rgb" dir="cw">
                                      <p:cBhvr>
                                        <p:cTn id="34" dur="2000" fill="hold"/>
                                        <p:tgtEl>
                                          <p:spTgt spid="18"/>
                                        </p:tgtEl>
                                        <p:attrNameLst>
                                          <p:attrName>fillcolor</p:attrName>
                                        </p:attrNameLst>
                                      </p:cBhvr>
                                      <p:to>
                                        <a:srgbClr val="3F3F3F"/>
                                      </p:to>
                                    </p:animClr>
                                    <p:set>
                                      <p:cBhvr>
                                        <p:cTn id="35" dur="2000" fill="hold"/>
                                        <p:tgtEl>
                                          <p:spTgt spid="18"/>
                                        </p:tgtEl>
                                        <p:attrNameLst>
                                          <p:attrName>fill.type</p:attrName>
                                        </p:attrNameLst>
                                      </p:cBhvr>
                                      <p:to>
                                        <p:strVal val="solid"/>
                                      </p:to>
                                    </p:set>
                                    <p:set>
                                      <p:cBhvr>
                                        <p:cTn id="36"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mph" presetSubtype="2" fill="hold" nodeType="clickEffect">
                                  <p:stCondLst>
                                    <p:cond delay="0"/>
                                  </p:stCondLst>
                                  <p:childTnLst>
                                    <p:animClr clrSpc="rgb" dir="cw">
                                      <p:cBhvr>
                                        <p:cTn id="41" dur="2000" fill="hold"/>
                                        <p:tgtEl>
                                          <p:spTgt spid="19"/>
                                        </p:tgtEl>
                                        <p:attrNameLst>
                                          <p:attrName>fillcolor</p:attrName>
                                        </p:attrNameLst>
                                      </p:cBhvr>
                                      <p:to>
                                        <a:srgbClr val="3F3F3F"/>
                                      </p:to>
                                    </p:animClr>
                                    <p:set>
                                      <p:cBhvr>
                                        <p:cTn id="42" dur="2000" fill="hold"/>
                                        <p:tgtEl>
                                          <p:spTgt spid="19"/>
                                        </p:tgtEl>
                                        <p:attrNameLst>
                                          <p:attrName>fill.type</p:attrName>
                                        </p:attrNameLst>
                                      </p:cBhvr>
                                      <p:to>
                                        <p:strVal val="solid"/>
                                      </p:to>
                                    </p:set>
                                    <p:set>
                                      <p:cBhvr>
                                        <p:cTn id="43"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A508630-D932-475A-9231-C0E2C7A63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993"/>
            <a:ext cx="7239000" cy="155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9019A191-0CB9-4832-96D0-CF8D1AD68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297" t="44232" r="46040" b="5872"/>
          <a:stretch>
            <a:fillRect/>
          </a:stretch>
        </p:blipFill>
        <p:spPr bwMode="auto">
          <a:xfrm>
            <a:off x="0" y="2419350"/>
            <a:ext cx="1257460" cy="26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FDF1037-EE5D-42CF-937F-F2D008E1DF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09550"/>
            <a:ext cx="1545696" cy="14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3E3D055B-4BC4-41AE-9137-CCAB6A8FFD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0419" y="3569494"/>
            <a:ext cx="1145381"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9380903-D807-4277-8212-6A22F5AFA5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2856" y="4212499"/>
            <a:ext cx="1378744" cy="87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754F559-B6C5-4161-84AB-63C121E84EC8}"/>
              </a:ext>
            </a:extLst>
          </p:cNvPr>
          <p:cNvSpPr txBox="1">
            <a:spLocks noChangeArrowheads="1"/>
          </p:cNvSpPr>
          <p:nvPr/>
        </p:nvSpPr>
        <p:spPr bwMode="auto">
          <a:xfrm>
            <a:off x="1676400" y="75313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lvl="0" defTabSz="514350" fontAlgn="base">
              <a:spcBef>
                <a:spcPct val="0"/>
              </a:spcBef>
              <a:spcAft>
                <a:spcPct val="0"/>
              </a:spcAft>
              <a:buNone/>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F69BD03-F389-47DB-B708-351C229F26DF}"/>
              </a:ext>
            </a:extLst>
          </p:cNvPr>
          <p:cNvSpPr/>
          <p:nvPr/>
        </p:nvSpPr>
        <p:spPr>
          <a:xfrm>
            <a:off x="4752620" y="1885950"/>
            <a:ext cx="4162780" cy="13716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7BB785B-F8A9-4FF2-942F-B42008D5086A}"/>
              </a:ext>
            </a:extLst>
          </p:cNvPr>
          <p:cNvSpPr/>
          <p:nvPr/>
        </p:nvSpPr>
        <p:spPr>
          <a:xfrm>
            <a:off x="1013460" y="1962150"/>
            <a:ext cx="3482340" cy="12954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8" name="Rounded Rectangle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56ECA02-7B77-4D32-A889-322F461140A2}"/>
              </a:ext>
            </a:extLst>
          </p:cNvPr>
          <p:cNvSpPr/>
          <p:nvPr/>
        </p:nvSpPr>
        <p:spPr>
          <a:xfrm>
            <a:off x="922020" y="3604261"/>
            <a:ext cx="3573780" cy="138624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lang="en-US" sz="2600" dirty="0">
                <a:latin typeface="Times New Roman" panose="02020603050405020304" pitchFamily="18" charset="0"/>
                <a:cs typeface="Times New Roman" panose="02020603050405020304" pitchFamily="18" charset="0"/>
              </a:rPr>
              <a:t>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9" name="Rounded Rectangle 1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8866A9F-9A02-4FDB-9674-8BD582D7F38C}"/>
              </a:ext>
            </a:extLst>
          </p:cNvPr>
          <p:cNvSpPr/>
          <p:nvPr/>
        </p:nvSpPr>
        <p:spPr>
          <a:xfrm>
            <a:off x="4808220" y="3604260"/>
            <a:ext cx="4183380" cy="148208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739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nodeType="afterGroup">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16"/>
                                        </p:tgtEl>
                                        <p:attrNameLst>
                                          <p:attrName>fillcolor</p:attrName>
                                        </p:attrNameLst>
                                      </p:cBhvr>
                                      <p:to>
                                        <a:schemeClr val="accent2"/>
                                      </p:to>
                                    </p:animClr>
                                    <p:set>
                                      <p:cBhvr>
                                        <p:cTn id="27" dur="2000" fill="hold"/>
                                        <p:tgtEl>
                                          <p:spTgt spid="16"/>
                                        </p:tgtEl>
                                        <p:attrNameLst>
                                          <p:attrName>fill.type</p:attrName>
                                        </p:attrNameLst>
                                      </p:cBhvr>
                                      <p:to>
                                        <p:strVal val="solid"/>
                                      </p:to>
                                    </p:set>
                                    <p:set>
                                      <p:cBhvr>
                                        <p:cTn id="2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17"/>
                                        </p:tgtEl>
                                        <p:attrNameLst>
                                          <p:attrName>fillcolor</p:attrName>
                                        </p:attrNameLst>
                                      </p:cBhvr>
                                      <p:to>
                                        <a:srgbClr val="3F3F3F"/>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18"/>
                                        </p:tgtEl>
                                        <p:attrNameLst>
                                          <p:attrName>fillcolor</p:attrName>
                                        </p:attrNameLst>
                                      </p:cBhvr>
                                      <p:to>
                                        <a:srgbClr val="3F3F3F"/>
                                      </p:to>
                                    </p:animClr>
                                    <p:set>
                                      <p:cBhvr>
                                        <p:cTn id="41" dur="2000" fill="hold"/>
                                        <p:tgtEl>
                                          <p:spTgt spid="18"/>
                                        </p:tgtEl>
                                        <p:attrNameLst>
                                          <p:attrName>fill.type</p:attrName>
                                        </p:attrNameLst>
                                      </p:cBhvr>
                                      <p:to>
                                        <p:strVal val="solid"/>
                                      </p:to>
                                    </p:set>
                                    <p:set>
                                      <p:cBhvr>
                                        <p:cTn id="4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19"/>
                                        </p:tgtEl>
                                        <p:attrNameLst>
                                          <p:attrName>fillcolor</p:attrName>
                                        </p:attrNameLst>
                                      </p:cBhvr>
                                      <p:to>
                                        <a:srgbClr val="3F3F3F"/>
                                      </p:to>
                                    </p:animClr>
                                    <p:set>
                                      <p:cBhvr>
                                        <p:cTn id="48" dur="2000" fill="hold"/>
                                        <p:tgtEl>
                                          <p:spTgt spid="19"/>
                                        </p:tgtEl>
                                        <p:attrNameLst>
                                          <p:attrName>fill.type</p:attrName>
                                        </p:attrNameLst>
                                      </p:cBhvr>
                                      <p:to>
                                        <p:strVal val="solid"/>
                                      </p:to>
                                    </p:set>
                                    <p:set>
                                      <p:cBhvr>
                                        <p:cTn id="4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3095BE2-1AFC-4001-B12A-464EDAEEF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3569"/>
            <a:ext cx="7848600" cy="15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ACACA32D-DABD-4EC6-AFC4-F3B87C326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297" t="44232" r="46040" b="5872"/>
          <a:stretch>
            <a:fillRect/>
          </a:stretch>
        </p:blipFill>
        <p:spPr bwMode="auto">
          <a:xfrm>
            <a:off x="0" y="2190751"/>
            <a:ext cx="1355550" cy="320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F40D29C-F468-44E7-BEB4-E3AE59BC15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464526"/>
            <a:ext cx="1644294" cy="142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D920646-A57E-4638-A920-8C01F90857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619" y="3411142"/>
            <a:ext cx="1145381"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8DAEECA-774F-40F0-AEF6-5DCEFF853B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3998119"/>
            <a:ext cx="1295400" cy="82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DE76197-9920-4A52-8ED7-B0955059D9A7}"/>
              </a:ext>
            </a:extLst>
          </p:cNvPr>
          <p:cNvSpPr txBox="1">
            <a:spLocks noChangeArrowheads="1"/>
          </p:cNvSpPr>
          <p:nvPr/>
        </p:nvSpPr>
        <p:spPr bwMode="auto">
          <a:xfrm>
            <a:off x="1371600" y="666750"/>
            <a:ext cx="536019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0"/>
              </a:spcBef>
              <a:spcAft>
                <a:spcPct val="0"/>
              </a:spcAft>
              <a:defRPr/>
            </a:pP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r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bởi</a:t>
            </a:r>
            <a:r>
              <a:rPr lang="en-US" sz="2600" dirty="0">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5DA593E-7238-428C-AA71-5BB45803A8AA}"/>
              </a:ext>
            </a:extLst>
          </p:cNvPr>
          <p:cNvSpPr/>
          <p:nvPr/>
        </p:nvSpPr>
        <p:spPr>
          <a:xfrm>
            <a:off x="4724400" y="3721894"/>
            <a:ext cx="4137728" cy="122565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marL="0" marR="0" lvl="0" indent="0" defTabSz="514350" rtl="0" eaLnBrk="1" fontAlgn="auto" latinLnBrk="0" hangingPunct="1">
              <a:lnSpc>
                <a:spcPct val="100000"/>
              </a:lnSpc>
              <a:spcBef>
                <a:spcPts val="0"/>
              </a:spcBef>
              <a:spcAft>
                <a:spcPts val="0"/>
              </a:spcAft>
              <a:buClrTx/>
              <a:buSzTx/>
              <a:buFontTx/>
              <a:buNone/>
              <a:tabLst/>
              <a:defRPr/>
            </a:pPr>
            <a:endParaRPr kumimoji="0" lang="en-US" sz="26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pháp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51435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ounded Rectangle 1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871E456-8891-4704-A063-C19510232C41}"/>
              </a:ext>
            </a:extLst>
          </p:cNvPr>
          <p:cNvSpPr/>
          <p:nvPr/>
        </p:nvSpPr>
        <p:spPr>
          <a:xfrm>
            <a:off x="1269206" y="2085974"/>
            <a:ext cx="2735424" cy="1092993"/>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8" name="Rounded Rectangle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EBE27B0-7D40-4150-B414-FE536227CF24}"/>
              </a:ext>
            </a:extLst>
          </p:cNvPr>
          <p:cNvSpPr/>
          <p:nvPr/>
        </p:nvSpPr>
        <p:spPr>
          <a:xfrm>
            <a:off x="1233268" y="3721894"/>
            <a:ext cx="2805332" cy="1288256"/>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9" name="Rounded Rectangle 1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32E07DE5-74AE-41D2-8C63-3B5695F950E0}"/>
              </a:ext>
            </a:extLst>
          </p:cNvPr>
          <p:cNvSpPr/>
          <p:nvPr/>
        </p:nvSpPr>
        <p:spPr>
          <a:xfrm>
            <a:off x="4701472" y="2071687"/>
            <a:ext cx="4137728" cy="1225658"/>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459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nodeType="afterGroup">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16"/>
                                        </p:tgtEl>
                                        <p:attrNameLst>
                                          <p:attrName>fillcolor</p:attrName>
                                        </p:attrNameLst>
                                      </p:cBhvr>
                                      <p:to>
                                        <a:schemeClr val="accent2"/>
                                      </p:to>
                                    </p:animClr>
                                    <p:set>
                                      <p:cBhvr>
                                        <p:cTn id="27" dur="2000" fill="hold"/>
                                        <p:tgtEl>
                                          <p:spTgt spid="16"/>
                                        </p:tgtEl>
                                        <p:attrNameLst>
                                          <p:attrName>fill.type</p:attrName>
                                        </p:attrNameLst>
                                      </p:cBhvr>
                                      <p:to>
                                        <p:strVal val="solid"/>
                                      </p:to>
                                    </p:set>
                                    <p:set>
                                      <p:cBhvr>
                                        <p:cTn id="2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17"/>
                                        </p:tgtEl>
                                        <p:attrNameLst>
                                          <p:attrName>fillcolor</p:attrName>
                                        </p:attrNameLst>
                                      </p:cBhvr>
                                      <p:to>
                                        <a:srgbClr val="3F3F3F"/>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18"/>
                                        </p:tgtEl>
                                        <p:attrNameLst>
                                          <p:attrName>fillcolor</p:attrName>
                                        </p:attrNameLst>
                                      </p:cBhvr>
                                      <p:to>
                                        <a:srgbClr val="3F3F3F"/>
                                      </p:to>
                                    </p:animClr>
                                    <p:set>
                                      <p:cBhvr>
                                        <p:cTn id="41" dur="2000" fill="hold"/>
                                        <p:tgtEl>
                                          <p:spTgt spid="18"/>
                                        </p:tgtEl>
                                        <p:attrNameLst>
                                          <p:attrName>fill.type</p:attrName>
                                        </p:attrNameLst>
                                      </p:cBhvr>
                                      <p:to>
                                        <p:strVal val="solid"/>
                                      </p:to>
                                    </p:set>
                                    <p:set>
                                      <p:cBhvr>
                                        <p:cTn id="4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19"/>
                                        </p:tgtEl>
                                        <p:attrNameLst>
                                          <p:attrName>fillcolor</p:attrName>
                                        </p:attrNameLst>
                                      </p:cBhvr>
                                      <p:to>
                                        <a:srgbClr val="3F3F3F"/>
                                      </p:to>
                                    </p:animClr>
                                    <p:set>
                                      <p:cBhvr>
                                        <p:cTn id="48" dur="2000" fill="hold"/>
                                        <p:tgtEl>
                                          <p:spTgt spid="19"/>
                                        </p:tgtEl>
                                        <p:attrNameLst>
                                          <p:attrName>fill.type</p:attrName>
                                        </p:attrNameLst>
                                      </p:cBhvr>
                                      <p:to>
                                        <p:strVal val="solid"/>
                                      </p:to>
                                    </p:set>
                                    <p:set>
                                      <p:cBhvr>
                                        <p:cTn id="4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B5004B72-E833-478E-BA24-F080ED79E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382"/>
            <a:ext cx="8229600" cy="174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82956270-90FE-4AE5-8196-C03E39262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297" t="44232" r="46040" b="5872"/>
          <a:stretch>
            <a:fillRect/>
          </a:stretch>
        </p:blipFill>
        <p:spPr bwMode="auto">
          <a:xfrm>
            <a:off x="-15240" y="1782315"/>
            <a:ext cx="1318339" cy="311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F2DE1F9-3390-460F-B759-689B7A2BB4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514350"/>
            <a:ext cx="111799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A5906729-123E-4CDC-8781-91450AB6AE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6704" y="3411142"/>
            <a:ext cx="1145381"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1D62E63-84DE-49C1-9FD1-5F276C07074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7457" y="3998119"/>
            <a:ext cx="845344"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17E271D-7162-4E7A-A320-A081278D4F80}"/>
              </a:ext>
            </a:extLst>
          </p:cNvPr>
          <p:cNvSpPr txBox="1">
            <a:spLocks noChangeArrowheads="1"/>
          </p:cNvSpPr>
          <p:nvPr/>
        </p:nvSpPr>
        <p:spPr bwMode="auto">
          <a:xfrm>
            <a:off x="1143000" y="438150"/>
            <a:ext cx="57102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lvl="0" algn="just">
              <a:spcBef>
                <a:spcPts val="300"/>
              </a:spcBef>
              <a:spcAft>
                <a:spcPts val="300"/>
              </a:spcAft>
              <a:buNone/>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a:t>
            </a: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0F44040-1851-46FF-996E-3300747763B0}"/>
              </a:ext>
            </a:extLst>
          </p:cNvPr>
          <p:cNvSpPr/>
          <p:nvPr/>
        </p:nvSpPr>
        <p:spPr>
          <a:xfrm>
            <a:off x="1447800" y="3471484"/>
            <a:ext cx="3200399" cy="1669634"/>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a:t>
            </a:r>
          </a:p>
        </p:txBody>
      </p:sp>
      <p:sp>
        <p:nvSpPr>
          <p:cNvPr id="17" name="Rounded Rectangle 1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0121D36-FBA6-4E38-BE04-2A7FCB0B0AC3}"/>
              </a:ext>
            </a:extLst>
          </p:cNvPr>
          <p:cNvSpPr/>
          <p:nvPr/>
        </p:nvSpPr>
        <p:spPr>
          <a:xfrm>
            <a:off x="1447800" y="2114550"/>
            <a:ext cx="3124200" cy="11430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ngắm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8" name="Rounded Rectangle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175DBB76-86D4-49F0-B6DB-D2C988D605FA}"/>
              </a:ext>
            </a:extLst>
          </p:cNvPr>
          <p:cNvSpPr/>
          <p:nvPr/>
        </p:nvSpPr>
        <p:spPr>
          <a:xfrm>
            <a:off x="4874418" y="2114550"/>
            <a:ext cx="3659982" cy="11430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algn="ct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soi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gương</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ounded Rectangle 1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E9853AE-7A9D-492A-8C01-09641B42C776}"/>
              </a:ext>
            </a:extLst>
          </p:cNvPr>
          <p:cNvSpPr/>
          <p:nvPr/>
        </p:nvSpPr>
        <p:spPr>
          <a:xfrm>
            <a:off x="4882194" y="3496940"/>
            <a:ext cx="3576005" cy="158941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xem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616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nodeType="afterGroup">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16"/>
                                        </p:tgtEl>
                                        <p:attrNameLst>
                                          <p:attrName>fillcolor</p:attrName>
                                        </p:attrNameLst>
                                      </p:cBhvr>
                                      <p:to>
                                        <a:schemeClr val="accent2"/>
                                      </p:to>
                                    </p:animClr>
                                    <p:set>
                                      <p:cBhvr>
                                        <p:cTn id="27" dur="2000" fill="hold"/>
                                        <p:tgtEl>
                                          <p:spTgt spid="16"/>
                                        </p:tgtEl>
                                        <p:attrNameLst>
                                          <p:attrName>fill.type</p:attrName>
                                        </p:attrNameLst>
                                      </p:cBhvr>
                                      <p:to>
                                        <p:strVal val="solid"/>
                                      </p:to>
                                    </p:set>
                                    <p:set>
                                      <p:cBhvr>
                                        <p:cTn id="2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17"/>
                                        </p:tgtEl>
                                        <p:attrNameLst>
                                          <p:attrName>fillcolor</p:attrName>
                                        </p:attrNameLst>
                                      </p:cBhvr>
                                      <p:to>
                                        <a:srgbClr val="3F3F3F"/>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18"/>
                                        </p:tgtEl>
                                        <p:attrNameLst>
                                          <p:attrName>fillcolor</p:attrName>
                                        </p:attrNameLst>
                                      </p:cBhvr>
                                      <p:to>
                                        <a:srgbClr val="3F3F3F"/>
                                      </p:to>
                                    </p:animClr>
                                    <p:set>
                                      <p:cBhvr>
                                        <p:cTn id="41" dur="2000" fill="hold"/>
                                        <p:tgtEl>
                                          <p:spTgt spid="18"/>
                                        </p:tgtEl>
                                        <p:attrNameLst>
                                          <p:attrName>fill.type</p:attrName>
                                        </p:attrNameLst>
                                      </p:cBhvr>
                                      <p:to>
                                        <p:strVal val="solid"/>
                                      </p:to>
                                    </p:set>
                                    <p:set>
                                      <p:cBhvr>
                                        <p:cTn id="4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19"/>
                                        </p:tgtEl>
                                        <p:attrNameLst>
                                          <p:attrName>fillcolor</p:attrName>
                                        </p:attrNameLst>
                                      </p:cBhvr>
                                      <p:to>
                                        <a:srgbClr val="3F3F3F"/>
                                      </p:to>
                                    </p:animClr>
                                    <p:set>
                                      <p:cBhvr>
                                        <p:cTn id="48" dur="2000" fill="hold"/>
                                        <p:tgtEl>
                                          <p:spTgt spid="19"/>
                                        </p:tgtEl>
                                        <p:attrNameLst>
                                          <p:attrName>fill.type</p:attrName>
                                        </p:attrNameLst>
                                      </p:cBhvr>
                                      <p:to>
                                        <p:strVal val="solid"/>
                                      </p:to>
                                    </p:set>
                                    <p:set>
                                      <p:cBhvr>
                                        <p:cTn id="4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30D42B6-9237-4401-A872-6958FAA10E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16" y="285750"/>
            <a:ext cx="8247584" cy="167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OPL20U25GSXzBJYl68kk8uQGfFKzs7yb1M4KJWUiLk6ZEvGF+qCIPSnY57AbBFCvTW21.2022.10+K4lPs7H94VUqPe2XwIsfPRnrXQE//QTEXxb8/8N4CNc6FpgZahzpTjFhMzSA7T/nHJa11DE8Ng2TP3iAmRczFlmslSuUNOgUeb6yRvs0=">
            <a:hlinkClick r:id="rId5" action="ppaction://hlinksldjump"/>
            <a:extLst>
              <a:ext uri="{FF2B5EF4-FFF2-40B4-BE49-F238E27FC236}">
                <a16:creationId xmlns="" xmlns:a16="http://schemas.microsoft.com/office/drawing/2014/main" id="{5ED09720-2B71-4CA6-8CC6-F5E42897F2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0297" t="44232" r="46040" b="5872"/>
          <a:stretch>
            <a:fillRect/>
          </a:stretch>
        </p:blipFill>
        <p:spPr bwMode="auto">
          <a:xfrm>
            <a:off x="228600" y="2266950"/>
            <a:ext cx="1295400" cy="30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3BFA8BE1-A9FA-4433-9CA8-E0F232A5DE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3225" y="708421"/>
            <a:ext cx="1095375" cy="10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3D81C0C8-4196-42CF-85CA-50B9D2DBDC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6704" y="3411142"/>
            <a:ext cx="1145381" cy="98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7F36F17-F4E9-4BD2-ACA0-D6C91954DA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7457" y="3998119"/>
            <a:ext cx="845344"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CABEEB13-9414-428E-BDD5-8BAE0FB2746A}"/>
              </a:ext>
            </a:extLst>
          </p:cNvPr>
          <p:cNvSpPr txBox="1">
            <a:spLocks noChangeArrowheads="1"/>
          </p:cNvSpPr>
          <p:nvPr/>
        </p:nvSpPr>
        <p:spPr bwMode="auto">
          <a:xfrm>
            <a:off x="1120140" y="421779"/>
            <a:ext cx="611886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514350" fontAlgn="base">
              <a:spcBef>
                <a:spcPct val="0"/>
              </a:spcBef>
              <a:spcAft>
                <a:spcPct val="0"/>
              </a:spcAft>
              <a:buNone/>
              <a:defRPr/>
            </a:pP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5: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đèn</a:t>
            </a:r>
            <a:r>
              <a:rPr lang="en-US" sz="2600" dirty="0">
                <a:latin typeface="Times New Roman" panose="02020603050405020304" pitchFamily="18" charset="0"/>
                <a:cs typeface="Times New Roman" panose="02020603050405020304" pitchFamily="18" charset="0"/>
              </a:rPr>
              <a:t> pin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xảy</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3275343-3439-4998-B386-E4DB86CC3A3F}"/>
              </a:ext>
            </a:extLst>
          </p:cNvPr>
          <p:cNvSpPr/>
          <p:nvPr/>
        </p:nvSpPr>
        <p:spPr>
          <a:xfrm>
            <a:off x="5257800" y="3333750"/>
            <a:ext cx="3657600" cy="12001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Rounded Rectangle 1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FA359CFB-312F-49B1-9ADF-BB5D136677BB}"/>
              </a:ext>
            </a:extLst>
          </p:cNvPr>
          <p:cNvSpPr/>
          <p:nvPr/>
        </p:nvSpPr>
        <p:spPr>
          <a:xfrm>
            <a:off x="1478280" y="2266950"/>
            <a:ext cx="3398520" cy="8382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ounded Rectangle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EEAEE55-27FA-4BE6-A216-693D0B8B9D8B}"/>
              </a:ext>
            </a:extLst>
          </p:cNvPr>
          <p:cNvSpPr/>
          <p:nvPr/>
        </p:nvSpPr>
        <p:spPr>
          <a:xfrm>
            <a:off x="5212080" y="2266950"/>
            <a:ext cx="3779520" cy="914399"/>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ounded Rectangle 1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5AB2319-D006-46A1-B888-7D3B12DFEC7D}"/>
              </a:ext>
            </a:extLst>
          </p:cNvPr>
          <p:cNvSpPr/>
          <p:nvPr/>
        </p:nvSpPr>
        <p:spPr>
          <a:xfrm>
            <a:off x="1531620" y="3333750"/>
            <a:ext cx="3345179" cy="102489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lvl="0" defTabSz="514350">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976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nodeType="afterGroup">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16"/>
                                        </p:tgtEl>
                                        <p:attrNameLst>
                                          <p:attrName>fillcolor</p:attrName>
                                        </p:attrNameLst>
                                      </p:cBhvr>
                                      <p:to>
                                        <a:schemeClr val="accent2"/>
                                      </p:to>
                                    </p:animClr>
                                    <p:set>
                                      <p:cBhvr>
                                        <p:cTn id="27" dur="2000" fill="hold"/>
                                        <p:tgtEl>
                                          <p:spTgt spid="16"/>
                                        </p:tgtEl>
                                        <p:attrNameLst>
                                          <p:attrName>fill.type</p:attrName>
                                        </p:attrNameLst>
                                      </p:cBhvr>
                                      <p:to>
                                        <p:strVal val="solid"/>
                                      </p:to>
                                    </p:set>
                                    <p:set>
                                      <p:cBhvr>
                                        <p:cTn id="2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17"/>
                                        </p:tgtEl>
                                        <p:attrNameLst>
                                          <p:attrName>fillcolor</p:attrName>
                                        </p:attrNameLst>
                                      </p:cBhvr>
                                      <p:to>
                                        <a:srgbClr val="3F3F3F"/>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000" fill="hold"/>
                                        <p:tgtEl>
                                          <p:spTgt spid="18"/>
                                        </p:tgtEl>
                                        <p:attrNameLst>
                                          <p:attrName>fillcolor</p:attrName>
                                        </p:attrNameLst>
                                      </p:cBhvr>
                                      <p:to>
                                        <a:srgbClr val="3F3F3F"/>
                                      </p:to>
                                    </p:animClr>
                                    <p:set>
                                      <p:cBhvr>
                                        <p:cTn id="41" dur="2000" fill="hold"/>
                                        <p:tgtEl>
                                          <p:spTgt spid="18"/>
                                        </p:tgtEl>
                                        <p:attrNameLst>
                                          <p:attrName>fill.type</p:attrName>
                                        </p:attrNameLst>
                                      </p:cBhvr>
                                      <p:to>
                                        <p:strVal val="solid"/>
                                      </p:to>
                                    </p:set>
                                    <p:set>
                                      <p:cBhvr>
                                        <p:cTn id="4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19"/>
                                        </p:tgtEl>
                                        <p:attrNameLst>
                                          <p:attrName>fillcolor</p:attrName>
                                        </p:attrNameLst>
                                      </p:cBhvr>
                                      <p:to>
                                        <a:srgbClr val="3F3F3F"/>
                                      </p:to>
                                    </p:animClr>
                                    <p:set>
                                      <p:cBhvr>
                                        <p:cTn id="48" dur="2000" fill="hold"/>
                                        <p:tgtEl>
                                          <p:spTgt spid="19"/>
                                        </p:tgtEl>
                                        <p:attrNameLst>
                                          <p:attrName>fill.type</p:attrName>
                                        </p:attrNameLst>
                                      </p:cBhvr>
                                      <p:to>
                                        <p:strVal val="solid"/>
                                      </p:to>
                                    </p:set>
                                    <p:set>
                                      <p:cBhvr>
                                        <p:cTn id="4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7383D75-6FA7-4A01-9A9A-8625F719A8B1}"/>
              </a:ext>
            </a:extLst>
          </p:cNvPr>
          <p:cNvSpPr>
            <a:spLocks noChangeArrowheads="1" noChangeShapeType="1" noTextEdit="1"/>
          </p:cNvSpPr>
          <p:nvPr/>
        </p:nvSpPr>
        <p:spPr bwMode="auto">
          <a:xfrm>
            <a:off x="608511" y="213360"/>
            <a:ext cx="6630489" cy="986790"/>
          </a:xfrm>
          <a:prstGeom prst="rect">
            <a:avLst/>
          </a:prstGeom>
        </p:spPr>
        <p:txBody>
          <a:bodyPr wrap="none" fromWordArt="1">
            <a:prstTxWarp prst="textTriangle">
              <a:avLst>
                <a:gd name="adj" fmla="val 51472"/>
              </a:avLst>
            </a:prstTxWarp>
            <a:scene3d>
              <a:camera prst="legacyObliqueTopLeft"/>
              <a:lightRig rig="legacyNormal3" dir="r"/>
            </a:scene3d>
            <a:sp3d extrusionH="201600" prstMaterial="legacyMatte">
              <a:extrusionClr>
                <a:srgbClr val="0066CC"/>
              </a:extrusionClr>
              <a:contourClr>
                <a:srgbClr val="008000"/>
              </a:contourClr>
            </a:sp3d>
          </a:bodyPr>
          <a:lstStyle/>
          <a:p>
            <a:pPr algn="ctr" defTabSz="685800">
              <a:defRPr/>
            </a:pP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THÍ NGHIỆM 1</a:t>
            </a:r>
          </a:p>
        </p:txBody>
      </p:sp>
      <p:sp>
        <p:nvSpPr>
          <p:cNvPr id="3" name="Rectangle 2">
            <a:extLst>
              <a:ext uri="{FF2B5EF4-FFF2-40B4-BE49-F238E27FC236}">
                <a16:creationId xmlns="" xmlns:a16="http://schemas.microsoft.com/office/drawing/2014/main" id="{9E927114-DA3F-4005-A84C-0812EFFAB2AD}"/>
              </a:ext>
            </a:extLst>
          </p:cNvPr>
          <p:cNvSpPr/>
          <p:nvPr/>
        </p:nvSpPr>
        <p:spPr>
          <a:xfrm>
            <a:off x="457200" y="1233428"/>
            <a:ext cx="8382000" cy="2862322"/>
          </a:xfrm>
          <a:prstGeom prst="rect">
            <a:avLst/>
          </a:prstGeom>
        </p:spPr>
        <p:txBody>
          <a:bodyPr wrap="square">
            <a:spAutoFit/>
          </a:bodyPr>
          <a:lstStyle/>
          <a:p>
            <a:pPr algn="just">
              <a:spcBef>
                <a:spcPts val="300"/>
              </a:spcBef>
              <a:spcAft>
                <a:spcPts val="300"/>
              </a:spcAft>
            </a:pP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Bước</a:t>
            </a:r>
            <a:r>
              <a:rPr lang="en-US" sz="3500" dirty="0">
                <a:latin typeface="Times New Roman" panose="02020603050405020304" pitchFamily="18" charset="0"/>
                <a:ea typeface="Times New Roman" panose="02020603050405020304" pitchFamily="18" charset="0"/>
              </a:rPr>
              <a:t> 1: </a:t>
            </a:r>
            <a:r>
              <a:rPr lang="en-US" sz="3500" dirty="0" err="1">
                <a:latin typeface="Times New Roman" panose="02020603050405020304" pitchFamily="18" charset="0"/>
                <a:ea typeface="Times New Roman" panose="02020603050405020304" pitchFamily="18" charset="0"/>
              </a:rPr>
              <a:t>Đặt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đồng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xu</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vào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đáy</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cốc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đặt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mắt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sao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cho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không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quan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sát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được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đồng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xu</a:t>
            </a:r>
            <a:r>
              <a:rPr lang="en-US" sz="3500"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Bước</a:t>
            </a:r>
            <a:r>
              <a:rPr lang="en-US" sz="3500" dirty="0">
                <a:latin typeface="Times New Roman" panose="02020603050405020304" pitchFamily="18" charset="0"/>
                <a:ea typeface="Times New Roman" panose="02020603050405020304" pitchFamily="18" charset="0"/>
              </a:rPr>
              <a:t> 2: </a:t>
            </a:r>
            <a:r>
              <a:rPr lang="en-US" sz="3500" dirty="0" err="1">
                <a:latin typeface="Times New Roman" panose="02020603050405020304" pitchFamily="18" charset="0"/>
                <a:ea typeface="Times New Roman" panose="02020603050405020304" pitchFamily="18" charset="0"/>
              </a:rPr>
              <a:t>Giữ</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nguyên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vị</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trí</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đặt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mắt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đổ</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nước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vào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cốc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cho</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tới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khi</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nước</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đầy</a:t>
            </a:r>
            <a:r>
              <a:rPr lang="en-US" sz="3500" dirty="0">
                <a:latin typeface="Times New Roman" panose="02020603050405020304" pitchFamily="18" charset="0"/>
                <a:ea typeface="Times New Roman" panose="02020603050405020304" pitchFamily="18" charset="0"/>
              </a:rPr>
              <a:t> ¾ </a:t>
            </a:r>
            <a:r>
              <a:rPr lang="en-US" sz="3500" dirty="0" err="1">
                <a:latin typeface="Times New Roman" panose="02020603050405020304" pitchFamily="18" charset="0"/>
                <a:ea typeface="Times New Roman" panose="02020603050405020304" pitchFamily="18" charset="0"/>
              </a:rPr>
              <a:t>cốc</a:t>
            </a:r>
            <a:r>
              <a:rPr lang="en-US" sz="3500" dirty="0">
                <a:latin typeface="Times New Roman" panose="02020603050405020304" pitchFamily="18" charset="0"/>
                <a:ea typeface="Times New Roman" panose="02020603050405020304" pitchFamily="18" charset="0"/>
              </a:rPr>
              <a:t>. Quan </a:t>
            </a:r>
            <a:r>
              <a:rPr lang="en-US" sz="3500" dirty="0" err="1">
                <a:latin typeface="Times New Roman" panose="02020603050405020304" pitchFamily="18" charset="0"/>
                <a:ea typeface="Times New Roman" panose="02020603050405020304" pitchFamily="18" charset="0"/>
              </a:rPr>
              <a:t>sát</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hiện</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tượng</a:t>
            </a:r>
            <a:r>
              <a:rPr lang="en-US" sz="3500" dirty="0">
                <a:latin typeface="Times New Roman" panose="02020603050405020304" pitchFamily="18" charset="0"/>
                <a:ea typeface="Times New Roman" panose="02020603050405020304" pitchFamily="18" charset="0"/>
              </a:rPr>
              <a:t> </a:t>
            </a:r>
            <a:r>
              <a:rPr lang="en-US" sz="3500" dirty="0" err="1">
                <a:latin typeface="Times New Roman" panose="02020603050405020304" pitchFamily="18" charset="0"/>
                <a:ea typeface="Times New Roman" panose="02020603050405020304" pitchFamily="18" charset="0"/>
              </a:rPr>
              <a:t>xảy</a:t>
            </a:r>
            <a:r>
              <a:rPr lang="en-US" sz="3500" dirty="0">
                <a:latin typeface="Times New Roman" panose="02020603050405020304" pitchFamily="18" charset="0"/>
                <a:ea typeface="Times New Roman" panose="02020603050405020304" pitchFamily="18" charset="0"/>
              </a:rPr>
              <a:t> ra.</a:t>
            </a:r>
          </a:p>
        </p:txBody>
      </p:sp>
    </p:spTree>
    <p:extLst>
      <p:ext uri="{BB962C8B-B14F-4D97-AF65-F5344CB8AC3E}">
        <p14:creationId xmlns:p14="http://schemas.microsoft.com/office/powerpoint/2010/main" val="27574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DC2680A2-DA4F-5512-3C96-F830C96E2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0"/>
            <a:ext cx="5143500" cy="5143500"/>
          </a:xfrm>
          <a:prstGeom prst="rect">
            <a:avLst/>
          </a:prstGeom>
        </p:spPr>
      </p:pic>
      <p:sp>
        <p:nvSpPr>
          <p:cNvPr id="3" name="TextBox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051612F0-14D1-4785-8D00-3F03B43EA518}"/>
              </a:ext>
            </a:extLst>
          </p:cNvPr>
          <p:cNvSpPr txBox="1">
            <a:spLocks noChangeArrowheads="1"/>
          </p:cNvSpPr>
          <p:nvPr/>
        </p:nvSpPr>
        <p:spPr bwMode="auto">
          <a:xfrm>
            <a:off x="381000" y="590550"/>
            <a:ext cx="4876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Chúc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mừng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các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em</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đã</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vô</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cùng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xuất</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sắc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và</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may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mắn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nhận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được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những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chiếc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rương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vàng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xứ</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sở</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thần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tiên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JasmineUPC" panose="02020603050405020304" pitchFamily="18" charset="-34"/>
                <a:cs typeface="Times New Roman" panose="02020603050405020304" pitchFamily="18" charset="0"/>
              </a:rPr>
              <a:t>!</a:t>
            </a:r>
          </a:p>
        </p:txBody>
      </p:sp>
    </p:spTree>
    <p:extLst>
      <p:ext uri="{BB962C8B-B14F-4D97-AF65-F5344CB8AC3E}">
        <p14:creationId xmlns:p14="http://schemas.microsoft.com/office/powerpoint/2010/main" val="11524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2213B63E-0F5F-4E1D-812F-31CEA0ABED9E}"/>
              </a:ext>
            </a:extLst>
          </p:cNvPr>
          <p:cNvSpPr/>
          <p:nvPr/>
        </p:nvSpPr>
        <p:spPr>
          <a:xfrm>
            <a:off x="685800" y="895350"/>
            <a:ext cx="7772400" cy="2908489"/>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sym typeface="Webdings" panose="05030102010509060703" pitchFamily="18" charset="2"/>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Hướng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nhà</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ư</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00000"/>
              </a:lnSpc>
              <a:spcBef>
                <a:spcPts val="300"/>
              </a:spcBef>
              <a:spcAft>
                <a:spcPts val="300"/>
              </a:spcAft>
              <a:buClrTx/>
              <a:buSzTx/>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ư</a:t>
            </a:r>
            <a:r>
              <a:rPr lang="en-US" sz="2800" dirty="0" err="1">
                <a:solidFill>
                  <a:prstClr val="black"/>
                </a:solidFill>
                <a:latin typeface="Times New Roman" panose="02020603050405020304" pitchFamily="18" charset="0"/>
                <a:ea typeface="Times New Roman" panose="02020603050405020304" pitchFamily="18" charset="0"/>
              </a:rPr>
              <a:t>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niệm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điểm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tia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tia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khúc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xạ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góc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góc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khúc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xạ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phẳng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ư</a:t>
            </a:r>
            <a:r>
              <a:rPr lang="en-US" sz="2800" dirty="0" err="1">
                <a:solidFill>
                  <a:prstClr val="black"/>
                </a:solidFill>
                <a:latin typeface="Times New Roman" panose="02020603050405020304" pitchFamily="18" charset="0"/>
                <a:ea typeface="Times New Roman" panose="02020603050405020304" pitchFamily="18" charset="0"/>
              </a:rPr>
              <a:t>ợng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khúc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xạ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ánh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456571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90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úc xạ ánh sáng">
            <a:extLst>
              <a:ext uri="{FF2B5EF4-FFF2-40B4-BE49-F238E27FC236}">
                <a16:creationId xmlns="" xmlns:a16="http://schemas.microsoft.com/office/drawing/2014/main" id="{F26C5298-5497-48D7-9631-39326E16F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 y="438150"/>
            <a:ext cx="9148382"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325F10F5-313D-4D27-974F-A167176527EB}"/>
              </a:ext>
            </a:extLst>
          </p:cNvPr>
          <p:cNvSpPr/>
          <p:nvPr/>
        </p:nvSpPr>
        <p:spPr>
          <a:xfrm>
            <a:off x="152400" y="2647950"/>
            <a:ext cx="8839200" cy="1188601"/>
          </a:xfrm>
          <a:prstGeom prst="rect">
            <a:avLst/>
          </a:prstGeom>
        </p:spPr>
        <p:txBody>
          <a:bodyPr wrap="square">
            <a:spAutoFit/>
          </a:bodyPr>
          <a:lstStyle/>
          <a:p>
            <a:r>
              <a:rPr lang="en-US" sz="3500" b="1" u="sng" dirty="0" err="1">
                <a:solidFill>
                  <a:srgbClr val="0070C0"/>
                </a:solidFill>
                <a:latin typeface="Times New Roman" panose="02020603050405020304" pitchFamily="18" charset="0"/>
                <a:cs typeface="Times New Roman" panose="02020603050405020304" pitchFamily="18" charset="0"/>
              </a:rPr>
              <a:t>Nhận</a:t>
            </a:r>
            <a:r>
              <a:rPr lang="en-US" sz="3500" b="1" u="sng" dirty="0">
                <a:solidFill>
                  <a:srgbClr val="0070C0"/>
                </a:solidFill>
                <a:latin typeface="Times New Roman" panose="02020603050405020304" pitchFamily="18" charset="0"/>
                <a:cs typeface="Times New Roman" panose="02020603050405020304" pitchFamily="18" charset="0"/>
              </a:rPr>
              <a:t> </a:t>
            </a:r>
            <a:r>
              <a:rPr lang="en-US" sz="3500" b="1" u="sng" dirty="0" err="1">
                <a:solidFill>
                  <a:srgbClr val="0070C0"/>
                </a:solidFill>
                <a:latin typeface="Times New Roman" panose="02020603050405020304" pitchFamily="18" charset="0"/>
                <a:cs typeface="Times New Roman" panose="02020603050405020304" pitchFamily="18" charset="0"/>
              </a:rPr>
              <a:t>xét</a:t>
            </a:r>
            <a:r>
              <a:rPr lang="en-US" sz="3500" b="1" u="sng" dirty="0">
                <a:solidFill>
                  <a:srgbClr val="0070C0"/>
                </a:solidFill>
                <a:latin typeface="Times New Roman" panose="02020603050405020304" pitchFamily="18" charset="0"/>
                <a:cs typeface="Times New Roman" panose="02020603050405020304" pitchFamily="18" charset="0"/>
              </a:rPr>
              <a:t>:</a:t>
            </a:r>
            <a:r>
              <a:rPr lang="en-US" sz="3500" b="1" dirty="0">
                <a:solidFill>
                  <a:srgbClr val="0070C0"/>
                </a:solidFill>
                <a:latin typeface="Times New Roman" panose="02020603050405020304" pitchFamily="18" charset="0"/>
                <a:cs typeface="Times New Roman" panose="02020603050405020304" pitchFamily="18" charset="0"/>
              </a:rPr>
              <a:t> </a:t>
            </a:r>
            <a:r>
              <a:rPr lang="vi-VN" sz="3500" dirty="0">
                <a:solidFill>
                  <a:srgbClr val="0070C0"/>
                </a:solidFill>
                <a:latin typeface="Times New Roman" panose="02020603050405020304" pitchFamily="18" charset="0"/>
                <a:cs typeface="Times New Roman" panose="02020603050405020304" pitchFamily="18" charset="0"/>
              </a:rPr>
              <a:t>Giữ nguyên mắt ở vị trí đó và đổ nước vào cốc thì lại nhìn thấy đồng xu.</a:t>
            </a:r>
            <a:endParaRPr lang="en-US" sz="3500" dirty="0">
              <a:solidFill>
                <a:srgbClr val="0070C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8AA4585A-9D07-4F76-8955-DE109778C60B}"/>
              </a:ext>
            </a:extLst>
          </p:cNvPr>
          <p:cNvSpPr>
            <a:spLocks noGrp="1"/>
          </p:cNvSpPr>
          <p:nvPr>
            <p:ph type="title"/>
          </p:nvPr>
        </p:nvSpPr>
        <p:spPr>
          <a:xfrm>
            <a:off x="3294993" y="3924956"/>
            <a:ext cx="5849007" cy="780394"/>
          </a:xfrm>
          <a:ln w="28575">
            <a:solidFill>
              <a:srgbClr val="00B050"/>
            </a:solidFill>
          </a:ln>
          <a:scene3d>
            <a:camera prst="isometricOffAxis1Right"/>
            <a:lightRig rig="threePt" dir="t"/>
          </a:scene3d>
          <a:sp3d>
            <a:bevelB w="63500" prst="angle"/>
          </a:sp3d>
        </p:spPr>
        <p:style>
          <a:lnRef idx="2">
            <a:schemeClr val="accent2"/>
          </a:lnRef>
          <a:fillRef idx="1">
            <a:schemeClr val="lt1"/>
          </a:fillRef>
          <a:effectRef idx="0">
            <a:schemeClr val="accent2"/>
          </a:effectRef>
          <a:fontRef idx="minor">
            <a:schemeClr val="dk1"/>
          </a:fontRef>
        </p:style>
        <p:txBody>
          <a:bodyPr/>
          <a:lstStyle/>
          <a:p>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Tại</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sao</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lại</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có</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hiện</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t</a:t>
            </a:r>
            <a:r>
              <a:rPr lang="vi-VN" sz="3600" dirty="0">
                <a:ln w="9525">
                  <a:solidFill>
                    <a:schemeClr val="tx1"/>
                  </a:solidFill>
                </a:ln>
                <a:solidFill>
                  <a:srgbClr val="FF0000"/>
                </a:solidFill>
                <a:latin typeface="Times New Roman" panose="02020603050405020304" pitchFamily="18" charset="0"/>
                <a:cs typeface="Times New Roman" panose="02020603050405020304" pitchFamily="18" charset="0"/>
              </a:rPr>
              <a:t>ư</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ợng</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 </a:t>
            </a:r>
            <a:r>
              <a:rPr lang="en-US" sz="3600" dirty="0" err="1">
                <a:ln w="9525">
                  <a:solidFill>
                    <a:schemeClr val="tx1"/>
                  </a:solidFill>
                </a:ln>
                <a:solidFill>
                  <a:srgbClr val="FF0000"/>
                </a:solidFill>
                <a:latin typeface="Times New Roman" panose="02020603050405020304" pitchFamily="18" charset="0"/>
                <a:cs typeface="Times New Roman" panose="02020603050405020304" pitchFamily="18" charset="0"/>
              </a:rPr>
              <a:t>trên</a:t>
            </a:r>
            <a:r>
              <a:rPr lang="en-US" sz="3600" dirty="0">
                <a:ln w="9525">
                  <a:solidFill>
                    <a:schemeClr val="tx1"/>
                  </a:solidFill>
                </a:ln>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025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6135" y="1809750"/>
            <a:ext cx="3333750" cy="3333750"/>
          </a:xfrm>
          <a:prstGeom prst="rect">
            <a:avLst/>
          </a:prstGeom>
        </p:spPr>
      </p:pic>
      <p:sp>
        <p:nvSpPr>
          <p:cNvPr id="6" name="Google Shape;157;p2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549CE1D0-6956-4876-8361-E0F1378BD373}"/>
              </a:ext>
            </a:extLst>
          </p:cNvPr>
          <p:cNvSpPr/>
          <p:nvPr/>
        </p:nvSpPr>
        <p:spPr>
          <a:xfrm>
            <a:off x="4426135" y="1036889"/>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tx2">
              <a:lumMod val="40000"/>
              <a:lumOff val="6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EF570CD-1298-405C-894A-213B5893CEEA}"/>
              </a:ext>
            </a:extLst>
          </p:cNvPr>
          <p:cNvSpPr/>
          <p:nvPr/>
        </p:nvSpPr>
        <p:spPr>
          <a:xfrm>
            <a:off x="5715000" y="376764"/>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405B9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73F07BD9-D0A3-45DF-92E3-95CBDA06D588}"/>
              </a:ext>
            </a:extLst>
          </p:cNvPr>
          <p:cNvSpPr/>
          <p:nvPr/>
        </p:nvSpPr>
        <p:spPr>
          <a:xfrm>
            <a:off x="6724478" y="780172"/>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tx2">
              <a:lumMod val="60000"/>
              <a:lumOff val="4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9" name="Sun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CC905CC-A24B-51AB-5EBA-B1B37E87031D}"/>
              </a:ext>
            </a:extLst>
          </p:cNvPr>
          <p:cNvSpPr/>
          <p:nvPr/>
        </p:nvSpPr>
        <p:spPr>
          <a:xfrm>
            <a:off x="152977" y="748077"/>
            <a:ext cx="3704870" cy="3728673"/>
          </a:xfrm>
          <a:prstGeom prst="sun">
            <a:avLst/>
          </a:prstGeom>
          <a:solidFill>
            <a:srgbClr val="1D5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TextBox 10"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09804FF-B411-FDBD-A4B5-5F2DA837498F}"/>
              </a:ext>
            </a:extLst>
          </p:cNvPr>
          <p:cNvSpPr txBox="1"/>
          <p:nvPr/>
        </p:nvSpPr>
        <p:spPr>
          <a:xfrm>
            <a:off x="539102" y="2073804"/>
            <a:ext cx="2971800" cy="1077218"/>
          </a:xfrm>
          <a:prstGeom prst="rect">
            <a:avLst/>
          </a:prstGeom>
          <a:noFill/>
        </p:spPr>
        <p:txBody>
          <a:bodyPr wrap="square">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HT KIẾN THỨC</a:t>
            </a:r>
          </a:p>
        </p:txBody>
      </p:sp>
    </p:spTree>
    <p:extLst>
      <p:ext uri="{BB962C8B-B14F-4D97-AF65-F5344CB8AC3E}">
        <p14:creationId xmlns:p14="http://schemas.microsoft.com/office/powerpoint/2010/main" val="2092113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fltVal val="0"/>
                                          </p:val>
                                        </p:tav>
                                        <p:tav tm="100000">
                                          <p:val>
                                            <p:strVal val="#ppt_w"/>
                                          </p:val>
                                        </p:tav>
                                      </p:tavLst>
                                    </p:anim>
                                    <p:anim calcmode="lin" valueType="num">
                                      <p:cBhvr>
                                        <p:cTn id="14" dur="1500" fill="hold"/>
                                        <p:tgtEl>
                                          <p:spTgt spid="9"/>
                                        </p:tgtEl>
                                        <p:attrNameLst>
                                          <p:attrName>ppt_h</p:attrName>
                                        </p:attrNameLst>
                                      </p:cBhvr>
                                      <p:tavLst>
                                        <p:tav tm="0">
                                          <p:val>
                                            <p:fltVal val="0"/>
                                          </p:val>
                                        </p:tav>
                                        <p:tav tm="100000">
                                          <p:val>
                                            <p:strVal val="#ppt_h"/>
                                          </p:val>
                                        </p:tav>
                                      </p:tavLst>
                                    </p:anim>
                                    <p:anim calcmode="lin" valueType="num">
                                      <p:cBhvr>
                                        <p:cTn id="15" dur="1500" fill="hold"/>
                                        <p:tgtEl>
                                          <p:spTgt spid="9"/>
                                        </p:tgtEl>
                                        <p:attrNameLst>
                                          <p:attrName>style.rotation</p:attrName>
                                        </p:attrNameLst>
                                      </p:cBhvr>
                                      <p:tavLst>
                                        <p:tav tm="0">
                                          <p:val>
                                            <p:fltVal val="360"/>
                                          </p:val>
                                        </p:tav>
                                        <p:tav tm="100000">
                                          <p:val>
                                            <p:fltVal val="0"/>
                                          </p:val>
                                        </p:tav>
                                      </p:tavLst>
                                    </p:anim>
                                    <p:animEffect transition="in" filter="fade">
                                      <p:cBhvr>
                                        <p:cTn id="16" dur="1500"/>
                                        <p:tgtEl>
                                          <p:spTgt spid="9"/>
                                        </p:tgtEl>
                                      </p:cBhvr>
                                    </p:animEffect>
                                  </p:childTnLst>
                                </p:cTn>
                              </p:par>
                            </p:childTnLst>
                          </p:cTn>
                        </p:par>
                        <p:par>
                          <p:cTn id="17" fill="hold">
                            <p:stCondLst>
                              <p:cond delay="2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 by="(-#ppt_w*2)" calcmode="lin" valueType="num">
                                      <p:cBhvr rctx="PPT">
                                        <p:cTn id="20" dur="500" autoRev="1" fill="hold">
                                          <p:stCondLst>
                                            <p:cond delay="0"/>
                                          </p:stCondLst>
                                        </p:cTn>
                                        <p:tgtEl>
                                          <p:spTgt spid="10"/>
                                        </p:tgtEl>
                                        <p:attrNameLst>
                                          <p:attrName>ppt_w</p:attrName>
                                        </p:attrNameLst>
                                      </p:cBhvr>
                                    </p:anim>
                                    <p:anim by="(#ppt_w*0.50)" calcmode="lin" valueType="num">
                                      <p:cBhvr>
                                        <p:cTn id="21" dur="500" decel="50000" autoRev="1" fill="hold">
                                          <p:stCondLst>
                                            <p:cond delay="0"/>
                                          </p:stCondLst>
                                        </p:cTn>
                                        <p:tgtEl>
                                          <p:spTgt spid="10"/>
                                        </p:tgtEl>
                                        <p:attrNameLst>
                                          <p:attrName>ppt_x</p:attrName>
                                        </p:attrNameLst>
                                      </p:cBhvr>
                                    </p:anim>
                                    <p:anim from="(-#ppt_h/2)" to="(#ppt_y)" calcmode="lin" valueType="num">
                                      <p:cBhvr>
                                        <p:cTn id="22" dur="1000" fill="hold">
                                          <p:stCondLst>
                                            <p:cond delay="0"/>
                                          </p:stCondLst>
                                        </p:cTn>
                                        <p:tgtEl>
                                          <p:spTgt spid="10"/>
                                        </p:tgtEl>
                                        <p:attrNameLst>
                                          <p:attrName>ppt_y</p:attrName>
                                        </p:attrNameLst>
                                      </p:cBhvr>
                                    </p:anim>
                                    <p:animRot by="21600000">
                                      <p:cBhvr>
                                        <p:cTn id="23"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63B26D9-60FC-46E1-BB53-35AF22DBAFAB}"/>
              </a:ext>
            </a:extLst>
          </p:cNvPr>
          <p:cNvSpPr>
            <a:spLocks noGrp="1"/>
          </p:cNvSpPr>
          <p:nvPr>
            <p:ph type="title"/>
          </p:nvPr>
        </p:nvSpPr>
        <p:spPr>
          <a:xfrm>
            <a:off x="76200" y="134731"/>
            <a:ext cx="9067800" cy="913019"/>
          </a:xfrm>
        </p:spPr>
        <p:txBody>
          <a:bodyPr>
            <a:noAutofit/>
          </a:bodyPr>
          <a:lstStyle/>
          <a:p>
            <a:r>
              <a:rPr lang="en-US" sz="3600" b="1" u="sng" dirty="0" err="1">
                <a:solidFill>
                  <a:srgbClr val="002060"/>
                </a:solidFill>
                <a:latin typeface="Times New Roman" panose="02020603050405020304" pitchFamily="18" charset="0"/>
                <a:cs typeface="Times New Roman" panose="02020603050405020304" pitchFamily="18" charset="0"/>
              </a:rPr>
              <a:t>Bài</a:t>
            </a:r>
            <a:r>
              <a:rPr lang="en-US" sz="3600" b="1" u="sng" dirty="0">
                <a:solidFill>
                  <a:srgbClr val="002060"/>
                </a:solidFill>
                <a:latin typeface="Times New Roman" panose="02020603050405020304" pitchFamily="18" charset="0"/>
                <a:cs typeface="Times New Roman" panose="02020603050405020304" pitchFamily="18" charset="0"/>
              </a:rPr>
              <a:t> 5 </a:t>
            </a:r>
            <a:r>
              <a:rPr lang="en-US" sz="3600" b="1" dirty="0">
                <a:solidFill>
                  <a:srgbClr val="002060"/>
                </a:solidFill>
                <a:latin typeface="Times New Roman" panose="02020603050405020304" pitchFamily="18" charset="0"/>
                <a:cs typeface="Times New Roman" panose="02020603050405020304" pitchFamily="18" charset="0"/>
              </a:rPr>
              <a:t/>
            </a:r>
            <a:br>
              <a:rPr lang="en-US" sz="36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KHÚC XẠ ÁNH SÁNG</a:t>
            </a:r>
          </a:p>
        </p:txBody>
      </p:sp>
      <p:sp>
        <p:nvSpPr>
          <p:cNvPr id="3" name="TextBox 2"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93ABF13D-9EAD-4C47-BF2D-44DC01C2252A}"/>
              </a:ext>
            </a:extLst>
          </p:cNvPr>
          <p:cNvSpPr txBox="1"/>
          <p:nvPr/>
        </p:nvSpPr>
        <p:spPr>
          <a:xfrm>
            <a:off x="480060" y="1047750"/>
            <a:ext cx="5692140" cy="523220"/>
          </a:xfrm>
          <a:prstGeom prst="rect">
            <a:avLst/>
          </a:prstGeom>
          <a:noFill/>
        </p:spPr>
        <p:txBody>
          <a:bodyPr wrap="square" rtlCol="0">
            <a:spAutoFit/>
          </a:bodyPr>
          <a:lstStyle/>
          <a:p>
            <a:r>
              <a:rPr lang="en-US" sz="2800" b="1" u="sng" dirty="0">
                <a:solidFill>
                  <a:srgbClr val="7030A0"/>
                </a:solidFill>
                <a:latin typeface="Times New Roman" panose="02020603050405020304" pitchFamily="18" charset="0"/>
                <a:cs typeface="Times New Roman" panose="02020603050405020304" pitchFamily="18" charset="0"/>
              </a:rPr>
              <a:t>I. </a:t>
            </a:r>
            <a:r>
              <a:rPr lang="en-US" sz="2800" b="1" u="sng" dirty="0" err="1">
                <a:solidFill>
                  <a:srgbClr val="7030A0"/>
                </a:solidFill>
                <a:latin typeface="Times New Roman" panose="02020603050405020304" pitchFamily="18" charset="0"/>
                <a:cs typeface="Times New Roman" panose="02020603050405020304" pitchFamily="18" charset="0"/>
              </a:rPr>
              <a:t>Hiện</a:t>
            </a:r>
            <a:r>
              <a:rPr lang="en-US" sz="2800" b="1" u="sng" dirty="0">
                <a:solidFill>
                  <a:srgbClr val="7030A0"/>
                </a:solidFill>
                <a:latin typeface="Times New Roman" panose="02020603050405020304" pitchFamily="18" charset="0"/>
                <a:cs typeface="Times New Roman" panose="02020603050405020304" pitchFamily="18" charset="0"/>
              </a:rPr>
              <a:t> t</a:t>
            </a:r>
            <a:r>
              <a:rPr lang="vi-VN" sz="2800" b="1" u="sng" dirty="0">
                <a:solidFill>
                  <a:srgbClr val="7030A0"/>
                </a:solidFill>
                <a:latin typeface="Times New Roman" panose="02020603050405020304" pitchFamily="18" charset="0"/>
                <a:cs typeface="Times New Roman" panose="02020603050405020304" pitchFamily="18" charset="0"/>
              </a:rPr>
              <a:t>ư</a:t>
            </a:r>
            <a:r>
              <a:rPr lang="en-US" sz="2800" b="1" u="sng" dirty="0" err="1">
                <a:solidFill>
                  <a:srgbClr val="7030A0"/>
                </a:solidFill>
                <a:latin typeface="Times New Roman" panose="02020603050405020304" pitchFamily="18" charset="0"/>
                <a:cs typeface="Times New Roman" panose="02020603050405020304" pitchFamily="18" charset="0"/>
              </a:rPr>
              <a:t>ợng</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khúc</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xạ</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ánh</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sáng</a:t>
            </a:r>
            <a:r>
              <a:rPr lang="en-US" sz="2800" b="1" u="sng" dirty="0">
                <a:solidFill>
                  <a:srgbClr val="7030A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 xmlns:a16="http://schemas.microsoft.com/office/drawing/2014/main" id="{31BF60E0-0C2F-41CA-BB27-CF10DC4BE8B7}"/>
              </a:ext>
            </a:extLst>
          </p:cNvPr>
          <p:cNvSpPr txBox="1"/>
          <p:nvPr/>
        </p:nvSpPr>
        <p:spPr>
          <a:xfrm>
            <a:off x="419100" y="2571750"/>
            <a:ext cx="2080260" cy="523220"/>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cụ</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3074" name="Picture 2" descr="Nguồn sáng">
            <a:extLst>
              <a:ext uri="{FF2B5EF4-FFF2-40B4-BE49-F238E27FC236}">
                <a16:creationId xmlns="" xmlns:a16="http://schemas.microsoft.com/office/drawing/2014/main" id="{CA84B2B5-CA95-4A98-8475-F2A86705F4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1" y="3094969"/>
            <a:ext cx="1988820" cy="15390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ối bán nguyệt trong suốt, thí nghiệm tán sắc quang học VIETVALUE">
            <a:extLst>
              <a:ext uri="{FF2B5EF4-FFF2-40B4-BE49-F238E27FC236}">
                <a16:creationId xmlns="" xmlns:a16="http://schemas.microsoft.com/office/drawing/2014/main" id="{97BCC039-C501-4796-BD31-1E4D0433E0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93" t="3650" r="17413" b="6881"/>
          <a:stretch/>
        </p:blipFill>
        <p:spPr bwMode="auto">
          <a:xfrm flipH="1">
            <a:off x="7377153" y="2715281"/>
            <a:ext cx="1760221" cy="24282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ến thế nguồn - Thiết bị thực hành môn vật lý - Dụng cụ thực hành">
            <a:extLst>
              <a:ext uri="{FF2B5EF4-FFF2-40B4-BE49-F238E27FC236}">
                <a16:creationId xmlns="" xmlns:a16="http://schemas.microsoft.com/office/drawing/2014/main" id="{55BA53F1-62D2-4018-8776-0D0856D16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639151"/>
            <a:ext cx="2430779" cy="244719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ây Nối">
            <a:extLst>
              <a:ext uri="{FF2B5EF4-FFF2-40B4-BE49-F238E27FC236}">
                <a16:creationId xmlns="" xmlns:a16="http://schemas.microsoft.com/office/drawing/2014/main" id="{C0562074-B973-4022-9C6B-47E0D0D7999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Bộ nghiên cứu thực nghiệm định luật khúc xạ ánh sáng vật lý 9 VIETVALUE">
            <a:extLst>
              <a:ext uri="{FF2B5EF4-FFF2-40B4-BE49-F238E27FC236}">
                <a16:creationId xmlns="" xmlns:a16="http://schemas.microsoft.com/office/drawing/2014/main" id="{3177D0DD-4B43-4207-A593-1F4E406A7B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2795" y="3181350"/>
            <a:ext cx="180540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ây Nối">
            <a:extLst>
              <a:ext uri="{FF2B5EF4-FFF2-40B4-BE49-F238E27FC236}">
                <a16:creationId xmlns="" xmlns:a16="http://schemas.microsoft.com/office/drawing/2014/main" id="{C2E4411F-D770-41B0-A502-42075CE647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794" y="2369209"/>
            <a:ext cx="1805405" cy="12464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4362968D-831D-4876-94C2-CE77F5A976D4}"/>
              </a:ext>
            </a:extLst>
          </p:cNvPr>
          <p:cNvSpPr txBox="1"/>
          <p:nvPr/>
        </p:nvSpPr>
        <p:spPr>
          <a:xfrm>
            <a:off x="312420" y="1581150"/>
            <a:ext cx="8770620"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HĐ 2.1: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Tiến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t</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(5 </a:t>
            </a:r>
            <a:r>
              <a:rPr lang="en-US" sz="2800" dirty="0" err="1">
                <a:solidFill>
                  <a:srgbClr val="FF0000"/>
                </a:solidFill>
                <a:latin typeface="Times New Roman" panose="02020603050405020304" pitchFamily="18" charset="0"/>
                <a:cs typeface="Times New Roman" panose="02020603050405020304" pitchFamily="18" charset="0"/>
              </a:rPr>
              <a:t>phút</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86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ircle(in)">
                                      <p:cBhvr>
                                        <p:cTn id="22" dur="2000"/>
                                        <p:tgtEl>
                                          <p:spTgt spid="3074"/>
                                        </p:tgtEl>
                                      </p:cBhvr>
                                    </p:animEffect>
                                  </p:childTnLst>
                                </p:cTn>
                              </p:par>
                              <p:par>
                                <p:cTn id="23" presetID="6" presetClass="entr" presetSubtype="16" fill="hold" nodeType="withEffect">
                                  <p:stCondLst>
                                    <p:cond delay="0"/>
                                  </p:stCondLst>
                                  <p:childTnLst>
                                    <p:set>
                                      <p:cBhvr>
                                        <p:cTn id="24" dur="1" fill="hold">
                                          <p:stCondLst>
                                            <p:cond delay="0"/>
                                          </p:stCondLst>
                                        </p:cTn>
                                        <p:tgtEl>
                                          <p:spTgt spid="3082"/>
                                        </p:tgtEl>
                                        <p:attrNameLst>
                                          <p:attrName>style.visibility</p:attrName>
                                        </p:attrNameLst>
                                      </p:cBhvr>
                                      <p:to>
                                        <p:strVal val="visible"/>
                                      </p:to>
                                    </p:set>
                                    <p:animEffect transition="in" filter="circle(in)">
                                      <p:cBhvr>
                                        <p:cTn id="25" dur="2000"/>
                                        <p:tgtEl>
                                          <p:spTgt spid="3082"/>
                                        </p:tgtEl>
                                      </p:cBhvr>
                                    </p:animEffect>
                                  </p:childTnLst>
                                </p:cTn>
                              </p:par>
                              <p:par>
                                <p:cTn id="26" presetID="6"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circle(in)">
                                      <p:cBhvr>
                                        <p:cTn id="3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7383D75-6FA7-4A01-9A9A-8625F719A8B1}"/>
              </a:ext>
            </a:extLst>
          </p:cNvPr>
          <p:cNvSpPr>
            <a:spLocks noChangeArrowheads="1" noChangeShapeType="1" noTextEdit="1"/>
          </p:cNvSpPr>
          <p:nvPr/>
        </p:nvSpPr>
        <p:spPr bwMode="auto">
          <a:xfrm>
            <a:off x="608511" y="213360"/>
            <a:ext cx="6630489" cy="986790"/>
          </a:xfrm>
          <a:prstGeom prst="rect">
            <a:avLst/>
          </a:prstGeom>
        </p:spPr>
        <p:txBody>
          <a:bodyPr wrap="none" fromWordArt="1">
            <a:prstTxWarp prst="textTriangle">
              <a:avLst>
                <a:gd name="adj" fmla="val 51472"/>
              </a:avLst>
            </a:prstTxWarp>
            <a:scene3d>
              <a:camera prst="legacyObliqueTopLeft"/>
              <a:lightRig rig="legacyNormal3" dir="r"/>
            </a:scene3d>
            <a:sp3d extrusionH="201600" prstMaterial="legacyMatte">
              <a:extrusionClr>
                <a:srgbClr val="0066CC"/>
              </a:extrusionClr>
              <a:contourClr>
                <a:srgbClr val="008000"/>
              </a:contourClr>
            </a:sp3d>
          </a:bodyPr>
          <a:lstStyle/>
          <a:p>
            <a:pPr algn="ctr" defTabSz="685800">
              <a:defRPr/>
            </a:pP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THÍ NGHIỆM 2</a:t>
            </a:r>
          </a:p>
        </p:txBody>
      </p:sp>
      <p:sp>
        <p:nvSpPr>
          <p:cNvPr id="3" name="Rectangle 2">
            <a:extLst>
              <a:ext uri="{FF2B5EF4-FFF2-40B4-BE49-F238E27FC236}">
                <a16:creationId xmlns="" xmlns:a16="http://schemas.microsoft.com/office/drawing/2014/main" id="{9E927114-DA3F-4005-A84C-0812EFFAB2AD}"/>
              </a:ext>
            </a:extLst>
          </p:cNvPr>
          <p:cNvSpPr/>
          <p:nvPr/>
        </p:nvSpPr>
        <p:spPr>
          <a:xfrm>
            <a:off x="929640" y="1962150"/>
            <a:ext cx="7985760" cy="2564130"/>
          </a:xfrm>
          <a:prstGeom prst="rect">
            <a:avLst/>
          </a:prstGeom>
        </p:spPr>
        <p:txBody>
          <a:bodyPr wrap="square">
            <a:spAutoFit/>
          </a:bodyPr>
          <a:lstStyle/>
          <a:p>
            <a:pPr marL="457200" indent="-457200" algn="just">
              <a:spcBef>
                <a:spcPts val="300"/>
              </a:spcBef>
              <a:spcAft>
                <a:spcPts val="300"/>
              </a:spcAft>
              <a:buFontTx/>
              <a:buChar char="-"/>
            </a:pP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t>
            </a:r>
            <a:r>
              <a:rPr lang="vi-VN" sz="2800" dirty="0">
                <a:latin typeface="Times New Roman" panose="02020603050405020304" pitchFamily="18" charset="0"/>
                <a:ea typeface="Times New Roman" panose="02020603050405020304" pitchFamily="18" charset="0"/>
              </a:rPr>
              <a: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5.1.</a:t>
            </a:r>
          </a:p>
          <a:p>
            <a:pPr marL="457200" indent="-457200" algn="just">
              <a:spcBef>
                <a:spcPts val="300"/>
              </a:spcBef>
              <a:spcAft>
                <a:spcPts val="300"/>
              </a:spcAft>
              <a:buFontTx/>
              <a:buChar char="-"/>
            </a:pPr>
            <a:r>
              <a:rPr lang="en-US" sz="2800" dirty="0" err="1">
                <a:latin typeface="Times New Roman" panose="02020603050405020304" pitchFamily="18" charset="0"/>
                <a:ea typeface="Times New Roman" panose="02020603050405020304" pitchFamily="18" charset="0"/>
              </a:rPr>
              <a:t>Bước</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1</a:t>
            </a:r>
          </a:p>
          <a:p>
            <a:pPr algn="just">
              <a:spcBef>
                <a:spcPts val="300"/>
              </a:spcBef>
              <a:spcAft>
                <a:spcPts val="300"/>
              </a:spcAft>
            </a:pPr>
            <a:r>
              <a:rPr lang="en-US" sz="2800" dirty="0" err="1">
                <a:latin typeface="Times New Roman" panose="02020603050405020304" pitchFamily="18" charset="0"/>
                <a:ea typeface="Times New Roman" panose="02020603050405020304" pitchFamily="18" charset="0"/>
              </a:rPr>
              <a:t>chùm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trụ</a:t>
            </a:r>
            <a:r>
              <a:rPr lang="en-US" sz="2800"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latin typeface="Times New Roman" panose="02020603050405020304" pitchFamily="18" charset="0"/>
                <a:ea typeface="Times New Roman" panose="02020603050405020304" pitchFamily="18" charset="0"/>
              </a:rPr>
              <a:t>  Quan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đ</a:t>
            </a:r>
            <a:r>
              <a:rPr lang="vi-VN" sz="2800" dirty="0">
                <a:latin typeface="Times New Roman" panose="02020603050405020304" pitchFamily="18" charset="0"/>
                <a:ea typeface="Times New Roman" panose="02020603050405020304" pitchFamily="18" charset="0"/>
              </a:rPr>
              <a:t>ư</a:t>
            </a:r>
            <a:r>
              <a:rPr lang="en-US" sz="2800" dirty="0" err="1">
                <a:latin typeface="Times New Roman" panose="02020603050405020304" pitchFamily="18" charset="0"/>
                <a:ea typeface="Times New Roman" panose="02020603050405020304" pitchFamily="18" charset="0"/>
              </a:rPr>
              <a:t>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a:t>
            </a:r>
          </a:p>
        </p:txBody>
      </p:sp>
      <p:pic>
        <p:nvPicPr>
          <p:cNvPr id="4102" name="Picture 6" descr="Khi ánh sáng truyền từ không khí sang thủy tinh thì A. Góc khúc xạ r...">
            <a:extLst>
              <a:ext uri="{FF2B5EF4-FFF2-40B4-BE49-F238E27FC236}">
                <a16:creationId xmlns="" xmlns:a16="http://schemas.microsoft.com/office/drawing/2014/main" id="{D6E12E7A-A036-409F-94A1-0620611C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529" y="2571750"/>
            <a:ext cx="3210743"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F25A5238-A9ED-48B2-936C-598742CBA1AE}"/>
              </a:ext>
            </a:extLst>
          </p:cNvPr>
          <p:cNvSpPr txBox="1"/>
          <p:nvPr/>
        </p:nvSpPr>
        <p:spPr>
          <a:xfrm>
            <a:off x="419100" y="1428750"/>
            <a:ext cx="3771900" cy="523220"/>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b</a:t>
            </a:r>
            <a:r>
              <a:rPr lang="vi-VN" sz="2800" dirty="0">
                <a:solidFill>
                  <a:srgbClr val="0000FF"/>
                </a:solidFill>
                <a:latin typeface="Times New Roman" panose="02020603050405020304" pitchFamily="18" charset="0"/>
                <a:cs typeface="Times New Roman" panose="02020603050405020304" pitchFamily="18" charset="0"/>
              </a:rPr>
              <a:t>ư</a:t>
            </a:r>
            <a:r>
              <a:rPr lang="en-US" sz="2800" dirty="0" err="1">
                <a:solidFill>
                  <a:srgbClr val="0000FF"/>
                </a:solidFill>
                <a:latin typeface="Times New Roman" panose="02020603050405020304" pitchFamily="18" charset="0"/>
                <a:cs typeface="Times New Roman" panose="02020603050405020304" pitchFamily="18" charset="0"/>
              </a:rPr>
              <a:t>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hành</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944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4" descr="OPL20U25GSXzBJYl68kk8uQGfFKzs7yb1M4KJWUiLk6ZEvGF+qCIPSnY57AbBFCvTW21.2022.10+K4lPs7H94VUqPe2XwIsfPRnrXQE//QTEXxb8/8N4CNc6FpgZahzpTjFhMzSA7T/nHJa11DE8Ng2TP3iAmRczFlmslSuUNOgUeb6yRvs0=">
            <a:extLst>
              <a:ext uri="{FF2B5EF4-FFF2-40B4-BE49-F238E27FC236}">
                <a16:creationId xmlns="" xmlns:a16="http://schemas.microsoft.com/office/drawing/2014/main" id="{87383D75-6FA7-4A01-9A9A-8625F719A8B1}"/>
              </a:ext>
            </a:extLst>
          </p:cNvPr>
          <p:cNvSpPr>
            <a:spLocks noChangeArrowheads="1" noChangeShapeType="1" noTextEdit="1"/>
          </p:cNvSpPr>
          <p:nvPr/>
        </p:nvSpPr>
        <p:spPr bwMode="auto">
          <a:xfrm>
            <a:off x="1143000" y="361950"/>
            <a:ext cx="6118860" cy="1143000"/>
          </a:xfrm>
          <a:prstGeom prst="rect">
            <a:avLst/>
          </a:prstGeom>
          <a:ln>
            <a:solidFill>
              <a:srgbClr val="DE4654"/>
            </a:solidFill>
          </a:ln>
        </p:spPr>
        <p:txBody>
          <a:bodyPr wrap="none" fromWordArt="1">
            <a:prstTxWarp prst="textTriangle">
              <a:avLst>
                <a:gd name="adj" fmla="val 51472"/>
              </a:avLst>
            </a:prstTxWarp>
            <a:scene3d>
              <a:camera prst="legacyObliqueTopLeft"/>
              <a:lightRig rig="legacyNormal3" dir="r"/>
            </a:scene3d>
            <a:sp3d extrusionH="201600" prstMaterial="legacyMatte">
              <a:extrusionClr>
                <a:srgbClr val="0066CC"/>
              </a:extrusionClr>
              <a:contourClr>
                <a:srgbClr val="008000"/>
              </a:contourClr>
            </a:sp3d>
          </a:bodyPr>
          <a:lstStyle/>
          <a:p>
            <a:pPr algn="ctr" defTabSz="685800">
              <a:defRPr/>
            </a:pP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Trả</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lời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câu</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 </a:t>
            </a:r>
            <a:r>
              <a:rPr lang="en-US" sz="1350" kern="10" dirty="0" err="1">
                <a:ln w="9525">
                  <a:round/>
                  <a:headEnd/>
                  <a:tailEnd/>
                </a:ln>
                <a:solidFill>
                  <a:srgbClr val="008000"/>
                </a:solidFill>
                <a:latin typeface="Times New Roman" panose="02020603050405020304" pitchFamily="18" charset="0"/>
                <a:cs typeface="Times New Roman" panose="02020603050405020304" pitchFamily="18" charset="0"/>
              </a:rPr>
              <a:t>hỏi</a:t>
            </a:r>
            <a:r>
              <a:rPr lang="en-US" sz="1350" kern="10" dirty="0">
                <a:ln w="9525">
                  <a:round/>
                  <a:headEnd/>
                  <a:tailEnd/>
                </a:ln>
                <a:solidFill>
                  <a:srgbClr val="008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 xmlns:a16="http://schemas.microsoft.com/office/drawing/2014/main" id="{9E927114-DA3F-4005-A84C-0812EFFAB2AD}"/>
              </a:ext>
            </a:extLst>
          </p:cNvPr>
          <p:cNvSpPr/>
          <p:nvPr/>
        </p:nvSpPr>
        <p:spPr>
          <a:xfrm>
            <a:off x="457200" y="1940808"/>
            <a:ext cx="8382000" cy="630942"/>
          </a:xfrm>
          <a:prstGeom prst="rect">
            <a:avLst/>
          </a:prstGeom>
        </p:spPr>
        <p:txBody>
          <a:bodyPr wrap="square">
            <a:spAutoFit/>
          </a:bodyPr>
          <a:lstStyle/>
          <a:p>
            <a:pPr algn="just">
              <a:spcBef>
                <a:spcPts val="300"/>
              </a:spcBef>
              <a:spcAft>
                <a:spcPts val="300"/>
              </a:spcAft>
            </a:pPr>
            <a:endParaRPr lang="en-US" sz="35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7E400DA8-172F-44B3-8A8F-F205DA175E58}"/>
              </a:ext>
            </a:extLst>
          </p:cNvPr>
          <p:cNvSpPr txBox="1"/>
          <p:nvPr/>
        </p:nvSpPr>
        <p:spPr>
          <a:xfrm>
            <a:off x="220980" y="1676221"/>
            <a:ext cx="8823960" cy="1200329"/>
          </a:xfrm>
          <a:prstGeom prst="rect">
            <a:avLst/>
          </a:prstGeom>
          <a:noFill/>
        </p:spPr>
        <p:txBody>
          <a:bodyPr wrap="square" rtlCol="0">
            <a:spAutoFit/>
          </a:bodyPr>
          <a:lstStyle/>
          <a:p>
            <a:r>
              <a:rPr lang="en-US" sz="3600" u="sng" dirty="0">
                <a:solidFill>
                  <a:srgbClr val="FF0000"/>
                </a:solidFill>
                <a:latin typeface="Times New Roman" panose="02020603050405020304" pitchFamily="18" charset="0"/>
                <a:cs typeface="Times New Roman" panose="02020603050405020304" pitchFamily="18" charset="0"/>
              </a:rPr>
              <a:t>CH1:</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đ</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1687EA4A-5B44-47BE-9AC6-76E612AF2411}"/>
              </a:ext>
            </a:extLst>
          </p:cNvPr>
          <p:cNvSpPr txBox="1"/>
          <p:nvPr/>
        </p:nvSpPr>
        <p:spPr>
          <a:xfrm>
            <a:off x="381000" y="2836337"/>
            <a:ext cx="8458200" cy="1200329"/>
          </a:xfrm>
          <a:prstGeom prst="rect">
            <a:avLst/>
          </a:prstGeom>
          <a:noFill/>
        </p:spPr>
        <p:txBody>
          <a:bodyPr wrap="square" rtlCol="0">
            <a:spAutoFit/>
          </a:bodyPr>
          <a:lstStyle/>
          <a:p>
            <a:r>
              <a:rPr lang="en-US" sz="3600" dirty="0">
                <a:solidFill>
                  <a:srgbClr val="002060"/>
                </a:solidFill>
                <a:latin typeface="Times New Roman" panose="02020603050405020304" pitchFamily="18" charset="0"/>
                <a:cs typeface="Times New Roman" panose="02020603050405020304" pitchFamily="18" charset="0"/>
              </a:rPr>
              <a:t>TL: </a:t>
            </a:r>
            <a:r>
              <a:rPr lang="en-US" sz="3600" dirty="0" err="1">
                <a:solidFill>
                  <a:srgbClr val="002060"/>
                </a:solidFill>
                <a:latin typeface="Times New Roman" panose="02020603050405020304" pitchFamily="18" charset="0"/>
                <a:cs typeface="Times New Roman" panose="02020603050405020304" pitchFamily="18" charset="0"/>
              </a:rPr>
              <a:t>Ánh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truyền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khí</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theo</a:t>
            </a:r>
            <a:r>
              <a:rPr lang="en-US" sz="3600" dirty="0">
                <a:solidFill>
                  <a:srgbClr val="002060"/>
                </a:solidFill>
                <a:latin typeface="Times New Roman" panose="02020603050405020304" pitchFamily="18" charset="0"/>
                <a:cs typeface="Times New Roman" panose="02020603050405020304" pitchFamily="18" charset="0"/>
              </a:rPr>
              <a:t> đ</a:t>
            </a:r>
            <a:r>
              <a:rPr lang="vi-VN" sz="3600" dirty="0">
                <a:solidFill>
                  <a:srgbClr val="002060"/>
                </a:solidFill>
                <a:latin typeface="Times New Roman" panose="02020603050405020304" pitchFamily="18" charset="0"/>
                <a:cs typeface="Times New Roman" panose="02020603050405020304" pitchFamily="18" charset="0"/>
              </a:rPr>
              <a:t>ư</a:t>
            </a:r>
            <a:r>
              <a:rPr lang="en-US" sz="3600" dirty="0" err="1">
                <a:solidFill>
                  <a:srgbClr val="002060"/>
                </a:solidFill>
                <a:latin typeface="Times New Roman" panose="02020603050405020304" pitchFamily="18" charset="0"/>
                <a:cs typeface="Times New Roman" panose="02020603050405020304" pitchFamily="18" charset="0"/>
              </a:rPr>
              <a:t>ờng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thẳng</a:t>
            </a:r>
            <a:r>
              <a:rPr lang="en-US"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20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
</file>

<file path=docProps/app.xml><?xml version="1.0" encoding="utf-8"?>
<Properties xmlns="http://schemas.openxmlformats.org/officeDocument/2006/extended-properties" xmlns:vt="http://schemas.openxmlformats.org/officeDocument/2006/docPropsVTypes">
  <TotalTime>4235</TotalTime>
  <Words>1771</Words>
  <Application>Microsoft Office PowerPoint</Application>
  <PresentationFormat>On-screen Show (16:9)</PresentationFormat>
  <Paragraphs>181</Paragraphs>
  <Slides>42</Slides>
  <Notes>8</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Arial</vt:lpstr>
      <vt:lpstr>Calibri</vt:lpstr>
      <vt:lpstr>JasmineUPC</vt:lpstr>
      <vt:lpstr>Times New Roman</vt:lpstr>
      <vt:lpstr>Webdings</vt:lpstr>
      <vt:lpstr>Wingdings</vt:lpstr>
      <vt:lpstr>Office Theme</vt:lpstr>
      <vt:lpstr>10_Office Theme</vt:lpstr>
      <vt:lpstr>9_Office Theme</vt:lpstr>
      <vt:lpstr>PowerPoint Presentation</vt:lpstr>
      <vt:lpstr>Bài 5 </vt:lpstr>
      <vt:lpstr>PowerPoint Presentation</vt:lpstr>
      <vt:lpstr>PowerPoint Presentation</vt:lpstr>
      <vt:lpstr>Tại sao lại có hiện tượng trên?</vt:lpstr>
      <vt:lpstr>PowerPoint Presentation</vt:lpstr>
      <vt:lpstr>Bài 5  KHÚC XẠ ÁNH SÁNG</vt:lpstr>
      <vt:lpstr>PowerPoint Presentation</vt:lpstr>
      <vt:lpstr>PowerPoint Presentation</vt:lpstr>
      <vt:lpstr>PowerPoint Presentation</vt:lpstr>
      <vt:lpstr>PowerPoint Presentation</vt:lpstr>
      <vt:lpstr>Bài 5  KHÚC XẠ ÁNH SÁNG</vt:lpstr>
      <vt:lpstr>PowerPoint Presentation</vt:lpstr>
      <vt:lpstr>PowerPoint Presentation</vt:lpstr>
      <vt:lpstr>PowerPoint Presentation</vt:lpstr>
      <vt:lpstr>Bài 5  KHÚC XẠ ÁNH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Windows User</cp:lastModifiedBy>
  <cp:revision>290</cp:revision>
  <dcterms:created xsi:type="dcterms:W3CDTF">2021-07-22T17:31:00Z</dcterms:created>
  <dcterms:modified xsi:type="dcterms:W3CDTF">2024-07-06T00:31:15Z</dcterms:modified>
</cp:coreProperties>
</file>