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9" r:id="rId3"/>
    <p:sldId id="264" r:id="rId4"/>
    <p:sldId id="394" r:id="rId5"/>
    <p:sldId id="417" r:id="rId6"/>
    <p:sldId id="395" r:id="rId7"/>
    <p:sldId id="391" r:id="rId8"/>
    <p:sldId id="393" r:id="rId9"/>
    <p:sldId id="265" r:id="rId10"/>
    <p:sldId id="396" r:id="rId11"/>
    <p:sldId id="266" r:id="rId12"/>
    <p:sldId id="415" r:id="rId13"/>
    <p:sldId id="416" r:id="rId14"/>
    <p:sldId id="401" r:id="rId15"/>
    <p:sldId id="418" r:id="rId16"/>
    <p:sldId id="397" r:id="rId17"/>
    <p:sldId id="269" r:id="rId18"/>
    <p:sldId id="419" r:id="rId19"/>
    <p:sldId id="420" r:id="rId20"/>
    <p:sldId id="399" r:id="rId21"/>
    <p:sldId id="421" r:id="rId22"/>
    <p:sldId id="403" r:id="rId23"/>
    <p:sldId id="423" r:id="rId24"/>
    <p:sldId id="407" r:id="rId25"/>
    <p:sldId id="424" r:id="rId26"/>
    <p:sldId id="260"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B1609-0612-4765-BA84-C5873550621B}" type="datetimeFigureOut">
              <a:rPr lang="vi-VN" smtClean="0"/>
              <a:t>24/09/2023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3163E-6124-4642-B3B7-FC6DEEBC70B4}" type="slidenum">
              <a:rPr lang="vi-VN" smtClean="0"/>
              <a:t>‹#›</a:t>
            </a:fld>
            <a:endParaRPr lang="vi-VN"/>
          </a:p>
        </p:txBody>
      </p:sp>
    </p:spTree>
    <p:extLst>
      <p:ext uri="{BB962C8B-B14F-4D97-AF65-F5344CB8AC3E}">
        <p14:creationId xmlns:p14="http://schemas.microsoft.com/office/powerpoint/2010/main" val="10629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5DE-225C-41E8-9F41-5438617C755C}" type="slidenum">
              <a:rPr lang="en-US" smtClean="0"/>
              <a:t>4</a:t>
            </a:fld>
            <a:endParaRPr lang="en-US"/>
          </a:p>
        </p:txBody>
      </p:sp>
    </p:spTree>
    <p:extLst>
      <p:ext uri="{BB962C8B-B14F-4D97-AF65-F5344CB8AC3E}">
        <p14:creationId xmlns:p14="http://schemas.microsoft.com/office/powerpoint/2010/main" val="250076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5DE-225C-41E8-9F41-5438617C755C}" type="slidenum">
              <a:rPr lang="en-US" smtClean="0"/>
              <a:t>6</a:t>
            </a:fld>
            <a:endParaRPr lang="en-US"/>
          </a:p>
        </p:txBody>
      </p:sp>
    </p:spTree>
    <p:extLst>
      <p:ext uri="{BB962C8B-B14F-4D97-AF65-F5344CB8AC3E}">
        <p14:creationId xmlns:p14="http://schemas.microsoft.com/office/powerpoint/2010/main" val="289695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5DE-225C-41E8-9F41-5438617C755C}" type="slidenum">
              <a:rPr lang="en-US" smtClean="0"/>
              <a:t>8</a:t>
            </a:fld>
            <a:endParaRPr lang="en-US"/>
          </a:p>
        </p:txBody>
      </p:sp>
    </p:spTree>
    <p:extLst>
      <p:ext uri="{BB962C8B-B14F-4D97-AF65-F5344CB8AC3E}">
        <p14:creationId xmlns:p14="http://schemas.microsoft.com/office/powerpoint/2010/main" val="258907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5DE-225C-41E8-9F41-5438617C755C}" type="slidenum">
              <a:rPr lang="en-US" smtClean="0"/>
              <a:t>17</a:t>
            </a:fld>
            <a:endParaRPr lang="en-US"/>
          </a:p>
        </p:txBody>
      </p:sp>
    </p:spTree>
    <p:extLst>
      <p:ext uri="{BB962C8B-B14F-4D97-AF65-F5344CB8AC3E}">
        <p14:creationId xmlns:p14="http://schemas.microsoft.com/office/powerpoint/2010/main" val="287007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4B5DE-225C-41E8-9F41-5438617C755C}" type="slidenum">
              <a:rPr lang="en-US" smtClean="0"/>
              <a:t>19</a:t>
            </a:fld>
            <a:endParaRPr lang="en-US"/>
          </a:p>
        </p:txBody>
      </p:sp>
    </p:spTree>
    <p:extLst>
      <p:ext uri="{BB962C8B-B14F-4D97-AF65-F5344CB8AC3E}">
        <p14:creationId xmlns:p14="http://schemas.microsoft.com/office/powerpoint/2010/main" val="1500046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B1982-32B2-4B30-A9AD-7E346788C8A1}"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74174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1D6D-411C-4F33-81ED-F70F3D862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E0267EE-917B-428D-A61A-D1356C074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F68E6AD-E354-41F0-996A-D521CEB7107D}"/>
              </a:ext>
            </a:extLst>
          </p:cNvPr>
          <p:cNvSpPr>
            <a:spLocks noGrp="1"/>
          </p:cNvSpPr>
          <p:nvPr>
            <p:ph type="dt" sz="half" idx="10"/>
          </p:nvPr>
        </p:nvSpPr>
        <p:spPr/>
        <p:txBody>
          <a:bodyPr/>
          <a:lstStyle/>
          <a:p>
            <a:fld id="{EE66D77A-3127-4C0E-8796-D2AFCA85B983}" type="datetimeFigureOut">
              <a:rPr lang="vi-VN" smtClean="0"/>
              <a:t>24/09/2023</a:t>
            </a:fld>
            <a:endParaRPr lang="vi-VN"/>
          </a:p>
        </p:txBody>
      </p:sp>
      <p:sp>
        <p:nvSpPr>
          <p:cNvPr id="5" name="Footer Placeholder 4">
            <a:extLst>
              <a:ext uri="{FF2B5EF4-FFF2-40B4-BE49-F238E27FC236}">
                <a16:creationId xmlns:a16="http://schemas.microsoft.com/office/drawing/2014/main" id="{E1F75ED6-F499-4A3D-8EC0-A56D8B86DC1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46B5C63-AA3E-41FC-BCB3-310E78ED965B}"/>
              </a:ext>
            </a:extLst>
          </p:cNvPr>
          <p:cNvSpPr>
            <a:spLocks noGrp="1"/>
          </p:cNvSpPr>
          <p:nvPr>
            <p:ph type="sldNum" sz="quarter" idx="12"/>
          </p:nvPr>
        </p:nvSpPr>
        <p:spPr/>
        <p:txBody>
          <a:bodyPr/>
          <a:lstStyle/>
          <a:p>
            <a:fld id="{CBD5C75A-CB84-4CCE-9782-5B2A4C5B56B4}" type="slidenum">
              <a:rPr lang="vi-VN" smtClean="0"/>
              <a:t>‹#›</a:t>
            </a:fld>
            <a:endParaRPr lang="vi-VN"/>
          </a:p>
        </p:txBody>
      </p:sp>
    </p:spTree>
    <p:extLst>
      <p:ext uri="{BB962C8B-B14F-4D97-AF65-F5344CB8AC3E}">
        <p14:creationId xmlns:p14="http://schemas.microsoft.com/office/powerpoint/2010/main" val="4331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E34A-3B1E-42AC-A1D9-97794CF6830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5A7673D-A2A6-4FD4-BEBB-F6F2D7455B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3EC54A7-C8C6-49D5-B3D1-723D63845854}"/>
              </a:ext>
            </a:extLst>
          </p:cNvPr>
          <p:cNvSpPr>
            <a:spLocks noGrp="1"/>
          </p:cNvSpPr>
          <p:nvPr>
            <p:ph type="dt" sz="half" idx="10"/>
          </p:nvPr>
        </p:nvSpPr>
        <p:spPr/>
        <p:txBody>
          <a:bodyPr/>
          <a:lstStyle/>
          <a:p>
            <a:fld id="{EE66D77A-3127-4C0E-8796-D2AFCA85B983}" type="datetimeFigureOut">
              <a:rPr lang="vi-VN" smtClean="0"/>
              <a:t>24/09/2023</a:t>
            </a:fld>
            <a:endParaRPr lang="vi-VN"/>
          </a:p>
        </p:txBody>
      </p:sp>
      <p:sp>
        <p:nvSpPr>
          <p:cNvPr id="5" name="Footer Placeholder 4">
            <a:extLst>
              <a:ext uri="{FF2B5EF4-FFF2-40B4-BE49-F238E27FC236}">
                <a16:creationId xmlns:a16="http://schemas.microsoft.com/office/drawing/2014/main" id="{5B51EFCF-311B-4FC1-A55E-63D799BD40B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243399-E937-401C-ABC9-EA34EBF25549}"/>
              </a:ext>
            </a:extLst>
          </p:cNvPr>
          <p:cNvSpPr>
            <a:spLocks noGrp="1"/>
          </p:cNvSpPr>
          <p:nvPr>
            <p:ph type="sldNum" sz="quarter" idx="12"/>
          </p:nvPr>
        </p:nvSpPr>
        <p:spPr/>
        <p:txBody>
          <a:bodyPr/>
          <a:lstStyle/>
          <a:p>
            <a:fld id="{CBD5C75A-CB84-4CCE-9782-5B2A4C5B56B4}" type="slidenum">
              <a:rPr lang="vi-VN" smtClean="0"/>
              <a:t>‹#›</a:t>
            </a:fld>
            <a:endParaRPr lang="vi-VN"/>
          </a:p>
        </p:txBody>
      </p:sp>
    </p:spTree>
    <p:extLst>
      <p:ext uri="{BB962C8B-B14F-4D97-AF65-F5344CB8AC3E}">
        <p14:creationId xmlns:p14="http://schemas.microsoft.com/office/powerpoint/2010/main" val="337944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3CE294-0234-459B-B0C5-90557E04AE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F0A3E94-F7A9-47E2-8ADF-B2CD7EC194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2767D5-559E-42D8-A152-7119B324D84D}"/>
              </a:ext>
            </a:extLst>
          </p:cNvPr>
          <p:cNvSpPr>
            <a:spLocks noGrp="1"/>
          </p:cNvSpPr>
          <p:nvPr>
            <p:ph type="dt" sz="half" idx="10"/>
          </p:nvPr>
        </p:nvSpPr>
        <p:spPr/>
        <p:txBody>
          <a:bodyPr/>
          <a:lstStyle/>
          <a:p>
            <a:fld id="{EE66D77A-3127-4C0E-8796-D2AFCA85B983}" type="datetimeFigureOut">
              <a:rPr lang="vi-VN" smtClean="0"/>
              <a:t>24/09/2023</a:t>
            </a:fld>
            <a:endParaRPr lang="vi-VN"/>
          </a:p>
        </p:txBody>
      </p:sp>
      <p:sp>
        <p:nvSpPr>
          <p:cNvPr id="5" name="Footer Placeholder 4">
            <a:extLst>
              <a:ext uri="{FF2B5EF4-FFF2-40B4-BE49-F238E27FC236}">
                <a16:creationId xmlns:a16="http://schemas.microsoft.com/office/drawing/2014/main" id="{FED7093D-33A9-4F2B-A538-C8059895E62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DB3D2B0-E978-4BDA-8D6A-ABB26451A920}"/>
              </a:ext>
            </a:extLst>
          </p:cNvPr>
          <p:cNvSpPr>
            <a:spLocks noGrp="1"/>
          </p:cNvSpPr>
          <p:nvPr>
            <p:ph type="sldNum" sz="quarter" idx="12"/>
          </p:nvPr>
        </p:nvSpPr>
        <p:spPr/>
        <p:txBody>
          <a:bodyPr/>
          <a:lstStyle/>
          <a:p>
            <a:fld id="{CBD5C75A-CB84-4CCE-9782-5B2A4C5B56B4}" type="slidenum">
              <a:rPr lang="vi-VN" smtClean="0"/>
              <a:t>‹#›</a:t>
            </a:fld>
            <a:endParaRPr lang="vi-VN"/>
          </a:p>
        </p:txBody>
      </p:sp>
    </p:spTree>
    <p:extLst>
      <p:ext uri="{BB962C8B-B14F-4D97-AF65-F5344CB8AC3E}">
        <p14:creationId xmlns:p14="http://schemas.microsoft.com/office/powerpoint/2010/main" val="325145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3F41-F014-48B1-A96A-856C18119D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EDE337B-31C0-4131-A426-C0B99A176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6F9CAA4-1D77-4EB2-8734-CEDE43861365}"/>
              </a:ext>
            </a:extLst>
          </p:cNvPr>
          <p:cNvSpPr>
            <a:spLocks noGrp="1"/>
          </p:cNvSpPr>
          <p:nvPr>
            <p:ph type="dt" sz="half" idx="10"/>
          </p:nvPr>
        </p:nvSpPr>
        <p:spPr/>
        <p:txBody>
          <a:bodyPr/>
          <a:lstStyle/>
          <a:p>
            <a:fld id="{EE66D77A-3127-4C0E-8796-D2AFCA85B983}" type="datetimeFigureOut">
              <a:rPr lang="vi-VN" smtClean="0"/>
              <a:t>24/09/2023</a:t>
            </a:fld>
            <a:endParaRPr lang="vi-VN"/>
          </a:p>
        </p:txBody>
      </p:sp>
      <p:sp>
        <p:nvSpPr>
          <p:cNvPr id="5" name="Footer Placeholder 4">
            <a:extLst>
              <a:ext uri="{FF2B5EF4-FFF2-40B4-BE49-F238E27FC236}">
                <a16:creationId xmlns:a16="http://schemas.microsoft.com/office/drawing/2014/main" id="{BA25EE0C-8493-4B4B-82C1-ADE38395565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6DD31FB-C8E7-47E4-B7B8-8BE2B090A12D}"/>
              </a:ext>
            </a:extLst>
          </p:cNvPr>
          <p:cNvSpPr>
            <a:spLocks noGrp="1"/>
          </p:cNvSpPr>
          <p:nvPr>
            <p:ph type="sldNum" sz="quarter" idx="12"/>
          </p:nvPr>
        </p:nvSpPr>
        <p:spPr/>
        <p:txBody>
          <a:bodyPr/>
          <a:lstStyle/>
          <a:p>
            <a:fld id="{CBD5C75A-CB84-4CCE-9782-5B2A4C5B56B4}" type="slidenum">
              <a:rPr lang="vi-VN" smtClean="0"/>
              <a:t>‹#›</a:t>
            </a:fld>
            <a:endParaRPr lang="vi-VN"/>
          </a:p>
        </p:txBody>
      </p:sp>
    </p:spTree>
    <p:extLst>
      <p:ext uri="{BB962C8B-B14F-4D97-AF65-F5344CB8AC3E}">
        <p14:creationId xmlns:p14="http://schemas.microsoft.com/office/powerpoint/2010/main" val="285190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392D-4D74-4D32-A18E-6581289244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8C70B2F-8FF6-44AE-BB6B-FB02E19888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7BBE0A-25E3-47BB-A048-324440A0911C}"/>
              </a:ext>
            </a:extLst>
          </p:cNvPr>
          <p:cNvSpPr>
            <a:spLocks noGrp="1"/>
          </p:cNvSpPr>
          <p:nvPr>
            <p:ph type="dt" sz="half" idx="10"/>
          </p:nvPr>
        </p:nvSpPr>
        <p:spPr/>
        <p:txBody>
          <a:bodyPr/>
          <a:lstStyle/>
          <a:p>
            <a:fld id="{EE66D77A-3127-4C0E-8796-D2AFCA85B983}" type="datetimeFigureOut">
              <a:rPr lang="vi-VN" smtClean="0"/>
              <a:t>24/09/2023</a:t>
            </a:fld>
            <a:endParaRPr lang="vi-VN"/>
          </a:p>
        </p:txBody>
      </p:sp>
      <p:sp>
        <p:nvSpPr>
          <p:cNvPr id="5" name="Footer Placeholder 4">
            <a:extLst>
              <a:ext uri="{FF2B5EF4-FFF2-40B4-BE49-F238E27FC236}">
                <a16:creationId xmlns:a16="http://schemas.microsoft.com/office/drawing/2014/main" id="{5A815797-427F-4C7A-A6CF-247D83FB7B6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7FDD8BB-BE05-45D5-864C-807E494E8B66}"/>
              </a:ext>
            </a:extLst>
          </p:cNvPr>
          <p:cNvSpPr>
            <a:spLocks noGrp="1"/>
          </p:cNvSpPr>
          <p:nvPr>
            <p:ph type="sldNum" sz="quarter" idx="12"/>
          </p:nvPr>
        </p:nvSpPr>
        <p:spPr/>
        <p:txBody>
          <a:bodyPr/>
          <a:lstStyle/>
          <a:p>
            <a:fld id="{CBD5C75A-CB84-4CCE-9782-5B2A4C5B56B4}" type="slidenum">
              <a:rPr lang="vi-VN" smtClean="0"/>
              <a:t>‹#›</a:t>
            </a:fld>
            <a:endParaRPr lang="vi-VN"/>
          </a:p>
        </p:txBody>
      </p:sp>
    </p:spTree>
    <p:extLst>
      <p:ext uri="{BB962C8B-B14F-4D97-AF65-F5344CB8AC3E}">
        <p14:creationId xmlns:p14="http://schemas.microsoft.com/office/powerpoint/2010/main" val="16589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AB6E-F90E-4F60-9061-C7EFA6F595A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209E858-B9F0-47B5-8A92-30496708F2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2B57E47-ACB9-4BC1-8EB4-923463370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FFB0F98-057B-4D5B-8BF3-7A0C3070B5A1}"/>
              </a:ext>
            </a:extLst>
          </p:cNvPr>
          <p:cNvSpPr>
            <a:spLocks noGrp="1"/>
          </p:cNvSpPr>
          <p:nvPr>
            <p:ph type="dt" sz="half" idx="10"/>
          </p:nvPr>
        </p:nvSpPr>
        <p:spPr/>
        <p:txBody>
          <a:bodyPr/>
          <a:lstStyle/>
          <a:p>
            <a:fld id="{EE66D77A-3127-4C0E-8796-D2AFCA85B983}" type="datetimeFigureOut">
              <a:rPr lang="vi-VN" smtClean="0"/>
              <a:t>24/09/2023</a:t>
            </a:fld>
            <a:endParaRPr lang="vi-VN"/>
          </a:p>
        </p:txBody>
      </p:sp>
      <p:sp>
        <p:nvSpPr>
          <p:cNvPr id="6" name="Footer Placeholder 5">
            <a:extLst>
              <a:ext uri="{FF2B5EF4-FFF2-40B4-BE49-F238E27FC236}">
                <a16:creationId xmlns:a16="http://schemas.microsoft.com/office/drawing/2014/main" id="{C421BDB7-37AA-4EB0-9E8C-796BE7DC6B4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E272FEC-F415-4419-B9E2-C00886196F0C}"/>
              </a:ext>
            </a:extLst>
          </p:cNvPr>
          <p:cNvSpPr>
            <a:spLocks noGrp="1"/>
          </p:cNvSpPr>
          <p:nvPr>
            <p:ph type="sldNum" sz="quarter" idx="12"/>
          </p:nvPr>
        </p:nvSpPr>
        <p:spPr/>
        <p:txBody>
          <a:bodyPr/>
          <a:lstStyle/>
          <a:p>
            <a:fld id="{CBD5C75A-CB84-4CCE-9782-5B2A4C5B56B4}" type="slidenum">
              <a:rPr lang="vi-VN" smtClean="0"/>
              <a:t>‹#›</a:t>
            </a:fld>
            <a:endParaRPr lang="vi-VN"/>
          </a:p>
        </p:txBody>
      </p:sp>
    </p:spTree>
    <p:extLst>
      <p:ext uri="{BB962C8B-B14F-4D97-AF65-F5344CB8AC3E}">
        <p14:creationId xmlns:p14="http://schemas.microsoft.com/office/powerpoint/2010/main" val="40952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2C6-154B-40DB-904C-96CEA5AD7AD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2838649-F816-46E0-BBD6-9197EAD69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C8B65-3D46-4EC8-9B60-4091B8F737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EC50B66-C0E8-4AD6-870B-2F072BDB3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EC7F5-38FA-4E2B-8478-1F3B0715F7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75A7475-4A07-4EF4-8C5B-F52DB545B9FC}"/>
              </a:ext>
            </a:extLst>
          </p:cNvPr>
          <p:cNvSpPr>
            <a:spLocks noGrp="1"/>
          </p:cNvSpPr>
          <p:nvPr>
            <p:ph type="dt" sz="half" idx="10"/>
          </p:nvPr>
        </p:nvSpPr>
        <p:spPr/>
        <p:txBody>
          <a:bodyPr/>
          <a:lstStyle/>
          <a:p>
            <a:fld id="{EE66D77A-3127-4C0E-8796-D2AFCA85B983}" type="datetimeFigureOut">
              <a:rPr lang="vi-VN" smtClean="0"/>
              <a:t>24/09/2023</a:t>
            </a:fld>
            <a:endParaRPr lang="vi-VN"/>
          </a:p>
        </p:txBody>
      </p:sp>
      <p:sp>
        <p:nvSpPr>
          <p:cNvPr id="8" name="Footer Placeholder 7">
            <a:extLst>
              <a:ext uri="{FF2B5EF4-FFF2-40B4-BE49-F238E27FC236}">
                <a16:creationId xmlns:a16="http://schemas.microsoft.com/office/drawing/2014/main" id="{F0087B72-75D9-49F6-BCB6-F2121081BE4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4215952-72C5-4343-AEEF-05F4E7DE3F09}"/>
              </a:ext>
            </a:extLst>
          </p:cNvPr>
          <p:cNvSpPr>
            <a:spLocks noGrp="1"/>
          </p:cNvSpPr>
          <p:nvPr>
            <p:ph type="sldNum" sz="quarter" idx="12"/>
          </p:nvPr>
        </p:nvSpPr>
        <p:spPr/>
        <p:txBody>
          <a:bodyPr/>
          <a:lstStyle/>
          <a:p>
            <a:fld id="{CBD5C75A-CB84-4CCE-9782-5B2A4C5B56B4}" type="slidenum">
              <a:rPr lang="vi-VN" smtClean="0"/>
              <a:t>‹#›</a:t>
            </a:fld>
            <a:endParaRPr lang="vi-VN"/>
          </a:p>
        </p:txBody>
      </p:sp>
    </p:spTree>
    <p:extLst>
      <p:ext uri="{BB962C8B-B14F-4D97-AF65-F5344CB8AC3E}">
        <p14:creationId xmlns:p14="http://schemas.microsoft.com/office/powerpoint/2010/main" val="4937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C974-C87B-460B-B252-4EA352E0173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3D3A518-FEBD-462F-954D-064BA6583734}"/>
              </a:ext>
            </a:extLst>
          </p:cNvPr>
          <p:cNvSpPr>
            <a:spLocks noGrp="1"/>
          </p:cNvSpPr>
          <p:nvPr>
            <p:ph type="dt" sz="half" idx="10"/>
          </p:nvPr>
        </p:nvSpPr>
        <p:spPr/>
        <p:txBody>
          <a:bodyPr/>
          <a:lstStyle/>
          <a:p>
            <a:fld id="{EE66D77A-3127-4C0E-8796-D2AFCA85B983}" type="datetimeFigureOut">
              <a:rPr lang="vi-VN" smtClean="0"/>
              <a:t>24/09/2023</a:t>
            </a:fld>
            <a:endParaRPr lang="vi-VN"/>
          </a:p>
        </p:txBody>
      </p:sp>
      <p:sp>
        <p:nvSpPr>
          <p:cNvPr id="4" name="Footer Placeholder 3">
            <a:extLst>
              <a:ext uri="{FF2B5EF4-FFF2-40B4-BE49-F238E27FC236}">
                <a16:creationId xmlns:a16="http://schemas.microsoft.com/office/drawing/2014/main" id="{9107FF43-6805-4186-9916-E3EE525766C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5B5A91F-F6F3-48EB-AEAF-E927344619FB}"/>
              </a:ext>
            </a:extLst>
          </p:cNvPr>
          <p:cNvSpPr>
            <a:spLocks noGrp="1"/>
          </p:cNvSpPr>
          <p:nvPr>
            <p:ph type="sldNum" sz="quarter" idx="12"/>
          </p:nvPr>
        </p:nvSpPr>
        <p:spPr/>
        <p:txBody>
          <a:bodyPr/>
          <a:lstStyle/>
          <a:p>
            <a:fld id="{CBD5C75A-CB84-4CCE-9782-5B2A4C5B56B4}" type="slidenum">
              <a:rPr lang="vi-VN" smtClean="0"/>
              <a:t>‹#›</a:t>
            </a:fld>
            <a:endParaRPr lang="vi-VN"/>
          </a:p>
        </p:txBody>
      </p:sp>
    </p:spTree>
    <p:extLst>
      <p:ext uri="{BB962C8B-B14F-4D97-AF65-F5344CB8AC3E}">
        <p14:creationId xmlns:p14="http://schemas.microsoft.com/office/powerpoint/2010/main" val="211015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08ADC7-460C-4698-B8C8-3435AF8E1104}"/>
              </a:ext>
            </a:extLst>
          </p:cNvPr>
          <p:cNvSpPr>
            <a:spLocks noGrp="1"/>
          </p:cNvSpPr>
          <p:nvPr>
            <p:ph type="dt" sz="half" idx="10"/>
          </p:nvPr>
        </p:nvSpPr>
        <p:spPr/>
        <p:txBody>
          <a:bodyPr/>
          <a:lstStyle/>
          <a:p>
            <a:fld id="{EE66D77A-3127-4C0E-8796-D2AFCA85B983}" type="datetimeFigureOut">
              <a:rPr lang="vi-VN" smtClean="0"/>
              <a:t>24/09/2023</a:t>
            </a:fld>
            <a:endParaRPr lang="vi-VN"/>
          </a:p>
        </p:txBody>
      </p:sp>
      <p:sp>
        <p:nvSpPr>
          <p:cNvPr id="3" name="Footer Placeholder 2">
            <a:extLst>
              <a:ext uri="{FF2B5EF4-FFF2-40B4-BE49-F238E27FC236}">
                <a16:creationId xmlns:a16="http://schemas.microsoft.com/office/drawing/2014/main" id="{A7E788B0-DAA0-4F60-80D5-15B4D3670F3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38A85F9-62E4-4DB9-8CE6-4F816671B060}"/>
              </a:ext>
            </a:extLst>
          </p:cNvPr>
          <p:cNvSpPr>
            <a:spLocks noGrp="1"/>
          </p:cNvSpPr>
          <p:nvPr>
            <p:ph type="sldNum" sz="quarter" idx="12"/>
          </p:nvPr>
        </p:nvSpPr>
        <p:spPr/>
        <p:txBody>
          <a:bodyPr/>
          <a:lstStyle/>
          <a:p>
            <a:fld id="{CBD5C75A-CB84-4CCE-9782-5B2A4C5B56B4}" type="slidenum">
              <a:rPr lang="vi-VN" smtClean="0"/>
              <a:t>‹#›</a:t>
            </a:fld>
            <a:endParaRPr lang="vi-VN"/>
          </a:p>
        </p:txBody>
      </p:sp>
    </p:spTree>
    <p:extLst>
      <p:ext uri="{BB962C8B-B14F-4D97-AF65-F5344CB8AC3E}">
        <p14:creationId xmlns:p14="http://schemas.microsoft.com/office/powerpoint/2010/main" val="410816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9F3D-0C21-4341-B95D-2D2C1B791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7844AB0-09F8-482C-B504-6A74AAAAFA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2814A92-88A4-4573-AF59-F1E0BFCC2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B2F89-5EBE-42BF-866C-F67B9A27A392}"/>
              </a:ext>
            </a:extLst>
          </p:cNvPr>
          <p:cNvSpPr>
            <a:spLocks noGrp="1"/>
          </p:cNvSpPr>
          <p:nvPr>
            <p:ph type="dt" sz="half" idx="10"/>
          </p:nvPr>
        </p:nvSpPr>
        <p:spPr/>
        <p:txBody>
          <a:bodyPr/>
          <a:lstStyle/>
          <a:p>
            <a:fld id="{EE66D77A-3127-4C0E-8796-D2AFCA85B983}" type="datetimeFigureOut">
              <a:rPr lang="vi-VN" smtClean="0"/>
              <a:t>24/09/2023</a:t>
            </a:fld>
            <a:endParaRPr lang="vi-VN"/>
          </a:p>
        </p:txBody>
      </p:sp>
      <p:sp>
        <p:nvSpPr>
          <p:cNvPr id="6" name="Footer Placeholder 5">
            <a:extLst>
              <a:ext uri="{FF2B5EF4-FFF2-40B4-BE49-F238E27FC236}">
                <a16:creationId xmlns:a16="http://schemas.microsoft.com/office/drawing/2014/main" id="{58866CAD-FB21-4EF4-AEB0-329F2541ACB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C8766FF-037E-4B8A-98A4-907C0D221564}"/>
              </a:ext>
            </a:extLst>
          </p:cNvPr>
          <p:cNvSpPr>
            <a:spLocks noGrp="1"/>
          </p:cNvSpPr>
          <p:nvPr>
            <p:ph type="sldNum" sz="quarter" idx="12"/>
          </p:nvPr>
        </p:nvSpPr>
        <p:spPr/>
        <p:txBody>
          <a:bodyPr/>
          <a:lstStyle/>
          <a:p>
            <a:fld id="{CBD5C75A-CB84-4CCE-9782-5B2A4C5B56B4}" type="slidenum">
              <a:rPr lang="vi-VN" smtClean="0"/>
              <a:t>‹#›</a:t>
            </a:fld>
            <a:endParaRPr lang="vi-VN"/>
          </a:p>
        </p:txBody>
      </p:sp>
    </p:spTree>
    <p:extLst>
      <p:ext uri="{BB962C8B-B14F-4D97-AF65-F5344CB8AC3E}">
        <p14:creationId xmlns:p14="http://schemas.microsoft.com/office/powerpoint/2010/main" val="176960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CF12-7CD5-46C5-85D1-338EF4B5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08C8A57-B577-4649-81CB-12154C230B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D6C54F4-6F14-4938-8652-9518AA731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F99EE-A300-43E5-B2E8-7A40505E9473}"/>
              </a:ext>
            </a:extLst>
          </p:cNvPr>
          <p:cNvSpPr>
            <a:spLocks noGrp="1"/>
          </p:cNvSpPr>
          <p:nvPr>
            <p:ph type="dt" sz="half" idx="10"/>
          </p:nvPr>
        </p:nvSpPr>
        <p:spPr/>
        <p:txBody>
          <a:bodyPr/>
          <a:lstStyle/>
          <a:p>
            <a:fld id="{EE66D77A-3127-4C0E-8796-D2AFCA85B983}" type="datetimeFigureOut">
              <a:rPr lang="vi-VN" smtClean="0"/>
              <a:t>24/09/2023</a:t>
            </a:fld>
            <a:endParaRPr lang="vi-VN"/>
          </a:p>
        </p:txBody>
      </p:sp>
      <p:sp>
        <p:nvSpPr>
          <p:cNvPr id="6" name="Footer Placeholder 5">
            <a:extLst>
              <a:ext uri="{FF2B5EF4-FFF2-40B4-BE49-F238E27FC236}">
                <a16:creationId xmlns:a16="http://schemas.microsoft.com/office/drawing/2014/main" id="{983F176B-8258-4DDD-8F75-C4481B6CE0B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7A6357-103F-4722-AA50-006F9EFC7FF5}"/>
              </a:ext>
            </a:extLst>
          </p:cNvPr>
          <p:cNvSpPr>
            <a:spLocks noGrp="1"/>
          </p:cNvSpPr>
          <p:nvPr>
            <p:ph type="sldNum" sz="quarter" idx="12"/>
          </p:nvPr>
        </p:nvSpPr>
        <p:spPr/>
        <p:txBody>
          <a:bodyPr/>
          <a:lstStyle/>
          <a:p>
            <a:fld id="{CBD5C75A-CB84-4CCE-9782-5B2A4C5B56B4}" type="slidenum">
              <a:rPr lang="vi-VN" smtClean="0"/>
              <a:t>‹#›</a:t>
            </a:fld>
            <a:endParaRPr lang="vi-VN"/>
          </a:p>
        </p:txBody>
      </p:sp>
    </p:spTree>
    <p:extLst>
      <p:ext uri="{BB962C8B-B14F-4D97-AF65-F5344CB8AC3E}">
        <p14:creationId xmlns:p14="http://schemas.microsoft.com/office/powerpoint/2010/main" val="100017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EEA260-D752-4C32-95B5-B47416884F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75A1609-7E13-4977-96D9-46C7856AD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343AC6-ABC6-47A3-A432-F079FF90E9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6D77A-3127-4C0E-8796-D2AFCA85B983}" type="datetimeFigureOut">
              <a:rPr lang="vi-VN" smtClean="0"/>
              <a:t>24/09/2023</a:t>
            </a:fld>
            <a:endParaRPr lang="vi-VN"/>
          </a:p>
        </p:txBody>
      </p:sp>
      <p:sp>
        <p:nvSpPr>
          <p:cNvPr id="5" name="Footer Placeholder 4">
            <a:extLst>
              <a:ext uri="{FF2B5EF4-FFF2-40B4-BE49-F238E27FC236}">
                <a16:creationId xmlns:a16="http://schemas.microsoft.com/office/drawing/2014/main" id="{BEB22AB5-5FA5-419F-ACFF-6DABD6071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7326407F-28AD-45F1-8E90-770F43D55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5C75A-CB84-4CCE-9782-5B2A4C5B56B4}" type="slidenum">
              <a:rPr lang="vi-VN" smtClean="0"/>
              <a:t>‹#›</a:t>
            </a:fld>
            <a:endParaRPr lang="vi-VN"/>
          </a:p>
        </p:txBody>
      </p:sp>
    </p:spTree>
    <p:extLst>
      <p:ext uri="{BB962C8B-B14F-4D97-AF65-F5344CB8AC3E}">
        <p14:creationId xmlns:p14="http://schemas.microsoft.com/office/powerpoint/2010/main" val="1883198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achhay24h.com/de-men-phieu-luu-ky-cuon-sach-cua-tuoi-tho-a481.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91827" y="345952"/>
            <a:ext cx="7008347" cy="800219"/>
          </a:xfrm>
          <a:prstGeom prst="rect">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BÀI</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1. TÔI VÀ CÁC BẠN</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 name="Picture 1"/>
          <p:cNvPicPr>
            <a:picLocks noChangeAspect="1"/>
          </p:cNvPicPr>
          <p:nvPr/>
        </p:nvPicPr>
        <p:blipFill>
          <a:blip r:embed="rId2"/>
          <a:stretch>
            <a:fillRect/>
          </a:stretch>
        </p:blipFill>
        <p:spPr>
          <a:xfrm>
            <a:off x="1503529" y="1555845"/>
            <a:ext cx="9184942" cy="488589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871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que 8"/>
          <p:cNvSpPr/>
          <p:nvPr/>
        </p:nvSpPr>
        <p:spPr>
          <a:xfrm>
            <a:off x="3744257" y="408814"/>
            <a:ext cx="4703486"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defRPr/>
            </a:pPr>
            <a:r>
              <a:rPr lang="en-US" sz="2800" b="1" dirty="0">
                <a:solidFill>
                  <a:schemeClr val="tx1"/>
                </a:solidFill>
                <a:latin typeface="Times New Roman" panose="02020603050405020304" pitchFamily="18" charset="0"/>
                <a:ea typeface="Times New Roman" panose="02020603050405020304" pitchFamily="18" charset="0"/>
              </a:rPr>
              <a:t>HOẠT ĐỘNG VẬN DỤNG</a:t>
            </a:r>
          </a:p>
        </p:txBody>
      </p:sp>
      <p:sp>
        <p:nvSpPr>
          <p:cNvPr id="10" name="Rounded Rectangle 9"/>
          <p:cNvSpPr/>
          <p:nvPr/>
        </p:nvSpPr>
        <p:spPr>
          <a:xfrm>
            <a:off x="2839792" y="1634457"/>
            <a:ext cx="6512416" cy="364285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3547171" y="2024722"/>
            <a:ext cx="6100548" cy="2862322"/>
          </a:xfrm>
          <a:prstGeom prst="rect">
            <a:avLst/>
          </a:prstGeom>
        </p:spPr>
        <p:txBody>
          <a:bodyPr wrap="square">
            <a:spAutoFit/>
          </a:bodyPr>
          <a:lstStyle/>
          <a:p>
            <a:pPr marR="177165">
              <a:tabLst>
                <a:tab pos="0" algn="l"/>
                <a:tab pos="57150" algn="l"/>
              </a:tabLst>
            </a:pP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Kể</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tên</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các</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văn</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bản</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cần</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chuẩn</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bị</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cho</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tiết</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học</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tiếp</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theo.</a:t>
            </a:r>
            <a:endParaRPr lang="en-US" sz="3600" b="1" i="1" dirty="0">
              <a:latin typeface="Times New Roman" panose="02020603050405020304" pitchFamily="18" charset="0"/>
              <a:ea typeface="Times New Roman" panose="02020603050405020304" pitchFamily="18" charset="0"/>
            </a:endParaRPr>
          </a:p>
          <a:p>
            <a:pPr marR="177165">
              <a:tabLst>
                <a:tab pos="0" algn="l"/>
                <a:tab pos="57150" algn="l"/>
              </a:tabLst>
            </a:pPr>
            <a:r>
              <a:rPr lang="en-US" sz="3600" b="1" i="1" dirty="0">
                <a:latin typeface="Times New Roman" panose="02020603050405020304" pitchFamily="18" charset="0"/>
                <a:ea typeface="Times New Roman" panose="02020603050405020304" pitchFamily="18" charset="0"/>
              </a:rPr>
              <a:t> - </a:t>
            </a:r>
            <a:r>
              <a:rPr lang="en-US" sz="3600" b="1" i="1" dirty="0" err="1">
                <a:latin typeface="Times New Roman" panose="02020603050405020304" pitchFamily="18" charset="0"/>
                <a:ea typeface="Times New Roman" panose="02020603050405020304" pitchFamily="18" charset="0"/>
              </a:rPr>
              <a:t>Em</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cần</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chú</a:t>
            </a:r>
            <a:r>
              <a:rPr lang="en-US" sz="3600" b="1" i="1" dirty="0">
                <a:latin typeface="Times New Roman" panose="02020603050405020304" pitchFamily="18" charset="0"/>
                <a:ea typeface="Times New Roman" panose="02020603050405020304" pitchFamily="18" charset="0"/>
              </a:rPr>
              <a:t> ý </a:t>
            </a:r>
            <a:r>
              <a:rPr lang="en-US" sz="3600" b="1" i="1" dirty="0" err="1">
                <a:latin typeface="Times New Roman" panose="02020603050405020304" pitchFamily="18" charset="0"/>
                <a:ea typeface="Times New Roman" panose="02020603050405020304" pitchFamily="18" charset="0"/>
              </a:rPr>
              <a:t>điều</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gì</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khi</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đọc</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các</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văn</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bản</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truyện</a:t>
            </a:r>
            <a:r>
              <a:rPr lang="en-US" sz="3600" b="1" i="1" dirty="0">
                <a:latin typeface="Times New Roman" panose="02020603050405020304" pitchFamily="18" charset="0"/>
                <a:ea typeface="Times New Roman" panose="02020603050405020304" pitchFamily="18" charset="0"/>
              </a:rPr>
              <a:t> </a:t>
            </a:r>
            <a:r>
              <a:rPr lang="en-US" sz="3600" b="1" i="1" dirty="0" err="1">
                <a:latin typeface="Times New Roman" panose="02020603050405020304" pitchFamily="18" charset="0"/>
                <a:ea typeface="Times New Roman" panose="02020603050405020304" pitchFamily="18" charset="0"/>
              </a:rPr>
              <a:t>đó</a:t>
            </a:r>
            <a:r>
              <a:rPr lang="en-US" sz="3600" b="1" i="1" dirty="0">
                <a:latin typeface="Times New Roman" panose="02020603050405020304" pitchFamily="18" charset="0"/>
                <a:ea typeface="Times New Roman" panose="02020603050405020304" pitchFamily="18" charset="0"/>
              </a:rPr>
              <a:t>?</a:t>
            </a:r>
            <a:endParaRPr lang="en-US" sz="36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359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que 10"/>
          <p:cNvSpPr/>
          <p:nvPr/>
        </p:nvSpPr>
        <p:spPr>
          <a:xfrm>
            <a:off x="223646" y="248484"/>
            <a:ext cx="3056524" cy="633211"/>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prstClr val="white"/>
                </a:solidFill>
                <a:latin typeface="Times New Roman" panose="02020603050405020304" pitchFamily="18" charset="0"/>
                <a:cs typeface="Times New Roman" panose="02020603050405020304" pitchFamily="18" charset="0"/>
              </a:rPr>
              <a:t>Đọc</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văn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bản</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073550" y="425010"/>
            <a:ext cx="8611738" cy="1138773"/>
          </a:xfrm>
          <a:prstGeom prst="rect">
            <a:avLst/>
          </a:prstGeom>
        </p:spPr>
        <p:txBody>
          <a:bodyPr wrap="square">
            <a:spAutoFit/>
          </a:bodyPr>
          <a:lstStyle/>
          <a:p>
            <a:pPr marR="548640" algn="r"/>
            <a:r>
              <a:rPr lang="en-US" sz="3600" b="1" i="1" dirty="0" err="1">
                <a:solidFill>
                  <a:srgbClr val="FF0000"/>
                </a:solidFill>
                <a:latin typeface="Times New Roman" panose="02020603050405020304" pitchFamily="18" charset="0"/>
                <a:ea typeface="Times New Roman" panose="02020603050405020304" pitchFamily="18" charset="0"/>
              </a:rPr>
              <a:t>Bài</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học</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đường</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đời</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đầu</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tiên</a:t>
            </a:r>
            <a:r>
              <a:rPr lang="en-US" sz="3600" dirty="0">
                <a:solidFill>
                  <a:srgbClr val="FF0000"/>
                </a:solidFill>
                <a:latin typeface="Times New Roman" panose="02020603050405020304" pitchFamily="18" charset="0"/>
                <a:ea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p>
            <a:pPr marR="548640" algn="just"/>
            <a:r>
              <a:rPr lang="en-US" sz="3200"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Trích</a:t>
            </a:r>
            <a:r>
              <a:rPr lang="en-US" sz="3200" b="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Dế</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Mèn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phiêu</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lưu</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kí</a:t>
            </a:r>
            <a:r>
              <a:rPr lang="en-US" sz="3200" b="1" i="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Tô</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Hoài</a:t>
            </a:r>
            <a:r>
              <a:rPr lang="en-US" sz="3200" dirty="0">
                <a:latin typeface="Times New Roman" panose="02020603050405020304" pitchFamily="18" charset="0"/>
                <a:ea typeface="Times New Roman" panose="02020603050405020304" pitchFamily="18" charset="0"/>
              </a:rPr>
              <a:t>)</a:t>
            </a:r>
            <a:r>
              <a:rPr lang="en-US" sz="3200" i="1"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354393" y="1740309"/>
            <a:ext cx="9483214" cy="48522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3637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117" y="182880"/>
            <a:ext cx="5375767"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spAutoFit/>
          </a:bodyPr>
          <a:lstStyle/>
          <a:p>
            <a:pPr algn="ctr">
              <a:tabLst>
                <a:tab pos="1386840" algn="l"/>
              </a:tabLst>
            </a:pPr>
            <a:r>
              <a:rPr lang="en-US" sz="3200" b="1" dirty="0">
                <a:solidFill>
                  <a:schemeClr val="bg1"/>
                </a:solidFill>
                <a:latin typeface="Times New Roman" panose="02020603050405020304" pitchFamily="18" charset="0"/>
                <a:ea typeface="MS Mincho"/>
              </a:rPr>
              <a:t>HOẠT ĐỘNG KHỞI ĐỘNG.</a:t>
            </a:r>
            <a:endParaRPr lang="en-US" sz="3200" dirty="0">
              <a:solidFill>
                <a:schemeClr val="bg1"/>
              </a:solidFill>
              <a:latin typeface="Times New Roman" panose="02020603050405020304" pitchFamily="18" charset="0"/>
              <a:ea typeface="Times New Roman" panose="02020603050405020304" pitchFamily="18" charset="0"/>
            </a:endParaRPr>
          </a:p>
        </p:txBody>
      </p:sp>
      <p:sp>
        <p:nvSpPr>
          <p:cNvPr id="3" name="Rounded Rectangle 2"/>
          <p:cNvSpPr/>
          <p:nvPr/>
        </p:nvSpPr>
        <p:spPr>
          <a:xfrm>
            <a:off x="955766" y="836023"/>
            <a:ext cx="10280469" cy="5185954"/>
          </a:xfrm>
          <a:prstGeom prst="roundRect">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600" b="1" dirty="0" err="1">
                <a:solidFill>
                  <a:srgbClr val="002060"/>
                </a:solidFill>
                <a:latin typeface="Times New Roman" panose="02020603050405020304" pitchFamily="18" charset="0"/>
                <a:ea typeface="Times New Roman" panose="02020603050405020304" pitchFamily="18" charset="0"/>
              </a:rPr>
              <a:t>Tình</a:t>
            </a:r>
            <a:r>
              <a:rPr lang="en-US" sz="2600" b="1" dirty="0">
                <a:solidFill>
                  <a:srgbClr val="002060"/>
                </a:solidFill>
                <a:latin typeface="Times New Roman" panose="02020603050405020304" pitchFamily="18" charset="0"/>
                <a:ea typeface="Times New Roman" panose="02020603050405020304" pitchFamily="18" charset="0"/>
              </a:rPr>
              <a:t> </a:t>
            </a:r>
            <a:r>
              <a:rPr lang="en-US" sz="2600" b="1" dirty="0" err="1">
                <a:solidFill>
                  <a:srgbClr val="002060"/>
                </a:solidFill>
                <a:latin typeface="Times New Roman" panose="02020603050405020304" pitchFamily="18" charset="0"/>
                <a:ea typeface="Times New Roman" panose="02020603050405020304" pitchFamily="18" charset="0"/>
              </a:rPr>
              <a:t>huống</a:t>
            </a:r>
            <a:r>
              <a:rPr lang="en-US" sz="2600" b="1" dirty="0">
                <a:solidFill>
                  <a:srgbClr val="002060"/>
                </a:solidFill>
                <a:latin typeface="Times New Roman" panose="02020603050405020304" pitchFamily="18" charset="0"/>
                <a:ea typeface="Times New Roman" panose="02020603050405020304" pitchFamily="18" charset="0"/>
              </a:rPr>
              <a:t> </a:t>
            </a:r>
            <a:r>
              <a:rPr lang="en-US" sz="2600" b="1" dirty="0" err="1">
                <a:solidFill>
                  <a:srgbClr val="002060"/>
                </a:solidFill>
                <a:latin typeface="Times New Roman" panose="02020603050405020304" pitchFamily="18" charset="0"/>
                <a:ea typeface="Times New Roman" panose="02020603050405020304" pitchFamily="18" charset="0"/>
              </a:rPr>
              <a:t>như</a:t>
            </a:r>
            <a:r>
              <a:rPr lang="en-US" sz="2600" b="1" dirty="0">
                <a:solidFill>
                  <a:srgbClr val="002060"/>
                </a:solidFill>
                <a:latin typeface="Times New Roman" panose="02020603050405020304" pitchFamily="18" charset="0"/>
                <a:ea typeface="Times New Roman" panose="02020603050405020304" pitchFamily="18" charset="0"/>
              </a:rPr>
              <a:t> </a:t>
            </a:r>
            <a:r>
              <a:rPr lang="en-US" sz="2600" b="1" dirty="0" err="1">
                <a:solidFill>
                  <a:srgbClr val="002060"/>
                </a:solidFill>
                <a:latin typeface="Times New Roman" panose="02020603050405020304" pitchFamily="18" charset="0"/>
                <a:ea typeface="Times New Roman" panose="02020603050405020304" pitchFamily="18" charset="0"/>
              </a:rPr>
              <a:t>sa</a:t>
            </a:r>
            <a:r>
              <a:rPr lang="en-US" sz="2600" b="1" dirty="0" err="1">
                <a:solidFill>
                  <a:prstClr val="black"/>
                </a:solidFill>
                <a:latin typeface="Times New Roman" panose="02020603050405020304" pitchFamily="18" charset="0"/>
                <a:ea typeface="Times New Roman" panose="02020603050405020304" pitchFamily="18" charset="0"/>
              </a:rPr>
              <a:t>u</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Mẹ</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nói</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với</a:t>
            </a:r>
            <a:r>
              <a:rPr lang="en-US" sz="2600" dirty="0">
                <a:solidFill>
                  <a:srgbClr val="FF0000"/>
                </a:solidFill>
                <a:latin typeface="Times New Roman" panose="02020603050405020304" pitchFamily="18" charset="0"/>
                <a:ea typeface="Times New Roman" panose="02020603050405020304" pitchFamily="18" charset="0"/>
              </a:rPr>
              <a:t> An</a:t>
            </a:r>
            <a:r>
              <a:rPr lang="en-US" sz="2600" dirty="0">
                <a:solidFill>
                  <a:prstClr val="black"/>
                </a:solidFill>
                <a:latin typeface="Times New Roman" panose="02020603050405020304" pitchFamily="18" charset="0"/>
                <a:ea typeface="Times New Roman" panose="02020603050405020304" pitchFamily="18" charset="0"/>
              </a:rPr>
              <a:t>: </a:t>
            </a:r>
            <a:r>
              <a:rPr lang="en-US" sz="2600" i="1" dirty="0">
                <a:solidFill>
                  <a:prstClr val="black"/>
                </a:solidFill>
                <a:latin typeface="Times New Roman" panose="02020603050405020304" pitchFamily="18" charset="0"/>
                <a:ea typeface="Times New Roman" panose="02020603050405020304" pitchFamily="18" charset="0"/>
              </a:rPr>
              <a:t>30/4 </a:t>
            </a:r>
            <a:r>
              <a:rPr lang="en-US" sz="2600" i="1" dirty="0" err="1">
                <a:solidFill>
                  <a:prstClr val="black"/>
                </a:solidFill>
                <a:latin typeface="Times New Roman" panose="02020603050405020304" pitchFamily="18" charset="0"/>
                <a:ea typeface="Times New Roman" panose="02020603050405020304" pitchFamily="18" charset="0"/>
              </a:rPr>
              <a:t>tới</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đây</a:t>
            </a:r>
            <a:r>
              <a:rPr lang="en-US" sz="2600" i="1" dirty="0">
                <a:solidFill>
                  <a:prstClr val="black"/>
                </a:solidFill>
                <a:latin typeface="Times New Roman" panose="02020603050405020304" pitchFamily="18" charset="0"/>
                <a:ea typeface="Times New Roman" panose="02020603050405020304" pitchFamily="18" charset="0"/>
              </a:rPr>
              <a:t>, con </a:t>
            </a:r>
            <a:r>
              <a:rPr lang="en-US" sz="2600" i="1" dirty="0" err="1">
                <a:solidFill>
                  <a:prstClr val="black"/>
                </a:solidFill>
                <a:latin typeface="Times New Roman" panose="02020603050405020304" pitchFamily="18" charset="0"/>
                <a:ea typeface="Times New Roman" panose="02020603050405020304" pitchFamily="18" charset="0"/>
              </a:rPr>
              <a:t>được</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nghỉ</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học</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thì</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cả</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nhà</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mình</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về</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thăm</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ông</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bà</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ngoại</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vì</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mấy</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tháng</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rồi</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dịch</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bệnh</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chưa</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về</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quê</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được</a:t>
            </a:r>
            <a:r>
              <a:rPr lang="en-US" sz="2600" dirty="0">
                <a:solidFill>
                  <a:prstClr val="black"/>
                </a:solidFill>
                <a:latin typeface="Times New Roman" panose="02020603050405020304" pitchFamily="18" charset="0"/>
                <a:ea typeface="Times New Roman" panose="02020603050405020304" pitchFamily="18" charset="0"/>
              </a:rPr>
              <a:t>.</a:t>
            </a:r>
          </a:p>
          <a:p>
            <a:pPr>
              <a:tabLst>
                <a:tab pos="1386840" algn="l"/>
              </a:tabLst>
            </a:pPr>
            <a:r>
              <a:rPr lang="en-US" sz="2600" dirty="0">
                <a:solidFill>
                  <a:srgbClr val="FF0000"/>
                </a:solidFill>
                <a:latin typeface="Times New Roman" panose="02020603050405020304" pitchFamily="18" charset="0"/>
                <a:ea typeface="Times New Roman" panose="02020603050405020304" pitchFamily="18" charset="0"/>
              </a:rPr>
              <a:t>- An</a:t>
            </a:r>
            <a:r>
              <a:rPr lang="en-US" sz="2600" dirty="0">
                <a:solidFill>
                  <a:prstClr val="white"/>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Không</a:t>
            </a:r>
            <a:r>
              <a:rPr lang="en-US" sz="2600" i="1" dirty="0">
                <a:solidFill>
                  <a:prstClr val="black"/>
                </a:solidFill>
                <a:latin typeface="Times New Roman" panose="02020603050405020304" pitchFamily="18" charset="0"/>
                <a:ea typeface="Times New Roman" panose="02020603050405020304" pitchFamily="18" charset="0"/>
              </a:rPr>
              <a:t>. 30/4 </a:t>
            </a:r>
            <a:r>
              <a:rPr lang="en-US" sz="2600" i="1" dirty="0" err="1">
                <a:solidFill>
                  <a:prstClr val="black"/>
                </a:solidFill>
                <a:latin typeface="Times New Roman" panose="02020603050405020304" pitchFamily="18" charset="0"/>
                <a:ea typeface="Times New Roman" panose="02020603050405020304" pitchFamily="18" charset="0"/>
              </a:rPr>
              <a:t>chúng</a:t>
            </a:r>
            <a:r>
              <a:rPr lang="en-US" sz="2600" i="1" dirty="0">
                <a:solidFill>
                  <a:prstClr val="black"/>
                </a:solidFill>
                <a:latin typeface="Times New Roman" panose="02020603050405020304" pitchFamily="18" charset="0"/>
                <a:ea typeface="Times New Roman" panose="02020603050405020304" pitchFamily="18" charset="0"/>
              </a:rPr>
              <a:t> con </a:t>
            </a:r>
            <a:r>
              <a:rPr lang="en-US" sz="2600" i="1" dirty="0" err="1">
                <a:solidFill>
                  <a:prstClr val="black"/>
                </a:solidFill>
                <a:latin typeface="Times New Roman" panose="02020603050405020304" pitchFamily="18" charset="0"/>
                <a:ea typeface="Times New Roman" panose="02020603050405020304" pitchFamily="18" charset="0"/>
              </a:rPr>
              <a:t>có</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dự</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định</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đi</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chơi</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công</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viên</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rồi</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Hôm</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ấy</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lại</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là</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ngày</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sinh</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nhật</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của</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bạn</a:t>
            </a:r>
            <a:r>
              <a:rPr lang="en-US" sz="2600" i="1" dirty="0">
                <a:solidFill>
                  <a:prstClr val="black"/>
                </a:solidFill>
                <a:latin typeface="Times New Roman" panose="02020603050405020304" pitchFamily="18" charset="0"/>
                <a:ea typeface="Times New Roman" panose="02020603050405020304" pitchFamily="18" charset="0"/>
              </a:rPr>
              <a:t> con</a:t>
            </a:r>
            <a:r>
              <a:rPr lang="en-US" sz="2600" dirty="0">
                <a:solidFill>
                  <a:prstClr val="black"/>
                </a:solidFill>
                <a:latin typeface="Times New Roman" panose="02020603050405020304" pitchFamily="18" charset="0"/>
                <a:ea typeface="Times New Roman" panose="02020603050405020304" pitchFamily="18" charset="0"/>
              </a:rPr>
              <a:t>.</a:t>
            </a:r>
          </a:p>
          <a:p>
            <a:pPr>
              <a:tabLst>
                <a:tab pos="1386840" algn="l"/>
              </a:tabLst>
            </a:pP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Mẹ</a:t>
            </a:r>
            <a:r>
              <a:rPr lang="en-US" sz="2600" dirty="0">
                <a:solidFill>
                  <a:srgbClr val="FF0000"/>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Công</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viên</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lần</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này</a:t>
            </a:r>
            <a:r>
              <a:rPr lang="en-US" sz="2600" i="1" dirty="0">
                <a:solidFill>
                  <a:prstClr val="black"/>
                </a:solidFill>
                <a:latin typeface="Times New Roman" panose="02020603050405020304" pitchFamily="18" charset="0"/>
                <a:ea typeface="Times New Roman" panose="02020603050405020304" pitchFamily="18" charset="0"/>
              </a:rPr>
              <a:t> con </a:t>
            </a:r>
            <a:r>
              <a:rPr lang="en-US" sz="2600" i="1" dirty="0" err="1">
                <a:solidFill>
                  <a:prstClr val="black"/>
                </a:solidFill>
                <a:latin typeface="Times New Roman" panose="02020603050405020304" pitchFamily="18" charset="0"/>
                <a:ea typeface="Times New Roman" panose="02020603050405020304" pitchFamily="18" charset="0"/>
              </a:rPr>
              <a:t>chưa</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tới</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thì</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lần</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sau</a:t>
            </a:r>
            <a:r>
              <a:rPr lang="en-US" sz="2600" i="1" dirty="0">
                <a:solidFill>
                  <a:prstClr val="black"/>
                </a:solidFill>
                <a:latin typeface="Times New Roman" panose="02020603050405020304" pitchFamily="18" charset="0"/>
                <a:ea typeface="Times New Roman" panose="02020603050405020304" pitchFamily="18" charset="0"/>
              </a:rPr>
              <a:t> con </a:t>
            </a:r>
            <a:r>
              <a:rPr lang="en-US" sz="2600" i="1" dirty="0" err="1">
                <a:solidFill>
                  <a:prstClr val="black"/>
                </a:solidFill>
                <a:latin typeface="Times New Roman" panose="02020603050405020304" pitchFamily="18" charset="0"/>
                <a:ea typeface="Times New Roman" panose="02020603050405020304" pitchFamily="18" charset="0"/>
              </a:rPr>
              <a:t>tới</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còn</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việc</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về</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thăm</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ông</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bà</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thì</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bố</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mẹ</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đã</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lên</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kế</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hoạch</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rồi</a:t>
            </a:r>
            <a:r>
              <a:rPr lang="en-US" sz="2600" dirty="0">
                <a:solidFill>
                  <a:prstClr val="black"/>
                </a:solidFill>
                <a:latin typeface="Times New Roman" panose="02020603050405020304" pitchFamily="18" charset="0"/>
                <a:ea typeface="Times New Roman" panose="02020603050405020304" pitchFamily="18" charset="0"/>
              </a:rPr>
              <a:t>…</a:t>
            </a:r>
          </a:p>
          <a:p>
            <a:pPr>
              <a:tabLst>
                <a:tab pos="1386840" algn="l"/>
              </a:tabLst>
            </a:pPr>
            <a:r>
              <a:rPr lang="en-US" sz="2600" dirty="0">
                <a:solidFill>
                  <a:srgbClr val="FF0000"/>
                </a:solidFill>
                <a:latin typeface="Times New Roman" panose="02020603050405020304" pitchFamily="18" charset="0"/>
                <a:ea typeface="Times New Roman" panose="02020603050405020304" pitchFamily="18" charset="0"/>
              </a:rPr>
              <a:t>- An: </a:t>
            </a:r>
            <a:r>
              <a:rPr lang="en-US" sz="2600" i="1" dirty="0">
                <a:solidFill>
                  <a:prstClr val="black"/>
                </a:solidFill>
                <a:latin typeface="Times New Roman" panose="02020603050405020304" pitchFamily="18" charset="0"/>
                <a:ea typeface="Times New Roman" panose="02020603050405020304" pitchFamily="18" charset="0"/>
              </a:rPr>
              <a:t>Con </a:t>
            </a:r>
            <a:r>
              <a:rPr lang="en-US" sz="2600" i="1" dirty="0" err="1">
                <a:solidFill>
                  <a:prstClr val="black"/>
                </a:solidFill>
                <a:latin typeface="Times New Roman" panose="02020603050405020304" pitchFamily="18" charset="0"/>
                <a:ea typeface="Times New Roman" panose="02020603050405020304" pitchFamily="18" charset="0"/>
              </a:rPr>
              <a:t>đã</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bảo</a:t>
            </a:r>
            <a:r>
              <a:rPr lang="en-US" sz="2600" i="1" dirty="0">
                <a:solidFill>
                  <a:prstClr val="black"/>
                </a:solidFill>
                <a:latin typeface="Times New Roman" panose="02020603050405020304" pitchFamily="18" charset="0"/>
                <a:ea typeface="Times New Roman" panose="02020603050405020304" pitchFamily="18" charset="0"/>
              </a:rPr>
              <a:t> con </a:t>
            </a:r>
            <a:r>
              <a:rPr lang="en-US" sz="2600" i="1" dirty="0" err="1">
                <a:solidFill>
                  <a:prstClr val="black"/>
                </a:solidFill>
                <a:latin typeface="Times New Roman" panose="02020603050405020304" pitchFamily="18" charset="0"/>
                <a:ea typeface="Times New Roman" panose="02020603050405020304" pitchFamily="18" charset="0"/>
              </a:rPr>
              <a:t>không</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về</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quê</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Ông</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bà</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ngày</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nào</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chẳng</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gọi</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điện</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lên</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nhà</a:t>
            </a:r>
            <a:r>
              <a:rPr lang="en-US" sz="2600" i="1" dirty="0">
                <a:solidFill>
                  <a:prstClr val="black"/>
                </a:solidFill>
                <a:latin typeface="Times New Roman" panose="02020603050405020304" pitchFamily="18" charset="0"/>
                <a:ea typeface="Times New Roman" panose="02020603050405020304" pitchFamily="18" charset="0"/>
              </a:rPr>
              <a:t> </a:t>
            </a:r>
            <a:r>
              <a:rPr lang="en-US" sz="2600" i="1" dirty="0" err="1">
                <a:solidFill>
                  <a:prstClr val="black"/>
                </a:solidFill>
                <a:latin typeface="Times New Roman" panose="02020603050405020304" pitchFamily="18" charset="0"/>
                <a:ea typeface="Times New Roman" panose="02020603050405020304" pitchFamily="18" charset="0"/>
              </a:rPr>
              <a:t>mình</a:t>
            </a:r>
            <a:r>
              <a:rPr lang="en-US" sz="2600" i="1" dirty="0">
                <a:solidFill>
                  <a:prstClr val="black"/>
                </a:solidFill>
                <a:latin typeface="Times New Roman" panose="02020603050405020304" pitchFamily="18" charset="0"/>
                <a:ea typeface="Times New Roman" panose="02020603050405020304" pitchFamily="18" charset="0"/>
              </a:rPr>
              <a:t> ạ!</a:t>
            </a:r>
            <a:endParaRPr lang="en-US" sz="2600" dirty="0">
              <a:solidFill>
                <a:prstClr val="black"/>
              </a:solidFill>
              <a:latin typeface="Times New Roman" panose="02020603050405020304" pitchFamily="18" charset="0"/>
              <a:ea typeface="Times New Roman" panose="02020603050405020304" pitchFamily="18" charset="0"/>
            </a:endParaRPr>
          </a:p>
          <a:p>
            <a:pPr>
              <a:tabLst>
                <a:tab pos="1386840" algn="l"/>
              </a:tabLst>
            </a:pPr>
            <a:r>
              <a:rPr lang="en-US" sz="2600" dirty="0">
                <a:solidFill>
                  <a:srgbClr val="FF0000"/>
                </a:solidFill>
                <a:latin typeface="Times New Roman" panose="02020603050405020304" pitchFamily="18" charset="0"/>
                <a:ea typeface="Times New Roman" panose="02020603050405020304" pitchFamily="18" charset="0"/>
              </a:rPr>
              <a:t>- </a:t>
            </a:r>
            <a:r>
              <a:rPr lang="en-US" sz="2600" dirty="0" err="1">
                <a:solidFill>
                  <a:srgbClr val="FF0000"/>
                </a:solidFill>
                <a:latin typeface="Times New Roman" panose="02020603050405020304" pitchFamily="18" charset="0"/>
                <a:ea typeface="Times New Roman" panose="02020603050405020304" pitchFamily="18" charset="0"/>
              </a:rPr>
              <a:t>Mẹ</a:t>
            </a:r>
            <a:r>
              <a:rPr lang="en-US" sz="2600" dirty="0">
                <a:solidFill>
                  <a:srgbClr val="FF0000"/>
                </a:solidFill>
                <a:latin typeface="Times New Roman" panose="02020603050405020304" pitchFamily="18" charset="0"/>
                <a:ea typeface="Times New Roman" panose="02020603050405020304" pitchFamily="18" charset="0"/>
              </a:rPr>
              <a:t>: </a:t>
            </a:r>
            <a:r>
              <a:rPr lang="en-US" sz="2600" dirty="0">
                <a:solidFill>
                  <a:prstClr val="black"/>
                </a:solidFill>
                <a:latin typeface="Times New Roman" panose="02020603050405020304" pitchFamily="18" charset="0"/>
                <a:ea typeface="Times New Roman" panose="02020603050405020304" pitchFamily="18" charset="0"/>
              </a:rPr>
              <a:t>(</a:t>
            </a:r>
            <a:r>
              <a:rPr lang="en-US" sz="2600" dirty="0" err="1">
                <a:solidFill>
                  <a:prstClr val="black"/>
                </a:solidFill>
                <a:latin typeface="Times New Roman" panose="02020603050405020304" pitchFamily="18" charset="0"/>
                <a:ea typeface="Times New Roman" panose="02020603050405020304" pitchFamily="18" charset="0"/>
              </a:rPr>
              <a:t>Cúi</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mặt</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khuôn</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mặt</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lộ</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rõ</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nỗi</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buồn</a:t>
            </a:r>
            <a:r>
              <a:rPr lang="en-US" sz="2600" dirty="0">
                <a:solidFill>
                  <a:prstClr val="black"/>
                </a:solidFill>
                <a:latin typeface="Times New Roman" panose="02020603050405020304" pitchFamily="18" charset="0"/>
                <a:ea typeface="Times New Roman" panose="02020603050405020304" pitchFamily="18" charset="0"/>
              </a:rPr>
              <a:t>).</a:t>
            </a:r>
          </a:p>
          <a:p>
            <a:pPr>
              <a:tabLst>
                <a:tab pos="1386840" algn="l"/>
              </a:tabLst>
            </a:pPr>
            <a:r>
              <a:rPr lang="en-US" sz="2600" dirty="0">
                <a:solidFill>
                  <a:srgbClr val="FF0000"/>
                </a:solidFill>
                <a:latin typeface="Times New Roman" panose="02020603050405020304" pitchFamily="18" charset="0"/>
                <a:ea typeface="Times New Roman" panose="02020603050405020304" pitchFamily="18" charset="0"/>
              </a:rPr>
              <a:t>- An:…</a:t>
            </a:r>
          </a:p>
        </p:txBody>
      </p:sp>
      <p:sp>
        <p:nvSpPr>
          <p:cNvPr id="4" name="Cloud Callout 3"/>
          <p:cNvSpPr/>
          <p:nvPr/>
        </p:nvSpPr>
        <p:spPr>
          <a:xfrm>
            <a:off x="1296287" y="2013857"/>
            <a:ext cx="7850777" cy="3278777"/>
          </a:xfrm>
          <a:prstGeom prst="cloudCallout">
            <a:avLst/>
          </a:prstGeom>
          <a:solidFill>
            <a:schemeClr val="bg1"/>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400" b="1" dirty="0">
                <a:solidFill>
                  <a:prstClr val="black"/>
                </a:solidFill>
                <a:latin typeface="Times New Roman" panose="02020603050405020304" pitchFamily="18" charset="0"/>
                <a:ea typeface="Times New Roman" panose="02020603050405020304" pitchFamily="18" charset="0"/>
              </a:rPr>
              <a:t>1. </a:t>
            </a:r>
            <a:r>
              <a:rPr lang="en-US" sz="2400" dirty="0" err="1">
                <a:solidFill>
                  <a:prstClr val="black"/>
                </a:solidFill>
                <a:latin typeface="Times New Roman" panose="02020603050405020304" pitchFamily="18" charset="0"/>
                <a:ea typeface="Times New Roman" panose="02020603050405020304" pitchFamily="18" charset="0"/>
              </a:rPr>
              <a:t>Em</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có</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đồng</a:t>
            </a:r>
            <a:r>
              <a:rPr lang="en-US" sz="2400" dirty="0">
                <a:solidFill>
                  <a:prstClr val="black"/>
                </a:solidFill>
                <a:latin typeface="Times New Roman" panose="02020603050405020304" pitchFamily="18" charset="0"/>
                <a:ea typeface="Times New Roman" panose="02020603050405020304" pitchFamily="18" charset="0"/>
              </a:rPr>
              <a:t> ý </a:t>
            </a:r>
            <a:r>
              <a:rPr lang="en-US" sz="2400" dirty="0" err="1">
                <a:solidFill>
                  <a:prstClr val="black"/>
                </a:solidFill>
                <a:latin typeface="Times New Roman" panose="02020603050405020304" pitchFamily="18" charset="0"/>
                <a:ea typeface="Times New Roman" panose="02020603050405020304" pitchFamily="18" charset="0"/>
              </a:rPr>
              <a:t>với</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lời</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nói</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và</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suy</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nghĩ</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của</a:t>
            </a:r>
            <a:r>
              <a:rPr lang="en-US" sz="2400" dirty="0">
                <a:solidFill>
                  <a:prstClr val="black"/>
                </a:solidFill>
                <a:latin typeface="Times New Roman" panose="02020603050405020304" pitchFamily="18" charset="0"/>
                <a:ea typeface="Times New Roman" panose="02020603050405020304" pitchFamily="18" charset="0"/>
              </a:rPr>
              <a:t> An </a:t>
            </a:r>
            <a:r>
              <a:rPr lang="en-US" sz="2400" dirty="0" err="1">
                <a:solidFill>
                  <a:prstClr val="black"/>
                </a:solidFill>
                <a:latin typeface="Times New Roman" panose="02020603050405020304" pitchFamily="18" charset="0"/>
                <a:ea typeface="Times New Roman" panose="02020603050405020304" pitchFamily="18" charset="0"/>
              </a:rPr>
              <a:t>không</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Trong</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tình</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huống</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này</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em</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sẽ</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hành</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động</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như</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thế</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nào</a:t>
            </a:r>
            <a:r>
              <a:rPr lang="en-US" sz="2400" dirty="0">
                <a:solidFill>
                  <a:prstClr val="black"/>
                </a:solidFill>
                <a:latin typeface="Times New Roman" panose="02020603050405020304" pitchFamily="18" charset="0"/>
                <a:ea typeface="Times New Roman" panose="02020603050405020304" pitchFamily="18" charset="0"/>
              </a:rPr>
              <a:t>?</a:t>
            </a:r>
          </a:p>
          <a:p>
            <a:r>
              <a:rPr lang="en-US" sz="2400" b="1" dirty="0">
                <a:solidFill>
                  <a:prstClr val="black"/>
                </a:solidFill>
                <a:latin typeface="Times New Roman" panose="02020603050405020304" pitchFamily="18" charset="0"/>
                <a:ea typeface="Times New Roman" panose="02020603050405020304" pitchFamily="18" charset="0"/>
              </a:rPr>
              <a:t>2. </a:t>
            </a:r>
            <a:r>
              <a:rPr lang="en-US" sz="2400" dirty="0" err="1">
                <a:solidFill>
                  <a:prstClr val="black"/>
                </a:solidFill>
                <a:latin typeface="Times New Roman" panose="02020603050405020304" pitchFamily="18" charset="0"/>
                <a:ea typeface="Times New Roman" panose="02020603050405020304" pitchFamily="18" charset="0"/>
              </a:rPr>
              <a:t>Hãy</a:t>
            </a:r>
            <a:r>
              <a:rPr lang="en-US" sz="2400" dirty="0">
                <a:solidFill>
                  <a:prstClr val="black"/>
                </a:solidFill>
                <a:latin typeface="Times New Roman" panose="02020603050405020304" pitchFamily="18" charset="0"/>
                <a:ea typeface="Times New Roman" panose="02020603050405020304" pitchFamily="18" charset="0"/>
              </a:rPr>
              <a:t> chia </a:t>
            </a:r>
            <a:r>
              <a:rPr lang="en-US" sz="2400" dirty="0" err="1">
                <a:solidFill>
                  <a:prstClr val="black"/>
                </a:solidFill>
                <a:latin typeface="Times New Roman" panose="02020603050405020304" pitchFamily="18" charset="0"/>
                <a:ea typeface="Times New Roman" panose="02020603050405020304" pitchFamily="18" charset="0"/>
              </a:rPr>
              <a:t>sẻ</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với</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bạn</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về</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một</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chuyện</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đáng</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nhớ</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mà</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em</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từng</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trải</a:t>
            </a:r>
            <a:r>
              <a:rPr lang="en-US" sz="2400" dirty="0">
                <a:solidFill>
                  <a:prstClr val="black"/>
                </a:solidFill>
                <a:latin typeface="Times New Roman" panose="02020603050405020304" pitchFamily="18" charset="0"/>
                <a:ea typeface="Times New Roman" panose="02020603050405020304" pitchFamily="18" charset="0"/>
              </a:rPr>
              <a:t> qua.</a:t>
            </a:r>
          </a:p>
        </p:txBody>
      </p:sp>
    </p:spTree>
    <p:extLst>
      <p:ext uri="{BB962C8B-B14F-4D97-AF65-F5344CB8AC3E}">
        <p14:creationId xmlns:p14="http://schemas.microsoft.com/office/powerpoint/2010/main" val="204184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stretch>
            <a:fillRect/>
          </a:stretch>
        </p:blipFill>
        <p:spPr>
          <a:xfrm>
            <a:off x="-1" y="-1"/>
            <a:ext cx="12192000"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94358" y="528880"/>
            <a:ext cx="10920549" cy="2677656"/>
          </a:xfrm>
          <a:prstGeom prst="rect">
            <a:avLst/>
          </a:prstGeom>
        </p:spPr>
        <p:txBody>
          <a:bodyPr wrap="square">
            <a:spAutoFit/>
          </a:bodyPr>
          <a:lstStyle/>
          <a:p>
            <a:pPr>
              <a:tabLst>
                <a:tab pos="1386840" algn="l"/>
              </a:tabLst>
            </a:pPr>
            <a:r>
              <a:rPr lang="en-US" sz="2800" i="1" dirty="0" err="1">
                <a:solidFill>
                  <a:prstClr val="black"/>
                </a:solidFill>
                <a:latin typeface="Times New Roman" panose="02020603050405020304" pitchFamily="18" charset="0"/>
                <a:ea typeface="MS Mincho"/>
              </a:rPr>
              <a:t>Cuộc</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sống</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của</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mỗi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người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là</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một</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chuỗi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những</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trải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nghiệm</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Có</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trải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nghiệm</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tạo</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ra</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niềm</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vui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hạnh</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phúc</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Có</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trải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nghiệm</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mang</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đến</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kinh</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nghiệm</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Có</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trải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nghiệm</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để</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lại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sự</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nuối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tiếc</a:t>
            </a:r>
            <a:r>
              <a:rPr lang="en-US" sz="2800" i="1" dirty="0">
                <a:solidFill>
                  <a:prstClr val="black"/>
                </a:solidFill>
                <a:latin typeface="Times New Roman" panose="02020603050405020304" pitchFamily="18" charset="0"/>
                <a:ea typeface="MS Mincho"/>
              </a:rPr>
              <a:t>, day </a:t>
            </a:r>
            <a:r>
              <a:rPr lang="en-US" sz="2800" i="1" dirty="0" err="1">
                <a:solidFill>
                  <a:prstClr val="black"/>
                </a:solidFill>
                <a:latin typeface="Times New Roman" panose="02020603050405020304" pitchFamily="18" charset="0"/>
                <a:ea typeface="MS Mincho"/>
              </a:rPr>
              <a:t>dứt</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Tất</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cả</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đều</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là</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bài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học</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quý</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giá</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trong</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hành</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trình</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khôn</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lớn</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trưởng</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thành</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của</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chúng</a:t>
            </a:r>
            <a:r>
              <a:rPr lang="en-US" sz="2800" i="1" dirty="0">
                <a:solidFill>
                  <a:prstClr val="black"/>
                </a:solidFill>
                <a:latin typeface="Times New Roman" panose="02020603050405020304" pitchFamily="18" charset="0"/>
                <a:ea typeface="MS Mincho"/>
              </a:rPr>
              <a:t> ta.</a:t>
            </a:r>
            <a:endParaRPr lang="en-US" sz="2800" dirty="0">
              <a:solidFill>
                <a:prstClr val="black"/>
              </a:solidFill>
              <a:latin typeface="Times New Roman" panose="02020603050405020304" pitchFamily="18" charset="0"/>
              <a:ea typeface="Times New Roman" panose="02020603050405020304" pitchFamily="18" charset="0"/>
            </a:endParaRPr>
          </a:p>
          <a:p>
            <a:pPr>
              <a:tabLst>
                <a:tab pos="1386840" algn="l"/>
              </a:tabLst>
            </a:pPr>
            <a:r>
              <a:rPr lang="en-US" sz="2800" i="1" dirty="0" err="1">
                <a:solidFill>
                  <a:prstClr val="black"/>
                </a:solidFill>
                <a:latin typeface="Times New Roman" panose="02020603050405020304" pitchFamily="18" charset="0"/>
                <a:ea typeface="MS Mincho"/>
              </a:rPr>
              <a:t>Hôm</a:t>
            </a:r>
            <a:r>
              <a:rPr lang="en-US" sz="2800" i="1" dirty="0">
                <a:solidFill>
                  <a:prstClr val="black"/>
                </a:solidFill>
                <a:latin typeface="Times New Roman" panose="02020603050405020304" pitchFamily="18" charset="0"/>
                <a:ea typeface="MS Mincho"/>
              </a:rPr>
              <a:t> nay, </a:t>
            </a:r>
            <a:r>
              <a:rPr lang="en-US" sz="2800" i="1" dirty="0" err="1">
                <a:solidFill>
                  <a:prstClr val="black"/>
                </a:solidFill>
                <a:latin typeface="Times New Roman" panose="02020603050405020304" pitchFamily="18" charset="0"/>
                <a:ea typeface="MS Mincho"/>
              </a:rPr>
              <a:t>các</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em</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sẽ</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được</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trải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nghiệm</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về</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những</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bài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học</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đáng</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quý</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ấy</a:t>
            </a:r>
            <a:r>
              <a:rPr lang="en-US" sz="2800" i="1" dirty="0">
                <a:solidFill>
                  <a:prstClr val="black"/>
                </a:solidFill>
                <a:latin typeface="Times New Roman" panose="02020603050405020304" pitchFamily="18" charset="0"/>
                <a:ea typeface="MS Mincho"/>
              </a:rPr>
              <a:t> qua </a:t>
            </a:r>
            <a:r>
              <a:rPr lang="en-US" sz="2800" i="1" dirty="0" err="1">
                <a:solidFill>
                  <a:prstClr val="black"/>
                </a:solidFill>
                <a:latin typeface="Times New Roman" panose="02020603050405020304" pitchFamily="18" charset="0"/>
                <a:ea typeface="MS Mincho"/>
              </a:rPr>
              <a:t>văn</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bản</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Bài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học</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đường</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đời</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đầu</a:t>
            </a:r>
            <a:r>
              <a:rPr lang="en-US" sz="2800" i="1" dirty="0">
                <a:solidFill>
                  <a:prstClr val="black"/>
                </a:solidFill>
                <a:latin typeface="Times New Roman" panose="02020603050405020304" pitchFamily="18" charset="0"/>
                <a:ea typeface="MS Mincho"/>
              </a:rPr>
              <a:t> </a:t>
            </a:r>
            <a:r>
              <a:rPr lang="en-US" sz="2800" i="1" dirty="0" err="1">
                <a:solidFill>
                  <a:prstClr val="black"/>
                </a:solidFill>
                <a:latin typeface="Times New Roman" panose="02020603050405020304" pitchFamily="18" charset="0"/>
                <a:ea typeface="MS Mincho"/>
              </a:rPr>
              <a:t>tiên</a:t>
            </a:r>
            <a:r>
              <a:rPr lang="en-US" sz="2800" i="1" dirty="0">
                <a:solidFill>
                  <a:prstClr val="black"/>
                </a:solidFill>
                <a:latin typeface="Times New Roman" panose="02020603050405020304" pitchFamily="18" charset="0"/>
                <a:ea typeface="MS Mincho"/>
              </a:rPr>
              <a:t>”.</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211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40602" y="855912"/>
            <a:ext cx="5090040" cy="633211"/>
          </a:xfrm>
          <a:prstGeom prst="plaqu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err="1">
                <a:solidFill>
                  <a:schemeClr val="tx1"/>
                </a:solidFill>
                <a:latin typeface="Times New Roman" panose="02020603050405020304" pitchFamily="18" charset="0"/>
                <a:cs typeface="Times New Roman" panose="02020603050405020304" pitchFamily="18" charset="0"/>
              </a:rPr>
              <a:t>Giới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thiệu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Tô</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Hoài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Plaque 5"/>
          <p:cNvSpPr/>
          <p:nvPr/>
        </p:nvSpPr>
        <p:spPr>
          <a:xfrm>
            <a:off x="4022275" y="60473"/>
            <a:ext cx="5090040" cy="633211"/>
          </a:xfrm>
          <a:prstGeom prst="plaqu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b="1" dirty="0" err="1">
                <a:solidFill>
                  <a:srgbClr val="C00000"/>
                </a:solidFill>
                <a:latin typeface="Times New Roman" panose="02020603050405020304" pitchFamily="18" charset="0"/>
                <a:cs typeface="Times New Roman" panose="02020603050405020304" pitchFamily="18" charset="0"/>
              </a:rPr>
              <a:t>Khám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phá</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kiến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thức</a:t>
            </a:r>
            <a:endParaRPr lang="en-US" sz="4000" b="1" dirty="0">
              <a:solidFill>
                <a:srgbClr val="C0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649608" y="1651351"/>
            <a:ext cx="11016366" cy="4462511"/>
            <a:chOff x="649608" y="1651351"/>
            <a:chExt cx="11016366" cy="4462511"/>
          </a:xfrm>
        </p:grpSpPr>
        <p:pic>
          <p:nvPicPr>
            <p:cNvPr id="2" name="Picture 1"/>
            <p:cNvPicPr>
              <a:picLocks noChangeAspect="1"/>
            </p:cNvPicPr>
            <p:nvPr/>
          </p:nvPicPr>
          <p:blipFill>
            <a:blip r:embed="rId2"/>
            <a:stretch>
              <a:fillRect/>
            </a:stretch>
          </p:blipFill>
          <p:spPr>
            <a:xfrm>
              <a:off x="649608" y="2446790"/>
              <a:ext cx="6479863" cy="29176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Plaque 6"/>
            <p:cNvSpPr/>
            <p:nvPr/>
          </p:nvSpPr>
          <p:spPr>
            <a:xfrm>
              <a:off x="3889540" y="1651351"/>
              <a:ext cx="7776434" cy="4462511"/>
            </a:xfrm>
            <a:prstGeom prst="plaque">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de-DE" sz="2800" dirty="0">
                  <a:solidFill>
                    <a:schemeClr val="bg1"/>
                  </a:solidFill>
                  <a:latin typeface="Times New Roman" panose="02020603050405020304" pitchFamily="18" charset="0"/>
                  <a:ea typeface="Times New Roman" panose="02020603050405020304" pitchFamily="18" charset="0"/>
                </a:rPr>
                <a:t>Là nhà văn lớn, sáng tác nhiều thể loại (truyện ngắn, truyện dài, hồi kí, tự truyện). Số lượng tác phẩm đạt kỉ lục trong nền văn học Việt Nam hiện đại. Trong đó có nhiều tác phẩm viết cho thiếu nhi.</a:t>
              </a:r>
              <a:endParaRPr lang="en-US" sz="2800" dirty="0">
                <a:solidFill>
                  <a:schemeClr val="bg1"/>
                </a:solidFill>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v"/>
              </a:pPr>
              <a:r>
                <a:rPr lang="de-DE" sz="2800" dirty="0">
                  <a:solidFill>
                    <a:schemeClr val="bg1"/>
                  </a:solidFill>
                  <a:latin typeface="Times New Roman" panose="02020603050405020304" pitchFamily="18" charset="0"/>
                  <a:ea typeface="Times New Roman" panose="02020603050405020304" pitchFamily="18" charset="0"/>
                </a:rPr>
                <a:t>Tác phẩm tiêu biểu viết cho thiếu nhi: </a:t>
              </a:r>
              <a:r>
                <a:rPr lang="de-DE" sz="2800" i="1" dirty="0">
                  <a:solidFill>
                    <a:schemeClr val="bg1"/>
                  </a:solidFill>
                  <a:latin typeface="Times New Roman" panose="02020603050405020304" pitchFamily="18" charset="0"/>
                  <a:ea typeface="Times New Roman" panose="02020603050405020304" pitchFamily="18" charset="0"/>
                </a:rPr>
                <a:t>Võ sĩ Bọ Ngựa, Dê và Lợn, Đôi ri đá, Chuyện nỏ thần, Dễ Mèn phiêu lưu kí....</a:t>
              </a:r>
              <a:endParaRPr lang="en-US" sz="2800" dirty="0">
                <a:solidFill>
                  <a:schemeClr val="bg1"/>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0083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164761" y="246043"/>
            <a:ext cx="5799908"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b="1" dirty="0" err="1">
                <a:solidFill>
                  <a:srgbClr val="0D0D0D"/>
                </a:solidFill>
                <a:latin typeface="Times New Roman" panose="02020603050405020304" pitchFamily="18" charset="0"/>
                <a:ea typeface="MS Mincho"/>
              </a:rPr>
              <a:t>Tác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phẩm</a:t>
            </a:r>
            <a:r>
              <a:rPr lang="en-US" sz="2800" b="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Dế</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mèn</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phiêu</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lưu</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kí</a:t>
            </a:r>
            <a:endParaRPr lang="en-US" sz="2800" i="1" dirty="0">
              <a:solidFill>
                <a:prstClr val="white"/>
              </a:solidFill>
              <a:latin typeface="Times New Roman" panose="02020603050405020304" pitchFamily="18" charset="0"/>
              <a:ea typeface="Times New Roman" panose="02020603050405020304" pitchFamily="18" charset="0"/>
            </a:endParaRPr>
          </a:p>
        </p:txBody>
      </p:sp>
      <p:sp>
        <p:nvSpPr>
          <p:cNvPr id="7" name="Rounded Rectangle 6"/>
          <p:cNvSpPr/>
          <p:nvPr/>
        </p:nvSpPr>
        <p:spPr>
          <a:xfrm>
            <a:off x="4921116" y="1234438"/>
            <a:ext cx="6165670" cy="4611190"/>
          </a:xfrm>
          <a:prstGeom prst="roundRect">
            <a:avLst/>
          </a:prstGeom>
          <a:solidFill>
            <a:schemeClr val="accent4">
              <a:lumMod val="20000"/>
              <a:lumOff val="80000"/>
            </a:schemeClr>
          </a:solidFill>
          <a:ln w="2857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50000"/>
                  </a:schemeClr>
                </a:solidFill>
                <a:latin typeface="Times New Roman" panose="02020603050405020304" pitchFamily="18" charset="0"/>
                <a:ea typeface="Times New Roman" panose="02020603050405020304" pitchFamily="18" charset="0"/>
              </a:rPr>
              <a:t>“</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Mèn</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phiêu</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lưu</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ký</a:t>
            </a:r>
            <a:r>
              <a:rPr lang="en-US" sz="2400" dirty="0">
                <a:solidFill>
                  <a:schemeClr val="accent6">
                    <a:lumMod val="50000"/>
                  </a:schemeClr>
                </a:solidFill>
                <a:latin typeface="Times New Roman" panose="02020603050405020304" pitchFamily="18" charset="0"/>
                <a:ea typeface="Times New Roman" panose="02020603050405020304" pitchFamily="18" charset="0"/>
              </a:rPr>
              <a:t>” (1941)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truyện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đồng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thoại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dành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cho</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lứa</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tuổi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thiếu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tác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phẩm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được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dịch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ra</a:t>
            </a:r>
            <a:r>
              <a:rPr lang="en-US" sz="2400" dirty="0">
                <a:solidFill>
                  <a:schemeClr val="accent6">
                    <a:lumMod val="50000"/>
                  </a:schemeClr>
                </a:solidFill>
                <a:latin typeface="Times New Roman" panose="02020603050405020304" pitchFamily="18" charset="0"/>
                <a:ea typeface="Times New Roman" panose="02020603050405020304" pitchFamily="18" charset="0"/>
              </a:rPr>
              <a:t> 40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thứ</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tiếng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trên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giới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truyện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vật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chính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Mèn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cậu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trải</a:t>
            </a:r>
            <a:r>
              <a:rPr lang="en-US" sz="2400" dirty="0">
                <a:solidFill>
                  <a:schemeClr val="accent6">
                    <a:lumMod val="50000"/>
                  </a:schemeClr>
                </a:solidFill>
                <a:latin typeface="Times New Roman" panose="02020603050405020304" pitchFamily="18" charset="0"/>
                <a:ea typeface="Times New Roman" panose="02020603050405020304" pitchFamily="18" charset="0"/>
              </a:rPr>
              <a:t> qua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muôn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vạn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cuộc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phiêu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lưu</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thử</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thách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đầy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mạo</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hiểm</a:t>
            </a:r>
            <a:r>
              <a:rPr lang="en-US" sz="2400" dirty="0">
                <a:solidFill>
                  <a:schemeClr val="accent6">
                    <a:lumMod val="50000"/>
                  </a:schemeClr>
                </a:solidFill>
                <a:latin typeface="Times New Roman" panose="02020603050405020304" pitchFamily="18" charset="0"/>
                <a:ea typeface="Times New Roman" panose="02020603050405020304" pitchFamily="18" charset="0"/>
              </a:rPr>
              <a:t>. Ở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chặng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đường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ấy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bài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học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giúp</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Mèn</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trưởng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trở</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một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chàng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cao</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thượng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Chúng</a:t>
            </a:r>
            <a:r>
              <a:rPr lang="en-US" sz="2400" dirty="0">
                <a:solidFill>
                  <a:schemeClr val="accent6">
                    <a:lumMod val="50000"/>
                  </a:schemeClr>
                </a:solidFill>
                <a:latin typeface="Times New Roman" panose="02020603050405020304" pitchFamily="18" charset="0"/>
                <a:ea typeface="Times New Roman" panose="02020603050405020304" pitchFamily="18" charset="0"/>
              </a:rPr>
              <a:t> ta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thể</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đúc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kết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kinh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nghiệm</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từ</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chính</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nhân</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vật</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Dế</a:t>
            </a:r>
            <a:r>
              <a:rPr lang="en-US" sz="2400" dirty="0">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hlinkClick r:id="rId2" tooltip="de men phieu luu ky cuon sach cua tuoi tho a481 html"/>
              </a:rPr>
              <a:t>Mèn</a:t>
            </a:r>
            <a:r>
              <a:rPr lang="en-US" sz="2400" b="1" dirty="0">
                <a:solidFill>
                  <a:schemeClr val="accent6">
                    <a:lumMod val="50000"/>
                  </a:schemeClr>
                </a:solidFill>
                <a:latin typeface="Times New Roman" panose="02020603050405020304" pitchFamily="18" charset="0"/>
                <a:ea typeface="Times New Roman" panose="02020603050405020304" pitchFamily="18" charset="0"/>
              </a:rPr>
              <a: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đó</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là</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đi</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một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ngày</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đàng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học</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một</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sàng</a:t>
            </a:r>
            <a:r>
              <a:rPr lang="en-US" sz="2400" dirty="0">
                <a:solidFill>
                  <a:schemeClr val="accent6">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6">
                    <a:lumMod val="50000"/>
                  </a:schemeClr>
                </a:solidFill>
                <a:latin typeface="Times New Roman" panose="02020603050405020304" pitchFamily="18" charset="0"/>
                <a:ea typeface="Times New Roman" panose="02020603050405020304" pitchFamily="18" charset="0"/>
              </a:rPr>
              <a:t>khôn</a:t>
            </a:r>
            <a:r>
              <a:rPr lang="en-US" sz="2400" dirty="0">
                <a:solidFill>
                  <a:schemeClr val="accent6">
                    <a:lumMod val="50000"/>
                  </a:schemeClr>
                </a:solidFill>
                <a:latin typeface="Times New Roman" panose="02020603050405020304" pitchFamily="18" charset="0"/>
                <a:ea typeface="Times New Roman" panose="02020603050405020304" pitchFamily="18" charset="0"/>
              </a:rPr>
              <a:t>.</a:t>
            </a:r>
            <a:endParaRPr lang="en-US" sz="2400" dirty="0">
              <a:solidFill>
                <a:schemeClr val="accent6">
                  <a:lumMod val="50000"/>
                </a:schemeClr>
              </a:solidFill>
            </a:endParaRPr>
          </a:p>
        </p:txBody>
      </p:sp>
      <p:pic>
        <p:nvPicPr>
          <p:cNvPr id="8" name="Picture 7"/>
          <p:cNvPicPr>
            <a:picLocks noChangeAspect="1"/>
          </p:cNvPicPr>
          <p:nvPr/>
        </p:nvPicPr>
        <p:blipFill>
          <a:blip r:embed="rId3"/>
          <a:stretch>
            <a:fillRect/>
          </a:stretch>
        </p:blipFill>
        <p:spPr>
          <a:xfrm>
            <a:off x="1249293" y="1957932"/>
            <a:ext cx="3630843" cy="3164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Cloud Callout 8"/>
          <p:cNvSpPr/>
          <p:nvPr/>
        </p:nvSpPr>
        <p:spPr>
          <a:xfrm>
            <a:off x="2000092" y="1954329"/>
            <a:ext cx="7929154" cy="2991394"/>
          </a:xfrm>
          <a:prstGeom prst="cloudCallout">
            <a:avLst/>
          </a:prstGeom>
          <a:solidFill>
            <a:schemeClr val="bg1"/>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dirty="0">
                <a:solidFill>
                  <a:srgbClr val="0D0D0D"/>
                </a:solidFill>
                <a:latin typeface="Times New Roman" panose="02020603050405020304" pitchFamily="18" charset="0"/>
                <a:ea typeface="MS Mincho"/>
              </a:rPr>
              <a:t>Qua </a:t>
            </a:r>
            <a:r>
              <a:rPr lang="en-US" sz="2800" dirty="0" err="1">
                <a:solidFill>
                  <a:srgbClr val="0D0D0D"/>
                </a:solidFill>
                <a:latin typeface="Times New Roman" panose="02020603050405020304" pitchFamily="18" charset="0"/>
                <a:ea typeface="MS Mincho"/>
              </a:rPr>
              <a:t>phần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chuẩn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bị</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bài</a:t>
            </a:r>
            <a:r>
              <a:rPr lang="en-US" sz="2800" dirty="0">
                <a:solidFill>
                  <a:srgbClr val="0D0D0D"/>
                </a:solidFill>
                <a:latin typeface="Times New Roman" panose="02020603050405020304" pitchFamily="18" charset="0"/>
                <a:ea typeface="MS Mincho"/>
              </a:rPr>
              <a:t> ở </a:t>
            </a:r>
            <a:r>
              <a:rPr lang="en-US" sz="2800" dirty="0" err="1">
                <a:solidFill>
                  <a:srgbClr val="0D0D0D"/>
                </a:solidFill>
                <a:latin typeface="Times New Roman" panose="02020603050405020304" pitchFamily="18" charset="0"/>
                <a:ea typeface="MS Mincho"/>
              </a:rPr>
              <a:t>nhà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hãy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biết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Dế</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mèn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phiêu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lưu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kí</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được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Tô</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Hoài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sáng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tác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năm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nào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Thuộc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loại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truyện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gì</a:t>
            </a:r>
            <a:r>
              <a:rPr lang="en-US" sz="2800" dirty="0">
                <a:solidFill>
                  <a:srgbClr val="0D0D0D"/>
                </a:solidFill>
                <a:latin typeface="Times New Roman" panose="02020603050405020304" pitchFamily="18" charset="0"/>
                <a:ea typeface="MS Mincho"/>
              </a:rPr>
              <a:t>?</a:t>
            </a:r>
            <a:endParaRPr lang="en-US" sz="28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72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48435" y="415361"/>
            <a:ext cx="2879103" cy="633211"/>
          </a:xfrm>
          <a:prstGeom prst="plaque">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err="1">
                <a:solidFill>
                  <a:srgbClr val="FF0000"/>
                </a:solidFill>
                <a:latin typeface="Times New Roman" panose="02020603050405020304" pitchFamily="18" charset="0"/>
                <a:cs typeface="Times New Roman" panose="02020603050405020304" pitchFamily="18" charset="0"/>
              </a:rPr>
              <a:t>Chuẩn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Plaque 4"/>
          <p:cNvSpPr/>
          <p:nvPr/>
        </p:nvSpPr>
        <p:spPr>
          <a:xfrm>
            <a:off x="4247535" y="1048572"/>
            <a:ext cx="6223819" cy="2816942"/>
          </a:xfrm>
          <a:prstGeom prst="plaque">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a:solidFill>
                  <a:schemeClr val="bg1"/>
                </a:solidFill>
                <a:latin typeface="Times New Roman" panose="02020603050405020304" pitchFamily="18" charset="0"/>
                <a:ea typeface="Times New Roman" panose="02020603050405020304" pitchFamily="18" charset="0"/>
              </a:rPr>
              <a:t>Dựa</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vào</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nhan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đề</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và</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ấn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tượng</a:t>
            </a:r>
            <a:r>
              <a:rPr lang="en-US" sz="2800" i="1" dirty="0">
                <a:solidFill>
                  <a:schemeClr val="bg1"/>
                </a:solidFill>
                <a:latin typeface="Times New Roman" panose="02020603050405020304" pitchFamily="18" charset="0"/>
                <a:ea typeface="Times New Roman" panose="02020603050405020304" pitchFamily="18" charset="0"/>
              </a:rPr>
              <a:t> ban </a:t>
            </a:r>
            <a:r>
              <a:rPr lang="en-US" sz="2800" i="1" dirty="0" err="1">
                <a:solidFill>
                  <a:schemeClr val="bg1"/>
                </a:solidFill>
                <a:latin typeface="Times New Roman" panose="02020603050405020304" pitchFamily="18" charset="0"/>
                <a:ea typeface="Times New Roman" panose="02020603050405020304" pitchFamily="18" charset="0"/>
              </a:rPr>
              <a:t>đầu</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của</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bản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thân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khi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đọc</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lướt</a:t>
            </a:r>
            <a:r>
              <a:rPr lang="en-US" sz="2800" i="1" dirty="0">
                <a:solidFill>
                  <a:schemeClr val="bg1"/>
                </a:solidFill>
                <a:latin typeface="Times New Roman" panose="02020603050405020304" pitchFamily="18" charset="0"/>
                <a:ea typeface="Times New Roman" panose="02020603050405020304" pitchFamily="18" charset="0"/>
              </a:rPr>
              <a:t> qua </a:t>
            </a:r>
            <a:r>
              <a:rPr lang="en-US" sz="2800" i="1" dirty="0" err="1">
                <a:solidFill>
                  <a:schemeClr val="bg1"/>
                </a:solidFill>
                <a:latin typeface="Times New Roman" panose="02020603050405020304" pitchFamily="18" charset="0"/>
                <a:ea typeface="Times New Roman" panose="02020603050405020304" pitchFamily="18" charset="0"/>
              </a:rPr>
              <a:t>văn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bản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em</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đoán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xem</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Bài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học</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đường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đời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đầu</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tiên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được</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nhân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vật</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kể</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lại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sau</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đây</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là</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bài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học</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gì</a:t>
            </a:r>
            <a:r>
              <a:rPr lang="en-US" sz="2800" i="1" dirty="0">
                <a:solidFill>
                  <a:schemeClr val="bg1"/>
                </a:solidFill>
                <a:latin typeface="Times New Roman" panose="02020603050405020304" pitchFamily="18" charset="0"/>
                <a:ea typeface="Times New Roman" panose="02020603050405020304" pitchFamily="18" charset="0"/>
              </a:rPr>
              <a:t>?</a:t>
            </a:r>
            <a:endParaRPr lang="en-US" sz="2800" i="1" dirty="0">
              <a:solidFill>
                <a:schemeClr val="bg1"/>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40659" y="2589778"/>
            <a:ext cx="3244645" cy="25514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5866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80863" y="799"/>
            <a:ext cx="6254303" cy="6254303"/>
            <a:chOff x="-2380863" y="799"/>
            <a:chExt cx="6254303" cy="6254303"/>
          </a:xfrm>
        </p:grpSpPr>
        <p:sp>
          <p:nvSpPr>
            <p:cNvPr id="3" name="Block Arc 2"/>
            <p:cNvSpPr/>
            <p:nvPr/>
          </p:nvSpPr>
          <p:spPr>
            <a:xfrm>
              <a:off x="-2380863" y="799"/>
              <a:ext cx="6254303" cy="6254303"/>
            </a:xfrm>
            <a:prstGeom prst="blockArc">
              <a:avLst>
                <a:gd name="adj1" fmla="val 18900000"/>
                <a:gd name="adj2" fmla="val 2700000"/>
                <a:gd name="adj3" fmla="val 345"/>
              </a:avLst>
            </a:prstGeom>
          </p:spPr>
          <p:style>
            <a:lnRef idx="2">
              <a:schemeClr val="accent4">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 name="Oval 6"/>
            <p:cNvSpPr/>
            <p:nvPr/>
          </p:nvSpPr>
          <p:spPr>
            <a:xfrm>
              <a:off x="291445" y="2038140"/>
              <a:ext cx="2509087" cy="2533862"/>
            </a:xfrm>
            <a:prstGeom prst="ellips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2800" b="1" dirty="0" err="1">
                  <a:effectLst/>
                  <a:latin typeface="Times New Roman" panose="02020603050405020304" pitchFamily="18" charset="0"/>
                  <a:ea typeface="Times New Roman" panose="02020603050405020304" pitchFamily="18" charset="0"/>
                </a:rPr>
                <a:t>Trải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nghiệm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cùng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bản</a:t>
              </a:r>
              <a:endParaRPr lang="en-US" sz="2800" b="1" dirty="0">
                <a:effectLst/>
                <a:latin typeface="Times New Roman" panose="02020603050405020304" pitchFamily="18" charset="0"/>
                <a:ea typeface="Times New Roman" panose="02020603050405020304" pitchFamily="18" charset="0"/>
              </a:endParaRPr>
            </a:p>
          </p:txBody>
        </p:sp>
      </p:grpSp>
      <p:sp>
        <p:nvSpPr>
          <p:cNvPr id="13" name="Freeform 12"/>
          <p:cNvSpPr/>
          <p:nvPr/>
        </p:nvSpPr>
        <p:spPr>
          <a:xfrm>
            <a:off x="3627416" y="1057400"/>
            <a:ext cx="7571703" cy="929092"/>
          </a:xfrm>
          <a:custGeom>
            <a:avLst/>
            <a:gdLst>
              <a:gd name="connsiteX0" fmla="*/ 0 w 7683262"/>
              <a:gd name="connsiteY0" fmla="*/ 0 h 929092"/>
              <a:gd name="connsiteX1" fmla="*/ 7683262 w 7683262"/>
              <a:gd name="connsiteY1" fmla="*/ 0 h 929092"/>
              <a:gd name="connsiteX2" fmla="*/ 7683262 w 7683262"/>
              <a:gd name="connsiteY2" fmla="*/ 929092 h 929092"/>
              <a:gd name="connsiteX3" fmla="*/ 0 w 7683262"/>
              <a:gd name="connsiteY3" fmla="*/ 929092 h 929092"/>
              <a:gd name="connsiteX4" fmla="*/ 0 w 7683262"/>
              <a:gd name="connsiteY4" fmla="*/ 0 h 92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262" h="929092">
                <a:moveTo>
                  <a:pt x="0" y="0"/>
                </a:moveTo>
                <a:lnTo>
                  <a:pt x="7683262" y="0"/>
                </a:lnTo>
                <a:lnTo>
                  <a:pt x="7683262" y="929092"/>
                </a:lnTo>
                <a:lnTo>
                  <a:pt x="0" y="929092"/>
                </a:lnTo>
                <a:lnTo>
                  <a:pt x="0" y="0"/>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37467" tIns="91440" rIns="91440" bIns="91440" numCol="1" spcCol="1270" anchor="ctr" anchorCtr="0">
            <a:noAutofit/>
          </a:bodyPr>
          <a:lstStyle/>
          <a:p>
            <a:pPr lvl="0" algn="l" defTabSz="1600200">
              <a:lnSpc>
                <a:spcPct val="90000"/>
              </a:lnSpc>
              <a:spcBef>
                <a:spcPct val="0"/>
              </a:spcBef>
              <a:spcAft>
                <a:spcPct val="35000"/>
              </a:spcAft>
            </a:pPr>
            <a:r>
              <a:rPr lang="en-US" sz="3600" b="1" kern="1200" dirty="0">
                <a:solidFill>
                  <a:schemeClr val="bg1"/>
                </a:solidFill>
                <a:effectLst/>
                <a:latin typeface="Times New Roman" panose="02020603050405020304" pitchFamily="18" charset="0"/>
                <a:ea typeface="Times New Roman" panose="02020603050405020304" pitchFamily="18" charset="0"/>
              </a:rPr>
              <a:t>a. </a:t>
            </a:r>
            <a:r>
              <a:rPr lang="en-US" sz="3600" b="1" kern="1200" dirty="0" err="1">
                <a:solidFill>
                  <a:schemeClr val="bg1"/>
                </a:solidFill>
                <a:effectLst/>
                <a:latin typeface="Times New Roman" panose="02020603050405020304" pitchFamily="18" charset="0"/>
                <a:ea typeface="Times New Roman" panose="02020603050405020304" pitchFamily="18" charset="0"/>
              </a:rPr>
              <a:t>Vị</a:t>
            </a:r>
            <a:r>
              <a:rPr lang="en-US" sz="3600" b="1" kern="1200" dirty="0">
                <a:solidFill>
                  <a:schemeClr val="bg1"/>
                </a:solidFill>
                <a:effectLst/>
                <a:latin typeface="Times New Roman" panose="02020603050405020304" pitchFamily="18" charset="0"/>
                <a:ea typeface="Times New Roman" panose="02020603050405020304" pitchFamily="18" charset="0"/>
              </a:rPr>
              <a:t> </a:t>
            </a:r>
            <a:r>
              <a:rPr lang="en-US" sz="3600" b="1" kern="1200" dirty="0" err="1">
                <a:solidFill>
                  <a:schemeClr val="bg1"/>
                </a:solidFill>
                <a:effectLst/>
                <a:latin typeface="Times New Roman" panose="02020603050405020304" pitchFamily="18" charset="0"/>
                <a:ea typeface="Times New Roman" panose="02020603050405020304" pitchFamily="18" charset="0"/>
              </a:rPr>
              <a:t>trí</a:t>
            </a:r>
            <a:r>
              <a:rPr lang="en-US" sz="3600" b="1" kern="1200" dirty="0">
                <a:solidFill>
                  <a:schemeClr val="bg1"/>
                </a:solidFill>
                <a:effectLst/>
                <a:latin typeface="Times New Roman" panose="02020603050405020304" pitchFamily="18" charset="0"/>
                <a:ea typeface="Times New Roman" panose="02020603050405020304" pitchFamily="18" charset="0"/>
              </a:rPr>
              <a:t>: </a:t>
            </a:r>
            <a:r>
              <a:rPr lang="en-US" sz="3600" b="1" kern="1200" dirty="0" err="1">
                <a:solidFill>
                  <a:schemeClr val="bg1"/>
                </a:solidFill>
                <a:effectLst/>
                <a:latin typeface="Times New Roman" panose="02020603050405020304" pitchFamily="18" charset="0"/>
                <a:ea typeface="Times New Roman" panose="02020603050405020304" pitchFamily="18" charset="0"/>
              </a:rPr>
              <a:t>Chương</a:t>
            </a:r>
            <a:r>
              <a:rPr lang="en-US" sz="3600" b="1" kern="1200" dirty="0">
                <a:solidFill>
                  <a:schemeClr val="bg1"/>
                </a:solidFill>
                <a:effectLst/>
                <a:latin typeface="Times New Roman" panose="02020603050405020304" pitchFamily="18" charset="0"/>
                <a:ea typeface="Times New Roman" panose="02020603050405020304" pitchFamily="18" charset="0"/>
              </a:rPr>
              <a:t> 1 </a:t>
            </a:r>
            <a:endParaRPr lang="en-US" sz="3600" kern="1200" dirty="0">
              <a:solidFill>
                <a:schemeClr val="bg1"/>
              </a:solidFill>
              <a:latin typeface="Times New Roman" panose="02020603050405020304" pitchFamily="18" charset="0"/>
              <a:cs typeface="Times New Roman" panose="02020603050405020304" pitchFamily="18" charset="0"/>
            </a:endParaRPr>
          </a:p>
        </p:txBody>
      </p:sp>
      <p:sp>
        <p:nvSpPr>
          <p:cNvPr id="14" name="Oval 13"/>
          <p:cNvSpPr/>
          <p:nvPr/>
        </p:nvSpPr>
        <p:spPr>
          <a:xfrm>
            <a:off x="2918519" y="949564"/>
            <a:ext cx="1161366" cy="1161366"/>
          </a:xfrm>
          <a:prstGeom prst="ellipse">
            <a:avLst/>
          </a:prstGeom>
          <a:blipFill rotWithShape="0">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3743914" y="2567731"/>
            <a:ext cx="7455206" cy="929092"/>
          </a:xfrm>
          <a:custGeom>
            <a:avLst/>
            <a:gdLst>
              <a:gd name="connsiteX0" fmla="*/ 0 w 7535345"/>
              <a:gd name="connsiteY0" fmla="*/ 0 h 929092"/>
              <a:gd name="connsiteX1" fmla="*/ 7535345 w 7535345"/>
              <a:gd name="connsiteY1" fmla="*/ 0 h 929092"/>
              <a:gd name="connsiteX2" fmla="*/ 7535345 w 7535345"/>
              <a:gd name="connsiteY2" fmla="*/ 929092 h 929092"/>
              <a:gd name="connsiteX3" fmla="*/ 0 w 7535345"/>
              <a:gd name="connsiteY3" fmla="*/ 929092 h 929092"/>
              <a:gd name="connsiteX4" fmla="*/ 0 w 7535345"/>
              <a:gd name="connsiteY4" fmla="*/ 0 h 92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5345" h="929092">
                <a:moveTo>
                  <a:pt x="0" y="0"/>
                </a:moveTo>
                <a:lnTo>
                  <a:pt x="7535345" y="0"/>
                </a:lnTo>
                <a:lnTo>
                  <a:pt x="7535345" y="929092"/>
                </a:lnTo>
                <a:lnTo>
                  <a:pt x="0" y="929092"/>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737467" tIns="91440" rIns="91440" bIns="91440" numCol="1" spcCol="1270" anchor="ctr" anchorCtr="0">
            <a:noAutofit/>
          </a:bodyPr>
          <a:lstStyle/>
          <a:p>
            <a:pPr lvl="0" algn="l" defTabSz="1600200">
              <a:lnSpc>
                <a:spcPct val="90000"/>
              </a:lnSpc>
              <a:spcBef>
                <a:spcPct val="0"/>
              </a:spcBef>
              <a:spcAft>
                <a:spcPct val="35000"/>
              </a:spcAft>
            </a:pPr>
            <a:r>
              <a:rPr lang="en-US" sz="3600" b="1" kern="1200" dirty="0">
                <a:solidFill>
                  <a:schemeClr val="bg1"/>
                </a:solidFill>
                <a:effectLst/>
                <a:latin typeface="Times New Roman" panose="02020603050405020304" pitchFamily="18" charset="0"/>
                <a:ea typeface="MS Mincho"/>
              </a:rPr>
              <a:t>b. </a:t>
            </a:r>
            <a:r>
              <a:rPr lang="en-US" sz="3600" b="1" kern="1200" dirty="0" err="1">
                <a:solidFill>
                  <a:schemeClr val="bg1"/>
                </a:solidFill>
                <a:effectLst/>
                <a:latin typeface="Times New Roman" panose="02020603050405020304" pitchFamily="18" charset="0"/>
                <a:ea typeface="MS Mincho"/>
              </a:rPr>
              <a:t>Đọc</a:t>
            </a:r>
            <a:r>
              <a:rPr lang="en-US" sz="3600" b="1" kern="1200" dirty="0">
                <a:solidFill>
                  <a:schemeClr val="bg1"/>
                </a:solidFill>
                <a:effectLst/>
                <a:latin typeface="Times New Roman" panose="02020603050405020304" pitchFamily="18" charset="0"/>
                <a:ea typeface="MS Mincho"/>
              </a:rPr>
              <a:t>- </a:t>
            </a:r>
            <a:r>
              <a:rPr lang="en-US" sz="3600" b="1" kern="1200" dirty="0" err="1">
                <a:solidFill>
                  <a:schemeClr val="bg1"/>
                </a:solidFill>
                <a:effectLst/>
                <a:latin typeface="Times New Roman" panose="02020603050405020304" pitchFamily="18" charset="0"/>
                <a:ea typeface="MS Mincho"/>
              </a:rPr>
              <a:t>kể</a:t>
            </a:r>
            <a:r>
              <a:rPr lang="en-US" sz="3600" b="1" kern="1200" dirty="0">
                <a:solidFill>
                  <a:schemeClr val="bg1"/>
                </a:solidFill>
                <a:effectLst/>
                <a:latin typeface="Times New Roman" panose="02020603050405020304" pitchFamily="18" charset="0"/>
                <a:ea typeface="MS Mincho"/>
              </a:rPr>
              <a:t> </a:t>
            </a:r>
            <a:r>
              <a:rPr lang="en-US" sz="3600" b="1" kern="1200" dirty="0" err="1">
                <a:solidFill>
                  <a:schemeClr val="bg1"/>
                </a:solidFill>
                <a:effectLst/>
                <a:latin typeface="Times New Roman" panose="02020603050405020304" pitchFamily="18" charset="0"/>
                <a:ea typeface="MS Mincho"/>
              </a:rPr>
              <a:t>tóm</a:t>
            </a:r>
            <a:r>
              <a:rPr lang="en-US" sz="3600" b="1" kern="1200" dirty="0">
                <a:solidFill>
                  <a:schemeClr val="bg1"/>
                </a:solidFill>
                <a:effectLst/>
                <a:latin typeface="Times New Roman" panose="02020603050405020304" pitchFamily="18" charset="0"/>
                <a:ea typeface="MS Mincho"/>
              </a:rPr>
              <a:t> </a:t>
            </a:r>
            <a:r>
              <a:rPr lang="en-US" sz="3600" b="1" kern="1200" dirty="0" err="1">
                <a:solidFill>
                  <a:schemeClr val="bg1"/>
                </a:solidFill>
                <a:effectLst/>
                <a:latin typeface="Times New Roman" panose="02020603050405020304" pitchFamily="18" charset="0"/>
                <a:ea typeface="MS Mincho"/>
              </a:rPr>
              <a:t>tắt</a:t>
            </a:r>
            <a:endParaRPr lang="en-US" sz="3600" kern="1200" dirty="0">
              <a:solidFill>
                <a:schemeClr val="bg1"/>
              </a:solidFill>
              <a:latin typeface="Times New Roman" panose="02020603050405020304" pitchFamily="18" charset="0"/>
              <a:cs typeface="Times New Roman" panose="02020603050405020304" pitchFamily="18" charset="0"/>
            </a:endParaRPr>
          </a:p>
        </p:txBody>
      </p:sp>
      <p:sp>
        <p:nvSpPr>
          <p:cNvPr id="16" name="Oval 15"/>
          <p:cNvSpPr/>
          <p:nvPr/>
        </p:nvSpPr>
        <p:spPr>
          <a:xfrm>
            <a:off x="2918520" y="2401515"/>
            <a:ext cx="1161366" cy="1161366"/>
          </a:xfrm>
          <a:prstGeom prst="ellipse">
            <a:avLst/>
          </a:prstGeom>
          <a:blipFill rotWithShape="0">
            <a:blip r:embed="rId4"/>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hueOff val="1355300"/>
              <a:satOff val="50000"/>
              <a:lumOff val="-7353"/>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3515857" y="4057042"/>
            <a:ext cx="7683262" cy="929092"/>
          </a:xfrm>
          <a:custGeom>
            <a:avLst/>
            <a:gdLst>
              <a:gd name="connsiteX0" fmla="*/ 0 w 7683262"/>
              <a:gd name="connsiteY0" fmla="*/ 0 h 929092"/>
              <a:gd name="connsiteX1" fmla="*/ 7683262 w 7683262"/>
              <a:gd name="connsiteY1" fmla="*/ 0 h 929092"/>
              <a:gd name="connsiteX2" fmla="*/ 7683262 w 7683262"/>
              <a:gd name="connsiteY2" fmla="*/ 929092 h 929092"/>
              <a:gd name="connsiteX3" fmla="*/ 0 w 7683262"/>
              <a:gd name="connsiteY3" fmla="*/ 929092 h 929092"/>
              <a:gd name="connsiteX4" fmla="*/ 0 w 7683262"/>
              <a:gd name="connsiteY4" fmla="*/ 0 h 92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262" h="929092">
                <a:moveTo>
                  <a:pt x="0" y="0"/>
                </a:moveTo>
                <a:lnTo>
                  <a:pt x="7683262" y="0"/>
                </a:lnTo>
                <a:lnTo>
                  <a:pt x="7683262" y="929092"/>
                </a:lnTo>
                <a:lnTo>
                  <a:pt x="0" y="929092"/>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737467" tIns="91440" rIns="91440" bIns="91440" numCol="1" spcCol="1270" anchor="ctr" anchorCtr="0">
            <a:noAutofit/>
          </a:bodyPr>
          <a:lstStyle/>
          <a:p>
            <a:pPr lvl="0" algn="l" defTabSz="1600200">
              <a:lnSpc>
                <a:spcPct val="90000"/>
              </a:lnSpc>
              <a:spcBef>
                <a:spcPct val="0"/>
              </a:spcBef>
              <a:spcAft>
                <a:spcPct val="35000"/>
              </a:spcAft>
            </a:pPr>
            <a:r>
              <a:rPr lang="en-US" sz="3600" kern="1200" dirty="0">
                <a:solidFill>
                  <a:schemeClr val="bg1"/>
                </a:solidFill>
                <a:latin typeface="Times New Roman" panose="02020603050405020304" pitchFamily="18" charset="0"/>
                <a:cs typeface="Times New Roman" panose="02020603050405020304" pitchFamily="18" charset="0"/>
              </a:rPr>
              <a:t>c. </a:t>
            </a:r>
            <a:r>
              <a:rPr lang="en-US" sz="3600" kern="1200" dirty="0" err="1">
                <a:solidFill>
                  <a:schemeClr val="bg1"/>
                </a:solidFill>
                <a:latin typeface="Times New Roman" panose="02020603050405020304" pitchFamily="18" charset="0"/>
                <a:cs typeface="Times New Roman" panose="02020603050405020304" pitchFamily="18" charset="0"/>
              </a:rPr>
              <a:t>Bố</a:t>
            </a:r>
            <a:r>
              <a:rPr lang="en-US" sz="3600" kern="1200" dirty="0">
                <a:solidFill>
                  <a:schemeClr val="bg1"/>
                </a:solidFill>
                <a:latin typeface="Times New Roman" panose="02020603050405020304" pitchFamily="18" charset="0"/>
                <a:cs typeface="Times New Roman" panose="02020603050405020304" pitchFamily="18" charset="0"/>
              </a:rPr>
              <a:t> </a:t>
            </a:r>
            <a:r>
              <a:rPr lang="en-US" sz="3600" kern="1200" dirty="0" err="1">
                <a:solidFill>
                  <a:schemeClr val="bg1"/>
                </a:solidFill>
                <a:latin typeface="Times New Roman" panose="02020603050405020304" pitchFamily="18" charset="0"/>
                <a:cs typeface="Times New Roman" panose="02020603050405020304" pitchFamily="18" charset="0"/>
              </a:rPr>
              <a:t>cục</a:t>
            </a:r>
            <a:endParaRPr lang="en-US" sz="3600" kern="1200" dirty="0">
              <a:solidFill>
                <a:schemeClr val="bg1"/>
              </a:solidFill>
              <a:latin typeface="Times New Roman" panose="02020603050405020304" pitchFamily="18" charset="0"/>
              <a:cs typeface="Times New Roman" panose="02020603050405020304" pitchFamily="18" charset="0"/>
            </a:endParaRPr>
          </a:p>
        </p:txBody>
      </p:sp>
      <p:sp>
        <p:nvSpPr>
          <p:cNvPr id="18" name="Oval 17"/>
          <p:cNvSpPr/>
          <p:nvPr/>
        </p:nvSpPr>
        <p:spPr>
          <a:xfrm>
            <a:off x="2935174" y="3940906"/>
            <a:ext cx="1161366" cy="1161366"/>
          </a:xfrm>
          <a:prstGeom prst="ellipse">
            <a:avLst/>
          </a:prstGeom>
          <a:blipFill rotWithShape="0">
            <a:blip r:embed="rId5"/>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hueOff val="2710599"/>
              <a:satOff val="100000"/>
              <a:lumOff val="-14706"/>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40667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373564" y="387985"/>
            <a:ext cx="3215798"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b="1" dirty="0" err="1">
                <a:solidFill>
                  <a:srgbClr val="111111"/>
                </a:solidFill>
                <a:latin typeface="Times New Roman" panose="02020603050405020304" pitchFamily="18" charset="0"/>
                <a:ea typeface="Times New Roman" panose="02020603050405020304" pitchFamily="18" charset="0"/>
              </a:rPr>
              <a:t>Đọc</a:t>
            </a:r>
            <a:r>
              <a:rPr lang="en-US" sz="2800" b="1" dirty="0">
                <a:solidFill>
                  <a:srgbClr val="111111"/>
                </a:solidFill>
                <a:latin typeface="Times New Roman" panose="02020603050405020304" pitchFamily="18" charset="0"/>
                <a:ea typeface="Times New Roman" panose="02020603050405020304" pitchFamily="18" charset="0"/>
              </a:rPr>
              <a:t> – </a:t>
            </a:r>
            <a:r>
              <a:rPr lang="en-US" sz="2800" b="1" dirty="0" err="1">
                <a:solidFill>
                  <a:srgbClr val="111111"/>
                </a:solidFill>
                <a:latin typeface="Times New Roman" panose="02020603050405020304" pitchFamily="18" charset="0"/>
                <a:ea typeface="Times New Roman" panose="02020603050405020304" pitchFamily="18" charset="0"/>
              </a:rPr>
              <a:t>kể</a:t>
            </a:r>
            <a:r>
              <a:rPr lang="en-US" sz="2800" b="1" dirty="0">
                <a:solidFill>
                  <a:srgbClr val="111111"/>
                </a:solidFill>
                <a:latin typeface="Times New Roman" panose="02020603050405020304" pitchFamily="18" charset="0"/>
                <a:ea typeface="Times New Roman" panose="02020603050405020304" pitchFamily="18" charset="0"/>
              </a:rPr>
              <a:t> </a:t>
            </a:r>
            <a:r>
              <a:rPr lang="en-US" sz="2800" b="1" dirty="0" err="1">
                <a:solidFill>
                  <a:srgbClr val="111111"/>
                </a:solidFill>
                <a:latin typeface="Times New Roman" panose="02020603050405020304" pitchFamily="18" charset="0"/>
                <a:ea typeface="Times New Roman" panose="02020603050405020304" pitchFamily="18" charset="0"/>
              </a:rPr>
              <a:t>tóm</a:t>
            </a:r>
            <a:r>
              <a:rPr lang="en-US" sz="2800" b="1" dirty="0">
                <a:solidFill>
                  <a:srgbClr val="111111"/>
                </a:solidFill>
                <a:latin typeface="Times New Roman" panose="02020603050405020304" pitchFamily="18" charset="0"/>
                <a:ea typeface="Times New Roman" panose="02020603050405020304" pitchFamily="18" charset="0"/>
              </a:rPr>
              <a:t> </a:t>
            </a:r>
            <a:r>
              <a:rPr lang="en-US" sz="2800" b="1" dirty="0" err="1">
                <a:solidFill>
                  <a:srgbClr val="111111"/>
                </a:solidFill>
                <a:latin typeface="Times New Roman" panose="02020603050405020304" pitchFamily="18" charset="0"/>
                <a:ea typeface="Times New Roman" panose="02020603050405020304" pitchFamily="18" charset="0"/>
              </a:rPr>
              <a:t>tắt</a:t>
            </a:r>
            <a:r>
              <a:rPr lang="en-US" sz="2800" b="1" dirty="0">
                <a:solidFill>
                  <a:srgbClr val="111111"/>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601236" y="1743411"/>
            <a:ext cx="4127863" cy="41278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图片 13"/>
          <p:cNvPicPr>
            <a:picLocks noChangeAspect="1"/>
          </p:cNvPicPr>
          <p:nvPr/>
        </p:nvPicPr>
        <p:blipFill rotWithShape="1">
          <a:blip r:embed="rId3">
            <a:extLst>
              <a:ext uri="{28A0092B-C50C-407E-A947-70E740481C1C}">
                <a14:useLocalDpi xmlns:a14="http://schemas.microsoft.com/office/drawing/2010/main" val="0"/>
              </a:ext>
            </a:extLst>
          </a:blip>
          <a:srcRect l="3247" t="9505" r="69484" b="51062"/>
          <a:stretch>
            <a:fillRect/>
          </a:stretch>
        </p:blipFill>
        <p:spPr>
          <a:xfrm>
            <a:off x="4722222" y="3682088"/>
            <a:ext cx="2404836" cy="1956099"/>
          </a:xfrm>
          <a:prstGeom prst="rect">
            <a:avLst/>
          </a:prstGeom>
        </p:spPr>
      </p:pic>
      <p:pic>
        <p:nvPicPr>
          <p:cNvPr id="11" name="图片 16"/>
          <p:cNvPicPr>
            <a:picLocks noChangeAspect="1"/>
          </p:cNvPicPr>
          <p:nvPr/>
        </p:nvPicPr>
        <p:blipFill rotWithShape="1">
          <a:blip r:embed="rId3">
            <a:extLst>
              <a:ext uri="{28A0092B-C50C-407E-A947-70E740481C1C}">
                <a14:useLocalDpi xmlns:a14="http://schemas.microsoft.com/office/drawing/2010/main" val="0"/>
              </a:ext>
            </a:extLst>
          </a:blip>
          <a:srcRect l="70595" t="60052" r="9485"/>
          <a:stretch>
            <a:fillRect/>
          </a:stretch>
        </p:blipFill>
        <p:spPr>
          <a:xfrm>
            <a:off x="10174587" y="1400647"/>
            <a:ext cx="1618032" cy="1825190"/>
          </a:xfrm>
          <a:prstGeom prst="rect">
            <a:avLst/>
          </a:prstGeom>
        </p:spPr>
      </p:pic>
      <p:pic>
        <p:nvPicPr>
          <p:cNvPr id="12" name="图片 15"/>
          <p:cNvPicPr>
            <a:picLocks noChangeAspect="1"/>
          </p:cNvPicPr>
          <p:nvPr/>
        </p:nvPicPr>
        <p:blipFill rotWithShape="1">
          <a:blip r:embed="rId3">
            <a:extLst>
              <a:ext uri="{28A0092B-C50C-407E-A947-70E740481C1C}">
                <a14:useLocalDpi xmlns:a14="http://schemas.microsoft.com/office/drawing/2010/main" val="0"/>
              </a:ext>
            </a:extLst>
          </a:blip>
          <a:srcRect l="70595" t="16030" r="11513" b="45820"/>
          <a:stretch>
            <a:fillRect/>
          </a:stretch>
        </p:blipFill>
        <p:spPr>
          <a:xfrm>
            <a:off x="7902211" y="4884548"/>
            <a:ext cx="1645359" cy="1973452"/>
          </a:xfrm>
          <a:prstGeom prst="rect">
            <a:avLst/>
          </a:prstGeom>
        </p:spPr>
      </p:pic>
      <p:sp>
        <p:nvSpPr>
          <p:cNvPr id="2" name="Cloud Callout 1"/>
          <p:cNvSpPr/>
          <p:nvPr/>
        </p:nvSpPr>
        <p:spPr>
          <a:xfrm>
            <a:off x="5016596" y="2226767"/>
            <a:ext cx="2977411" cy="132982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dirty="0" err="1">
                <a:solidFill>
                  <a:prstClr val="black"/>
                </a:solidFill>
                <a:latin typeface="Times New Roman" panose="02020603050405020304" pitchFamily="18" charset="0"/>
                <a:ea typeface="MS Mincho"/>
              </a:rPr>
              <a:t>Đọc</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lời</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của</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Dế</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Mèn</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3" name="Cloud Callout 12"/>
          <p:cNvSpPr/>
          <p:nvPr/>
        </p:nvSpPr>
        <p:spPr>
          <a:xfrm>
            <a:off x="7637877" y="672528"/>
            <a:ext cx="2977411" cy="132982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dirty="0" err="1">
                <a:solidFill>
                  <a:prstClr val="black"/>
                </a:solidFill>
                <a:latin typeface="Times New Roman" panose="02020603050405020304" pitchFamily="18" charset="0"/>
                <a:ea typeface="MS Mincho"/>
              </a:rPr>
              <a:t>Đọc</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lời</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của</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Dế</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Choắt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4" name="Cloud Callout 13"/>
          <p:cNvSpPr/>
          <p:nvPr/>
        </p:nvSpPr>
        <p:spPr>
          <a:xfrm>
            <a:off x="8834017" y="3995223"/>
            <a:ext cx="2977411" cy="132982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dirty="0" err="1">
                <a:solidFill>
                  <a:prstClr val="black"/>
                </a:solidFill>
                <a:latin typeface="Times New Roman" panose="02020603050405020304" pitchFamily="18" charset="0"/>
                <a:ea typeface="MS Mincho"/>
              </a:rPr>
              <a:t>Đọc</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lời</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của</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chị</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Cốc</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3" name="Oval 2"/>
          <p:cNvSpPr/>
          <p:nvPr/>
        </p:nvSpPr>
        <p:spPr>
          <a:xfrm>
            <a:off x="7258933" y="3122023"/>
            <a:ext cx="3596301" cy="873200"/>
          </a:xfrm>
          <a:prstGeom prst="ellips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anose="02020603050405020304" pitchFamily="18" charset="0"/>
                <a:cs typeface="Times New Roman" panose="02020603050405020304" pitchFamily="18" charset="0"/>
              </a:rPr>
              <a:t>Phân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vai</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đọc</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4" name="Oval 3"/>
          <p:cNvSpPr/>
          <p:nvPr/>
        </p:nvSpPr>
        <p:spPr>
          <a:xfrm>
            <a:off x="594361" y="4815896"/>
            <a:ext cx="4127861" cy="1844993"/>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400" dirty="0" err="1">
                <a:solidFill>
                  <a:prstClr val="black"/>
                </a:solidFill>
                <a:latin typeface="Times New Roman" panose="02020603050405020304" pitchFamily="18" charset="0"/>
                <a:ea typeface="Times New Roman" panose="02020603050405020304" pitchFamily="18" charset="0"/>
              </a:rPr>
              <a:t>Em</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hãy</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nêu</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vị</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trí</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của</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đoạn</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trích</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trong</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tác</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rPr>
              <a:t>phẩm</a:t>
            </a:r>
            <a:r>
              <a:rPr lang="en-US" sz="2400" dirty="0">
                <a:solidFill>
                  <a:prstClr val="black"/>
                </a:solidFill>
                <a:latin typeface="Times New Roman" panose="02020603050405020304" pitchFamily="18" charset="0"/>
                <a:ea typeface="Times New Roman" panose="02020603050405020304" pitchFamily="18" charset="0"/>
              </a:rPr>
              <a:t>?</a:t>
            </a:r>
            <a:br>
              <a:rPr lang="en-US" sz="2400" dirty="0">
                <a:solidFill>
                  <a:prstClr val="black"/>
                </a:solidFill>
                <a:latin typeface="Times New Roman" panose="02020603050405020304" pitchFamily="18" charset="0"/>
                <a:ea typeface="Times New Roman" panose="02020603050405020304" pitchFamily="18" charset="0"/>
              </a:rPr>
            </a:br>
            <a:r>
              <a:rPr lang="en-US" sz="2400" dirty="0" err="1">
                <a:solidFill>
                  <a:prstClr val="black"/>
                </a:solidFill>
                <a:latin typeface="Times New Roman" panose="02020603050405020304" pitchFamily="18" charset="0"/>
                <a:ea typeface="MS Mincho"/>
              </a:rPr>
              <a:t>Kể</a:t>
            </a:r>
            <a:r>
              <a:rPr lang="en-US" sz="2400" dirty="0">
                <a:solidFill>
                  <a:prstClr val="black"/>
                </a:solidFill>
                <a:latin typeface="Times New Roman" panose="02020603050405020304" pitchFamily="18" charset="0"/>
                <a:ea typeface="MS Mincho"/>
              </a:rPr>
              <a:t> </a:t>
            </a:r>
            <a:r>
              <a:rPr lang="en-US" sz="2400" dirty="0" err="1">
                <a:solidFill>
                  <a:prstClr val="black"/>
                </a:solidFill>
                <a:latin typeface="Times New Roman" panose="02020603050405020304" pitchFamily="18" charset="0"/>
                <a:ea typeface="MS Mincho"/>
              </a:rPr>
              <a:t>tóm</a:t>
            </a:r>
            <a:r>
              <a:rPr lang="en-US" sz="2400" dirty="0">
                <a:solidFill>
                  <a:prstClr val="black"/>
                </a:solidFill>
                <a:latin typeface="Times New Roman" panose="02020603050405020304" pitchFamily="18" charset="0"/>
                <a:ea typeface="MS Mincho"/>
              </a:rPr>
              <a:t> </a:t>
            </a:r>
            <a:r>
              <a:rPr lang="en-US" sz="2400" dirty="0" err="1">
                <a:solidFill>
                  <a:prstClr val="black"/>
                </a:solidFill>
                <a:latin typeface="Times New Roman" panose="02020603050405020304" pitchFamily="18" charset="0"/>
                <a:ea typeface="MS Mincho"/>
              </a:rPr>
              <a:t>tắt</a:t>
            </a:r>
            <a:r>
              <a:rPr lang="en-US" sz="2400" dirty="0">
                <a:solidFill>
                  <a:prstClr val="black"/>
                </a:solidFill>
                <a:latin typeface="Times New Roman" panose="02020603050405020304" pitchFamily="18" charset="0"/>
                <a:ea typeface="MS Mincho"/>
              </a:rPr>
              <a:t>.</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63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90891" y="547907"/>
            <a:ext cx="3366710"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3200" b="1" dirty="0" err="1">
                <a:solidFill>
                  <a:srgbClr val="0D0D0D"/>
                </a:solidFill>
                <a:latin typeface="Times New Roman" panose="02020603050405020304" pitchFamily="18" charset="0"/>
                <a:ea typeface="MS Mincho"/>
              </a:rPr>
              <a:t>Đọc</a:t>
            </a:r>
            <a:r>
              <a:rPr lang="en-US" sz="3200" b="1" dirty="0">
                <a:solidFill>
                  <a:srgbClr val="0D0D0D"/>
                </a:solidFill>
                <a:latin typeface="Times New Roman" panose="02020603050405020304" pitchFamily="18" charset="0"/>
                <a:ea typeface="MS Mincho"/>
              </a:rPr>
              <a:t> - </a:t>
            </a:r>
            <a:r>
              <a:rPr lang="en-US" sz="3200" b="1" dirty="0" err="1">
                <a:solidFill>
                  <a:srgbClr val="0D0D0D"/>
                </a:solidFill>
                <a:latin typeface="Times New Roman" panose="02020603050405020304" pitchFamily="18" charset="0"/>
                <a:ea typeface="MS Mincho"/>
              </a:rPr>
              <a:t>kể</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tóm</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tắt</a:t>
            </a:r>
            <a:r>
              <a:rPr lang="en-US" sz="3200" b="1" dirty="0">
                <a:solidFill>
                  <a:srgbClr val="0D0D0D"/>
                </a:solidFill>
                <a:latin typeface="Times New Roman" panose="02020603050405020304" pitchFamily="18" charset="0"/>
                <a:ea typeface="MS Mincho"/>
              </a:rPr>
              <a:t> </a:t>
            </a:r>
            <a:endParaRPr lang="en-US" sz="3200" dirty="0">
              <a:solidFill>
                <a:prstClr val="white"/>
              </a:solidFill>
              <a:latin typeface="Times New Roman" panose="02020603050405020304" pitchFamily="18" charset="0"/>
              <a:ea typeface="Times New Roman" panose="02020603050405020304" pitchFamily="18" charset="0"/>
            </a:endParaRPr>
          </a:p>
        </p:txBody>
      </p:sp>
      <p:grpSp>
        <p:nvGrpSpPr>
          <p:cNvPr id="2" name="Group 1"/>
          <p:cNvGrpSpPr/>
          <p:nvPr/>
        </p:nvGrpSpPr>
        <p:grpSpPr>
          <a:xfrm>
            <a:off x="374533" y="1991975"/>
            <a:ext cx="4808448" cy="1955323"/>
            <a:chOff x="374533" y="1991975"/>
            <a:chExt cx="4808448" cy="1955323"/>
          </a:xfrm>
        </p:grpSpPr>
        <p:sp>
          <p:nvSpPr>
            <p:cNvPr id="5" name="Freeform 4"/>
            <p:cNvSpPr/>
            <p:nvPr/>
          </p:nvSpPr>
          <p:spPr>
            <a:xfrm>
              <a:off x="640939" y="2126870"/>
              <a:ext cx="4542042" cy="1820428"/>
            </a:xfrm>
            <a:custGeom>
              <a:avLst/>
              <a:gdLst>
                <a:gd name="connsiteX0" fmla="*/ 0 w 4542042"/>
                <a:gd name="connsiteY0" fmla="*/ 0 h 1820428"/>
                <a:gd name="connsiteX1" fmla="*/ 4542042 w 4542042"/>
                <a:gd name="connsiteY1" fmla="*/ 0 h 1820428"/>
                <a:gd name="connsiteX2" fmla="*/ 4542042 w 4542042"/>
                <a:gd name="connsiteY2" fmla="*/ 1820428 h 1820428"/>
                <a:gd name="connsiteX3" fmla="*/ 0 w 4542042"/>
                <a:gd name="connsiteY3" fmla="*/ 1820428 h 1820428"/>
                <a:gd name="connsiteX4" fmla="*/ 0 w 4542042"/>
                <a:gd name="connsiteY4" fmla="*/ 0 h 182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042" h="1820428">
                  <a:moveTo>
                    <a:pt x="0" y="0"/>
                  </a:moveTo>
                  <a:lnTo>
                    <a:pt x="4542042" y="0"/>
                  </a:lnTo>
                  <a:lnTo>
                    <a:pt x="4542042" y="1820428"/>
                  </a:lnTo>
                  <a:lnTo>
                    <a:pt x="0" y="1820428"/>
                  </a:lnTo>
                  <a:lnTo>
                    <a:pt x="0" y="0"/>
                  </a:lnTo>
                  <a:close/>
                </a:path>
              </a:pathLst>
            </a:custGeom>
            <a:ln w="28575">
              <a:solidFill>
                <a:schemeClr val="accent6">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33037"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a:p>
              <a:pPr lvl="0" algn="l" defTabSz="1244600">
                <a:lnSpc>
                  <a:spcPct val="90000"/>
                </a:lnSpc>
                <a:spcBef>
                  <a:spcPct val="0"/>
                </a:spcBef>
                <a:spcAft>
                  <a:spcPct val="35000"/>
                </a:spcAft>
              </a:pP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Miêu</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tả</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Mèn</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Tả</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dáng</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Tả</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thói</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6">
                      <a:lumMod val="50000"/>
                    </a:schemeClr>
                  </a:solidFill>
                  <a:latin typeface="Times New Roman" panose="02020603050405020304" pitchFamily="18" charset="0"/>
                  <a:cs typeface="Times New Roman" panose="02020603050405020304" pitchFamily="18" charset="0"/>
                </a:rPr>
                <a:t>quen</a:t>
              </a:r>
              <a:r>
                <a:rPr lang="en-US" sz="2800" kern="1200" dirty="0">
                  <a:solidFill>
                    <a:schemeClr val="accent6">
                      <a:lumMod val="50000"/>
                    </a:schemeClr>
                  </a:solidFill>
                  <a:latin typeface="Times New Roman" panose="02020603050405020304" pitchFamily="18" charset="0"/>
                  <a:cs typeface="Times New Roman" panose="02020603050405020304" pitchFamily="18" charset="0"/>
                </a:rPr>
                <a:t>.</a:t>
              </a:r>
              <a:br>
                <a:rPr lang="en-US" sz="2800" kern="1200" dirty="0">
                  <a:solidFill>
                    <a:schemeClr val="accent6">
                      <a:lumMod val="50000"/>
                    </a:schemeClr>
                  </a:solidFill>
                  <a:latin typeface="Times New Roman" panose="02020603050405020304" pitchFamily="18" charset="0"/>
                  <a:cs typeface="Times New Roman" panose="02020603050405020304" pitchFamily="18" charset="0"/>
                </a:rPr>
              </a:br>
              <a:endParaRPr lang="en-US" sz="28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4533" y="1991975"/>
              <a:ext cx="1333121" cy="1911449"/>
            </a:xfrm>
            <a:prstGeom prst="rect">
              <a:avLst/>
            </a:prstGeom>
            <a:blipFill rotWithShape="1">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0" name="Group 9"/>
          <p:cNvGrpSpPr/>
          <p:nvPr/>
        </p:nvGrpSpPr>
        <p:grpSpPr>
          <a:xfrm>
            <a:off x="5351177" y="1991975"/>
            <a:ext cx="6466289" cy="1985783"/>
            <a:chOff x="5351177" y="1991975"/>
            <a:chExt cx="6466289" cy="1985783"/>
          </a:xfrm>
        </p:grpSpPr>
        <p:sp>
          <p:nvSpPr>
            <p:cNvPr id="8" name="Freeform 7"/>
            <p:cNvSpPr/>
            <p:nvPr/>
          </p:nvSpPr>
          <p:spPr>
            <a:xfrm>
              <a:off x="5597686" y="2158479"/>
              <a:ext cx="6219780" cy="1819279"/>
            </a:xfrm>
            <a:custGeom>
              <a:avLst/>
              <a:gdLst>
                <a:gd name="connsiteX0" fmla="*/ 0 w 6219780"/>
                <a:gd name="connsiteY0" fmla="*/ 0 h 1819279"/>
                <a:gd name="connsiteX1" fmla="*/ 6219780 w 6219780"/>
                <a:gd name="connsiteY1" fmla="*/ 0 h 1819279"/>
                <a:gd name="connsiteX2" fmla="*/ 6219780 w 6219780"/>
                <a:gd name="connsiteY2" fmla="*/ 1819279 h 1819279"/>
                <a:gd name="connsiteX3" fmla="*/ 0 w 6219780"/>
                <a:gd name="connsiteY3" fmla="*/ 1819279 h 1819279"/>
                <a:gd name="connsiteX4" fmla="*/ 0 w 6219780"/>
                <a:gd name="connsiteY4" fmla="*/ 0 h 181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9780" h="1819279">
                  <a:moveTo>
                    <a:pt x="0" y="0"/>
                  </a:moveTo>
                  <a:lnTo>
                    <a:pt x="6219780" y="0"/>
                  </a:lnTo>
                  <a:lnTo>
                    <a:pt x="6219780" y="1819279"/>
                  </a:lnTo>
                  <a:lnTo>
                    <a:pt x="0" y="1819279"/>
                  </a:lnTo>
                  <a:lnTo>
                    <a:pt x="0" y="0"/>
                  </a:lnTo>
                  <a:close/>
                </a:path>
              </a:pathLst>
            </a:custGeom>
            <a:ln w="28575">
              <a:solidFill>
                <a:schemeClr val="accent6">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232258" tIns="99060" rIns="99060" bIns="99060" numCol="1" spcCol="1270" anchor="ctr" anchorCtr="0">
              <a:noAutofit/>
            </a:bodyPr>
            <a:lstStyle/>
            <a:p>
              <a:pPr lvl="0" algn="l" defTabSz="1155700">
                <a:lnSpc>
                  <a:spcPct val="90000"/>
                </a:lnSpc>
                <a:spcBef>
                  <a:spcPct val="0"/>
                </a:spcBef>
                <a:spcAft>
                  <a:spcPct val="35000"/>
                </a:spcAft>
              </a:pPr>
              <a:r>
                <a:rPr lang="en-US" sz="2600" kern="1200" dirty="0">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Kể</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đường</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đời</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đầu</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tiên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Mèn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Mèn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coi</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thường</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Choắt</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Mèn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trêu</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chị</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Cốc</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dẫn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đến</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cái</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chết</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Dế</a:t>
              </a:r>
              <a:r>
                <a:rPr lang="en-US" sz="2600" kern="1200" dirty="0">
                  <a:solidFill>
                    <a:schemeClr val="accent6">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6">
                      <a:lumMod val="50000"/>
                    </a:schemeClr>
                  </a:solidFill>
                  <a:latin typeface="Times New Roman" panose="02020603050405020304" pitchFamily="18" charset="0"/>
                  <a:cs typeface="Times New Roman" panose="02020603050405020304" pitchFamily="18" charset="0"/>
                </a:rPr>
                <a:t>Choắt</a:t>
              </a:r>
              <a:r>
                <a:rPr lang="en-US" sz="2600" kern="1200" dirty="0">
                  <a:solidFill>
                    <a:schemeClr val="accent6">
                      <a:lumMod val="50000"/>
                    </a:schemeClr>
                  </a:solidFill>
                </a:rPr>
                <a:t>.</a:t>
              </a:r>
            </a:p>
          </p:txBody>
        </p:sp>
        <p:sp>
          <p:nvSpPr>
            <p:cNvPr id="9" name="Rectangle 8"/>
            <p:cNvSpPr/>
            <p:nvPr/>
          </p:nvSpPr>
          <p:spPr>
            <a:xfrm>
              <a:off x="5351177" y="1991975"/>
              <a:ext cx="1316437" cy="1978245"/>
            </a:xfrm>
            <a:prstGeom prst="rect">
              <a:avLst/>
            </a:prstGeom>
            <a:blipFill rotWithShape="1">
              <a:blip r:embed="rId4"/>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3" name="Picture 2"/>
          <p:cNvPicPr>
            <a:picLocks noChangeAspect="1"/>
          </p:cNvPicPr>
          <p:nvPr/>
        </p:nvPicPr>
        <p:blipFill>
          <a:blip r:embed="rId5"/>
          <a:stretch>
            <a:fillRect/>
          </a:stretch>
        </p:blipFill>
        <p:spPr>
          <a:xfrm>
            <a:off x="9925664" y="316726"/>
            <a:ext cx="1785495" cy="1283109"/>
          </a:xfrm>
          <a:prstGeom prst="rect">
            <a:avLst/>
          </a:prstGeom>
        </p:spPr>
      </p:pic>
    </p:spTree>
    <p:extLst>
      <p:ext uri="{BB962C8B-B14F-4D97-AF65-F5344CB8AC3E}">
        <p14:creationId xmlns:p14="http://schemas.microsoft.com/office/powerpoint/2010/main" val="69515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824246" y="504272"/>
            <a:ext cx="10617958" cy="732224"/>
          </a:xfrm>
          <a:prstGeom prst="round2SameRect">
            <a:avLst/>
          </a:prstGeom>
          <a:solidFill>
            <a:schemeClr val="accent2">
              <a:lumMod val="60000"/>
              <a:lumOff val="4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800"/>
              </a:spcAft>
              <a:tabLst>
                <a:tab pos="0" algn="l"/>
                <a:tab pos="57150" algn="l"/>
              </a:tabLst>
              <a:defRPr/>
            </a:pPr>
            <a:r>
              <a:rPr lang="de-DE" sz="3200" b="1" dirty="0">
                <a:solidFill>
                  <a:schemeClr val="tx1"/>
                </a:solidFill>
                <a:latin typeface="Times New Roman" panose="02020603050405020304" pitchFamily="18" charset="0"/>
                <a:ea typeface="Times New Roman" panose="02020603050405020304" pitchFamily="18" charset="0"/>
              </a:rPr>
              <a:t>Tiết 1: GIỚI THIỆU BÀI HỌC VÀ TRI THỨC NGỮ VĂN </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endParaRPr>
          </a:p>
        </p:txBody>
      </p:sp>
      <p:sp>
        <p:nvSpPr>
          <p:cNvPr id="9" name="Rectangle 8"/>
          <p:cNvSpPr/>
          <p:nvPr/>
        </p:nvSpPr>
        <p:spPr>
          <a:xfrm>
            <a:off x="5155072" y="1403795"/>
            <a:ext cx="2040943" cy="584775"/>
          </a:xfrm>
          <a:prstGeom prst="rect">
            <a:avLst/>
          </a:prstGeom>
          <a:solidFill>
            <a:schemeClr val="bg2">
              <a:lumMod val="90000"/>
            </a:schemeClr>
          </a:solidFill>
          <a:ln w="38100">
            <a:solidFill>
              <a:srgbClr val="FFFFFF"/>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6600">
                  <a:solidFill>
                    <a:srgbClr val="ED7D31"/>
                  </a:solidFill>
                  <a:prstDash val="solid"/>
                </a:ln>
                <a:solidFill>
                  <a:srgbClr val="FF0000"/>
                </a:solidFill>
                <a:effectLst>
                  <a:outerShdw dist="38100" dir="2700000" algn="tl" rotWithShape="0">
                    <a:srgbClr val="ED7D31"/>
                  </a:outerShdw>
                </a:effectLst>
                <a:uLnTx/>
                <a:uFillTx/>
                <a:latin typeface="Times New Roman" panose="02020603050405020304" pitchFamily="18" charset="0"/>
                <a:cs typeface="Times New Roman" panose="02020603050405020304" pitchFamily="18" charset="0"/>
              </a:rPr>
              <a:t>Khởi</a:t>
            </a:r>
            <a:r>
              <a:rPr kumimoji="0" lang="en-US" sz="3200" b="1" i="0" u="none" strike="noStrike" kern="1200" cap="none" spc="0" normalizeH="0" noProof="0" dirty="0">
                <a:ln w="6600">
                  <a:solidFill>
                    <a:srgbClr val="ED7D31"/>
                  </a:solidFill>
                  <a:prstDash val="solid"/>
                </a:ln>
                <a:solidFill>
                  <a:srgbClr val="FF0000"/>
                </a:solidFill>
                <a:effectLst>
                  <a:outerShdw dist="38100" dir="2700000" algn="tl" rotWithShape="0">
                    <a:srgbClr val="ED7D31"/>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w="6600">
                  <a:solidFill>
                    <a:srgbClr val="ED7D31"/>
                  </a:solidFill>
                  <a:prstDash val="solid"/>
                </a:ln>
                <a:solidFill>
                  <a:srgbClr val="FF0000"/>
                </a:solidFill>
                <a:effectLst>
                  <a:outerShdw dist="38100" dir="2700000" algn="tl" rotWithShape="0">
                    <a:srgbClr val="ED7D31"/>
                  </a:outerShdw>
                </a:effectLst>
                <a:uLnTx/>
                <a:uFillTx/>
                <a:latin typeface="Times New Roman" panose="02020603050405020304" pitchFamily="18" charset="0"/>
                <a:cs typeface="Times New Roman" panose="02020603050405020304" pitchFamily="18" charset="0"/>
              </a:rPr>
              <a:t>động</a:t>
            </a:r>
            <a:endParaRPr kumimoji="0" lang="en-US" sz="3200" b="1" i="0" u="none" strike="noStrike" kern="1200" cap="none" spc="0" normalizeH="0" baseline="0" noProof="0" dirty="0">
              <a:ln w="6600">
                <a:solidFill>
                  <a:srgbClr val="ED7D31"/>
                </a:solidFill>
                <a:prstDash val="solid"/>
              </a:ln>
              <a:solidFill>
                <a:srgbClr val="FF0000"/>
              </a:solidFill>
              <a:effectLst>
                <a:outerShdw dist="38100" dir="2700000" algn="tl" rotWithShape="0">
                  <a:srgbClr val="ED7D31"/>
                </a:outerShdw>
              </a:effectLst>
              <a:uLnTx/>
              <a:uFillTx/>
              <a:latin typeface="Times New Roman" panose="02020603050405020304" pitchFamily="18" charset="0"/>
              <a:cs typeface="Times New Roman" panose="02020603050405020304" pitchFamily="18" charset="0"/>
            </a:endParaRPr>
          </a:p>
        </p:txBody>
      </p:sp>
      <p:sp>
        <p:nvSpPr>
          <p:cNvPr id="11" name="Right Arrow Callout 10"/>
          <p:cNvSpPr/>
          <p:nvPr/>
        </p:nvSpPr>
        <p:spPr>
          <a:xfrm>
            <a:off x="455536" y="2323459"/>
            <a:ext cx="3271234" cy="2403987"/>
          </a:xfrm>
          <a:prstGeom prst="rightArrowCallou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617769" y="3093105"/>
            <a:ext cx="1795684" cy="707886"/>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5B9BD5"/>
                  </a:solidFill>
                  <a:prstDash val="solid"/>
                </a:ln>
                <a:solidFill>
                  <a:srgbClr val="00206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Chia</a:t>
            </a:r>
            <a:r>
              <a:rPr kumimoji="0" lang="en-US" sz="4000" b="1" i="0" u="none" strike="noStrike" kern="1200" cap="none" spc="0" normalizeH="0" noProof="0" dirty="0">
                <a:ln w="12700">
                  <a:solidFill>
                    <a:srgbClr val="5B9BD5"/>
                  </a:solidFill>
                  <a:prstDash val="solid"/>
                </a:ln>
                <a:solidFill>
                  <a:srgbClr val="00206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w="12700">
                  <a:solidFill>
                    <a:srgbClr val="5B9BD5"/>
                  </a:solidFill>
                  <a:prstDash val="solid"/>
                </a:ln>
                <a:solidFill>
                  <a:srgbClr val="00206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sẻ</a:t>
            </a:r>
            <a:endParaRPr kumimoji="0" lang="en-US" sz="4000" b="1" i="0" u="none" strike="noStrike" kern="1200" cap="none" spc="0" normalizeH="0" baseline="0" noProof="0" dirty="0">
              <a:ln w="12700">
                <a:solidFill>
                  <a:srgbClr val="5B9BD5"/>
                </a:solidFill>
                <a:prstDash val="solid"/>
              </a:ln>
              <a:solidFill>
                <a:srgbClr val="002060"/>
              </a:solid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endParaRPr>
          </a:p>
        </p:txBody>
      </p:sp>
      <p:sp>
        <p:nvSpPr>
          <p:cNvPr id="13" name="Pentagon 12"/>
          <p:cNvSpPr/>
          <p:nvPr/>
        </p:nvSpPr>
        <p:spPr>
          <a:xfrm>
            <a:off x="3874253" y="2030525"/>
            <a:ext cx="7984901" cy="889633"/>
          </a:xfrm>
          <a:prstGeom prst="homePlate">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xúc</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lần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bước</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THCS?</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Pentagon 15"/>
          <p:cNvSpPr/>
          <p:nvPr/>
        </p:nvSpPr>
        <p:spPr>
          <a:xfrm>
            <a:off x="3874252" y="4231610"/>
            <a:ext cx="7984901" cy="900830"/>
          </a:xfrm>
          <a:prstGeom prst="homePlate">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b="1" dirty="0" err="1">
                <a:solidFill>
                  <a:prstClr val="black"/>
                </a:solidFill>
                <a:latin typeface="Times New Roman" panose="02020603050405020304" pitchFamily="18" charset="0"/>
                <a:ea typeface="Times New Roman" panose="02020603050405020304" pitchFamily="18" charset="0"/>
              </a:rPr>
              <a:t>Mong</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muốn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điều</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gì</a:t>
            </a:r>
            <a:r>
              <a:rPr lang="en-US" sz="2800" b="1" dirty="0">
                <a:solidFill>
                  <a:prstClr val="black"/>
                </a:solidFill>
                <a:latin typeface="Times New Roman" panose="02020603050405020304" pitchFamily="18" charset="0"/>
                <a:ea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17" name="Pentagon 16"/>
          <p:cNvSpPr/>
          <p:nvPr/>
        </p:nvSpPr>
        <p:spPr>
          <a:xfrm>
            <a:off x="3874253" y="3117459"/>
            <a:ext cx="7984900" cy="864697"/>
          </a:xfrm>
          <a:prstGeom prst="homePlate">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Khó</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khăn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gặp</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030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88776" y="428732"/>
            <a:ext cx="6414448" cy="746714"/>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err="1">
                <a:solidFill>
                  <a:srgbClr val="FF0000"/>
                </a:solidFill>
                <a:latin typeface="Times New Roman" panose="02020603050405020304" pitchFamily="18" charset="0"/>
                <a:cs typeface="Times New Roman" panose="02020603050405020304" pitchFamily="18" charset="0"/>
              </a:rPr>
              <a:t>Bố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cục</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58637" y="2157235"/>
            <a:ext cx="5268414" cy="3821373"/>
          </a:xfrm>
          <a:prstGeom prst="rect">
            <a:avLst/>
          </a:prstGeom>
        </p:spPr>
      </p:pic>
      <p:pic>
        <p:nvPicPr>
          <p:cNvPr id="7" name="Picture 6"/>
          <p:cNvPicPr>
            <a:picLocks noChangeAspect="1"/>
          </p:cNvPicPr>
          <p:nvPr/>
        </p:nvPicPr>
        <p:blipFill>
          <a:blip r:embed="rId4"/>
          <a:stretch>
            <a:fillRect/>
          </a:stretch>
        </p:blipFill>
        <p:spPr>
          <a:xfrm>
            <a:off x="6099427" y="2157235"/>
            <a:ext cx="5322627" cy="3821372"/>
          </a:xfrm>
          <a:prstGeom prst="rect">
            <a:avLst/>
          </a:prstGeom>
        </p:spPr>
      </p:pic>
      <p:sp>
        <p:nvSpPr>
          <p:cNvPr id="14" name="Down Arrow 13"/>
          <p:cNvSpPr/>
          <p:nvPr/>
        </p:nvSpPr>
        <p:spPr>
          <a:xfrm>
            <a:off x="8356672" y="1345293"/>
            <a:ext cx="1247608" cy="72945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ectangle 2"/>
          <p:cNvSpPr/>
          <p:nvPr/>
        </p:nvSpPr>
        <p:spPr>
          <a:xfrm>
            <a:off x="1053300" y="2467992"/>
            <a:ext cx="4651464" cy="3218445"/>
          </a:xfrm>
          <a:prstGeom prst="rect">
            <a:avLst/>
          </a:prstGeom>
        </p:spPr>
        <p:txBody>
          <a:bodyPr wrap="square">
            <a:spAutoFit/>
          </a:bodyPr>
          <a:lstStyle/>
          <a:p>
            <a:pPr>
              <a:lnSpc>
                <a:spcPct val="107000"/>
              </a:lnSpc>
              <a:tabLst>
                <a:tab pos="1386840" algn="l"/>
              </a:tabLst>
            </a:pPr>
            <a:r>
              <a:rPr lang="en-US" sz="3200" dirty="0" err="1">
                <a:solidFill>
                  <a:srgbClr val="FF0000"/>
                </a:solidFill>
                <a:latin typeface="Times New Roman" panose="02020603050405020304" pitchFamily="18" charset="0"/>
                <a:ea typeface="MS Mincho"/>
              </a:rPr>
              <a:t>Phần</a:t>
            </a:r>
            <a:r>
              <a:rPr lang="en-US" sz="3200" dirty="0">
                <a:solidFill>
                  <a:srgbClr val="FF0000"/>
                </a:solidFill>
                <a:latin typeface="Times New Roman" panose="02020603050405020304" pitchFamily="18" charset="0"/>
                <a:ea typeface="MS Mincho"/>
              </a:rPr>
              <a:t> 1</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từ</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đầu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đến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Tôi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càng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tưởng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tôi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là</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tay</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ghê</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gớm</a:t>
            </a:r>
            <a:r>
              <a:rPr lang="en-US" sz="3200" dirty="0">
                <a:solidFill>
                  <a:srgbClr val="0D0D0D"/>
                </a:solidFill>
                <a:latin typeface="Times New Roman" panose="02020603050405020304" pitchFamily="18" charset="0"/>
                <a:ea typeface="MS Mincho"/>
              </a:rPr>
              <a:t>, có </a:t>
            </a:r>
            <a:r>
              <a:rPr lang="en-US" sz="3200" dirty="0" err="1">
                <a:solidFill>
                  <a:srgbClr val="0D0D0D"/>
                </a:solidFill>
                <a:latin typeface="Times New Roman" panose="02020603050405020304" pitchFamily="18" charset="0"/>
                <a:ea typeface="MS Mincho"/>
              </a:rPr>
              <a:t>thể</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sắp</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đứng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đầu</a:t>
            </a:r>
            <a:endParaRPr lang="en-US" sz="3200" dirty="0">
              <a:solidFill>
                <a:srgbClr val="0D0D0D"/>
              </a:solidFill>
              <a:latin typeface="Times New Roman" panose="02020603050405020304" pitchFamily="18" charset="0"/>
              <a:ea typeface="MS Mincho"/>
            </a:endParaRPr>
          </a:p>
          <a:p>
            <a:pPr>
              <a:lnSpc>
                <a:spcPct val="107000"/>
              </a:lnSpc>
              <a:tabLst>
                <a:tab pos="1386840" algn="l"/>
              </a:tabLst>
            </a:pP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thiên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hạ</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rồi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Miêu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tả</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hình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dáng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tính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cách</a:t>
            </a:r>
            <a:r>
              <a:rPr lang="en-US" sz="3200" dirty="0">
                <a:solidFill>
                  <a:srgbClr val="0D0D0D"/>
                </a:solidFill>
                <a:latin typeface="Times New Roman" panose="02020603050405020304" pitchFamily="18" charset="0"/>
                <a:ea typeface="MS Mincho"/>
              </a:rPr>
              <a:t> </a:t>
            </a:r>
          </a:p>
          <a:p>
            <a:pPr>
              <a:lnSpc>
                <a:spcPct val="107000"/>
              </a:lnSpc>
              <a:tabLst>
                <a:tab pos="1386840" algn="l"/>
              </a:tabLst>
            </a:pP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Dế</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Mèn</a:t>
            </a:r>
            <a:r>
              <a:rPr lang="en-US" sz="3200" dirty="0">
                <a:solidFill>
                  <a:srgbClr val="0D0D0D"/>
                </a:solidFill>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6868934" y="2567042"/>
            <a:ext cx="3516573" cy="2554545"/>
          </a:xfrm>
          <a:prstGeom prst="rect">
            <a:avLst/>
          </a:prstGeom>
        </p:spPr>
        <p:txBody>
          <a:bodyPr wrap="square">
            <a:spAutoFit/>
          </a:bodyPr>
          <a:lstStyle/>
          <a:p>
            <a:r>
              <a:rPr lang="en-US" sz="3200" dirty="0" err="1">
                <a:solidFill>
                  <a:srgbClr val="FF0000"/>
                </a:solidFill>
                <a:latin typeface="Times New Roman" panose="02020603050405020304" pitchFamily="18" charset="0"/>
                <a:ea typeface="MS Mincho"/>
              </a:rPr>
              <a:t>Phần</a:t>
            </a:r>
            <a:r>
              <a:rPr lang="en-US" sz="3200" dirty="0">
                <a:solidFill>
                  <a:srgbClr val="FF0000"/>
                </a:solidFill>
                <a:latin typeface="Times New Roman" panose="02020603050405020304" pitchFamily="18" charset="0"/>
                <a:ea typeface="MS Mincho"/>
              </a:rPr>
              <a:t> 2</a:t>
            </a:r>
            <a:r>
              <a:rPr lang="en-US" sz="3200" dirty="0">
                <a:solidFill>
                  <a:srgbClr val="0D0D0D"/>
                </a:solidFill>
                <a:latin typeface="Times New Roman" panose="02020603050405020304" pitchFamily="18" charset="0"/>
                <a:ea typeface="MS Mincho"/>
              </a:rPr>
              <a:t>:</a:t>
            </a:r>
            <a:r>
              <a:rPr lang="en-US" sz="3200" b="1"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Đoạn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còn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lại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Diễn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biến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câu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chuyện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về</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bài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học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đường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đời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đầu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tiên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Dế</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Mèn</a:t>
            </a:r>
            <a:r>
              <a:rPr lang="en-US" sz="3200" dirty="0">
                <a:solidFill>
                  <a:srgbClr val="0D0D0D"/>
                </a:solidFill>
                <a:latin typeface="Times New Roman" panose="02020603050405020304" pitchFamily="18" charset="0"/>
                <a:ea typeface="MS Mincho"/>
              </a:rPr>
              <a:t>.</a:t>
            </a:r>
            <a:endParaRPr lang="en-US" sz="3200" dirty="0"/>
          </a:p>
        </p:txBody>
      </p:sp>
      <p:sp>
        <p:nvSpPr>
          <p:cNvPr id="9" name="Down Arrow 8"/>
          <p:cNvSpPr/>
          <p:nvPr/>
        </p:nvSpPr>
        <p:spPr>
          <a:xfrm>
            <a:off x="2888776" y="1343489"/>
            <a:ext cx="1247608" cy="72945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Tree>
    <p:extLst>
      <p:ext uri="{BB962C8B-B14F-4D97-AF65-F5344CB8AC3E}">
        <p14:creationId xmlns:p14="http://schemas.microsoft.com/office/powerpoint/2010/main" val="40301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3" grpId="0"/>
      <p:bldP spid="5"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4762887" y="63420"/>
            <a:ext cx="4171342"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defRPr/>
            </a:pPr>
            <a:r>
              <a:rPr lang="en-US" sz="2800" b="1" dirty="0" err="1">
                <a:solidFill>
                  <a:srgbClr val="0D0D0D"/>
                </a:solidFill>
                <a:latin typeface="Times New Roman" panose="02020603050405020304" pitchFamily="18" charset="0"/>
                <a:ea typeface="MS Mincho"/>
              </a:rPr>
              <a:t>Đọc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hiểu</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văn</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bản</a:t>
            </a:r>
            <a:r>
              <a:rPr lang="en-US" sz="2800" b="1" dirty="0">
                <a:solidFill>
                  <a:srgbClr val="0D0D0D"/>
                </a:solidFill>
                <a:latin typeface="Times New Roman" panose="02020603050405020304" pitchFamily="18" charset="0"/>
                <a:ea typeface="MS Mincho"/>
              </a:rPr>
              <a:t>.</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5" name="Plaque 4"/>
          <p:cNvSpPr/>
          <p:nvPr/>
        </p:nvSpPr>
        <p:spPr>
          <a:xfrm>
            <a:off x="195942" y="794730"/>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b="1" dirty="0">
                <a:solidFill>
                  <a:srgbClr val="FF0000"/>
                </a:solidFill>
                <a:latin typeface="Times New Roman" panose="02020603050405020304" pitchFamily="18" charset="0"/>
                <a:ea typeface="MS Mincho"/>
              </a:rPr>
              <a:t>1. </a:t>
            </a:r>
            <a:r>
              <a:rPr lang="en-US" sz="2800" b="1" dirty="0" err="1">
                <a:solidFill>
                  <a:srgbClr val="FF0000"/>
                </a:solidFill>
                <a:latin typeface="Times New Roman" panose="02020603050405020304" pitchFamily="18" charset="0"/>
                <a:ea typeface="MS Mincho"/>
              </a:rPr>
              <a:t>Nhân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vật</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Dế</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Mèn</a:t>
            </a:r>
            <a:r>
              <a:rPr lang="en-US" sz="2800" b="1" dirty="0">
                <a:solidFill>
                  <a:srgbClr val="FF0000"/>
                </a:solidFill>
                <a:latin typeface="Times New Roman" panose="02020603050405020304" pitchFamily="18" charset="0"/>
                <a:ea typeface="MS Mincho"/>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6" name="Plaque 5"/>
          <p:cNvSpPr/>
          <p:nvPr/>
        </p:nvSpPr>
        <p:spPr>
          <a:xfrm>
            <a:off x="195941" y="1500124"/>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800" b="1" dirty="0">
                <a:solidFill>
                  <a:srgbClr val="0D0D0D"/>
                </a:solidFill>
                <a:latin typeface="Times New Roman" panose="02020603050405020304" pitchFamily="18" charset="0"/>
                <a:ea typeface="MS Mincho"/>
              </a:rPr>
              <a:t>a. </a:t>
            </a:r>
            <a:r>
              <a:rPr lang="en-US" sz="2800" b="1" dirty="0" err="1">
                <a:solidFill>
                  <a:srgbClr val="0D0D0D"/>
                </a:solidFill>
                <a:latin typeface="Times New Roman" panose="02020603050405020304" pitchFamily="18" charset="0"/>
                <a:ea typeface="MS Mincho"/>
              </a:rPr>
              <a:t>Ngoại</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hình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tính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cách</a:t>
            </a:r>
            <a:r>
              <a:rPr lang="en-US" sz="2800" b="1" dirty="0">
                <a:solidFill>
                  <a:srgbClr val="0D0D0D"/>
                </a:solidFill>
                <a:latin typeface="Times New Roman" panose="02020603050405020304" pitchFamily="18" charset="0"/>
                <a:ea typeface="MS Mincho"/>
              </a:rPr>
              <a:t>.</a:t>
            </a:r>
            <a:endParaRPr lang="en-US" sz="2800" dirty="0">
              <a:solidFill>
                <a:prstClr val="white"/>
              </a:solidFill>
              <a:latin typeface="Times New Roman" panose="02020603050405020304" pitchFamily="18" charset="0"/>
              <a:ea typeface="Times New Roman" panose="02020603050405020304" pitchFamily="18" charset="0"/>
            </a:endParaRPr>
          </a:p>
        </p:txBody>
      </p:sp>
      <p:grpSp>
        <p:nvGrpSpPr>
          <p:cNvPr id="14" name="Group 13"/>
          <p:cNvGrpSpPr/>
          <p:nvPr/>
        </p:nvGrpSpPr>
        <p:grpSpPr>
          <a:xfrm>
            <a:off x="531932" y="1999705"/>
            <a:ext cx="11342205" cy="4206240"/>
            <a:chOff x="531932" y="1999705"/>
            <a:chExt cx="11342205" cy="4206240"/>
          </a:xfrm>
        </p:grpSpPr>
        <p:grpSp>
          <p:nvGrpSpPr>
            <p:cNvPr id="2" name="Group 1"/>
            <p:cNvGrpSpPr/>
            <p:nvPr/>
          </p:nvGrpSpPr>
          <p:grpSpPr>
            <a:xfrm>
              <a:off x="531932" y="2522214"/>
              <a:ext cx="8073204" cy="3161639"/>
              <a:chOff x="531932" y="2522214"/>
              <a:chExt cx="8073204" cy="3161639"/>
            </a:xfrm>
          </p:grpSpPr>
          <p:sp>
            <p:nvSpPr>
              <p:cNvPr id="3" name="Oval 2"/>
              <p:cNvSpPr/>
              <p:nvPr/>
            </p:nvSpPr>
            <p:spPr>
              <a:xfrm>
                <a:off x="5483146" y="2904466"/>
                <a:ext cx="2396692" cy="23971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6"/>
              <p:cNvSpPr/>
              <p:nvPr/>
            </p:nvSpPr>
            <p:spPr>
              <a:xfrm>
                <a:off x="5567926" y="2522214"/>
                <a:ext cx="3037210" cy="3161639"/>
              </a:xfrm>
              <a:custGeom>
                <a:avLst/>
                <a:gdLst>
                  <a:gd name="connsiteX0" fmla="*/ 0 w 3037210"/>
                  <a:gd name="connsiteY0" fmla="*/ 1580820 h 3161639"/>
                  <a:gd name="connsiteX1" fmla="*/ 1518605 w 3037210"/>
                  <a:gd name="connsiteY1" fmla="*/ 0 h 3161639"/>
                  <a:gd name="connsiteX2" fmla="*/ 3037210 w 3037210"/>
                  <a:gd name="connsiteY2" fmla="*/ 1580820 h 3161639"/>
                  <a:gd name="connsiteX3" fmla="*/ 1518605 w 3037210"/>
                  <a:gd name="connsiteY3" fmla="*/ 3161640 h 3161639"/>
                  <a:gd name="connsiteX4" fmla="*/ 0 w 3037210"/>
                  <a:gd name="connsiteY4" fmla="*/ 1580820 h 316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210" h="3161639">
                    <a:moveTo>
                      <a:pt x="0" y="1580820"/>
                    </a:moveTo>
                    <a:cubicBezTo>
                      <a:pt x="0" y="707757"/>
                      <a:pt x="679903" y="0"/>
                      <a:pt x="1518605" y="0"/>
                    </a:cubicBezTo>
                    <a:cubicBezTo>
                      <a:pt x="2357307" y="0"/>
                      <a:pt x="3037210" y="707757"/>
                      <a:pt x="3037210" y="1580820"/>
                    </a:cubicBezTo>
                    <a:cubicBezTo>
                      <a:pt x="3037210" y="2453883"/>
                      <a:pt x="2357307" y="3161640"/>
                      <a:pt x="1518605" y="3161640"/>
                    </a:cubicBezTo>
                    <a:cubicBezTo>
                      <a:pt x="679903" y="3161640"/>
                      <a:pt x="0" y="2453883"/>
                      <a:pt x="0" y="1580820"/>
                    </a:cubicBezTo>
                    <a:close/>
                  </a:path>
                </a:pathLst>
              </a:custGeom>
              <a:ln w="38100">
                <a:solidFill>
                  <a:schemeClr val="accent2">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8480" tIns="486038" rIns="468479" bIns="486038" numCol="1" spcCol="1270" anchor="ctr" anchorCtr="0">
                <a:noAutofit/>
              </a:bodyPr>
              <a:lstStyle/>
              <a:p>
                <a:pPr lvl="0" algn="ctr" defTabSz="1200150">
                  <a:lnSpc>
                    <a:spcPct val="90000"/>
                  </a:lnSpc>
                  <a:spcBef>
                    <a:spcPct val="0"/>
                  </a:spcBef>
                  <a:spcAft>
                    <a:spcPct val="35000"/>
                  </a:spcAft>
                </a:pPr>
                <a:r>
                  <a:rPr lang="en-US" sz="2700" kern="1200" dirty="0" err="1">
                    <a:latin typeface="Times New Roman" panose="02020603050405020304" pitchFamily="18" charset="0"/>
                    <a:cs typeface="Times New Roman" panose="02020603050405020304" pitchFamily="18" charset="0"/>
                  </a:rPr>
                  <a:t>Các</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nhóm</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hoàn</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thành</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phiếu</a:t>
                </a:r>
                <a:r>
                  <a:rPr lang="en-US" sz="2700" kern="1200" dirty="0">
                    <a:latin typeface="Times New Roman" panose="02020603050405020304" pitchFamily="18" charset="0"/>
                    <a:cs typeface="Times New Roman" panose="02020603050405020304" pitchFamily="18" charset="0"/>
                  </a:rPr>
                  <a:t> HT </a:t>
                </a:r>
                <a:r>
                  <a:rPr lang="en-US" sz="2700" kern="1200" dirty="0" err="1">
                    <a:latin typeface="Times New Roman" panose="02020603050405020304" pitchFamily="18" charset="0"/>
                    <a:cs typeface="Times New Roman" panose="02020603050405020304" pitchFamily="18" charset="0"/>
                  </a:rPr>
                  <a:t>số</a:t>
                </a:r>
                <a:r>
                  <a:rPr lang="en-US" sz="2700" kern="1200" dirty="0">
                    <a:latin typeface="Times New Roman" panose="02020603050405020304" pitchFamily="18" charset="0"/>
                    <a:cs typeface="Times New Roman" panose="02020603050405020304" pitchFamily="18" charset="0"/>
                  </a:rPr>
                  <a:t> 1 </a:t>
                </a:r>
                <a:r>
                  <a:rPr lang="en-US" sz="2700" kern="1200" dirty="0" err="1">
                    <a:latin typeface="Times New Roman" panose="02020603050405020304" pitchFamily="18" charset="0"/>
                    <a:cs typeface="Times New Roman" panose="02020603050405020304" pitchFamily="18" charset="0"/>
                  </a:rPr>
                  <a:t>về</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hình</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dáng</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và</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tính</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cách</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của</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Dế</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Mèn</a:t>
                </a:r>
                <a:r>
                  <a:rPr lang="en-US" sz="2700" kern="1200" dirty="0">
                    <a:latin typeface="Times New Roman" panose="02020603050405020304" pitchFamily="18" charset="0"/>
                    <a:cs typeface="Times New Roman" panose="02020603050405020304" pitchFamily="18" charset="0"/>
                  </a:rPr>
                  <a:t> </a:t>
                </a:r>
              </a:p>
            </p:txBody>
          </p:sp>
          <p:sp>
            <p:nvSpPr>
              <p:cNvPr id="8" name="Teardrop 7"/>
              <p:cNvSpPr/>
              <p:nvPr/>
            </p:nvSpPr>
            <p:spPr>
              <a:xfrm rot="2700000">
                <a:off x="3008982" y="2907363"/>
                <a:ext cx="2390920" cy="2390920"/>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3085674" y="2984384"/>
                <a:ext cx="2237537" cy="2237299"/>
              </a:xfrm>
              <a:custGeom>
                <a:avLst/>
                <a:gdLst>
                  <a:gd name="connsiteX0" fmla="*/ 0 w 2237537"/>
                  <a:gd name="connsiteY0" fmla="*/ 1118650 h 2237299"/>
                  <a:gd name="connsiteX1" fmla="*/ 1118769 w 2237537"/>
                  <a:gd name="connsiteY1" fmla="*/ 0 h 2237299"/>
                  <a:gd name="connsiteX2" fmla="*/ 2237538 w 2237537"/>
                  <a:gd name="connsiteY2" fmla="*/ 1118650 h 2237299"/>
                  <a:gd name="connsiteX3" fmla="*/ 1118769 w 2237537"/>
                  <a:gd name="connsiteY3" fmla="*/ 2237300 h 2237299"/>
                  <a:gd name="connsiteX4" fmla="*/ 0 w 2237537"/>
                  <a:gd name="connsiteY4" fmla="*/ 1118650 h 223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537" h="2237299">
                    <a:moveTo>
                      <a:pt x="0" y="1118650"/>
                    </a:moveTo>
                    <a:cubicBezTo>
                      <a:pt x="0" y="500837"/>
                      <a:pt x="500890" y="0"/>
                      <a:pt x="1118769" y="0"/>
                    </a:cubicBezTo>
                    <a:cubicBezTo>
                      <a:pt x="1736648" y="0"/>
                      <a:pt x="2237538" y="500837"/>
                      <a:pt x="2237538" y="1118650"/>
                    </a:cubicBezTo>
                    <a:cubicBezTo>
                      <a:pt x="2237538" y="1736463"/>
                      <a:pt x="1736648" y="2237300"/>
                      <a:pt x="1118769" y="2237300"/>
                    </a:cubicBezTo>
                    <a:cubicBezTo>
                      <a:pt x="500890" y="2237300"/>
                      <a:pt x="0" y="1736463"/>
                      <a:pt x="0" y="111865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511" tIns="360315" rIns="360511" bIns="360314" numCol="1" spcCol="1270" anchor="ctr" anchorCtr="0">
                <a:noAutofit/>
              </a:bodyPr>
              <a:lstStyle/>
              <a:p>
                <a:pPr lvl="0" algn="ctr" defTabSz="14224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Hoạt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động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nhóm</a:t>
                </a:r>
                <a:endParaRPr lang="en-US" sz="3200" kern="1200" dirty="0">
                  <a:latin typeface="Times New Roman" panose="02020603050405020304" pitchFamily="18" charset="0"/>
                  <a:cs typeface="Times New Roman" panose="02020603050405020304" pitchFamily="18" charset="0"/>
                </a:endParaRPr>
              </a:p>
            </p:txBody>
          </p:sp>
          <p:sp>
            <p:nvSpPr>
              <p:cNvPr id="12" name="Teardrop 11"/>
              <p:cNvSpPr/>
              <p:nvPr/>
            </p:nvSpPr>
            <p:spPr>
              <a:xfrm rot="2700000">
                <a:off x="531932" y="2907363"/>
                <a:ext cx="2390920" cy="2390920"/>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608623" y="2984384"/>
                <a:ext cx="2237537" cy="2237299"/>
              </a:xfrm>
              <a:custGeom>
                <a:avLst/>
                <a:gdLst>
                  <a:gd name="connsiteX0" fmla="*/ 0 w 2237537"/>
                  <a:gd name="connsiteY0" fmla="*/ 1118650 h 2237299"/>
                  <a:gd name="connsiteX1" fmla="*/ 1118769 w 2237537"/>
                  <a:gd name="connsiteY1" fmla="*/ 0 h 2237299"/>
                  <a:gd name="connsiteX2" fmla="*/ 2237538 w 2237537"/>
                  <a:gd name="connsiteY2" fmla="*/ 1118650 h 2237299"/>
                  <a:gd name="connsiteX3" fmla="*/ 1118769 w 2237537"/>
                  <a:gd name="connsiteY3" fmla="*/ 2237300 h 2237299"/>
                  <a:gd name="connsiteX4" fmla="*/ 0 w 2237537"/>
                  <a:gd name="connsiteY4" fmla="*/ 1118650 h 223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537" h="2237299">
                    <a:moveTo>
                      <a:pt x="0" y="1118650"/>
                    </a:moveTo>
                    <a:cubicBezTo>
                      <a:pt x="0" y="500837"/>
                      <a:pt x="500890" y="0"/>
                      <a:pt x="1118769" y="0"/>
                    </a:cubicBezTo>
                    <a:cubicBezTo>
                      <a:pt x="1736648" y="0"/>
                      <a:pt x="2237538" y="500837"/>
                      <a:pt x="2237538" y="1118650"/>
                    </a:cubicBezTo>
                    <a:cubicBezTo>
                      <a:pt x="2237538" y="1736463"/>
                      <a:pt x="1736648" y="2237300"/>
                      <a:pt x="1118769" y="2237300"/>
                    </a:cubicBezTo>
                    <a:cubicBezTo>
                      <a:pt x="500890" y="2237300"/>
                      <a:pt x="0" y="1736463"/>
                      <a:pt x="0" y="1118650"/>
                    </a:cubicBezTo>
                    <a:close/>
                  </a:path>
                </a:pathLst>
              </a:custGeom>
              <a:blipFill rotWithShape="0">
                <a:blip r:embed="rId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4161" tIns="353965" rIns="354161" bIns="353964" numCol="1" spcCol="1270" anchor="ctr" anchorCtr="0">
                <a:noAutofit/>
              </a:bodyPr>
              <a:lstStyle/>
              <a:p>
                <a:pPr lvl="0" algn="ctr" defTabSz="1200150">
                  <a:lnSpc>
                    <a:spcPct val="90000"/>
                  </a:lnSpc>
                  <a:spcBef>
                    <a:spcPct val="0"/>
                  </a:spcBef>
                  <a:spcAft>
                    <a:spcPct val="35000"/>
                  </a:spcAft>
                </a:pPr>
                <a:endParaRPr lang="en-US" sz="2700" kern="1200" dirty="0"/>
              </a:p>
            </p:txBody>
          </p:sp>
        </p:grpSp>
        <p:sp>
          <p:nvSpPr>
            <p:cNvPr id="11" name="Flowchart: Display 10"/>
            <p:cNvSpPr/>
            <p:nvPr/>
          </p:nvSpPr>
          <p:spPr>
            <a:xfrm>
              <a:off x="8543109" y="1999705"/>
              <a:ext cx="3331028" cy="4206240"/>
            </a:xfrm>
            <a:prstGeom prst="flowChartDisplay">
              <a:avLst/>
            </a:prstGeom>
            <a:solidFill>
              <a:schemeClr val="bg1"/>
            </a:solidFill>
            <a:ln w="28575">
              <a:solidFill>
                <a:schemeClr val="accent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2400" dirty="0" err="1">
                  <a:solidFill>
                    <a:srgbClr val="FF0000"/>
                  </a:solidFill>
                  <a:latin typeface="Times New Roman" panose="02020603050405020304" pitchFamily="18" charset="0"/>
                  <a:ea typeface="Times New Roman" panose="02020603050405020304" pitchFamily="18" charset="0"/>
                </a:rPr>
                <a:t>Gợi</a:t>
              </a:r>
              <a:r>
                <a:rPr lang="en-US" sz="2400" dirty="0">
                  <a:solidFill>
                    <a:srgbClr val="FF0000"/>
                  </a:solidFill>
                  <a:latin typeface="Times New Roman" panose="02020603050405020304" pitchFamily="18" charset="0"/>
                  <a:ea typeface="Times New Roman" panose="02020603050405020304" pitchFamily="18" charset="0"/>
                </a:rPr>
                <a:t> 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chi </a:t>
              </a:r>
              <a:r>
                <a:rPr lang="en-US" sz="2400" dirty="0" err="1">
                  <a:solidFill>
                    <a:srgbClr val="000000"/>
                  </a:solidFill>
                  <a:latin typeface="Times New Roman" panose="02020603050405020304" pitchFamily="18" charset="0"/>
                  <a:ea typeface="Times New Roman" panose="02020603050405020304" pitchFamily="18" charset="0"/>
                </a:rPr>
                <a:t>tiết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Mèn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sở</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nhận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xét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Mèn</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98061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655647" y="1051560"/>
            <a:ext cx="5134079" cy="2166980"/>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Times New Roman" panose="02020603050405020304" pitchFamily="18" charset="0"/>
                <a:ea typeface="Times New Roman" panose="02020603050405020304" pitchFamily="18" charset="0"/>
              </a:rPr>
              <a:t>Dế</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Mèn</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tự</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miêu</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tả</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thức</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mình</a:t>
            </a:r>
            <a:r>
              <a:rPr lang="en-US" sz="2000" b="1" dirty="0">
                <a:latin typeface="Times New Roman" panose="02020603050405020304" pitchFamily="18" charset="0"/>
                <a:ea typeface="Times New Roman" panose="02020603050405020304" pitchFamily="18" charset="0"/>
              </a:rPr>
              <a:t>:</a:t>
            </a:r>
          </a:p>
          <a:p>
            <a:pPr algn="just"/>
            <a:r>
              <a:rPr lang="en-US" sz="2000" b="1" dirty="0">
                <a:latin typeface="Times New Roman" panose="02020603050405020304" pitchFamily="18" charset="0"/>
                <a:ea typeface="Times New Roman" panose="02020603050405020304" pitchFamily="18" charset="0"/>
              </a:rPr>
              <a:t>-</a:t>
            </a:r>
            <a:r>
              <a:rPr lang="en-US" sz="2000" b="1" dirty="0" err="1">
                <a:latin typeface="Times New Roman" panose="02020603050405020304" pitchFamily="18" charset="0"/>
                <a:ea typeface="Times New Roman" panose="02020603050405020304" pitchFamily="18" charset="0"/>
              </a:rPr>
              <a:t>càng</a:t>
            </a:r>
            <a:r>
              <a:rPr lang="en-US" sz="2000" b="1" dirty="0">
                <a:latin typeface="Times New Roman" panose="02020603050405020304" pitchFamily="18" charset="0"/>
                <a:ea typeface="Times New Roman" panose="02020603050405020304" pitchFamily="18" charset="0"/>
              </a:rPr>
              <a:t>:.......................................</a:t>
            </a:r>
          </a:p>
          <a:p>
            <a:pPr algn="just"/>
            <a:r>
              <a:rPr lang="en-US" sz="2000" b="1" dirty="0">
                <a:latin typeface="Times New Roman" panose="02020603050405020304" pitchFamily="18" charset="0"/>
                <a:ea typeface="Times New Roman" panose="02020603050405020304" pitchFamily="18" charset="0"/>
              </a:rPr>
              <a:t>-</a:t>
            </a:r>
            <a:r>
              <a:rPr lang="en-US" sz="2000" b="1" dirty="0" err="1">
                <a:latin typeface="Times New Roman" panose="02020603050405020304" pitchFamily="18" charset="0"/>
                <a:ea typeface="Times New Roman" panose="02020603050405020304" pitchFamily="18" charset="0"/>
              </a:rPr>
              <a:t>vuốt</a:t>
            </a:r>
            <a:r>
              <a:rPr lang="en-US" sz="2000" b="1" dirty="0">
                <a:latin typeface="Times New Roman" panose="02020603050405020304" pitchFamily="18" charset="0"/>
                <a:ea typeface="Times New Roman" panose="02020603050405020304" pitchFamily="18" charset="0"/>
              </a:rPr>
              <a:t>:.......................................</a:t>
            </a:r>
          </a:p>
          <a:p>
            <a:pPr algn="just"/>
            <a:r>
              <a:rPr lang="en-US" sz="2000" b="1" dirty="0">
                <a:latin typeface="Times New Roman" panose="02020603050405020304" pitchFamily="18" charset="0"/>
                <a:ea typeface="Times New Roman" panose="02020603050405020304" pitchFamily="18" charset="0"/>
              </a:rPr>
              <a:t>-</a:t>
            </a:r>
            <a:r>
              <a:rPr lang="en-US" sz="2000" b="1" dirty="0" err="1">
                <a:latin typeface="Times New Roman" panose="02020603050405020304" pitchFamily="18" charset="0"/>
                <a:ea typeface="Times New Roman" panose="02020603050405020304" pitchFamily="18" charset="0"/>
              </a:rPr>
              <a:t>cánh</a:t>
            </a:r>
            <a:r>
              <a:rPr lang="en-US" sz="2000" b="1" dirty="0">
                <a:latin typeface="Times New Roman" panose="02020603050405020304" pitchFamily="18" charset="0"/>
                <a:ea typeface="Times New Roman" panose="02020603050405020304" pitchFamily="18" charset="0"/>
              </a:rPr>
              <a:t>:.......................................</a:t>
            </a:r>
          </a:p>
          <a:p>
            <a:pPr algn="just"/>
            <a:r>
              <a:rPr lang="en-US" sz="2000" b="1" dirty="0">
                <a:latin typeface="Times New Roman" panose="02020603050405020304" pitchFamily="18" charset="0"/>
                <a:ea typeface="Times New Roman" panose="02020603050405020304" pitchFamily="18" charset="0"/>
              </a:rPr>
              <a:t>-</a:t>
            </a:r>
            <a:r>
              <a:rPr lang="en-US" sz="2000" b="1" dirty="0" err="1">
                <a:latin typeface="Times New Roman" panose="02020603050405020304" pitchFamily="18" charset="0"/>
                <a:ea typeface="Times New Roman" panose="02020603050405020304" pitchFamily="18" charset="0"/>
              </a:rPr>
              <a:t>răng</a:t>
            </a:r>
            <a:r>
              <a:rPr lang="en-US" sz="2000" b="1" dirty="0">
                <a:latin typeface="Times New Roman" panose="02020603050405020304" pitchFamily="18" charset="0"/>
                <a:ea typeface="Times New Roman" panose="02020603050405020304" pitchFamily="18" charset="0"/>
              </a:rPr>
              <a:t>:.......................................</a:t>
            </a:r>
          </a:p>
          <a:p>
            <a:r>
              <a:rPr lang="en-US" sz="2000" dirty="0">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8" name="Plaque 7"/>
          <p:cNvSpPr/>
          <p:nvPr/>
        </p:nvSpPr>
        <p:spPr>
          <a:xfrm>
            <a:off x="6975032" y="883920"/>
            <a:ext cx="4423014" cy="2254182"/>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405836" y="1018001"/>
            <a:ext cx="3439236" cy="1950266"/>
          </a:xfrm>
          <a:prstGeom prst="rect">
            <a:avLst/>
          </a:prstGeom>
        </p:spPr>
      </p:pic>
      <p:sp>
        <p:nvSpPr>
          <p:cNvPr id="11" name="Rounded Rectangle 10"/>
          <p:cNvSpPr/>
          <p:nvPr/>
        </p:nvSpPr>
        <p:spPr>
          <a:xfrm>
            <a:off x="655647" y="3417118"/>
            <a:ext cx="5262076" cy="2169994"/>
          </a:xfrm>
          <a:prstGeom prst="roundRect">
            <a:avLst/>
          </a:prstGeom>
          <a:solidFill>
            <a:schemeClr val="accent1">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6852862" y="3231107"/>
            <a:ext cx="4545184" cy="2224585"/>
          </a:xfrm>
          <a:prstGeom prst="roundRect">
            <a:avLst/>
          </a:prstGeom>
          <a:solidFill>
            <a:schemeClr val="accent1">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7175315" y="3471604"/>
            <a:ext cx="3900278" cy="1793893"/>
          </a:xfrm>
          <a:prstGeom prst="rect">
            <a:avLst/>
          </a:prstGeom>
        </p:spPr>
      </p:pic>
      <p:sp>
        <p:nvSpPr>
          <p:cNvPr id="18" name="Text Box 4"/>
          <p:cNvSpPr txBox="1">
            <a:spLocks noChangeArrowheads="1"/>
          </p:cNvSpPr>
          <p:nvPr/>
        </p:nvSpPr>
        <p:spPr bwMode="auto">
          <a:xfrm>
            <a:off x="1094014" y="-1368480"/>
            <a:ext cx="5238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n-US" sz="1400" b="0" i="0" u="none" strike="noStrike" cap="none" normalizeH="0" baseline="0">
                <a:ln>
                  <a:noFill/>
                </a:ln>
                <a:solidFill>
                  <a:schemeClr val="tx1"/>
                </a:solidFill>
                <a:effectLst/>
                <a:latin typeface="Calibri" panose="020F0502020204030204" pitchFamily="34" charset="0"/>
              </a:rPr>
              <a:t>2. Từ đó, em rút ra đặc điểm của nhân vật Dế Mèn:</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en-US" sz="1400" b="0" i="0" u="none" strike="noStrike" cap="none" normalizeH="0" baseline="0">
                <a:ln>
                  <a:noFill/>
                </a:ln>
                <a:solidFill>
                  <a:schemeClr val="tx1"/>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9" name="Rectangle 18"/>
          <p:cNvSpPr/>
          <p:nvPr/>
        </p:nvSpPr>
        <p:spPr>
          <a:xfrm>
            <a:off x="818866" y="5718532"/>
            <a:ext cx="9634048" cy="646331"/>
          </a:xfrm>
          <a:prstGeom prst="rect">
            <a:avLst/>
          </a:prstGeom>
        </p:spPr>
        <p:txBody>
          <a:bodyPr wrap="none">
            <a:spAutoFit/>
          </a:bodyPr>
          <a:lstStyle/>
          <a:p>
            <a:pPr algn="just"/>
            <a:r>
              <a:rPr lang="en-US" sz="3600" dirty="0">
                <a:latin typeface="Times New Roman" panose="02020603050405020304" pitchFamily="18" charset="0"/>
                <a:ea typeface="Times New Roman" panose="02020603050405020304" pitchFamily="18" charset="0"/>
              </a:rPr>
              <a:t>2. </a:t>
            </a:r>
            <a:r>
              <a:rPr lang="en-US" sz="3600" dirty="0" err="1">
                <a:latin typeface="Times New Roman" panose="02020603050405020304" pitchFamily="18" charset="0"/>
                <a:ea typeface="Times New Roman" panose="02020603050405020304" pitchFamily="18" charset="0"/>
              </a:rPr>
              <a:t>Từ</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đó</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em</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rút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ra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đặc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điểm</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nhân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vật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Dế</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Mèn</a:t>
            </a:r>
            <a:r>
              <a:rPr lang="en-US" sz="3600" dirty="0">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pic>
        <p:nvPicPr>
          <p:cNvPr id="20" name="Picture 19"/>
          <p:cNvPicPr>
            <a:picLocks noChangeAspect="1"/>
          </p:cNvPicPr>
          <p:nvPr/>
        </p:nvPicPr>
        <p:blipFill>
          <a:blip r:embed="rId4"/>
          <a:stretch>
            <a:fillRect/>
          </a:stretch>
        </p:blipFill>
        <p:spPr>
          <a:xfrm>
            <a:off x="1138259" y="3585214"/>
            <a:ext cx="4296852" cy="1883391"/>
          </a:xfrm>
          <a:prstGeom prst="rect">
            <a:avLst/>
          </a:prstGeom>
        </p:spPr>
      </p:pic>
      <p:sp>
        <p:nvSpPr>
          <p:cNvPr id="2" name="Rectangle 1"/>
          <p:cNvSpPr/>
          <p:nvPr/>
        </p:nvSpPr>
        <p:spPr>
          <a:xfrm>
            <a:off x="457200" y="365760"/>
            <a:ext cx="11049000" cy="599910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18565" y="121920"/>
            <a:ext cx="11490960" cy="6400800"/>
          </a:xfrm>
          <a:ln w="28575">
            <a:solidFill>
              <a:schemeClr val="accent6">
                <a:lumMod val="50000"/>
              </a:schemeClr>
            </a:solidFill>
          </a:ln>
        </p:spPr>
        <p:txBody>
          <a:bodyPr>
            <a:normAutofit/>
          </a:bodyPr>
          <a:lstStyle/>
          <a:p>
            <a:pPr marL="0" indent="0" algn="ctr">
              <a:buNone/>
            </a:pPr>
            <a:r>
              <a:rPr lang="en-US" sz="3200" b="1" dirty="0">
                <a:solidFill>
                  <a:srgbClr val="FF0000"/>
                </a:solidFill>
                <a:latin typeface="Times New Roman" panose="02020603050405020304" pitchFamily="18" charset="0"/>
                <a:cs typeface="Times New Roman" panose="02020603050405020304" pitchFamily="18" charset="0"/>
              </a:rPr>
              <a:t> PHIẾU HỌC TẬP 1</a:t>
            </a:r>
          </a:p>
        </p:txBody>
      </p:sp>
    </p:spTree>
    <p:extLst>
      <p:ext uri="{BB962C8B-B14F-4D97-AF65-F5344CB8AC3E}">
        <p14:creationId xmlns:p14="http://schemas.microsoft.com/office/powerpoint/2010/main" val="126046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195942" y="132805"/>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dirty="0">
                <a:solidFill>
                  <a:srgbClr val="FF0000"/>
                </a:solidFill>
                <a:latin typeface="Times New Roman" panose="02020603050405020304" pitchFamily="18" charset="0"/>
                <a:ea typeface="MS Mincho"/>
              </a:rPr>
              <a:t>1. </a:t>
            </a:r>
            <a:r>
              <a:rPr lang="en-US" sz="2800" b="1" dirty="0" err="1">
                <a:solidFill>
                  <a:srgbClr val="FF0000"/>
                </a:solidFill>
                <a:latin typeface="Times New Roman" panose="02020603050405020304" pitchFamily="18" charset="0"/>
                <a:ea typeface="MS Mincho"/>
              </a:rPr>
              <a:t>Nhân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vật</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Dế</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Mèn</a:t>
            </a:r>
            <a:r>
              <a:rPr lang="en-US" sz="2800" b="1" dirty="0">
                <a:solidFill>
                  <a:srgbClr val="FF0000"/>
                </a:solidFill>
                <a:latin typeface="Times New Roman" panose="02020603050405020304" pitchFamily="18" charset="0"/>
                <a:ea typeface="MS Mincho"/>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6" name="Plaque 5"/>
          <p:cNvSpPr/>
          <p:nvPr/>
        </p:nvSpPr>
        <p:spPr>
          <a:xfrm>
            <a:off x="195942" y="861164"/>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dirty="0">
                <a:solidFill>
                  <a:srgbClr val="0D0D0D"/>
                </a:solidFill>
                <a:latin typeface="Times New Roman" panose="02020603050405020304" pitchFamily="18" charset="0"/>
                <a:ea typeface="MS Mincho"/>
              </a:rPr>
              <a:t>a. </a:t>
            </a:r>
            <a:r>
              <a:rPr lang="en-US" sz="2800" b="1" dirty="0" err="1">
                <a:solidFill>
                  <a:srgbClr val="0D0D0D"/>
                </a:solidFill>
                <a:latin typeface="Times New Roman" panose="02020603050405020304" pitchFamily="18" charset="0"/>
                <a:ea typeface="MS Mincho"/>
              </a:rPr>
              <a:t>Ngoại</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hình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tính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cách</a:t>
            </a:r>
            <a:r>
              <a:rPr lang="en-US" sz="2800" b="1" dirty="0">
                <a:solidFill>
                  <a:srgbClr val="0D0D0D"/>
                </a:solidFill>
                <a:latin typeface="Times New Roman" panose="02020603050405020304" pitchFamily="18" charset="0"/>
                <a:ea typeface="MS Mincho"/>
              </a:rPr>
              <a:t>.</a:t>
            </a:r>
            <a:endParaRPr lang="en-US" sz="2800" dirty="0">
              <a:solidFill>
                <a:prstClr val="white"/>
              </a:solidFill>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nvGraphicFramePr>
        <p:xfrm>
          <a:off x="492034" y="1811837"/>
          <a:ext cx="11207932" cy="4145280"/>
        </p:xfrm>
        <a:graphic>
          <a:graphicData uri="http://schemas.openxmlformats.org/drawingml/2006/table">
            <a:tbl>
              <a:tblPr firstRow="1" firstCol="1" bandRow="1"/>
              <a:tblGrid>
                <a:gridCol w="2207623">
                  <a:extLst>
                    <a:ext uri="{9D8B030D-6E8A-4147-A177-3AD203B41FA5}">
                      <a16:colId xmlns:a16="http://schemas.microsoft.com/office/drawing/2014/main" val="1286400270"/>
                    </a:ext>
                  </a:extLst>
                </a:gridCol>
                <a:gridCol w="4585063">
                  <a:extLst>
                    <a:ext uri="{9D8B030D-6E8A-4147-A177-3AD203B41FA5}">
                      <a16:colId xmlns:a16="http://schemas.microsoft.com/office/drawing/2014/main" val="4286907258"/>
                    </a:ext>
                  </a:extLst>
                </a:gridCol>
                <a:gridCol w="2178952">
                  <a:extLst>
                    <a:ext uri="{9D8B030D-6E8A-4147-A177-3AD203B41FA5}">
                      <a16:colId xmlns:a16="http://schemas.microsoft.com/office/drawing/2014/main" val="4003220749"/>
                    </a:ext>
                  </a:extLst>
                </a:gridCol>
                <a:gridCol w="2236294">
                  <a:extLst>
                    <a:ext uri="{9D8B030D-6E8A-4147-A177-3AD203B41FA5}">
                      <a16:colId xmlns:a16="http://schemas.microsoft.com/office/drawing/2014/main" val="3386236543"/>
                    </a:ext>
                  </a:extLst>
                </a:gridCol>
              </a:tblGrid>
              <a:tr h="0">
                <a:tc>
                  <a:txBody>
                    <a:bodyPr/>
                    <a:lstStyle/>
                    <a:p>
                      <a:pPr algn="ctr">
                        <a:spcAft>
                          <a:spcPts val="0"/>
                        </a:spcAf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Ngoại hình Dế Mèn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pt-BR" sz="2800" b="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động của </a:t>
                      </a: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Dế Mèn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b="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Dế</a:t>
                      </a:r>
                      <a:r>
                        <a:rPr lang="en-US" sz="2800" b="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Mèn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b="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Dế</a:t>
                      </a:r>
                      <a:r>
                        <a:rPr lang="en-US" sz="2800" b="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Mèn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224957"/>
                  </a:ext>
                </a:extLst>
              </a:tr>
              <a:tr h="0">
                <a:tc>
                  <a:txBody>
                    <a:bodyPr/>
                    <a:lstStyle/>
                    <a:p>
                      <a:pPr algn="l">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Đôi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mẫm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bóng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vuốt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nhọn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hoắt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đen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uốn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pP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ngoàm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ngoạm</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rPr>
                        <a:t>Co </a:t>
                      </a:r>
                      <a:r>
                        <a:rPr lang="en-US" sz="2400" i="1" dirty="0" err="1">
                          <a:solidFill>
                            <a:srgbClr val="000000"/>
                          </a:solidFill>
                          <a:effectLst/>
                          <a:latin typeface="Times New Roman" panose="02020603050405020304" pitchFamily="18" charset="0"/>
                          <a:ea typeface="Times New Roman" panose="02020603050405020304" pitchFamily="18" charset="0"/>
                        </a:rPr>
                        <a:t>cẳng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đạp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ngọn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cỏ</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oai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vệ</a:t>
                      </a:r>
                      <a:r>
                        <a:rPr lang="en-US" sz="2400" i="1" dirty="0">
                          <a:solidFill>
                            <a:srgbClr val="000000"/>
                          </a:solidFill>
                          <a:effectLst/>
                          <a:latin typeface="Times New Roman" panose="02020603050405020304" pitchFamily="18" charset="0"/>
                          <a:ea typeface="Times New Roman" panose="02020603050405020304" pitchFamily="18" charset="0"/>
                        </a:rPr>
                        <a:t>; </a:t>
                      </a:r>
                    </a:p>
                    <a:p>
                      <a:pPr algn="just">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mấy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Cào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ngụ</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ngoài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bờ</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thỉnh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thoảng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ngứa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ghẹo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Gọng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lấm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láp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ngơ</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dưới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đầm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lên</a:t>
                      </a:r>
                      <a:r>
                        <a:rPr lang="en-US" sz="2400" i="1" dirty="0">
                          <a:solidFill>
                            <a:srgbClr val="000000"/>
                          </a:solidFill>
                          <a:effectLst/>
                          <a:latin typeface="Times New Roman" panose="02020603050405020304" pitchFamily="18" charset="0"/>
                          <a:ea typeface="Times New Roman" panose="02020603050405020304" pitchFamily="18" charset="0"/>
                        </a:rPr>
                        <a:t>.</a:t>
                      </a:r>
                    </a:p>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Choắt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khỉnh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l">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Hãnh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giỏi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l">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684007"/>
                  </a:ext>
                </a:extLst>
              </a:tr>
            </a:tbl>
          </a:graphicData>
        </a:graphic>
      </p:graphicFrame>
      <p:pic>
        <p:nvPicPr>
          <p:cNvPr id="2" name="Picture 1"/>
          <p:cNvPicPr>
            <a:picLocks noChangeAspect="1"/>
          </p:cNvPicPr>
          <p:nvPr/>
        </p:nvPicPr>
        <p:blipFill>
          <a:blip r:embed="rId2"/>
          <a:stretch>
            <a:fillRect/>
          </a:stretch>
        </p:blipFill>
        <p:spPr>
          <a:xfrm>
            <a:off x="9610066" y="4185370"/>
            <a:ext cx="2129246" cy="1367245"/>
          </a:xfrm>
          <a:prstGeom prst="rect">
            <a:avLst/>
          </a:prstGeom>
        </p:spPr>
      </p:pic>
      <p:pic>
        <p:nvPicPr>
          <p:cNvPr id="9" name="Picture 8"/>
          <p:cNvPicPr>
            <a:picLocks noChangeAspect="1"/>
          </p:cNvPicPr>
          <p:nvPr/>
        </p:nvPicPr>
        <p:blipFill>
          <a:blip r:embed="rId3"/>
          <a:stretch>
            <a:fillRect/>
          </a:stretch>
        </p:blipFill>
        <p:spPr>
          <a:xfrm>
            <a:off x="7456761" y="4141126"/>
            <a:ext cx="2047195" cy="1367246"/>
          </a:xfrm>
          <a:prstGeom prst="rect">
            <a:avLst/>
          </a:prstGeom>
        </p:spPr>
      </p:pic>
    </p:spTree>
    <p:extLst>
      <p:ext uri="{BB962C8B-B14F-4D97-AF65-F5344CB8AC3E}">
        <p14:creationId xmlns:p14="http://schemas.microsoft.com/office/powerpoint/2010/main" val="210364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4535642" y="530931"/>
            <a:ext cx="2633176" cy="711200"/>
          </a:xfrm>
          <a:prstGeom prst="plaqu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spcAft>
                <a:spcPts val="1200"/>
              </a:spcAft>
              <a:defRPr/>
            </a:pPr>
            <a:r>
              <a:rPr lang="en-US" sz="3200" b="1" dirty="0" err="1">
                <a:solidFill>
                  <a:srgbClr val="0D0D0D"/>
                </a:solidFill>
                <a:latin typeface="Times New Roman" panose="02020603050405020304" pitchFamily="18" charset="0"/>
                <a:ea typeface="Times New Roman" panose="02020603050405020304" pitchFamily="18" charset="0"/>
              </a:rPr>
              <a:t>Nhận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xét</a:t>
            </a:r>
            <a:r>
              <a:rPr lang="en-US" sz="3200" b="1" dirty="0">
                <a:solidFill>
                  <a:srgbClr val="0D0D0D"/>
                </a:solidFill>
                <a:latin typeface="Times New Roman" panose="02020603050405020304" pitchFamily="18" charset="0"/>
                <a:ea typeface="Times New Roman" panose="02020603050405020304" pitchFamily="18" charset="0"/>
              </a:rPr>
              <a:t>:</a:t>
            </a:r>
            <a:endParaRPr lang="en-US" sz="2800" dirty="0">
              <a:solidFill>
                <a:prstClr val="white"/>
              </a:solidFill>
              <a:latin typeface="Times New Roman" panose="02020603050405020304" pitchFamily="18" charset="0"/>
              <a:ea typeface="Times New Roman" panose="02020603050405020304" pitchFamily="18" charset="0"/>
            </a:endParaRPr>
          </a:p>
        </p:txBody>
      </p:sp>
      <p:grpSp>
        <p:nvGrpSpPr>
          <p:cNvPr id="3" name="Group 2"/>
          <p:cNvGrpSpPr/>
          <p:nvPr/>
        </p:nvGrpSpPr>
        <p:grpSpPr>
          <a:xfrm>
            <a:off x="1489587" y="1487761"/>
            <a:ext cx="9438968" cy="4234613"/>
            <a:chOff x="1489587" y="1487761"/>
            <a:chExt cx="9438968" cy="4234613"/>
          </a:xfrm>
        </p:grpSpPr>
        <p:pic>
          <p:nvPicPr>
            <p:cNvPr id="6" name="Picture 5"/>
            <p:cNvPicPr>
              <a:picLocks noChangeAspect="1"/>
            </p:cNvPicPr>
            <p:nvPr/>
          </p:nvPicPr>
          <p:blipFill>
            <a:blip r:embed="rId2"/>
            <a:stretch>
              <a:fillRect/>
            </a:stretch>
          </p:blipFill>
          <p:spPr>
            <a:xfrm>
              <a:off x="1489587" y="1487761"/>
              <a:ext cx="9438968" cy="4234613"/>
            </a:xfrm>
            <a:prstGeom prst="rect">
              <a:avLst/>
            </a:prstGeom>
          </p:spPr>
        </p:pic>
        <p:sp>
          <p:nvSpPr>
            <p:cNvPr id="2" name="Rectangle 1"/>
            <p:cNvSpPr/>
            <p:nvPr/>
          </p:nvSpPr>
          <p:spPr>
            <a:xfrm>
              <a:off x="1926610" y="2173906"/>
              <a:ext cx="8338781" cy="2862322"/>
            </a:xfrm>
            <a:prstGeom prst="rect">
              <a:avLst/>
            </a:prstGeom>
          </p:spPr>
          <p:txBody>
            <a:bodyPr wrap="square">
              <a:spAutoFit/>
            </a:bodyPr>
            <a:lstStyle/>
            <a:p>
              <a:pPr algn="just"/>
              <a:r>
                <a:rPr lang="vi-VN" sz="3600" dirty="0">
                  <a:solidFill>
                    <a:srgbClr val="000000"/>
                  </a:solidFill>
                  <a:latin typeface="Times New Roman" panose="02020603050405020304" pitchFamily="18" charset="0"/>
                  <a:ea typeface="Calibri" panose="020F0502020204030204" pitchFamily="34" charset="0"/>
                </a:rPr>
                <a:t>Dế Mèn là một </a:t>
              </a:r>
              <a:r>
                <a:rPr lang="vi-VN" sz="3600" dirty="0">
                  <a:solidFill>
                    <a:srgbClr val="FF0000"/>
                  </a:solidFill>
                  <a:latin typeface="Times New Roman" panose="02020603050405020304" pitchFamily="18" charset="0"/>
                  <a:ea typeface="Calibri" panose="020F0502020204030204" pitchFamily="34" charset="0"/>
                </a:rPr>
                <a:t>chàng thanh niên trẻ trung, yêu đời, tự tin </a:t>
              </a:r>
              <a:r>
                <a:rPr lang="vi-VN" sz="3600" dirty="0">
                  <a:solidFill>
                    <a:srgbClr val="000000"/>
                  </a:solidFill>
                  <a:latin typeface="Times New Roman" panose="02020603050405020304" pitchFamily="18" charset="0"/>
                  <a:ea typeface="Calibri" panose="020F0502020204030204" pitchFamily="34" charset="0"/>
                </a:rPr>
                <a:t>nhưng vì tự tin quá mức về vẻ bề ngoài và sức mạnh của mình dẫn đến </a:t>
              </a:r>
              <a:r>
                <a:rPr lang="vi-VN" sz="3600" dirty="0">
                  <a:solidFill>
                    <a:srgbClr val="FF0000"/>
                  </a:solidFill>
                  <a:latin typeface="Times New Roman" panose="02020603050405020304" pitchFamily="18" charset="0"/>
                  <a:ea typeface="Calibri" panose="020F0502020204030204" pitchFamily="34" charset="0"/>
                </a:rPr>
                <a:t>kiêu căng, tự phụ, hống hách</a:t>
              </a:r>
              <a:r>
                <a:rPr lang="vi-VN" sz="3600" dirty="0">
                  <a:solidFill>
                    <a:srgbClr val="000000"/>
                  </a:solidFill>
                  <a:latin typeface="Times New Roman" panose="02020603050405020304" pitchFamily="18" charset="0"/>
                  <a:ea typeface="Calibri" panose="020F0502020204030204" pitchFamily="34" charset="0"/>
                </a:rPr>
                <a:t>, cậy sức bắt nạt kẻ yếu.</a:t>
              </a:r>
              <a:endParaRPr lang="en-US" sz="3600" dirty="0">
                <a:effectLst/>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422433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195942" y="132805"/>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dirty="0">
                <a:solidFill>
                  <a:srgbClr val="FF0000"/>
                </a:solidFill>
                <a:latin typeface="Times New Roman" panose="02020603050405020304" pitchFamily="18" charset="0"/>
                <a:ea typeface="MS Mincho"/>
              </a:rPr>
              <a:t>1. </a:t>
            </a:r>
            <a:r>
              <a:rPr lang="en-US" sz="2800" b="1" dirty="0" err="1">
                <a:solidFill>
                  <a:srgbClr val="FF0000"/>
                </a:solidFill>
                <a:latin typeface="Times New Roman" panose="02020603050405020304" pitchFamily="18" charset="0"/>
                <a:ea typeface="MS Mincho"/>
              </a:rPr>
              <a:t>Nhân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vật</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Dế</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Mèn</a:t>
            </a:r>
            <a:r>
              <a:rPr lang="en-US" sz="2800" b="1" dirty="0">
                <a:solidFill>
                  <a:srgbClr val="FF0000"/>
                </a:solidFill>
                <a:latin typeface="Times New Roman" panose="02020603050405020304" pitchFamily="18" charset="0"/>
                <a:ea typeface="MS Mincho"/>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6" name="Plaque 5"/>
          <p:cNvSpPr/>
          <p:nvPr/>
        </p:nvSpPr>
        <p:spPr>
          <a:xfrm>
            <a:off x="195942" y="861164"/>
            <a:ext cx="4611189" cy="659674"/>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defRPr/>
            </a:pPr>
            <a:r>
              <a:rPr lang="en-US" sz="2800" b="1" dirty="0">
                <a:solidFill>
                  <a:srgbClr val="0D0D0D"/>
                </a:solidFill>
                <a:latin typeface="Times New Roman" panose="02020603050405020304" pitchFamily="18" charset="0"/>
                <a:ea typeface="MS Mincho"/>
              </a:rPr>
              <a:t>a. </a:t>
            </a:r>
            <a:r>
              <a:rPr lang="en-US" sz="2800" b="1" dirty="0" err="1">
                <a:solidFill>
                  <a:srgbClr val="0D0D0D"/>
                </a:solidFill>
                <a:latin typeface="Times New Roman" panose="02020603050405020304" pitchFamily="18" charset="0"/>
                <a:ea typeface="MS Mincho"/>
              </a:rPr>
              <a:t>Ngoại</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hình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tính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cách</a:t>
            </a:r>
            <a:r>
              <a:rPr lang="en-US" sz="2800" b="1" dirty="0">
                <a:solidFill>
                  <a:srgbClr val="0D0D0D"/>
                </a:solidFill>
                <a:latin typeface="Times New Roman" panose="02020603050405020304" pitchFamily="18" charset="0"/>
                <a:ea typeface="MS Mincho"/>
              </a:rPr>
              <a:t>.</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4" name="Right Arrow 3"/>
          <p:cNvSpPr/>
          <p:nvPr/>
        </p:nvSpPr>
        <p:spPr>
          <a:xfrm>
            <a:off x="783421" y="2638697"/>
            <a:ext cx="2743200" cy="2599509"/>
          </a:xfrm>
          <a:prstGeom prst="rightArrow">
            <a:avLst>
              <a:gd name="adj1" fmla="val 50000"/>
              <a:gd name="adj2" fmla="val 36384"/>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ea typeface="Times New Roman" panose="02020603050405020304" pitchFamily="18" charset="0"/>
              </a:rPr>
              <a:t>Nghệ</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thuật</a:t>
            </a:r>
            <a:r>
              <a:rPr lang="en-US" sz="3200" b="1" dirty="0">
                <a:solidFill>
                  <a:srgbClr val="000000"/>
                </a:solidFill>
                <a:latin typeface="Times New Roman" panose="02020603050405020304" pitchFamily="18" charset="0"/>
                <a:ea typeface="Times New Roman" panose="02020603050405020304" pitchFamily="18" charset="0"/>
              </a:rPr>
              <a:t>: </a:t>
            </a:r>
            <a:endParaRPr lang="en-US" sz="3200" dirty="0">
              <a:solidFill>
                <a:prstClr val="white"/>
              </a:solidFill>
            </a:endParaRPr>
          </a:p>
        </p:txBody>
      </p:sp>
      <p:sp>
        <p:nvSpPr>
          <p:cNvPr id="7" name="Plaque 6"/>
          <p:cNvSpPr/>
          <p:nvPr/>
        </p:nvSpPr>
        <p:spPr>
          <a:xfrm>
            <a:off x="3714558" y="2035083"/>
            <a:ext cx="7694022" cy="914400"/>
          </a:xfrm>
          <a:prstGeom prst="plaque">
            <a:avLst/>
          </a:prstGeom>
          <a:solidFill>
            <a:schemeClr val="bg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Kể chuyện kết hợp miêu tả;</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10" name="Plaque 9"/>
          <p:cNvSpPr/>
          <p:nvPr/>
        </p:nvSpPr>
        <p:spPr>
          <a:xfrm>
            <a:off x="3714558" y="3058884"/>
            <a:ext cx="7694022" cy="914400"/>
          </a:xfrm>
          <a:prstGeom prst="plaque">
            <a:avLst/>
          </a:prstGeom>
          <a:solidFill>
            <a:schemeClr val="bg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So sánh, tính từ gợi hình gợi tả (</a:t>
            </a:r>
            <a:r>
              <a:rPr lang="vi-VN" sz="3200" i="1" dirty="0">
                <a:solidFill>
                  <a:srgbClr val="000000"/>
                </a:solidFill>
                <a:latin typeface="Times New Roman" panose="02020603050405020304" pitchFamily="18" charset="0"/>
                <a:ea typeface="Times New Roman" panose="02020603050405020304" pitchFamily="18" charset="0"/>
              </a:rPr>
              <a:t>mẫm bóng, nhọn hoắt, bóng mỡ, đen nhánh</a:t>
            </a:r>
            <a:r>
              <a:rPr lang="vi-VN" sz="3200" dirty="0">
                <a:solidFill>
                  <a:srgbClr val="000000"/>
                </a:solidFill>
                <a:latin typeface="Times New Roman" panose="02020603050405020304" pitchFamily="18" charset="0"/>
                <a:ea typeface="Times New Roman" panose="02020603050405020304" pitchFamily="18" charset="0"/>
              </a:rPr>
              <a:t> ...)</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11" name="Plaque 10"/>
          <p:cNvSpPr/>
          <p:nvPr/>
        </p:nvSpPr>
        <p:spPr>
          <a:xfrm>
            <a:off x="3714558" y="4082685"/>
            <a:ext cx="7694022" cy="914400"/>
          </a:xfrm>
          <a:prstGeom prst="plaque">
            <a:avLst/>
          </a:prstGeom>
          <a:solidFill>
            <a:schemeClr val="bg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Từ ngữ chính xác, sắc cạnh với nhiều động từ (đạp, nhai...)</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12" name="Plaque 11"/>
          <p:cNvSpPr/>
          <p:nvPr/>
        </p:nvSpPr>
        <p:spPr>
          <a:xfrm>
            <a:off x="3714558" y="5106486"/>
            <a:ext cx="7694022" cy="914400"/>
          </a:xfrm>
          <a:prstGeom prst="plaque">
            <a:avLst/>
          </a:prstGeom>
          <a:solidFill>
            <a:schemeClr val="bg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Giọng văn sôi nổi.</a:t>
            </a:r>
            <a:endParaRPr lang="en-US" sz="32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923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F51C-E5DE-45C9-99CD-10D044C262B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FB1C80A3-513E-4A9E-AE37-F834192DCE21}"/>
              </a:ext>
            </a:extLst>
          </p:cNvPr>
          <p:cNvSpPr>
            <a:spLocks noGrp="1"/>
          </p:cNvSpPr>
          <p:nvPr>
            <p:ph idx="1"/>
          </p:nvPr>
        </p:nvSpPr>
        <p:spPr/>
        <p:txBody>
          <a:bodyPr/>
          <a:lstStyle/>
          <a:p>
            <a:endParaRPr lang="vi-VN"/>
          </a:p>
        </p:txBody>
      </p:sp>
    </p:spTree>
    <p:extLst>
      <p:ext uri="{BB962C8B-B14F-4D97-AF65-F5344CB8AC3E}">
        <p14:creationId xmlns:p14="http://schemas.microsoft.com/office/powerpoint/2010/main" val="324584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3134" y="588316"/>
            <a:ext cx="8259097" cy="5561761"/>
          </a:xfrm>
          <a:prstGeom prst="rect">
            <a:avLst/>
          </a:prstGeom>
        </p:spPr>
      </p:pic>
      <p:sp>
        <p:nvSpPr>
          <p:cNvPr id="6" name="Rectangle 5"/>
          <p:cNvSpPr/>
          <p:nvPr/>
        </p:nvSpPr>
        <p:spPr>
          <a:xfrm>
            <a:off x="4846612" y="1394714"/>
            <a:ext cx="5102942" cy="3978461"/>
          </a:xfrm>
          <a:prstGeom prst="rect">
            <a:avLst/>
          </a:prstGeom>
        </p:spPr>
        <p:txBody>
          <a:bodyPr wrap="square">
            <a:spAutoFit/>
          </a:bodyPr>
          <a:lstStyle/>
          <a:p>
            <a:pPr>
              <a:lnSpc>
                <a:spcPct val="107000"/>
              </a:lnSpc>
              <a:tabLst>
                <a:tab pos="1386840" algn="l"/>
              </a:tabLst>
            </a:pPr>
            <a:endParaRPr lang="en-US" sz="4400" i="1" dirty="0">
              <a:latin typeface="Times New Roman" panose="02020603050405020304" pitchFamily="18" charset="0"/>
              <a:ea typeface="MS Mincho"/>
            </a:endParaRPr>
          </a:p>
          <a:p>
            <a:pPr>
              <a:lnSpc>
                <a:spcPct val="107000"/>
              </a:lnSpc>
              <a:tabLst>
                <a:tab pos="1386840" algn="l"/>
              </a:tabLst>
            </a:pPr>
            <a:r>
              <a:rPr lang="en-US" sz="3200" i="1" dirty="0" err="1">
                <a:latin typeface="Times New Roman" panose="02020603050405020304" pitchFamily="18" charset="0"/>
                <a:ea typeface="MS Mincho"/>
              </a:rPr>
              <a:t>Em</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hãy</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kể</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tên</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một</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số</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truyện</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em</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đã</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đọc</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chọn</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một</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câu</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chuyện</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yêu</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thích</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và</a:t>
            </a:r>
            <a:r>
              <a:rPr lang="en-US" sz="3200" i="1" dirty="0">
                <a:latin typeface="Times New Roman" panose="02020603050405020304" pitchFamily="18" charset="0"/>
                <a:ea typeface="MS Mincho"/>
              </a:rPr>
              <a:t> chia </a:t>
            </a:r>
            <a:r>
              <a:rPr lang="en-US" sz="3200" i="1" dirty="0" err="1">
                <a:latin typeface="Times New Roman" panose="02020603050405020304" pitchFamily="18" charset="0"/>
                <a:ea typeface="MS Mincho"/>
              </a:rPr>
              <a:t>sẻ</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kinh</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nghiệm</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khi</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đọc</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tác</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phẩm</a:t>
            </a:r>
            <a:r>
              <a:rPr lang="en-US" sz="3200" i="1" dirty="0">
                <a:latin typeface="Times New Roman" panose="02020603050405020304" pitchFamily="18" charset="0"/>
                <a:ea typeface="MS Mincho"/>
              </a:rPr>
              <a:t> </a:t>
            </a:r>
            <a:r>
              <a:rPr lang="en-US" sz="3200" i="1" dirty="0" err="1">
                <a:latin typeface="Times New Roman" panose="02020603050405020304" pitchFamily="18" charset="0"/>
                <a:ea typeface="MS Mincho"/>
              </a:rPr>
              <a:t>này</a:t>
            </a:r>
            <a:r>
              <a:rPr lang="en-US" sz="3200" i="1" dirty="0">
                <a:latin typeface="Times New Roman" panose="02020603050405020304" pitchFamily="18" charset="0"/>
                <a:ea typeface="MS Mincho"/>
              </a:rPr>
              <a:t>?</a:t>
            </a:r>
            <a:endParaRPr lang="en-US" sz="3200" i="1" dirty="0">
              <a:latin typeface="Times New Roman" panose="02020603050405020304" pitchFamily="18" charset="0"/>
              <a:ea typeface="Times New Roman" panose="02020603050405020304" pitchFamily="18" charset="0"/>
            </a:endParaRPr>
          </a:p>
          <a:p>
            <a:pPr>
              <a:lnSpc>
                <a:spcPct val="107000"/>
              </a:lnSpc>
              <a:tabLst>
                <a:tab pos="1386840" algn="l"/>
              </a:tabLst>
            </a:pPr>
            <a:endParaRPr lang="en-US" sz="3200" dirty="0">
              <a:effectLst/>
              <a:latin typeface="Times New Roman" panose="02020603050405020304" pitchFamily="18" charset="0"/>
              <a:ea typeface="Times New Roman" panose="02020603050405020304" pitchFamily="18" charset="0"/>
            </a:endParaRPr>
          </a:p>
        </p:txBody>
      </p:sp>
      <p:sp>
        <p:nvSpPr>
          <p:cNvPr id="7" name="Right Arrow Callout 6"/>
          <p:cNvSpPr/>
          <p:nvPr/>
        </p:nvSpPr>
        <p:spPr>
          <a:xfrm>
            <a:off x="1032387" y="2004970"/>
            <a:ext cx="2831690" cy="2757948"/>
          </a:xfrm>
          <a:prstGeom prst="rightArrowCallou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Làm</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dirty="0" err="1">
                <a:solidFill>
                  <a:prstClr val="white"/>
                </a:solidFill>
                <a:latin typeface="Times New Roman" panose="02020603050405020304" pitchFamily="18" charset="0"/>
                <a:ea typeface="Times New Roman" panose="02020603050405020304" pitchFamily="18" charset="0"/>
              </a:rPr>
              <a:t>v</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iệc</a:t>
            </a:r>
            <a:endPar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cá</a:t>
            </a:r>
            <a:endPar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nhân</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462548" y="326706"/>
            <a:ext cx="1827936" cy="523220"/>
          </a:xfrm>
          <a:prstGeom prst="rect">
            <a:avLst/>
          </a:prstGeom>
        </p:spPr>
        <p:txBody>
          <a:bodyPr wrap="none">
            <a:spAutoFit/>
          </a:bodyPr>
          <a:lstStyle/>
          <a:p>
            <a:pPr indent="90170" algn="just">
              <a:spcAft>
                <a:spcPts val="0"/>
              </a:spcAft>
            </a:pPr>
            <a:r>
              <a:rPr lang="de-DE" sz="2800" b="1" dirty="0">
                <a:solidFill>
                  <a:srgbClr val="000000"/>
                </a:solidFill>
                <a:latin typeface="Times New Roman" panose="02020603050405020304" pitchFamily="18" charset="0"/>
                <a:ea typeface="Times New Roman" panose="02020603050405020304" pitchFamily="18" charset="0"/>
              </a:rPr>
              <a:t>1. Truyện.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100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7033" y="1301095"/>
            <a:ext cx="6564573" cy="1211998"/>
          </a:xfrm>
          <a:prstGeom prst="rect">
            <a:avLst/>
          </a:prstGeom>
        </p:spPr>
        <p:txBody>
          <a:bodyPr wrap="square">
            <a:spAutoFit/>
          </a:bodyPr>
          <a:lstStyle/>
          <a:p>
            <a:pPr>
              <a:lnSpc>
                <a:spcPct val="107000"/>
              </a:lnSpc>
              <a:tabLst>
                <a:tab pos="1386840" algn="l"/>
              </a:tabLst>
            </a:pPr>
            <a:endParaRPr lang="en-US" sz="4400" i="1" dirty="0">
              <a:solidFill>
                <a:prstClr val="black"/>
              </a:solidFill>
              <a:latin typeface="Times New Roman" panose="02020603050405020304" pitchFamily="18" charset="0"/>
              <a:ea typeface="MS Mincho"/>
            </a:endParaRPr>
          </a:p>
          <a:p>
            <a:pPr>
              <a:lnSpc>
                <a:spcPct val="107000"/>
              </a:lnSpc>
              <a:tabLst>
                <a:tab pos="1386840" algn="l"/>
              </a:tabLst>
            </a:pPr>
            <a:endParaRPr lang="en-US" sz="2400" dirty="0">
              <a:solidFill>
                <a:prstClr val="black"/>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84809" y="267124"/>
            <a:ext cx="9729019" cy="6590876"/>
          </a:xfrm>
          <a:prstGeom prst="rect">
            <a:avLst/>
          </a:prstGeom>
        </p:spPr>
      </p:pic>
      <p:sp>
        <p:nvSpPr>
          <p:cNvPr id="7" name="Rectangle 6"/>
          <p:cNvSpPr/>
          <p:nvPr/>
        </p:nvSpPr>
        <p:spPr>
          <a:xfrm>
            <a:off x="4423855" y="1478452"/>
            <a:ext cx="6086902" cy="4671472"/>
          </a:xfrm>
          <a:prstGeom prst="rect">
            <a:avLst/>
          </a:prstGeom>
        </p:spPr>
        <p:txBody>
          <a:bodyPr wrap="square">
            <a:spAutoFit/>
          </a:bodyPr>
          <a:lstStyle/>
          <a:p>
            <a:pPr marL="457200" indent="-457200">
              <a:lnSpc>
                <a:spcPct val="107000"/>
              </a:lnSpc>
              <a:buFont typeface="Wingdings" panose="05000000000000000000" pitchFamily="2" charset="2"/>
              <a:buChar char="v"/>
              <a:tabLst>
                <a:tab pos="1386840" algn="l"/>
              </a:tabLst>
            </a:pPr>
            <a:r>
              <a:rPr lang="en-US" sz="2800" dirty="0">
                <a:latin typeface="Times New Roman" panose="02020603050405020304" pitchFamily="18" charset="0"/>
                <a:ea typeface="MS Mincho"/>
              </a:rPr>
              <a:t>Ai </a:t>
            </a:r>
            <a:r>
              <a:rPr lang="en-US" sz="2800" dirty="0" err="1">
                <a:latin typeface="Times New Roman" panose="02020603050405020304" pitchFamily="18" charset="0"/>
                <a:ea typeface="MS Mincho"/>
              </a:rPr>
              <a:t>là</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người</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kể</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chuyện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trong</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tác</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phẩm</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Người</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kể</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chuyện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xuất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hiện</a:t>
            </a:r>
            <a:r>
              <a:rPr lang="en-US" sz="2800" dirty="0">
                <a:latin typeface="Times New Roman" panose="02020603050405020304" pitchFamily="18" charset="0"/>
                <a:ea typeface="MS Mincho"/>
              </a:rPr>
              <a:t> ở </a:t>
            </a:r>
            <a:r>
              <a:rPr lang="en-US" sz="2800" dirty="0" err="1">
                <a:latin typeface="Times New Roman" panose="02020603050405020304" pitchFamily="18" charset="0"/>
                <a:ea typeface="MS Mincho"/>
              </a:rPr>
              <a:t>ngôi</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thứ</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mấy</a:t>
            </a:r>
            <a:r>
              <a:rPr lang="en-US" sz="2800" dirty="0">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marL="457200" indent="-457200">
              <a:lnSpc>
                <a:spcPct val="107000"/>
              </a:lnSpc>
              <a:buFont typeface="Wingdings" panose="05000000000000000000" pitchFamily="2" charset="2"/>
              <a:buChar char="v"/>
              <a:tabLst>
                <a:tab pos="1386840" algn="l"/>
              </a:tabLst>
            </a:pPr>
            <a:r>
              <a:rPr lang="en-US" sz="2800" dirty="0" err="1">
                <a:latin typeface="Times New Roman" panose="02020603050405020304" pitchFamily="18" charset="0"/>
                <a:ea typeface="MS Mincho"/>
              </a:rPr>
              <a:t>Nếu</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muốn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tóm</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tắt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nội</a:t>
            </a:r>
            <a:r>
              <a:rPr lang="en-US" sz="2800" dirty="0">
                <a:latin typeface="Times New Roman" panose="02020603050405020304" pitchFamily="18" charset="0"/>
                <a:ea typeface="MS Mincho"/>
              </a:rPr>
              <a:t> dung </a:t>
            </a:r>
            <a:r>
              <a:rPr lang="en-US" sz="2800" dirty="0" err="1">
                <a:latin typeface="Times New Roman" panose="02020603050405020304" pitchFamily="18" charset="0"/>
                <a:ea typeface="MS Mincho"/>
              </a:rPr>
              <a:t>câu</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chuyện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em</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sẽ</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dựa</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vào</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những</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sự</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kiện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nào</a:t>
            </a:r>
            <a:r>
              <a:rPr lang="en-US" sz="2800" dirty="0">
                <a:latin typeface="Times New Roman" panose="02020603050405020304" pitchFamily="18" charset="0"/>
                <a:ea typeface="MS Mincho"/>
              </a:rPr>
              <a:t>?</a:t>
            </a:r>
          </a:p>
          <a:p>
            <a:pPr marL="457200" indent="-457200">
              <a:lnSpc>
                <a:spcPct val="107000"/>
              </a:lnSpc>
              <a:buFont typeface="Wingdings" panose="05000000000000000000" pitchFamily="2" charset="2"/>
              <a:buChar char="v"/>
              <a:tabLst>
                <a:tab pos="1386840" algn="l"/>
              </a:tabLst>
            </a:pPr>
            <a:r>
              <a:rPr lang="en-US" sz="2800" dirty="0" err="1">
                <a:latin typeface="Times New Roman" panose="02020603050405020304" pitchFamily="18" charset="0"/>
                <a:ea typeface="MS Mincho"/>
              </a:rPr>
              <a:t>Nhân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vật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chính</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của</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truyện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là</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ai</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Nêu</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một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vài</a:t>
            </a:r>
            <a:r>
              <a:rPr lang="en-US" sz="2800" dirty="0">
                <a:latin typeface="Times New Roman" panose="02020603050405020304" pitchFamily="18" charset="0"/>
                <a:ea typeface="MS Mincho"/>
              </a:rPr>
              <a:t> chi </a:t>
            </a:r>
            <a:r>
              <a:rPr lang="en-US" sz="2800" dirty="0" err="1">
                <a:latin typeface="Times New Roman" panose="02020603050405020304" pitchFamily="18" charset="0"/>
                <a:ea typeface="MS Mincho"/>
              </a:rPr>
              <a:t>tiết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giúp</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em</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hiểu</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được</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đặc</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điểm</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của</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nhân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vật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đó</a:t>
            </a:r>
            <a:r>
              <a:rPr lang="en-US" sz="2800" dirty="0">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a:lnSpc>
                <a:spcPct val="107000"/>
              </a:lnSpc>
              <a:tabLst>
                <a:tab pos="1386840" algn="l"/>
              </a:tabLst>
            </a:pPr>
            <a:endParaRPr lang="en-US" sz="2800" dirty="0">
              <a:effectLst/>
              <a:latin typeface="Times New Roman" panose="02020603050405020304" pitchFamily="18" charset="0"/>
              <a:ea typeface="Times New Roman" panose="02020603050405020304" pitchFamily="18" charset="0"/>
            </a:endParaRPr>
          </a:p>
        </p:txBody>
      </p:sp>
      <p:sp>
        <p:nvSpPr>
          <p:cNvPr id="8" name="Right Arrow Callout 7"/>
          <p:cNvSpPr/>
          <p:nvPr/>
        </p:nvSpPr>
        <p:spPr>
          <a:xfrm>
            <a:off x="464763" y="2289129"/>
            <a:ext cx="2919661" cy="2862476"/>
          </a:xfrm>
          <a:prstGeom prst="rightArrowCallou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defRPr/>
            </a:pPr>
            <a:r>
              <a:rPr lang="en-US" sz="3200" b="1" dirty="0" err="1">
                <a:solidFill>
                  <a:prstClr val="white"/>
                </a:solidFill>
                <a:latin typeface="Times New Roman" panose="02020603050405020304" pitchFamily="18" charset="0"/>
                <a:ea typeface="Times New Roman" panose="02020603050405020304" pitchFamily="18" charset="0"/>
              </a:rPr>
              <a:t>Làm</a:t>
            </a:r>
            <a:r>
              <a:rPr lang="en-US" sz="3200" b="1" dirty="0">
                <a:solidFill>
                  <a:prstClr val="white"/>
                </a:solidFill>
                <a:latin typeface="Times New Roman" panose="02020603050405020304" pitchFamily="18" charset="0"/>
                <a:ea typeface="Times New Roman" panose="02020603050405020304" pitchFamily="18" charset="0"/>
              </a:rPr>
              <a:t> </a:t>
            </a:r>
          </a:p>
          <a:p>
            <a:pPr algn="ctr">
              <a:lnSpc>
                <a:spcPct val="115000"/>
              </a:lnSpc>
              <a:defRPr/>
            </a:pPr>
            <a:r>
              <a:rPr lang="en-US" sz="3200" b="1" dirty="0" err="1">
                <a:solidFill>
                  <a:prstClr val="white"/>
                </a:solidFill>
                <a:latin typeface="Times New Roman" panose="02020603050405020304" pitchFamily="18" charset="0"/>
                <a:ea typeface="Times New Roman" panose="02020603050405020304" pitchFamily="18" charset="0"/>
              </a:rPr>
              <a:t>việc</a:t>
            </a:r>
            <a:endParaRPr lang="en-US" sz="3200" b="1" dirty="0">
              <a:solidFill>
                <a:prstClr val="white"/>
              </a:solidFill>
              <a:latin typeface="Times New Roman" panose="02020603050405020304" pitchFamily="18" charset="0"/>
              <a:ea typeface="Times New Roman" panose="02020603050405020304" pitchFamily="18" charset="0"/>
            </a:endParaRPr>
          </a:p>
          <a:p>
            <a:pPr algn="ctr">
              <a:lnSpc>
                <a:spcPct val="115000"/>
              </a:lnSpc>
              <a:defRPr/>
            </a:pPr>
            <a:r>
              <a:rPr lang="en-US" sz="3200" b="1" dirty="0">
                <a:solidFill>
                  <a:prstClr val="white"/>
                </a:solidFill>
                <a:latin typeface="Times New Roman" panose="02020603050405020304" pitchFamily="18" charset="0"/>
                <a:ea typeface="Times New Roman" panose="02020603050405020304" pitchFamily="18" charset="0"/>
              </a:rPr>
              <a:t> </a:t>
            </a:r>
            <a:r>
              <a:rPr lang="en-US" sz="3200" b="1" dirty="0" err="1">
                <a:solidFill>
                  <a:prstClr val="white"/>
                </a:solidFill>
                <a:latin typeface="Times New Roman" panose="02020603050405020304" pitchFamily="18" charset="0"/>
                <a:ea typeface="Times New Roman" panose="02020603050405020304" pitchFamily="18" charset="0"/>
              </a:rPr>
              <a:t>cá</a:t>
            </a:r>
            <a:endParaRPr lang="en-US" sz="3200" b="1" dirty="0">
              <a:solidFill>
                <a:prstClr val="white"/>
              </a:solidFill>
              <a:latin typeface="Times New Roman" panose="02020603050405020304" pitchFamily="18" charset="0"/>
              <a:ea typeface="Times New Roman" panose="02020603050405020304" pitchFamily="18" charset="0"/>
            </a:endParaRPr>
          </a:p>
          <a:p>
            <a:pPr algn="ctr">
              <a:lnSpc>
                <a:spcPct val="115000"/>
              </a:lnSpc>
              <a:defRPr/>
            </a:pPr>
            <a:r>
              <a:rPr lang="en-US" sz="3200" b="1" dirty="0">
                <a:solidFill>
                  <a:prstClr val="white"/>
                </a:solidFill>
                <a:latin typeface="Times New Roman" panose="02020603050405020304" pitchFamily="18" charset="0"/>
                <a:ea typeface="Times New Roman" panose="02020603050405020304" pitchFamily="18" charset="0"/>
              </a:rPr>
              <a:t> </a:t>
            </a:r>
            <a:r>
              <a:rPr lang="en-US" sz="3200" b="1" dirty="0" err="1">
                <a:solidFill>
                  <a:prstClr val="white"/>
                </a:solidFill>
                <a:latin typeface="Times New Roman" panose="02020603050405020304" pitchFamily="18" charset="0"/>
                <a:ea typeface="Times New Roman" panose="02020603050405020304" pitchFamily="18" charset="0"/>
              </a:rPr>
              <a:t>nhân</a:t>
            </a:r>
            <a:endParaRPr lang="en-US" sz="3200" b="1" dirty="0">
              <a:solidFill>
                <a:prstClr val="white"/>
              </a:solidFill>
              <a:latin typeface="Times New Roman" panose="02020603050405020304" pitchFamily="18" charset="0"/>
              <a:ea typeface="Times New Roman" panose="02020603050405020304" pitchFamily="18" charset="0"/>
            </a:endParaRPr>
          </a:p>
        </p:txBody>
      </p:sp>
      <p:sp>
        <p:nvSpPr>
          <p:cNvPr id="9" name="Rectangle 8"/>
          <p:cNvSpPr/>
          <p:nvPr/>
        </p:nvSpPr>
        <p:spPr>
          <a:xfrm>
            <a:off x="344561" y="285993"/>
            <a:ext cx="1827936" cy="523220"/>
          </a:xfrm>
          <a:prstGeom prst="rect">
            <a:avLst/>
          </a:prstGeom>
        </p:spPr>
        <p:txBody>
          <a:bodyPr wrap="none">
            <a:spAutoFit/>
          </a:bodyPr>
          <a:lstStyle/>
          <a:p>
            <a:pPr indent="90170" algn="just">
              <a:spcAft>
                <a:spcPts val="0"/>
              </a:spcAft>
            </a:pPr>
            <a:r>
              <a:rPr lang="de-DE" sz="2800" b="1" dirty="0">
                <a:solidFill>
                  <a:srgbClr val="000000"/>
                </a:solidFill>
                <a:latin typeface="Times New Roman" panose="02020603050405020304" pitchFamily="18" charset="0"/>
                <a:ea typeface="Times New Roman" panose="02020603050405020304" pitchFamily="18" charset="0"/>
              </a:rPr>
              <a:t>1. Truyện.</a:t>
            </a:r>
            <a:endParaRPr lang="en-US" sz="2800" dirty="0">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1976284" y="5545394"/>
            <a:ext cx="1537042" cy="1312606"/>
          </a:xfrm>
          <a:prstGeom prst="rect">
            <a:avLst/>
          </a:prstGeom>
        </p:spPr>
      </p:pic>
    </p:spTree>
    <p:extLst>
      <p:ext uri="{BB962C8B-B14F-4D97-AF65-F5344CB8AC3E}">
        <p14:creationId xmlns:p14="http://schemas.microsoft.com/office/powerpoint/2010/main" val="85774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anim calcmode="lin" valueType="num">
                                      <p:cBhvr>
                                        <p:cTn id="3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0"/>
                                        <p:tgtEl>
                                          <p:spTgt spid="7">
                                            <p:txEl>
                                              <p:pRg st="2" end="2"/>
                                            </p:txEl>
                                          </p:spTgt>
                                        </p:tgtEl>
                                      </p:cBhvr>
                                    </p:animEffect>
                                    <p:anim calcmode="lin" valueType="num">
                                      <p:cBhvr>
                                        <p:cTn id="4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3750" y="228247"/>
            <a:ext cx="8059782" cy="584775"/>
          </a:xfrm>
          <a:prstGeom prst="rect">
            <a:avLst/>
          </a:prstGeom>
          <a:solidFill>
            <a:schemeClr val="accent6">
              <a:lumMod val="40000"/>
              <a:lumOff val="6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tabLst>
                <a:tab pos="1386840" algn="l"/>
              </a:tabLst>
            </a:pPr>
            <a:r>
              <a:rPr lang="en-US" sz="3200" b="1" dirty="0">
                <a:solidFill>
                  <a:srgbClr val="7030A0"/>
                </a:solidFill>
                <a:latin typeface="Times New Roman" panose="02020603050405020304" pitchFamily="18" charset="0"/>
                <a:ea typeface="MS Mincho"/>
              </a:rPr>
              <a:t>HOẠT ĐỘNG KHÁM PHÁ KIẾN THỨC.</a:t>
            </a:r>
            <a:endParaRPr lang="en-US" sz="3200" dirty="0">
              <a:solidFill>
                <a:prstClr val="black"/>
              </a:solidFill>
              <a:latin typeface="Times New Roman" panose="02020603050405020304" pitchFamily="18" charset="0"/>
              <a:ea typeface="Times New Roman" panose="02020603050405020304" pitchFamily="18" charset="0"/>
            </a:endParaRPr>
          </a:p>
        </p:txBody>
      </p:sp>
      <p:sp>
        <p:nvSpPr>
          <p:cNvPr id="6" name="Can 5"/>
          <p:cNvSpPr/>
          <p:nvPr/>
        </p:nvSpPr>
        <p:spPr>
          <a:xfrm>
            <a:off x="1740310" y="1445008"/>
            <a:ext cx="8840604" cy="4049486"/>
          </a:xfrm>
          <a:prstGeom prst="can">
            <a:avLst/>
          </a:prstGeom>
          <a:solidFill>
            <a:schemeClr val="bg2"/>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0170" algn="just"/>
            <a:r>
              <a:rPr lang="de-DE" sz="3600" dirty="0">
                <a:solidFill>
                  <a:srgbClr val="000000"/>
                </a:solidFill>
                <a:latin typeface="Times New Roman" panose="02020603050405020304" pitchFamily="18" charset="0"/>
                <a:ea typeface="Times New Roman" panose="02020603050405020304" pitchFamily="18" charset="0"/>
              </a:rPr>
              <a:t>Truyện là một loại tác phẩm văn học kể lại một câu chuyện, có cốt truyện, nhân vật, không gian, thời gian, hoàn cảnh diễn ra các sự việc.</a:t>
            </a:r>
            <a:endParaRPr lang="en-US" sz="3600" dirty="0">
              <a:solidFill>
                <a:prstClr val="white"/>
              </a:solidFill>
              <a:latin typeface="Times New Roman" panose="02020603050405020304" pitchFamily="18" charset="0"/>
              <a:ea typeface="Times New Roman" panose="02020603050405020304" pitchFamily="18" charset="0"/>
            </a:endParaRPr>
          </a:p>
        </p:txBody>
      </p:sp>
      <p:sp>
        <p:nvSpPr>
          <p:cNvPr id="8" name="Rounded Rectangle 7"/>
          <p:cNvSpPr/>
          <p:nvPr/>
        </p:nvSpPr>
        <p:spPr>
          <a:xfrm>
            <a:off x="4748349" y="1548499"/>
            <a:ext cx="3030583" cy="718457"/>
          </a:xfrm>
          <a:prstGeom prst="roundRect">
            <a:avLst/>
          </a:prstGeom>
          <a:solidFill>
            <a:schemeClr val="accent2">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0170" algn="ctr"/>
            <a:r>
              <a:rPr lang="de-DE" sz="3200" b="1" dirty="0">
                <a:solidFill>
                  <a:srgbClr val="000000"/>
                </a:solidFill>
                <a:latin typeface="Times New Roman" panose="02020603050405020304" pitchFamily="18" charset="0"/>
                <a:ea typeface="Times New Roman" panose="02020603050405020304" pitchFamily="18" charset="0"/>
              </a:rPr>
              <a:t>1. Truyện.</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9" name="Cloud Callout 8"/>
          <p:cNvSpPr/>
          <p:nvPr/>
        </p:nvSpPr>
        <p:spPr>
          <a:xfrm>
            <a:off x="1946365" y="2400114"/>
            <a:ext cx="8634549" cy="2961222"/>
          </a:xfrm>
          <a:prstGeom prst="cloudCallout">
            <a:avLst/>
          </a:prstGeom>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tabLst>
                <a:tab pos="1386840" algn="l"/>
              </a:tabLst>
            </a:pPr>
            <a:r>
              <a:rPr lang="en-US" sz="2800" dirty="0">
                <a:solidFill>
                  <a:prstClr val="black"/>
                </a:solidFill>
                <a:latin typeface="Times New Roman" panose="02020603050405020304" pitchFamily="18" charset="0"/>
                <a:ea typeface="MS Mincho"/>
              </a:rPr>
              <a:t>Theo </a:t>
            </a:r>
            <a:r>
              <a:rPr lang="en-US" sz="2800" dirty="0" err="1">
                <a:solidFill>
                  <a:prstClr val="black"/>
                </a:solidFill>
                <a:latin typeface="Times New Roman" panose="02020603050405020304" pitchFamily="18" charset="0"/>
                <a:ea typeface="MS Mincho"/>
              </a:rPr>
              <a:t>em</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truyện</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khác</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thơ</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chỗ</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nào</a:t>
            </a:r>
            <a:r>
              <a:rPr lang="en-US" sz="2800" dirty="0">
                <a:solidFill>
                  <a:prstClr val="black"/>
                </a:solidFill>
                <a:latin typeface="Times New Roman" panose="02020603050405020304" pitchFamily="18" charset="0"/>
                <a:ea typeface="MS Mincho"/>
              </a:rPr>
              <a:t>?</a:t>
            </a:r>
            <a:endParaRPr lang="en-US" sz="2800" dirty="0">
              <a:solidFill>
                <a:prstClr val="black"/>
              </a:solidFill>
              <a:latin typeface="Times New Roman" panose="02020603050405020304" pitchFamily="18" charset="0"/>
              <a:ea typeface="Times New Roman" panose="02020603050405020304" pitchFamily="18" charset="0"/>
            </a:endParaRPr>
          </a:p>
          <a:p>
            <a:pPr>
              <a:tabLst>
                <a:tab pos="1386840" algn="l"/>
              </a:tabLst>
            </a:pPr>
            <a:r>
              <a:rPr lang="en-US" sz="2800" dirty="0" err="1">
                <a:solidFill>
                  <a:prstClr val="black"/>
                </a:solidFill>
                <a:latin typeface="Times New Roman" panose="02020603050405020304" pitchFamily="18" charset="0"/>
                <a:ea typeface="MS Mincho"/>
              </a:rPr>
              <a:t>Thế</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nào</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là</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truyện</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đồng</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thoại</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Đối</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tượng</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của</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truyện</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đồng</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thoại</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là</a:t>
            </a:r>
            <a:r>
              <a:rPr lang="en-US" sz="2800" dirty="0">
                <a:solidFill>
                  <a:prstClr val="black"/>
                </a:solidFill>
                <a:latin typeface="Times New Roman" panose="02020603050405020304" pitchFamily="18" charset="0"/>
                <a:ea typeface="MS Mincho"/>
              </a:rPr>
              <a:t> </a:t>
            </a:r>
            <a:r>
              <a:rPr lang="en-US" sz="2800" dirty="0" err="1">
                <a:solidFill>
                  <a:prstClr val="black"/>
                </a:solidFill>
                <a:latin typeface="Times New Roman" panose="02020603050405020304" pitchFamily="18" charset="0"/>
                <a:ea typeface="MS Mincho"/>
              </a:rPr>
              <a:t>ai</a:t>
            </a:r>
            <a:r>
              <a:rPr lang="en-US" sz="2800" dirty="0">
                <a:solidFill>
                  <a:prstClr val="black"/>
                </a:solidFill>
                <a:latin typeface="Times New Roman" panose="02020603050405020304" pitchFamily="18" charset="0"/>
                <a:ea typeface="MS Mincho"/>
              </a:rPr>
              <a:t>?</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34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7033" y="1301095"/>
            <a:ext cx="6564573" cy="1211998"/>
          </a:xfrm>
          <a:prstGeom prst="rect">
            <a:avLst/>
          </a:prstGeom>
        </p:spPr>
        <p:txBody>
          <a:bodyPr wrap="square">
            <a:spAutoFit/>
          </a:bodyPr>
          <a:lstStyle/>
          <a:p>
            <a:pPr>
              <a:lnSpc>
                <a:spcPct val="107000"/>
              </a:lnSpc>
              <a:tabLst>
                <a:tab pos="1386840" algn="l"/>
              </a:tabLst>
            </a:pPr>
            <a:endParaRPr lang="en-US" sz="4400" i="1" dirty="0">
              <a:solidFill>
                <a:prstClr val="black"/>
              </a:solidFill>
              <a:latin typeface="Times New Roman" panose="02020603050405020304" pitchFamily="18" charset="0"/>
              <a:ea typeface="MS Mincho"/>
            </a:endParaRPr>
          </a:p>
          <a:p>
            <a:pPr>
              <a:lnSpc>
                <a:spcPct val="107000"/>
              </a:lnSpc>
              <a:tabLst>
                <a:tab pos="1386840" algn="l"/>
              </a:tabLst>
            </a:pP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7" name="Cloud Callout 6"/>
          <p:cNvSpPr/>
          <p:nvPr/>
        </p:nvSpPr>
        <p:spPr>
          <a:xfrm>
            <a:off x="1018738" y="1301095"/>
            <a:ext cx="6546193" cy="3126658"/>
          </a:xfrm>
          <a:prstGeom prst="cloudCallout">
            <a:avLst/>
          </a:prstGeom>
          <a:solidFill>
            <a:schemeClr val="accent2">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46992" y="2126722"/>
            <a:ext cx="4951605" cy="1475404"/>
          </a:xfrm>
          <a:prstGeom prst="rect">
            <a:avLst/>
          </a:prstGeom>
        </p:spPr>
        <p:txBody>
          <a:bodyPr wrap="square">
            <a:spAutoFit/>
          </a:bodyPr>
          <a:lstStyle/>
          <a:p>
            <a:pPr>
              <a:lnSpc>
                <a:spcPct val="107000"/>
              </a:lnSpc>
              <a:tabLst>
                <a:tab pos="1386840" algn="l"/>
              </a:tabLst>
            </a:pPr>
            <a:r>
              <a:rPr lang="en-US" sz="2800" dirty="0" err="1">
                <a:latin typeface="Times New Roman" panose="02020603050405020304" pitchFamily="18" charset="0"/>
                <a:ea typeface="MS Mincho"/>
              </a:rPr>
              <a:t>Thế</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nào</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là</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truyện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đồng</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thoại</a:t>
            </a:r>
            <a:r>
              <a:rPr lang="en-US" sz="2800" dirty="0">
                <a:latin typeface="Times New Roman" panose="02020603050405020304" pitchFamily="18" charset="0"/>
                <a:ea typeface="MS Mincho"/>
              </a:rPr>
              <a:t>?</a:t>
            </a:r>
          </a:p>
          <a:p>
            <a:pPr>
              <a:lnSpc>
                <a:spcPct val="107000"/>
              </a:lnSpc>
              <a:tabLst>
                <a:tab pos="1386840" algn="l"/>
              </a:tabLst>
            </a:pPr>
            <a:r>
              <a:rPr lang="en-US" sz="2800" dirty="0" err="1">
                <a:latin typeface="Times New Roman" panose="02020603050405020304" pitchFamily="18" charset="0"/>
                <a:ea typeface="MS Mincho"/>
              </a:rPr>
              <a:t>Đối</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tượng</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của</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truyện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đồng</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thoại</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là</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ai</a:t>
            </a:r>
            <a:r>
              <a:rPr lang="en-US" sz="2800" dirty="0">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7790377" y="1203723"/>
            <a:ext cx="3066675" cy="30201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Plaque 9"/>
          <p:cNvSpPr/>
          <p:nvPr/>
        </p:nvSpPr>
        <p:spPr>
          <a:xfrm>
            <a:off x="118260" y="212062"/>
            <a:ext cx="4758010" cy="845871"/>
          </a:xfrm>
          <a:prstGeom prst="plaqu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3200" b="1" dirty="0">
                <a:solidFill>
                  <a:srgbClr val="0D0D0D"/>
                </a:solidFill>
                <a:latin typeface="Times New Roman" panose="02020603050405020304" pitchFamily="18" charset="0"/>
                <a:ea typeface="Times New Roman" panose="02020603050405020304" pitchFamily="18" charset="0"/>
              </a:rPr>
              <a:t> 2. </a:t>
            </a:r>
            <a:r>
              <a:rPr lang="en-US" sz="3200" b="1" dirty="0" err="1">
                <a:solidFill>
                  <a:srgbClr val="0D0D0D"/>
                </a:solidFill>
                <a:latin typeface="Times New Roman" panose="02020603050405020304" pitchFamily="18" charset="0"/>
                <a:ea typeface="Times New Roman" panose="02020603050405020304" pitchFamily="18" charset="0"/>
              </a:rPr>
              <a:t>Truyện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đồng</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thoại</a:t>
            </a:r>
            <a:r>
              <a:rPr lang="en-US" sz="3200" b="1" dirty="0">
                <a:solidFill>
                  <a:srgbClr val="0D0D0D"/>
                </a:solidFill>
                <a:latin typeface="Times New Roman" panose="02020603050405020304" pitchFamily="18" charset="0"/>
                <a:ea typeface="Times New Roman" panose="02020603050405020304" pitchFamily="18" charset="0"/>
              </a:rPr>
              <a:t> </a:t>
            </a:r>
            <a:endParaRPr lang="en-US" sz="28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624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1371599" y="1831071"/>
            <a:ext cx="2816943" cy="3129095"/>
          </a:xfrm>
          <a:prstGeom prst="rightArrow">
            <a:avLst>
              <a:gd name="adj1" fmla="val 50000"/>
              <a:gd name="adj2" fmla="val 45695"/>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err="1">
                <a:solidFill>
                  <a:prstClr val="white"/>
                </a:solidFill>
                <a:latin typeface="Times New Roman" panose="02020603050405020304" pitchFamily="18" charset="0"/>
                <a:cs typeface="Times New Roman" panose="02020603050405020304" pitchFamily="18" charset="0"/>
              </a:rPr>
              <a:t>Truyện</a:t>
            </a:r>
            <a:endParaRPr lang="en-US" sz="3200" b="1" dirty="0">
              <a:solidFill>
                <a:prstClr val="white"/>
              </a:solidFill>
              <a:latin typeface="Times New Roman" panose="02020603050405020304" pitchFamily="18" charset="0"/>
              <a:cs typeface="Times New Roman" panose="02020603050405020304" pitchFamily="18" charset="0"/>
            </a:endParaRPr>
          </a:p>
          <a:p>
            <a:pPr algn="ctr">
              <a:defRPr/>
            </a:pP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đồng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thoại</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4" name="Rectangle 3"/>
          <p:cNvSpPr/>
          <p:nvPr/>
        </p:nvSpPr>
        <p:spPr>
          <a:xfrm>
            <a:off x="4466760" y="2272235"/>
            <a:ext cx="7095975" cy="2246769"/>
          </a:xfrm>
          <a:prstGeom prst="rect">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just"/>
            <a:r>
              <a:rPr lang="de-DE" sz="2800" dirty="0">
                <a:solidFill>
                  <a:schemeClr val="bg1"/>
                </a:solidFill>
                <a:latin typeface="Times New Roman" panose="02020603050405020304" pitchFamily="18" charset="0"/>
                <a:ea typeface="Times New Roman" panose="02020603050405020304" pitchFamily="18" charset="0"/>
              </a:rPr>
              <a:t>Là truyện viết cho trẻ em, có nhân vật thường là loài vật hoặc đồ vật được nhân cách hóa. Các nhân vật này vừa mang những đặc tính vốn có của loài vật hoặc đồ vật vừa thể hiện đặc điểm của con người.</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BF1CB1F2-B380-48F5-8964-31095DE91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2994" y="228268"/>
            <a:ext cx="1788077" cy="1468779"/>
          </a:xfrm>
          <a:prstGeom prst="rect">
            <a:avLst/>
          </a:prstGeom>
        </p:spPr>
      </p:pic>
      <p:sp>
        <p:nvSpPr>
          <p:cNvPr id="8" name="Plaque 7"/>
          <p:cNvSpPr/>
          <p:nvPr/>
        </p:nvSpPr>
        <p:spPr>
          <a:xfrm>
            <a:off x="184951" y="397542"/>
            <a:ext cx="4758010" cy="845871"/>
          </a:xfrm>
          <a:prstGeom prst="plaqu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3200" b="1" dirty="0">
                <a:solidFill>
                  <a:srgbClr val="0D0D0D"/>
                </a:solidFill>
                <a:latin typeface="Times New Roman" panose="02020603050405020304" pitchFamily="18" charset="0"/>
                <a:ea typeface="Times New Roman" panose="02020603050405020304" pitchFamily="18" charset="0"/>
              </a:rPr>
              <a:t> 2. </a:t>
            </a:r>
            <a:r>
              <a:rPr lang="en-US" sz="3200" b="1" dirty="0" err="1">
                <a:solidFill>
                  <a:srgbClr val="0D0D0D"/>
                </a:solidFill>
                <a:latin typeface="Times New Roman" panose="02020603050405020304" pitchFamily="18" charset="0"/>
                <a:ea typeface="Times New Roman" panose="02020603050405020304" pitchFamily="18" charset="0"/>
              </a:rPr>
              <a:t>Truyện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đồng</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thoại</a:t>
            </a:r>
            <a:r>
              <a:rPr lang="en-US" sz="3200" b="1" dirty="0">
                <a:solidFill>
                  <a:srgbClr val="0D0D0D"/>
                </a:solidFill>
                <a:latin typeface="Times New Roman" panose="02020603050405020304" pitchFamily="18" charset="0"/>
                <a:ea typeface="Times New Roman" panose="02020603050405020304" pitchFamily="18" charset="0"/>
              </a:rPr>
              <a:t> </a:t>
            </a:r>
            <a:endParaRPr lang="en-US" sz="2800"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015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81381" y="1503588"/>
            <a:ext cx="9240585" cy="1376324"/>
            <a:chOff x="2681381" y="1503588"/>
            <a:chExt cx="9240585" cy="1376324"/>
          </a:xfrm>
        </p:grpSpPr>
        <p:sp>
          <p:nvSpPr>
            <p:cNvPr id="5" name="Freeform 4"/>
            <p:cNvSpPr/>
            <p:nvPr/>
          </p:nvSpPr>
          <p:spPr>
            <a:xfrm>
              <a:off x="3459961" y="1594258"/>
              <a:ext cx="8462005" cy="1133579"/>
            </a:xfrm>
            <a:custGeom>
              <a:avLst/>
              <a:gdLst>
                <a:gd name="connsiteX0" fmla="*/ 0 w 8352895"/>
                <a:gd name="connsiteY0" fmla="*/ 0 h 1133579"/>
                <a:gd name="connsiteX1" fmla="*/ 8352895 w 8352895"/>
                <a:gd name="connsiteY1" fmla="*/ 0 h 1133579"/>
                <a:gd name="connsiteX2" fmla="*/ 8352895 w 8352895"/>
                <a:gd name="connsiteY2" fmla="*/ 1133579 h 1133579"/>
                <a:gd name="connsiteX3" fmla="*/ 0 w 8352895"/>
                <a:gd name="connsiteY3" fmla="*/ 1133579 h 1133579"/>
                <a:gd name="connsiteX4" fmla="*/ 0 w 8352895"/>
                <a:gd name="connsiteY4" fmla="*/ 0 h 1133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895" h="1133579">
                  <a:moveTo>
                    <a:pt x="0" y="0"/>
                  </a:moveTo>
                  <a:lnTo>
                    <a:pt x="8352895" y="0"/>
                  </a:lnTo>
                  <a:lnTo>
                    <a:pt x="8352895" y="1133579"/>
                  </a:lnTo>
                  <a:lnTo>
                    <a:pt x="0" y="1133579"/>
                  </a:lnTo>
                  <a:lnTo>
                    <a:pt x="0" y="0"/>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45212" tIns="55880" rIns="55880" bIns="55880" numCol="1" spcCol="1270" anchor="ctr" anchorCtr="0">
              <a:noAutofit/>
            </a:bodyPr>
            <a:lstStyle/>
            <a:p>
              <a:pPr lvl="0" algn="l" defTabSz="977900">
                <a:lnSpc>
                  <a:spcPct val="90000"/>
                </a:lnSpc>
                <a:spcBef>
                  <a:spcPct val="0"/>
                </a:spcBef>
                <a:spcAft>
                  <a:spcPct val="35000"/>
                </a:spcAft>
              </a:pPr>
              <a:r>
                <a:rPr lang="de-DE" sz="2400" b="0" kern="1200" dirty="0">
                  <a:solidFill>
                    <a:schemeClr val="bg1"/>
                  </a:solidFill>
                  <a:latin typeface="Times New Roman" panose="02020603050405020304" pitchFamily="18" charset="0"/>
                  <a:cs typeface="Times New Roman" panose="02020603050405020304" pitchFamily="18" charset="0"/>
                </a:rPr>
                <a:t>Cốt truyện: gồm các sự kiến chính được sắp xếp theo một trình tự nhất định: có mở đầu, diễn biến và kết thúc.</a:t>
              </a:r>
              <a:endParaRPr lang="en-US" sz="2400" b="0" kern="1200" dirty="0">
                <a:solidFill>
                  <a:schemeClr val="bg1"/>
                </a:solidFill>
                <a:latin typeface="Times New Roman" panose="02020603050405020304" pitchFamily="18" charset="0"/>
                <a:cs typeface="Times New Roman" panose="02020603050405020304" pitchFamily="18" charset="0"/>
              </a:endParaRPr>
            </a:p>
          </p:txBody>
        </p:sp>
        <p:sp>
          <p:nvSpPr>
            <p:cNvPr id="8" name="Oval 7"/>
            <p:cNvSpPr/>
            <p:nvPr/>
          </p:nvSpPr>
          <p:spPr>
            <a:xfrm>
              <a:off x="2681381" y="1503588"/>
              <a:ext cx="1489382" cy="1376324"/>
            </a:xfrm>
            <a:prstGeom prst="ellipse">
              <a:avLst/>
            </a:prstGeom>
            <a:blipFill rotWithShape="0">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sp>
      </p:grpSp>
      <p:grpSp>
        <p:nvGrpSpPr>
          <p:cNvPr id="17" name="Group 16"/>
          <p:cNvGrpSpPr/>
          <p:nvPr/>
        </p:nvGrpSpPr>
        <p:grpSpPr>
          <a:xfrm>
            <a:off x="2697407" y="4795541"/>
            <a:ext cx="9224559" cy="1439748"/>
            <a:chOff x="2697407" y="4795541"/>
            <a:chExt cx="9224559" cy="1439748"/>
          </a:xfrm>
        </p:grpSpPr>
        <p:sp>
          <p:nvSpPr>
            <p:cNvPr id="11" name="Freeform 10"/>
            <p:cNvSpPr/>
            <p:nvPr/>
          </p:nvSpPr>
          <p:spPr>
            <a:xfrm>
              <a:off x="3426072" y="4921137"/>
              <a:ext cx="8495894" cy="1240412"/>
            </a:xfrm>
            <a:custGeom>
              <a:avLst/>
              <a:gdLst>
                <a:gd name="connsiteX0" fmla="*/ 0 w 8352895"/>
                <a:gd name="connsiteY0" fmla="*/ 0 h 1064833"/>
                <a:gd name="connsiteX1" fmla="*/ 8352895 w 8352895"/>
                <a:gd name="connsiteY1" fmla="*/ 0 h 1064833"/>
                <a:gd name="connsiteX2" fmla="*/ 8352895 w 8352895"/>
                <a:gd name="connsiteY2" fmla="*/ 1064833 h 1064833"/>
                <a:gd name="connsiteX3" fmla="*/ 0 w 8352895"/>
                <a:gd name="connsiteY3" fmla="*/ 1064833 h 1064833"/>
                <a:gd name="connsiteX4" fmla="*/ 0 w 8352895"/>
                <a:gd name="connsiteY4" fmla="*/ 0 h 1064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895" h="1064833">
                  <a:moveTo>
                    <a:pt x="0" y="0"/>
                  </a:moveTo>
                  <a:lnTo>
                    <a:pt x="8352895" y="0"/>
                  </a:lnTo>
                  <a:lnTo>
                    <a:pt x="8352895" y="1064833"/>
                  </a:lnTo>
                  <a:lnTo>
                    <a:pt x="0" y="106483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3">
                <a:hueOff val="2710599"/>
                <a:satOff val="100000"/>
                <a:lumOff val="-14706"/>
                <a:alphaOff val="0"/>
              </a:schemeClr>
            </a:fillRef>
            <a:effectRef idx="0">
              <a:scrgbClr r="0" g="0" b="0"/>
            </a:effectRef>
            <a:fontRef idx="minor">
              <a:schemeClr val="lt1"/>
            </a:fontRef>
          </p:style>
          <p:txBody>
            <a:bodyPr spcFirstLastPara="0" vert="horz" wrap="square" lIns="845212" tIns="71120" rIns="71120" bIns="71120" numCol="1" spcCol="1270" anchor="ctr" anchorCtr="0">
              <a:noAutofit/>
            </a:bodyPr>
            <a:lstStyle/>
            <a:p>
              <a:pPr lvl="0" algn="l" defTabSz="1244600">
                <a:lnSpc>
                  <a:spcPct val="90000"/>
                </a:lnSpc>
                <a:spcBef>
                  <a:spcPct val="0"/>
                </a:spcBef>
                <a:spcAft>
                  <a:spcPct val="35000"/>
                </a:spcAft>
              </a:pPr>
              <a:r>
                <a:rPr lang="de-DE" sz="2800" b="0" kern="1200" dirty="0">
                  <a:latin typeface="Times New Roman" panose="02020603050405020304" pitchFamily="18" charset="0"/>
                  <a:cs typeface="Times New Roman" panose="02020603050405020304" pitchFamily="18" charset="0"/>
                </a:rPr>
                <a:t>Người kể chuyện: là nhân vật do nhà văn tạo ra để kể lại câu chuyện. Người kể chuyện có thể ở ngôi thứ nhất, hoặc ngôi thứ ba.</a:t>
              </a:r>
              <a:endParaRPr lang="en-US" sz="2800" b="0" kern="1200" dirty="0">
                <a:latin typeface="Times New Roman" panose="02020603050405020304" pitchFamily="18" charset="0"/>
                <a:cs typeface="Times New Roman" panose="02020603050405020304" pitchFamily="18" charset="0"/>
              </a:endParaRPr>
            </a:p>
          </p:txBody>
        </p:sp>
        <p:sp>
          <p:nvSpPr>
            <p:cNvPr id="12" name="Oval 11"/>
            <p:cNvSpPr/>
            <p:nvPr/>
          </p:nvSpPr>
          <p:spPr>
            <a:xfrm>
              <a:off x="2697407" y="4795541"/>
              <a:ext cx="1477989" cy="1439748"/>
            </a:xfrm>
            <a:prstGeom prst="ellipse">
              <a:avLst/>
            </a:prstGeom>
            <a:blipFill rotWithShape="0">
              <a:blip r:embed="rId4"/>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7" name="Oval 6"/>
          <p:cNvSpPr/>
          <p:nvPr/>
        </p:nvSpPr>
        <p:spPr>
          <a:xfrm>
            <a:off x="140706" y="2491474"/>
            <a:ext cx="2379005" cy="2316499"/>
          </a:xfrm>
          <a:prstGeom prst="ellipse">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800" b="1" dirty="0">
                <a:solidFill>
                  <a:prstClr val="white"/>
                </a:solidFill>
                <a:latin typeface="Times New Roman" panose="02020603050405020304" pitchFamily="18" charset="0"/>
                <a:ea typeface="Times New Roman" panose="02020603050405020304" pitchFamily="18" charset="0"/>
              </a:rPr>
              <a:t>  </a:t>
            </a:r>
            <a:r>
              <a:rPr lang="en-US" sz="2800" b="1" dirty="0" err="1">
                <a:solidFill>
                  <a:prstClr val="white"/>
                </a:solidFill>
                <a:latin typeface="Times New Roman" panose="02020603050405020304" pitchFamily="18" charset="0"/>
                <a:ea typeface="Times New Roman" panose="02020603050405020304" pitchFamily="18" charset="0"/>
              </a:rPr>
              <a:t>Truyện</a:t>
            </a:r>
            <a:r>
              <a:rPr lang="en-US" sz="2800" b="1" dirty="0">
                <a:solidFill>
                  <a:prstClr val="white"/>
                </a:solidFill>
                <a:latin typeface="Times New Roman" panose="02020603050405020304" pitchFamily="18" charset="0"/>
                <a:ea typeface="Times New Roman" panose="02020603050405020304" pitchFamily="18" charset="0"/>
              </a:rPr>
              <a:t> </a:t>
            </a:r>
            <a:r>
              <a:rPr lang="en-US" sz="2800" b="1" dirty="0" err="1">
                <a:solidFill>
                  <a:prstClr val="white"/>
                </a:solidFill>
                <a:latin typeface="Times New Roman" panose="02020603050405020304" pitchFamily="18" charset="0"/>
                <a:ea typeface="Times New Roman" panose="02020603050405020304" pitchFamily="18" charset="0"/>
              </a:rPr>
              <a:t>đồng</a:t>
            </a:r>
            <a:r>
              <a:rPr lang="en-US" sz="2800" b="1" dirty="0">
                <a:solidFill>
                  <a:prstClr val="white"/>
                </a:solidFill>
                <a:latin typeface="Times New Roman" panose="02020603050405020304" pitchFamily="18" charset="0"/>
                <a:ea typeface="Times New Roman" panose="02020603050405020304" pitchFamily="18" charset="0"/>
              </a:rPr>
              <a:t> </a:t>
            </a:r>
            <a:r>
              <a:rPr lang="en-US" sz="2800" b="1" dirty="0" err="1">
                <a:solidFill>
                  <a:prstClr val="white"/>
                </a:solidFill>
                <a:latin typeface="Times New Roman" panose="02020603050405020304" pitchFamily="18" charset="0"/>
                <a:ea typeface="Times New Roman" panose="02020603050405020304" pitchFamily="18" charset="0"/>
              </a:rPr>
              <a:t>thoại</a:t>
            </a:r>
            <a:endParaRPr lang="en-US" sz="2800" b="1" dirty="0">
              <a:solidFill>
                <a:prstClr val="white"/>
              </a:solidFill>
              <a:latin typeface="Times New Roman" panose="02020603050405020304" pitchFamily="18" charset="0"/>
              <a:ea typeface="Times New Roman" panose="02020603050405020304" pitchFamily="18" charset="0"/>
            </a:endParaRPr>
          </a:p>
        </p:txBody>
      </p:sp>
      <p:sp>
        <p:nvSpPr>
          <p:cNvPr id="4" name="Plaque 3"/>
          <p:cNvSpPr/>
          <p:nvPr/>
        </p:nvSpPr>
        <p:spPr>
          <a:xfrm>
            <a:off x="140706" y="205813"/>
            <a:ext cx="4758010" cy="845871"/>
          </a:xfrm>
          <a:prstGeom prst="plaqu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3200" b="1" dirty="0">
                <a:solidFill>
                  <a:srgbClr val="0D0D0D"/>
                </a:solidFill>
                <a:latin typeface="Times New Roman" panose="02020603050405020304" pitchFamily="18" charset="0"/>
                <a:ea typeface="Times New Roman" panose="02020603050405020304" pitchFamily="18" charset="0"/>
              </a:rPr>
              <a:t> 2. </a:t>
            </a:r>
            <a:r>
              <a:rPr lang="en-US" sz="3200" b="1" dirty="0" err="1">
                <a:solidFill>
                  <a:srgbClr val="0D0D0D"/>
                </a:solidFill>
                <a:latin typeface="Times New Roman" panose="02020603050405020304" pitchFamily="18" charset="0"/>
                <a:ea typeface="Times New Roman" panose="02020603050405020304" pitchFamily="18" charset="0"/>
              </a:rPr>
              <a:t>Truyện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đồng</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thoại</a:t>
            </a:r>
            <a:r>
              <a:rPr lang="en-US" sz="3200" b="1" dirty="0">
                <a:solidFill>
                  <a:srgbClr val="0D0D0D"/>
                </a:solidFill>
                <a:latin typeface="Times New Roman" panose="02020603050405020304" pitchFamily="18" charset="0"/>
                <a:ea typeface="Times New Roman" panose="02020603050405020304" pitchFamily="18" charset="0"/>
              </a:rPr>
              <a:t> </a:t>
            </a:r>
            <a:endParaRPr lang="en-US" sz="2800" dirty="0">
              <a:solidFill>
                <a:prstClr val="white"/>
              </a:solidFill>
              <a:latin typeface="Times New Roman" panose="02020603050405020304" pitchFamily="18" charset="0"/>
              <a:ea typeface="Times New Roman" panose="02020603050405020304" pitchFamily="18" charset="0"/>
            </a:endParaRPr>
          </a:p>
        </p:txBody>
      </p:sp>
      <p:grpSp>
        <p:nvGrpSpPr>
          <p:cNvPr id="16" name="Group 15"/>
          <p:cNvGrpSpPr/>
          <p:nvPr/>
        </p:nvGrpSpPr>
        <p:grpSpPr>
          <a:xfrm>
            <a:off x="2697407" y="3117602"/>
            <a:ext cx="9259858" cy="1440248"/>
            <a:chOff x="2662108" y="3203218"/>
            <a:chExt cx="9259858" cy="1440248"/>
          </a:xfrm>
        </p:grpSpPr>
        <p:sp>
          <p:nvSpPr>
            <p:cNvPr id="9" name="Freeform 8"/>
            <p:cNvSpPr/>
            <p:nvPr/>
          </p:nvSpPr>
          <p:spPr>
            <a:xfrm>
              <a:off x="3543104" y="3244984"/>
              <a:ext cx="8378862" cy="1309019"/>
            </a:xfrm>
            <a:custGeom>
              <a:avLst/>
              <a:gdLst>
                <a:gd name="connsiteX0" fmla="*/ 0 w 7965828"/>
                <a:gd name="connsiteY0" fmla="*/ 0 h 1064833"/>
                <a:gd name="connsiteX1" fmla="*/ 7965828 w 7965828"/>
                <a:gd name="connsiteY1" fmla="*/ 0 h 1064833"/>
                <a:gd name="connsiteX2" fmla="*/ 7965828 w 7965828"/>
                <a:gd name="connsiteY2" fmla="*/ 1064833 h 1064833"/>
                <a:gd name="connsiteX3" fmla="*/ 0 w 7965828"/>
                <a:gd name="connsiteY3" fmla="*/ 1064833 h 1064833"/>
                <a:gd name="connsiteX4" fmla="*/ 0 w 7965828"/>
                <a:gd name="connsiteY4" fmla="*/ 0 h 1064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5828" h="1064833">
                  <a:moveTo>
                    <a:pt x="0" y="0"/>
                  </a:moveTo>
                  <a:lnTo>
                    <a:pt x="7965828" y="0"/>
                  </a:lnTo>
                  <a:lnTo>
                    <a:pt x="7965828" y="1064833"/>
                  </a:lnTo>
                  <a:lnTo>
                    <a:pt x="0" y="1064833"/>
                  </a:lnTo>
                  <a:lnTo>
                    <a:pt x="0" y="0"/>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3">
                <a:hueOff val="1355300"/>
                <a:satOff val="50000"/>
                <a:lumOff val="-7353"/>
                <a:alphaOff val="0"/>
              </a:schemeClr>
            </a:effectRef>
            <a:fontRef idx="minor">
              <a:schemeClr val="lt1"/>
            </a:fontRef>
          </p:style>
          <p:txBody>
            <a:bodyPr spcFirstLastPara="0" vert="horz" wrap="square" lIns="845212" tIns="55880" rIns="55880" bIns="55880" numCol="1" spcCol="1270" anchor="ctr" anchorCtr="0">
              <a:noAutofit/>
            </a:bodyPr>
            <a:lstStyle/>
            <a:p>
              <a:pPr lvl="0" algn="l" defTabSz="977900">
                <a:lnSpc>
                  <a:spcPct val="90000"/>
                </a:lnSpc>
                <a:spcBef>
                  <a:spcPct val="0"/>
                </a:spcBef>
                <a:spcAft>
                  <a:spcPct val="35000"/>
                </a:spcAft>
              </a:pPr>
              <a:r>
                <a:rPr lang="de-DE" sz="2400" kern="1200" dirty="0">
                  <a:latin typeface="Times New Roman" panose="02020603050405020304" pitchFamily="18" charset="0"/>
                  <a:cs typeface="Times New Roman" panose="02020603050405020304" pitchFamily="18" charset="0"/>
                </a:rPr>
                <a:t>Nhân vật là đối tượng có hình dáng, cử chỉ, hành động, ngôn ngữ, cảm xúc, suy nghĩ...Nhân vật thường là con người nhưng cũng có thể là thần tiên, ma quỷ, đồ vật, con vật...</a:t>
              </a:r>
              <a:endParaRPr lang="en-US" sz="2400" b="0" kern="1200" dirty="0">
                <a:solidFill>
                  <a:schemeClr val="bg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5"/>
            <a:stretch>
              <a:fillRect/>
            </a:stretch>
          </p:blipFill>
          <p:spPr>
            <a:xfrm>
              <a:off x="2662108" y="3203218"/>
              <a:ext cx="1607212" cy="1440248"/>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Tree>
    <p:extLst>
      <p:ext uri="{BB962C8B-B14F-4D97-AF65-F5344CB8AC3E}">
        <p14:creationId xmlns:p14="http://schemas.microsoft.com/office/powerpoint/2010/main" val="291367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3571227" y="113390"/>
            <a:ext cx="5027083" cy="720146"/>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LUYỆN</a:t>
            </a:r>
            <a:r>
              <a:rPr kumimoji="0" lang="pt-BR"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TẬP</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Cloud Callout 6"/>
          <p:cNvSpPr/>
          <p:nvPr/>
        </p:nvSpPr>
        <p:spPr>
          <a:xfrm>
            <a:off x="1096574" y="1371597"/>
            <a:ext cx="8375936" cy="3833921"/>
          </a:xfrm>
          <a:prstGeom prst="cloudCallout">
            <a:avLst>
              <a:gd name="adj1" fmla="val 51184"/>
              <a:gd name="adj2" fmla="val 30571"/>
            </a:avLst>
          </a:prstGeom>
          <a:ln/>
          <a:scene3d>
            <a:camera prst="orthographicFront"/>
            <a:lightRig rig="threePt" dir="t"/>
          </a:scene3d>
          <a:sp3d>
            <a:bevelT prst="slope"/>
          </a:sp3d>
        </p:spPr>
        <p:style>
          <a:lnRef idx="2">
            <a:schemeClr val="accent2"/>
          </a:lnRef>
          <a:fillRef idx="1">
            <a:schemeClr val="lt1"/>
          </a:fillRef>
          <a:effectRef idx="0">
            <a:schemeClr val="accent2"/>
          </a:effectRef>
          <a:fontRef idx="minor">
            <a:schemeClr val="dk1"/>
          </a:fontRef>
        </p:style>
        <p:txBody>
          <a:bodyPr rtlCol="0" anchor="ctr"/>
          <a:lstStyle/>
          <a:p>
            <a:pPr marR="177165">
              <a:tabLst>
                <a:tab pos="0" algn="l"/>
                <a:tab pos="57150" algn="l"/>
              </a:tabLst>
            </a:pPr>
            <a:r>
              <a:rPr lang="en-US" sz="36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đã</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đọc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các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câu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chuyện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nào</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chủ</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đề</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Tôi</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các</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bạn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hãy</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chỉ</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ra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một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số</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đặc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điểm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truyện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đồng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thoại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trong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câu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chuyện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đó</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Em</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ấn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tượng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với</a:t>
            </a:r>
            <a:r>
              <a:rPr lang="en-US" sz="2800" dirty="0">
                <a:solidFill>
                  <a:schemeClr val="accent6">
                    <a:lumMod val="50000"/>
                  </a:schemeClr>
                </a:solidFill>
                <a:latin typeface="Times New Roman" panose="02020603050405020304" pitchFamily="18" charset="0"/>
                <a:ea typeface="Times New Roman" panose="02020603050405020304" pitchFamily="18" charset="0"/>
              </a:rPr>
              <a:t> chi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tiết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miêu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tả</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nào</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về</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nhân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vật</a:t>
            </a:r>
            <a:r>
              <a:rPr lang="en-US" sz="2800" dirty="0">
                <a:solidFill>
                  <a:schemeClr val="accent6">
                    <a:lumMod val="50000"/>
                  </a:schemeClr>
                </a:solidFill>
                <a:latin typeface="Times New Roman" panose="02020603050405020304" pitchFamily="18" charset="0"/>
                <a:ea typeface="Times New Roman" panose="02020603050405020304" pitchFamily="18" charset="0"/>
              </a:rPr>
              <a:t>??</a:t>
            </a:r>
            <a:endParaRPr lang="en-US" sz="28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pic>
        <p:nvPicPr>
          <p:cNvPr id="2050" name="Picture 2" descr="Thị trường XKLD Việt Nam qua những câu hỏi thường gặ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879" y="3908629"/>
            <a:ext cx="2764605" cy="205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02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1680</Words>
  <Application>Microsoft Office PowerPoint</Application>
  <PresentationFormat>Widescreen</PresentationFormat>
  <Paragraphs>130</Paragraphs>
  <Slides>26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2023-09-24T09:29:55Z</dcterms:created>
  <dcterms:modified xsi:type="dcterms:W3CDTF">2023-09-24T09:33:43Z</dcterms:modified>
</cp:coreProperties>
</file>