
<file path=[Content_Types].xml><?xml version="1.0" encoding="utf-8"?>
<Types xmlns="http://schemas.openxmlformats.org/package/2006/content-types">
  <Default Extension="png" ContentType="image/png"/>
  <Default Extension="svg" ContentType="image/svg+xml"/>
  <Default Extension="jpeg" ContentType="image/jpeg"/>
  <Default Extension="emf" ContentType="image/x-emf"/>
  <Default Extension="rels" ContentType="application/vnd.openxmlformats-package.relationships+xml"/>
  <Default Extension="xml" ContentType="application/xml"/>
  <Default Extension="wav" ContentType="audio/x-wav"/>
  <Default Extension="wdp" ContentType="image/vnd.ms-photo"/>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theme/theme2.xml" ContentType="application/vnd.openxmlformats-officedocument.theme+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3.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4.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5.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6.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7.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8.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theme/theme9.xml" ContentType="application/vnd.openxmlformats-officedocument.theme+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theme/theme10.xml" ContentType="application/vnd.openxmlformats-officedocument.theme+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theme/theme11.xml" ContentType="application/vnd.openxmlformats-officedocument.theme+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theme/theme12.xml" ContentType="application/vnd.openxmlformats-officedocument.theme+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theme/theme13.xml" ContentType="application/vnd.openxmlformats-officedocument.theme+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theme/theme14.xml" ContentType="application/vnd.openxmlformats-officedocument.theme+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15.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theme/theme16.xml" ContentType="application/vnd.openxmlformats-officedocument.theme+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17.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85" r:id="rId2"/>
    <p:sldMasterId id="2147483695" r:id="rId3"/>
    <p:sldMasterId id="2147483720" r:id="rId4"/>
    <p:sldMasterId id="2147483745" r:id="rId5"/>
    <p:sldMasterId id="2147483770" r:id="rId6"/>
    <p:sldMasterId id="2147483820" r:id="rId7"/>
    <p:sldMasterId id="2147483842" r:id="rId8"/>
    <p:sldMasterId id="2147484033" r:id="rId9"/>
    <p:sldMasterId id="2147484045" r:id="rId10"/>
    <p:sldMasterId id="2147484055" r:id="rId11"/>
    <p:sldMasterId id="2147484079" r:id="rId12"/>
    <p:sldMasterId id="2147484089" r:id="rId13"/>
    <p:sldMasterId id="2147484101" r:id="rId14"/>
    <p:sldMasterId id="2147484113" r:id="rId15"/>
    <p:sldMasterId id="2147484137" r:id="rId16"/>
    <p:sldMasterId id="2147484175" r:id="rId17"/>
    <p:sldMasterId id="2147484185" r:id="rId18"/>
  </p:sldMasterIdLst>
  <p:notesMasterIdLst>
    <p:notesMasterId r:id="rId57"/>
  </p:notesMasterIdLst>
  <p:sldIdLst>
    <p:sldId id="386" r:id="rId19"/>
    <p:sldId id="684" r:id="rId20"/>
    <p:sldId id="467" r:id="rId21"/>
    <p:sldId id="685" r:id="rId22"/>
    <p:sldId id="648" r:id="rId23"/>
    <p:sldId id="612" r:id="rId24"/>
    <p:sldId id="647" r:id="rId25"/>
    <p:sldId id="613" r:id="rId26"/>
    <p:sldId id="650" r:id="rId27"/>
    <p:sldId id="651" r:id="rId28"/>
    <p:sldId id="652" r:id="rId29"/>
    <p:sldId id="663" r:id="rId30"/>
    <p:sldId id="664" r:id="rId31"/>
    <p:sldId id="665" r:id="rId32"/>
    <p:sldId id="666" r:id="rId33"/>
    <p:sldId id="667" r:id="rId34"/>
    <p:sldId id="668" r:id="rId35"/>
    <p:sldId id="669" r:id="rId36"/>
    <p:sldId id="670" r:id="rId37"/>
    <p:sldId id="671" r:id="rId38"/>
    <p:sldId id="672" r:id="rId39"/>
    <p:sldId id="676" r:id="rId40"/>
    <p:sldId id="673" r:id="rId41"/>
    <p:sldId id="674" r:id="rId42"/>
    <p:sldId id="675" r:id="rId43"/>
    <p:sldId id="677" r:id="rId44"/>
    <p:sldId id="678" r:id="rId45"/>
    <p:sldId id="679" r:id="rId46"/>
    <p:sldId id="680" r:id="rId47"/>
    <p:sldId id="681" r:id="rId48"/>
    <p:sldId id="682" r:id="rId49"/>
    <p:sldId id="683" r:id="rId50"/>
    <p:sldId id="631" r:id="rId51"/>
    <p:sldId id="640" r:id="rId52"/>
    <p:sldId id="641" r:id="rId53"/>
    <p:sldId id="642" r:id="rId54"/>
    <p:sldId id="635" r:id="rId55"/>
    <p:sldId id="636" r:id="rId56"/>
  </p:sldIdLst>
  <p:sldSz cx="9144000" cy="5143500" type="screen16x9"/>
  <p:notesSz cx="6858000" cy="9144000"/>
  <p:defaultTextStyle>
    <a:defPPr>
      <a:defRPr lang="en-US"/>
    </a:defPPr>
    <a:lvl1pPr marL="0" algn="l" defTabSz="914040" rtl="0" eaLnBrk="1" latinLnBrk="0" hangingPunct="1">
      <a:defRPr sz="1800" kern="1200">
        <a:solidFill>
          <a:schemeClr val="tx1"/>
        </a:solidFill>
        <a:latin typeface="+mn-lt"/>
        <a:ea typeface="+mn-ea"/>
        <a:cs typeface="+mn-cs"/>
      </a:defRPr>
    </a:lvl1pPr>
    <a:lvl2pPr marL="457010" algn="l" defTabSz="914040" rtl="0" eaLnBrk="1" latinLnBrk="0" hangingPunct="1">
      <a:defRPr sz="1800" kern="1200">
        <a:solidFill>
          <a:schemeClr val="tx1"/>
        </a:solidFill>
        <a:latin typeface="+mn-lt"/>
        <a:ea typeface="+mn-ea"/>
        <a:cs typeface="+mn-cs"/>
      </a:defRPr>
    </a:lvl2pPr>
    <a:lvl3pPr marL="914040" algn="l" defTabSz="914040" rtl="0" eaLnBrk="1" latinLnBrk="0" hangingPunct="1">
      <a:defRPr sz="1800" kern="1200">
        <a:solidFill>
          <a:schemeClr val="tx1"/>
        </a:solidFill>
        <a:latin typeface="+mn-lt"/>
        <a:ea typeface="+mn-ea"/>
        <a:cs typeface="+mn-cs"/>
      </a:defRPr>
    </a:lvl3pPr>
    <a:lvl4pPr marL="1371056" algn="l" defTabSz="914040" rtl="0" eaLnBrk="1" latinLnBrk="0" hangingPunct="1">
      <a:defRPr sz="1800" kern="1200">
        <a:solidFill>
          <a:schemeClr val="tx1"/>
        </a:solidFill>
        <a:latin typeface="+mn-lt"/>
        <a:ea typeface="+mn-ea"/>
        <a:cs typeface="+mn-cs"/>
      </a:defRPr>
    </a:lvl4pPr>
    <a:lvl5pPr marL="1828079" algn="l" defTabSz="914040" rtl="0" eaLnBrk="1" latinLnBrk="0" hangingPunct="1">
      <a:defRPr sz="1800" kern="1200">
        <a:solidFill>
          <a:schemeClr val="tx1"/>
        </a:solidFill>
        <a:latin typeface="+mn-lt"/>
        <a:ea typeface="+mn-ea"/>
        <a:cs typeface="+mn-cs"/>
      </a:defRPr>
    </a:lvl5pPr>
    <a:lvl6pPr marL="2285088" algn="l" defTabSz="914040" rtl="0" eaLnBrk="1" latinLnBrk="0" hangingPunct="1">
      <a:defRPr sz="1800" kern="1200">
        <a:solidFill>
          <a:schemeClr val="tx1"/>
        </a:solidFill>
        <a:latin typeface="+mn-lt"/>
        <a:ea typeface="+mn-ea"/>
        <a:cs typeface="+mn-cs"/>
      </a:defRPr>
    </a:lvl6pPr>
    <a:lvl7pPr marL="2742098" algn="l" defTabSz="914040" rtl="0" eaLnBrk="1" latinLnBrk="0" hangingPunct="1">
      <a:defRPr sz="1800" kern="1200">
        <a:solidFill>
          <a:schemeClr val="tx1"/>
        </a:solidFill>
        <a:latin typeface="+mn-lt"/>
        <a:ea typeface="+mn-ea"/>
        <a:cs typeface="+mn-cs"/>
      </a:defRPr>
    </a:lvl7pPr>
    <a:lvl8pPr marL="3199120" algn="l" defTabSz="914040" rtl="0" eaLnBrk="1" latinLnBrk="0" hangingPunct="1">
      <a:defRPr sz="1800" kern="1200">
        <a:solidFill>
          <a:schemeClr val="tx1"/>
        </a:solidFill>
        <a:latin typeface="+mn-lt"/>
        <a:ea typeface="+mn-ea"/>
        <a:cs typeface="+mn-cs"/>
      </a:defRPr>
    </a:lvl8pPr>
    <a:lvl9pPr marL="3656137" algn="l" defTabSz="91404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DF6F9"/>
    <a:srgbClr val="FFFFFF"/>
    <a:srgbClr val="FEF4EC"/>
    <a:srgbClr val="FF9966"/>
    <a:srgbClr val="FFCCCC"/>
    <a:srgbClr val="F0ECF4"/>
    <a:srgbClr val="E8F4F8"/>
    <a:srgbClr val="F3D9F7"/>
    <a:srgbClr val="338BA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3716" autoAdjust="0"/>
  </p:normalViewPr>
  <p:slideViewPr>
    <p:cSldViewPr>
      <p:cViewPr varScale="1">
        <p:scale>
          <a:sx n="92" d="100"/>
          <a:sy n="92" d="100"/>
        </p:scale>
        <p:origin x="756" y="66"/>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Master" Target="slideMasters/slideMaster18.xml"/><Relationship Id="rId26" Type="http://schemas.openxmlformats.org/officeDocument/2006/relationships/slide" Target="slides/slide8.xml"/><Relationship Id="rId39" Type="http://schemas.openxmlformats.org/officeDocument/2006/relationships/slide" Target="slides/slide21.xml"/><Relationship Id="rId21" Type="http://schemas.openxmlformats.org/officeDocument/2006/relationships/slide" Target="slides/slide3.xml"/><Relationship Id="rId34" Type="http://schemas.openxmlformats.org/officeDocument/2006/relationships/slide" Target="slides/slide16.xml"/><Relationship Id="rId42" Type="http://schemas.openxmlformats.org/officeDocument/2006/relationships/slide" Target="slides/slide24.xml"/><Relationship Id="rId47" Type="http://schemas.openxmlformats.org/officeDocument/2006/relationships/slide" Target="slides/slide29.xml"/><Relationship Id="rId50" Type="http://schemas.openxmlformats.org/officeDocument/2006/relationships/slide" Target="slides/slide32.xml"/><Relationship Id="rId55" Type="http://schemas.openxmlformats.org/officeDocument/2006/relationships/slide" Target="slides/slide37.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0" Type="http://schemas.openxmlformats.org/officeDocument/2006/relationships/slide" Target="slides/slide2.xml"/><Relationship Id="rId29" Type="http://schemas.openxmlformats.org/officeDocument/2006/relationships/slide" Target="slides/slide11.xml"/><Relationship Id="rId41" Type="http://schemas.openxmlformats.org/officeDocument/2006/relationships/slide" Target="slides/slide23.xml"/><Relationship Id="rId54" Type="http://schemas.openxmlformats.org/officeDocument/2006/relationships/slide" Target="slides/slide36.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slide" Target="slides/slide35.xml"/><Relationship Id="rId58"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notesMaster" Target="notesMasters/notesMaster1.xml"/><Relationship Id="rId61" Type="http://schemas.openxmlformats.org/officeDocument/2006/relationships/tableStyles" Target="tableStyles.xml"/><Relationship Id="rId10" Type="http://schemas.openxmlformats.org/officeDocument/2006/relationships/slideMaster" Target="slideMasters/slideMaster10.xml"/><Relationship Id="rId19" Type="http://schemas.openxmlformats.org/officeDocument/2006/relationships/slide" Target="slides/slide1.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 Id="rId60"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slide" Target="slides/slide38.xml"/><Relationship Id="rId8" Type="http://schemas.openxmlformats.org/officeDocument/2006/relationships/slideMaster" Target="slideMasters/slideMaster8.xml"/><Relationship Id="rId51" Type="http://schemas.openxmlformats.org/officeDocument/2006/relationships/slide" Target="slides/slide33.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3BA30FF-9DF8-47BC-B4AA-5FD9F738520C}" type="datetimeFigureOut">
              <a:rPr lang="en-US" smtClean="0"/>
              <a:t>8/29/2022</a:t>
            </a:fld>
            <a:endParaRPr lang="en-US"/>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4CF51B98-1BAE-494E-9B32-32C1577869EA}" type="slidenum">
              <a:rPr lang="en-US" smtClean="0"/>
              <a:t>‹#›</a:t>
            </a:fld>
            <a:endParaRPr lang="en-US"/>
          </a:p>
        </p:txBody>
      </p:sp>
    </p:spTree>
    <p:extLst>
      <p:ext uri="{BB962C8B-B14F-4D97-AF65-F5344CB8AC3E}">
        <p14:creationId xmlns:p14="http://schemas.microsoft.com/office/powerpoint/2010/main" val="1768774021"/>
      </p:ext>
    </p:extLst>
  </p:cSld>
  <p:clrMap bg1="lt1" tx1="dk1" bg2="lt2" tx2="dk2" accent1="accent1" accent2="accent2" accent3="accent3" accent4="accent4" accent5="accent5" accent6="accent6" hlink="hlink" folHlink="folHlink"/>
  <p:notesStyle>
    <a:lvl1pPr marL="0" algn="l" defTabSz="914040" rtl="0" eaLnBrk="1" latinLnBrk="0" hangingPunct="1">
      <a:defRPr sz="1200" kern="1200">
        <a:solidFill>
          <a:schemeClr val="tx1"/>
        </a:solidFill>
        <a:latin typeface="+mn-lt"/>
        <a:ea typeface="+mn-ea"/>
        <a:cs typeface="+mn-cs"/>
      </a:defRPr>
    </a:lvl1pPr>
    <a:lvl2pPr marL="457010" algn="l" defTabSz="914040" rtl="0" eaLnBrk="1" latinLnBrk="0" hangingPunct="1">
      <a:defRPr sz="1200" kern="1200">
        <a:solidFill>
          <a:schemeClr val="tx1"/>
        </a:solidFill>
        <a:latin typeface="+mn-lt"/>
        <a:ea typeface="+mn-ea"/>
        <a:cs typeface="+mn-cs"/>
      </a:defRPr>
    </a:lvl2pPr>
    <a:lvl3pPr marL="914040" algn="l" defTabSz="914040" rtl="0" eaLnBrk="1" latinLnBrk="0" hangingPunct="1">
      <a:defRPr sz="1200" kern="1200">
        <a:solidFill>
          <a:schemeClr val="tx1"/>
        </a:solidFill>
        <a:latin typeface="+mn-lt"/>
        <a:ea typeface="+mn-ea"/>
        <a:cs typeface="+mn-cs"/>
      </a:defRPr>
    </a:lvl3pPr>
    <a:lvl4pPr marL="1371056" algn="l" defTabSz="914040" rtl="0" eaLnBrk="1" latinLnBrk="0" hangingPunct="1">
      <a:defRPr sz="1200" kern="1200">
        <a:solidFill>
          <a:schemeClr val="tx1"/>
        </a:solidFill>
        <a:latin typeface="+mn-lt"/>
        <a:ea typeface="+mn-ea"/>
        <a:cs typeface="+mn-cs"/>
      </a:defRPr>
    </a:lvl4pPr>
    <a:lvl5pPr marL="1828079" algn="l" defTabSz="914040" rtl="0" eaLnBrk="1" latinLnBrk="0" hangingPunct="1">
      <a:defRPr sz="1200" kern="1200">
        <a:solidFill>
          <a:schemeClr val="tx1"/>
        </a:solidFill>
        <a:latin typeface="+mn-lt"/>
        <a:ea typeface="+mn-ea"/>
        <a:cs typeface="+mn-cs"/>
      </a:defRPr>
    </a:lvl5pPr>
    <a:lvl6pPr marL="2285088" algn="l" defTabSz="914040" rtl="0" eaLnBrk="1" latinLnBrk="0" hangingPunct="1">
      <a:defRPr sz="1200" kern="1200">
        <a:solidFill>
          <a:schemeClr val="tx1"/>
        </a:solidFill>
        <a:latin typeface="+mn-lt"/>
        <a:ea typeface="+mn-ea"/>
        <a:cs typeface="+mn-cs"/>
      </a:defRPr>
    </a:lvl6pPr>
    <a:lvl7pPr marL="2742098" algn="l" defTabSz="914040" rtl="0" eaLnBrk="1" latinLnBrk="0" hangingPunct="1">
      <a:defRPr sz="1200" kern="1200">
        <a:solidFill>
          <a:schemeClr val="tx1"/>
        </a:solidFill>
        <a:latin typeface="+mn-lt"/>
        <a:ea typeface="+mn-ea"/>
        <a:cs typeface="+mn-cs"/>
      </a:defRPr>
    </a:lvl7pPr>
    <a:lvl8pPr marL="3199120" algn="l" defTabSz="914040" rtl="0" eaLnBrk="1" latinLnBrk="0" hangingPunct="1">
      <a:defRPr sz="1200" kern="1200">
        <a:solidFill>
          <a:schemeClr val="tx1"/>
        </a:solidFill>
        <a:latin typeface="+mn-lt"/>
        <a:ea typeface="+mn-ea"/>
        <a:cs typeface="+mn-cs"/>
      </a:defRPr>
    </a:lvl8pPr>
    <a:lvl9pPr marL="3656137" algn="l" defTabSz="91404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t>1</a:t>
            </a:fld>
            <a:endParaRPr lang="en-US"/>
          </a:p>
        </p:txBody>
      </p:sp>
    </p:spTree>
    <p:extLst>
      <p:ext uri="{BB962C8B-B14F-4D97-AF65-F5344CB8AC3E}">
        <p14:creationId xmlns:p14="http://schemas.microsoft.com/office/powerpoint/2010/main" val="116180369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11977165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237697315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12</a:t>
            </a:fld>
            <a:endParaRPr lang="en-US">
              <a:solidFill>
                <a:prstClr val="black"/>
              </a:solidFill>
            </a:endParaRPr>
          </a:p>
        </p:txBody>
      </p:sp>
    </p:spTree>
    <p:extLst>
      <p:ext uri="{BB962C8B-B14F-4D97-AF65-F5344CB8AC3E}">
        <p14:creationId xmlns:p14="http://schemas.microsoft.com/office/powerpoint/2010/main" val="29983208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13</a:t>
            </a:fld>
            <a:endParaRPr lang="en-US">
              <a:solidFill>
                <a:prstClr val="black"/>
              </a:solidFill>
            </a:endParaRPr>
          </a:p>
        </p:txBody>
      </p:sp>
    </p:spTree>
    <p:extLst>
      <p:ext uri="{BB962C8B-B14F-4D97-AF65-F5344CB8AC3E}">
        <p14:creationId xmlns:p14="http://schemas.microsoft.com/office/powerpoint/2010/main" val="31197616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41524265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24888305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8890382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73718095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42825344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222579719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a:t>
            </a:fld>
            <a:endParaRPr lang="en-US">
              <a:solidFill>
                <a:prstClr val="black"/>
              </a:solidFill>
            </a:endParaRPr>
          </a:p>
        </p:txBody>
      </p:sp>
    </p:spTree>
    <p:extLst>
      <p:ext uri="{BB962C8B-B14F-4D97-AF65-F5344CB8AC3E}">
        <p14:creationId xmlns:p14="http://schemas.microsoft.com/office/powerpoint/2010/main" val="77840010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326026146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35485630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253284975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238844750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24</a:t>
            </a:fld>
            <a:endParaRPr lang="en-US">
              <a:solidFill>
                <a:prstClr val="black"/>
              </a:solidFill>
            </a:endParaRPr>
          </a:p>
        </p:txBody>
      </p:sp>
    </p:spTree>
    <p:extLst>
      <p:ext uri="{BB962C8B-B14F-4D97-AF65-F5344CB8AC3E}">
        <p14:creationId xmlns:p14="http://schemas.microsoft.com/office/powerpoint/2010/main" val="214425686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72861558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26</a:t>
            </a:fld>
            <a:endParaRPr lang="en-US">
              <a:solidFill>
                <a:prstClr val="black"/>
              </a:solidFill>
            </a:endParaRPr>
          </a:p>
        </p:txBody>
      </p:sp>
    </p:spTree>
    <p:extLst>
      <p:ext uri="{BB962C8B-B14F-4D97-AF65-F5344CB8AC3E}">
        <p14:creationId xmlns:p14="http://schemas.microsoft.com/office/powerpoint/2010/main" val="147664790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val="38667572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13011023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11255262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t>3</a:t>
            </a:fld>
            <a:endParaRPr lang="en-US"/>
          </a:p>
        </p:txBody>
      </p:sp>
    </p:spTree>
    <p:extLst>
      <p:ext uri="{BB962C8B-B14F-4D97-AF65-F5344CB8AC3E}">
        <p14:creationId xmlns:p14="http://schemas.microsoft.com/office/powerpoint/2010/main" val="14110323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val="106591239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31</a:t>
            </a:fld>
            <a:endParaRPr lang="en-US">
              <a:solidFill>
                <a:prstClr val="black"/>
              </a:solidFill>
            </a:endParaRPr>
          </a:p>
        </p:txBody>
      </p:sp>
    </p:spTree>
    <p:extLst>
      <p:ext uri="{BB962C8B-B14F-4D97-AF65-F5344CB8AC3E}">
        <p14:creationId xmlns:p14="http://schemas.microsoft.com/office/powerpoint/2010/main" val="274527760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32</a:t>
            </a:fld>
            <a:endParaRPr lang="en-US">
              <a:solidFill>
                <a:prstClr val="black"/>
              </a:solidFill>
            </a:endParaRPr>
          </a:p>
        </p:txBody>
      </p:sp>
    </p:spTree>
    <p:extLst>
      <p:ext uri="{BB962C8B-B14F-4D97-AF65-F5344CB8AC3E}">
        <p14:creationId xmlns:p14="http://schemas.microsoft.com/office/powerpoint/2010/main" val="135742812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3FA83839-D09B-4685-88FE-E8D5DABA30CB}" type="slidenum">
              <a:rPr lang="en-US" smtClean="0">
                <a:solidFill>
                  <a:prstClr val="black"/>
                </a:solidFill>
              </a:rPr>
              <a:pPr>
                <a:defRPr/>
              </a:pPr>
              <a:t>4</a:t>
            </a:fld>
            <a:endParaRPr lang="en-US">
              <a:solidFill>
                <a:prstClr val="black"/>
              </a:solidFill>
            </a:endParaRPr>
          </a:p>
        </p:txBody>
      </p:sp>
    </p:spTree>
    <p:extLst>
      <p:ext uri="{BB962C8B-B14F-4D97-AF65-F5344CB8AC3E}">
        <p14:creationId xmlns:p14="http://schemas.microsoft.com/office/powerpoint/2010/main" val="22152802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3FA83839-D09B-4685-88FE-E8D5DABA30CB}" type="slidenum">
              <a:rPr lang="en-US" smtClean="0">
                <a:solidFill>
                  <a:prstClr val="black"/>
                </a:solidFill>
              </a:rPr>
              <a:pPr>
                <a:defRPr/>
              </a:pPr>
              <a:t>5</a:t>
            </a:fld>
            <a:endParaRPr lang="en-US">
              <a:solidFill>
                <a:prstClr val="black"/>
              </a:solidFill>
            </a:endParaRPr>
          </a:p>
        </p:txBody>
      </p:sp>
    </p:spTree>
    <p:extLst>
      <p:ext uri="{BB962C8B-B14F-4D97-AF65-F5344CB8AC3E}">
        <p14:creationId xmlns:p14="http://schemas.microsoft.com/office/powerpoint/2010/main" val="3907590750"/>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6</a:t>
            </a:fld>
            <a:endParaRPr lang="en-US">
              <a:solidFill>
                <a:prstClr val="black"/>
              </a:solidFill>
            </a:endParaRPr>
          </a:p>
        </p:txBody>
      </p:sp>
    </p:spTree>
    <p:extLst>
      <p:ext uri="{BB962C8B-B14F-4D97-AF65-F5344CB8AC3E}">
        <p14:creationId xmlns:p14="http://schemas.microsoft.com/office/powerpoint/2010/main" val="110274982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7</a:t>
            </a:fld>
            <a:endParaRPr lang="en-US">
              <a:solidFill>
                <a:prstClr val="black"/>
              </a:solidFill>
            </a:endParaRPr>
          </a:p>
        </p:txBody>
      </p:sp>
    </p:spTree>
    <p:extLst>
      <p:ext uri="{BB962C8B-B14F-4D97-AF65-F5344CB8AC3E}">
        <p14:creationId xmlns:p14="http://schemas.microsoft.com/office/powerpoint/2010/main" val="110590784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31450290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04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4CF51B98-1BAE-494E-9B32-32C1577869EA}" type="slidenum">
              <a:rPr lang="en-US" smtClean="0">
                <a:solidFill>
                  <a:prstClr val="black"/>
                </a:solidFill>
              </a:rPr>
              <a:pPr/>
              <a:t>9</a:t>
            </a:fld>
            <a:endParaRPr lang="en-US">
              <a:solidFill>
                <a:prstClr val="black"/>
              </a:solidFill>
            </a:endParaRPr>
          </a:p>
        </p:txBody>
      </p:sp>
    </p:spTree>
    <p:extLst>
      <p:ext uri="{BB962C8B-B14F-4D97-AF65-F5344CB8AC3E}">
        <p14:creationId xmlns:p14="http://schemas.microsoft.com/office/powerpoint/2010/main" val="5703722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8.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1.xml"/></Relationships>
</file>

<file path=ppt/slideLayouts/_rels/slideLayout17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1.xml"/></Relationships>
</file>

<file path=ppt/slideLayouts/_rels/slideLayout18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6.xml"/></Relationships>
</file>

<file path=ppt/slideLayouts/_rels/slideLayout24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6.xml"/></Relationships>
</file>

<file path=ppt/slideLayouts/_rels/slideLayout242.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6.xml"/></Relationships>
</file>

<file path=ppt/slideLayouts/_rels/slideLayout24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4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16.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587324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3130520038"/>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4959464"/>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C465F373-A181-4198-842B-E5EEF0DF0014}"/>
              </a:ext>
            </a:extLst>
          </p:cNvPr>
          <p:cNvSpPr>
            <a:spLocks noGrp="1"/>
          </p:cNvSpPr>
          <p:nvPr>
            <p:ph type="dt" sz="half" idx="10"/>
          </p:nvPr>
        </p:nvSpPr>
        <p:spPr/>
        <p:txBody>
          <a:bodyPr lIns="68564" tIns="34289" rIns="68564" bIns="34289"/>
          <a:lstStyle>
            <a:lvl1pPr>
              <a:defRPr/>
            </a:lvl1pPr>
          </a:lstStyle>
          <a:p>
            <a:pPr defTabSz="685137"/>
            <a:endParaRPr lang="en-US" altLang="en-US" sz="1400">
              <a:solidFill>
                <a:prstClr val="black"/>
              </a:solidFill>
            </a:endParaRPr>
          </a:p>
        </p:txBody>
      </p:sp>
      <p:sp>
        <p:nvSpPr>
          <p:cNvPr id="3" name="Footer Placeholder 2">
            <a:extLst>
              <a:ext uri="{FF2B5EF4-FFF2-40B4-BE49-F238E27FC236}">
                <a16:creationId xmlns:a16="http://schemas.microsoft.com/office/drawing/2014/main" xmlns="" id="{0D7D5996-AA77-4B81-A1D2-94E43515374F}"/>
              </a:ext>
            </a:extLst>
          </p:cNvPr>
          <p:cNvSpPr>
            <a:spLocks noGrp="1"/>
          </p:cNvSpPr>
          <p:nvPr>
            <p:ph type="ftr" sz="quarter" idx="11"/>
          </p:nvPr>
        </p:nvSpPr>
        <p:spPr/>
        <p:txBody>
          <a:bodyPr lIns="68564" tIns="34289" rIns="68564" bIns="34289"/>
          <a:lstStyle>
            <a:lvl1pPr>
              <a:defRPr/>
            </a:lvl1pPr>
          </a:lstStyle>
          <a:p>
            <a:pPr defTabSz="685137"/>
            <a:endParaRPr lang="en-US" altLang="en-US" sz="1400">
              <a:solidFill>
                <a:prstClr val="black"/>
              </a:solidFill>
            </a:endParaRPr>
          </a:p>
        </p:txBody>
      </p:sp>
      <p:sp>
        <p:nvSpPr>
          <p:cNvPr id="4" name="Slide Number Placeholder 3">
            <a:extLst>
              <a:ext uri="{FF2B5EF4-FFF2-40B4-BE49-F238E27FC236}">
                <a16:creationId xmlns:a16="http://schemas.microsoft.com/office/drawing/2014/main" xmlns="" id="{533B4CB9-0356-401F-B2D3-182D79CFA7F0}"/>
              </a:ext>
            </a:extLst>
          </p:cNvPr>
          <p:cNvSpPr>
            <a:spLocks noGrp="1"/>
          </p:cNvSpPr>
          <p:nvPr>
            <p:ph type="sldNum" sz="quarter" idx="12"/>
          </p:nvPr>
        </p:nvSpPr>
        <p:spPr/>
        <p:txBody>
          <a:bodyPr lIns="68564" tIns="34289" rIns="68564" bIns="34289"/>
          <a:lstStyle>
            <a:lvl1pPr>
              <a:defRPr/>
            </a:lvl1pPr>
          </a:lstStyle>
          <a:p>
            <a:pPr defTabSz="685137"/>
            <a:fld id="{1FD9860F-6113-4557-A0F6-5FF0A87D581D}" type="slidenum">
              <a:rPr lang="en-US" altLang="en-US" sz="1400" smtClean="0">
                <a:solidFill>
                  <a:prstClr val="black"/>
                </a:solidFill>
              </a:rPr>
              <a:pPr defTabSz="685137"/>
              <a:t>‹#›</a:t>
            </a:fld>
            <a:endParaRPr lang="en-US" altLang="en-US" sz="1400">
              <a:solidFill>
                <a:prstClr val="black"/>
              </a:solidFill>
            </a:endParaRPr>
          </a:p>
        </p:txBody>
      </p:sp>
    </p:spTree>
    <p:extLst>
      <p:ext uri="{BB962C8B-B14F-4D97-AF65-F5344CB8AC3E}">
        <p14:creationId xmlns:p14="http://schemas.microsoft.com/office/powerpoint/2010/main" val="1340993632"/>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126751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852472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790864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5905918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95461878"/>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1706972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54"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val="1258118989"/>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66"/>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dirty="0">
                <a:solidFill>
                  <a:prstClr val="black"/>
                </a:solidFill>
              </a:endParaRPr>
            </a:p>
          </p:txBody>
        </p:sp>
      </p:grpSp>
      <p:grpSp>
        <p:nvGrpSpPr>
          <p:cNvPr id="81" name="Graphic 41"/>
          <p:cNvGrpSpPr/>
          <p:nvPr userDrawn="1"/>
        </p:nvGrpSpPr>
        <p:grpSpPr>
          <a:xfrm>
            <a:off x="7195506"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256"/>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256"/>
              <a:endParaRPr lang="en-US" sz="1400">
                <a:solidFill>
                  <a:prstClr val="black"/>
                </a:solidFill>
              </a:endParaRPr>
            </a:p>
          </p:txBody>
        </p:sp>
      </p:grpSp>
    </p:spTree>
    <p:extLst>
      <p:ext uri="{BB962C8B-B14F-4D97-AF65-F5344CB8AC3E}">
        <p14:creationId xmlns:p14="http://schemas.microsoft.com/office/powerpoint/2010/main" val="912398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14158604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36"/>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178831314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74" tIns="34289" rIns="68574" bIns="34289" anchor="ctr"/>
          <a:lstStyle>
            <a:lvl1pPr marL="0" indent="0" algn="ctr">
              <a:buNone/>
              <a:defRPr sz="1200">
                <a:latin typeface="Arial" panose="020B0604020202020204" pitchFamily="34" charset="0"/>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74" tIns="34289" rIns="6857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223464228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74" tIns="34289" rIns="68574" bIns="34289" anchor="ct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36"/>
            <a:ext cx="9144000" cy="543185"/>
          </a:xfrm>
          <a:prstGeom prst="rect">
            <a:avLst/>
          </a:prstGeom>
        </p:spPr>
        <p:txBody>
          <a:bodyPr lIns="68574" tIns="34289" rIns="6857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4211224583"/>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74" tIns="34289" rIns="6857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9869139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en-US" sz="1400">
              <a:solidFill>
                <a:prstClr val="white"/>
              </a:solidFill>
            </a:endParaRPr>
          </a:p>
        </p:txBody>
      </p:sp>
      <p:sp>
        <p:nvSpPr>
          <p:cNvPr id="8" name="Picture Placeholder 7"/>
          <p:cNvSpPr>
            <a:spLocks noGrp="1"/>
          </p:cNvSpPr>
          <p:nvPr>
            <p:ph type="pic" idx="10" hasCustomPrompt="1"/>
          </p:nvPr>
        </p:nvSpPr>
        <p:spPr>
          <a:xfrm>
            <a:off x="353674" y="163729"/>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1" name="Graphic 47"/>
          <p:cNvSpPr/>
          <p:nvPr userDrawn="1"/>
        </p:nvSpPr>
        <p:spPr>
          <a:xfrm>
            <a:off x="7219315" y="3047557"/>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2" name="Graphic 47"/>
          <p:cNvSpPr/>
          <p:nvPr userDrawn="1"/>
        </p:nvSpPr>
        <p:spPr>
          <a:xfrm>
            <a:off x="7966426" y="3600032"/>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3" name="Freeform: Shape 12"/>
          <p:cNvSpPr/>
          <p:nvPr userDrawn="1"/>
        </p:nvSpPr>
        <p:spPr>
          <a:xfrm>
            <a:off x="8831117"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4" name="Graphic 47"/>
          <p:cNvSpPr/>
          <p:nvPr userDrawn="1"/>
        </p:nvSpPr>
        <p:spPr>
          <a:xfrm>
            <a:off x="804863" y="4324524"/>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5" name="Graphic 47"/>
          <p:cNvSpPr/>
          <p:nvPr userDrawn="1"/>
        </p:nvSpPr>
        <p:spPr>
          <a:xfrm>
            <a:off x="-1" y="3895689"/>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74" tIns="34289" rIns="68574" bIns="34289" rtlCol="0" anchor="ctr"/>
          <a:lstStyle/>
          <a:p>
            <a:pPr defTabSz="685256"/>
            <a:endParaRPr lang="en-US" sz="1400">
              <a:solidFill>
                <a:prstClr val="black"/>
              </a:solidFill>
            </a:endParaRPr>
          </a:p>
        </p:txBody>
      </p:sp>
    </p:spTree>
    <p:extLst>
      <p:ext uri="{BB962C8B-B14F-4D97-AF65-F5344CB8AC3E}">
        <p14:creationId xmlns:p14="http://schemas.microsoft.com/office/powerpoint/2010/main" val="150288557"/>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6"/>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43805094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03184183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85"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04" y="585794"/>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74" tIns="34289" rIns="68574" bIns="34289" anchor="ctr">
            <a:noAutofit/>
          </a:bodyPr>
          <a:lstStyle>
            <a:lvl1pPr marL="0" indent="0" algn="ctr">
              <a:buNone/>
              <a:defRPr sz="900" baseline="0">
                <a:latin typeface="+mn-lt"/>
                <a:cs typeface="Arial" panose="020B0604020202020204" pitchFamily="34" charset="0"/>
              </a:defRPr>
            </a:lvl1pPr>
            <a:lvl2pPr marL="342866" indent="0">
              <a:buNone/>
              <a:defRPr sz="2100"/>
            </a:lvl2pPr>
            <a:lvl3pPr marL="685732" indent="0">
              <a:buNone/>
              <a:defRPr sz="1800"/>
            </a:lvl3pPr>
            <a:lvl4pPr marL="1028598" indent="0">
              <a:buNone/>
              <a:defRPr sz="1500"/>
            </a:lvl4pPr>
            <a:lvl5pPr marL="1371464" indent="0">
              <a:buNone/>
              <a:defRPr sz="1500"/>
            </a:lvl5pPr>
            <a:lvl6pPr marL="1714331" indent="0">
              <a:buNone/>
              <a:defRPr sz="1500"/>
            </a:lvl6pPr>
            <a:lvl7pPr marL="2057195" indent="0">
              <a:buNone/>
              <a:defRPr sz="1500"/>
            </a:lvl7pPr>
            <a:lvl8pPr marL="2400060" indent="0">
              <a:buNone/>
              <a:defRPr sz="1500"/>
            </a:lvl8pPr>
            <a:lvl9pPr marL="2742926"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447664157"/>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13"/>
            <a:ext cx="8679898" cy="543185"/>
          </a:xfrm>
          <a:prstGeom prst="rect">
            <a:avLst/>
          </a:prstGeom>
        </p:spPr>
        <p:txBody>
          <a:bodyPr lIns="68574" tIns="34289" rIns="6857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2" y="848698"/>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white"/>
              </a:solidFill>
            </a:endParaRPr>
          </a:p>
        </p:txBody>
      </p:sp>
      <p:sp>
        <p:nvSpPr>
          <p:cNvPr id="5" name="Half Frame 4"/>
          <p:cNvSpPr/>
          <p:nvPr userDrawn="1"/>
        </p:nvSpPr>
        <p:spPr>
          <a:xfrm rot="5400000">
            <a:off x="2292887"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74" tIns="34289" rIns="68574" bIns="34289" rtlCol="0" anchor="ctr"/>
          <a:lstStyle/>
          <a:p>
            <a:pPr algn="ctr" defTabSz="685256"/>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74" tIns="34289" rIns="68574" bIns="34289" rtlCol="0" anchor="ctr">
            <a:spAutoFit/>
          </a:bodyPr>
          <a:lstStyle/>
          <a:p>
            <a:pPr defTabSz="685256"/>
            <a:r>
              <a:rPr lang="en-US" altLang="ko-KR" sz="1100" b="1" dirty="0">
                <a:solidFill>
                  <a:prstClr val="white"/>
                </a:solidFill>
                <a:cs typeface="Arial" panose="020B0604020202020204" pitchFamily="34" charset="0"/>
              </a:rPr>
              <a:t>You can Change Fill Color &amp;</a:t>
            </a:r>
          </a:p>
          <a:p>
            <a:pPr defTabSz="685256"/>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74" tIns="34289" rIns="68574" bIns="34289" rtlCol="0" anchor="ctr">
            <a:spAutoFit/>
          </a:bodyPr>
          <a:lstStyle/>
          <a:p>
            <a:pPr defTabSz="685256"/>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74" tIns="34289" rIns="68574" bIns="34289" rtlCol="0" anchor="ctr">
            <a:spAutoFit/>
          </a:bodyPr>
          <a:lstStyle/>
          <a:p>
            <a:pPr defTabSz="685256"/>
            <a:r>
              <a:rPr lang="en-US" altLang="ko-KR" sz="2100" b="1" dirty="0">
                <a:solidFill>
                  <a:prstClr val="white"/>
                </a:solidFill>
                <a:cs typeface="Arial" panose="020B0604020202020204" pitchFamily="34" charset="0"/>
              </a:rPr>
              <a:t>FREE </a:t>
            </a:r>
          </a:p>
          <a:p>
            <a:pPr defTabSz="685256"/>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218647524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7"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609734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3162605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241477764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74" tIns="34289" rIns="68574" bIns="34289" anchor="ctr">
            <a:noAutofit/>
          </a:bodyPr>
          <a:lstStyle>
            <a:lvl1pPr marL="0" marR="0" indent="0" algn="ctr" defTabSz="685732"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22397993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74" tIns="34289" rIns="6857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593"/>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256"/>
              <a:endParaRPr lang="ko-KR" altLang="en-US">
                <a:solidFill>
                  <a:prstClr val="black"/>
                </a:solidFill>
              </a:endParaRPr>
            </a:p>
          </p:txBody>
        </p:sp>
      </p:grpSp>
    </p:spTree>
    <p:extLst>
      <p:ext uri="{BB962C8B-B14F-4D97-AF65-F5344CB8AC3E}">
        <p14:creationId xmlns:p14="http://schemas.microsoft.com/office/powerpoint/2010/main" val="100746526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3763736"/>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C465F373-A181-4198-842B-E5EEF0DF0014}"/>
              </a:ext>
            </a:extLst>
          </p:cNvPr>
          <p:cNvSpPr>
            <a:spLocks noGrp="1"/>
          </p:cNvSpPr>
          <p:nvPr>
            <p:ph type="dt" sz="half" idx="10"/>
          </p:nvPr>
        </p:nvSpPr>
        <p:spPr/>
        <p:txBody>
          <a:bodyPr lIns="68574" tIns="34289" rIns="68574" bIns="34289"/>
          <a:lstStyle>
            <a:lvl1pPr>
              <a:defRPr/>
            </a:lvl1pPr>
          </a:lstStyle>
          <a:p>
            <a:pPr defTabSz="685256"/>
            <a:endParaRPr lang="en-US" altLang="en-US" sz="1400">
              <a:solidFill>
                <a:prstClr val="black"/>
              </a:solidFill>
            </a:endParaRPr>
          </a:p>
        </p:txBody>
      </p:sp>
      <p:sp>
        <p:nvSpPr>
          <p:cNvPr id="3" name="Footer Placeholder 2">
            <a:extLst>
              <a:ext uri="{FF2B5EF4-FFF2-40B4-BE49-F238E27FC236}">
                <a16:creationId xmlns:a16="http://schemas.microsoft.com/office/drawing/2014/main" xmlns="" id="{0D7D5996-AA77-4B81-A1D2-94E43515374F}"/>
              </a:ext>
            </a:extLst>
          </p:cNvPr>
          <p:cNvSpPr>
            <a:spLocks noGrp="1"/>
          </p:cNvSpPr>
          <p:nvPr>
            <p:ph type="ftr" sz="quarter" idx="11"/>
          </p:nvPr>
        </p:nvSpPr>
        <p:spPr/>
        <p:txBody>
          <a:bodyPr lIns="68574" tIns="34289" rIns="68574" bIns="34289"/>
          <a:lstStyle>
            <a:lvl1pPr>
              <a:defRPr/>
            </a:lvl1pPr>
          </a:lstStyle>
          <a:p>
            <a:pPr defTabSz="685256"/>
            <a:endParaRPr lang="en-US" altLang="en-US" sz="1400">
              <a:solidFill>
                <a:prstClr val="black"/>
              </a:solidFill>
            </a:endParaRPr>
          </a:p>
        </p:txBody>
      </p:sp>
      <p:sp>
        <p:nvSpPr>
          <p:cNvPr id="4" name="Slide Number Placeholder 3">
            <a:extLst>
              <a:ext uri="{FF2B5EF4-FFF2-40B4-BE49-F238E27FC236}">
                <a16:creationId xmlns:a16="http://schemas.microsoft.com/office/drawing/2014/main" xmlns="" id="{533B4CB9-0356-401F-B2D3-182D79CFA7F0}"/>
              </a:ext>
            </a:extLst>
          </p:cNvPr>
          <p:cNvSpPr>
            <a:spLocks noGrp="1"/>
          </p:cNvSpPr>
          <p:nvPr>
            <p:ph type="sldNum" sz="quarter" idx="12"/>
          </p:nvPr>
        </p:nvSpPr>
        <p:spPr/>
        <p:txBody>
          <a:bodyPr lIns="68574" tIns="34289" rIns="68574" bIns="34289"/>
          <a:lstStyle>
            <a:lvl1pPr>
              <a:defRPr/>
            </a:lvl1pPr>
          </a:lstStyle>
          <a:p>
            <a:pPr defTabSz="685256"/>
            <a:fld id="{1FD9860F-6113-4557-A0F6-5FF0A87D581D}" type="slidenum">
              <a:rPr lang="en-US" altLang="en-US" sz="1400" smtClean="0">
                <a:solidFill>
                  <a:prstClr val="black"/>
                </a:solidFill>
              </a:rPr>
              <a:pPr defTabSz="685256"/>
              <a:t>‹#›</a:t>
            </a:fld>
            <a:endParaRPr lang="en-US" altLang="en-US" sz="1400">
              <a:solidFill>
                <a:prstClr val="black"/>
              </a:solidFill>
            </a:endParaRPr>
          </a:p>
        </p:txBody>
      </p:sp>
    </p:spTree>
    <p:extLst>
      <p:ext uri="{BB962C8B-B14F-4D97-AF65-F5344CB8AC3E}">
        <p14:creationId xmlns:p14="http://schemas.microsoft.com/office/powerpoint/2010/main" val="421215191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885831684"/>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8/29/2022</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175639167"/>
      </p:ext>
    </p:extLst>
  </p:cSld>
  <p:clrMapOvr>
    <a:masterClrMapping/>
  </p:clrMapOvr>
  <p:timing>
    <p:tnLst>
      <p:par>
        <p:cTn id="1" dur="indefinite" restart="never" nodeType="tmRoot"/>
      </p:par>
    </p:tnLst>
  </p:timing>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3063497986"/>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8860226"/>
      </p:ext>
    </p:extLst>
  </p:cSld>
  <p:clrMapOvr>
    <a:masterClrMapping/>
  </p:clrMapOvr>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24626609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216024347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57701991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31560698"/>
      </p:ext>
    </p:extLst>
  </p:cSld>
  <p:clrMapOvr>
    <a:masterClrMapping/>
  </p:clrMapOvr>
  <p:timing>
    <p:tnLst>
      <p:par>
        <p:cT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3456780"/>
      </p:ext>
    </p:extLst>
  </p:cSld>
  <p:clrMapOvr>
    <a:masterClrMapping/>
  </p:clrMapOvr>
  <p:timing>
    <p:tnLst>
      <p:par>
        <p:cTn id="1" dur="indefinite" restart="never" nodeType="tmRoot"/>
      </p:par>
    </p:tnLst>
  </p:timing>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457829424"/>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553921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8984290"/>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3833100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388315"/>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172997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180583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20838922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56882308"/>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930426357"/>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07828250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57962162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30057611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851625340"/>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282183582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47475385"/>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65419349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2639938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579392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408353207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63927324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49826857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256758304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143539768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775241"/>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3"/>
            <a:ext cx="6858000" cy="1790700"/>
          </a:xfrm>
          <a:prstGeom prst="rect">
            <a:avLst/>
          </a:prstGeom>
        </p:spPr>
        <p:txBody>
          <a:bodyPr anchor="b"/>
          <a:lstStyle>
            <a:lvl1pPr algn="ctr">
              <a:defRPr sz="4499"/>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143000" y="2701529"/>
            <a:ext cx="6858000" cy="1241822"/>
          </a:xfrm>
          <a:prstGeom prst="rect">
            <a:avLst/>
          </a:prstGeom>
        </p:spPr>
        <p:txBody>
          <a:bodyPr/>
          <a:lstStyle>
            <a:lvl1pPr marL="0" indent="0" algn="ctr">
              <a:buNone/>
              <a:defRPr sz="1799"/>
            </a:lvl1pPr>
            <a:lvl2pPr marL="342797" indent="0" algn="ctr">
              <a:buNone/>
              <a:defRPr sz="1500"/>
            </a:lvl2pPr>
            <a:lvl3pPr marL="685594" indent="0" algn="ctr">
              <a:buNone/>
              <a:defRPr sz="1350"/>
            </a:lvl3pPr>
            <a:lvl4pPr marL="1028391" indent="0" algn="ctr">
              <a:buNone/>
              <a:defRPr sz="1200"/>
            </a:lvl4pPr>
            <a:lvl5pPr marL="1371189" indent="0" algn="ctr">
              <a:buNone/>
              <a:defRPr sz="1200"/>
            </a:lvl5pPr>
            <a:lvl6pPr marL="1713986" indent="0" algn="ctr">
              <a:buNone/>
              <a:defRPr sz="1200"/>
            </a:lvl6pPr>
            <a:lvl7pPr marL="2056783" indent="0" algn="ctr">
              <a:buNone/>
              <a:defRPr sz="1200"/>
            </a:lvl7pPr>
            <a:lvl8pPr marL="2399580" indent="0" algn="ctr">
              <a:buNone/>
              <a:defRPr sz="1200"/>
            </a:lvl8pPr>
            <a:lvl9pPr marL="2742377" indent="0" algn="ctr">
              <a:buNone/>
              <a:defRPr sz="12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32070781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a:xfrm>
            <a:off x="628650" y="1369220"/>
            <a:ext cx="78867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72961958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5"/>
            <a:ext cx="7886700" cy="2139552"/>
          </a:xfrm>
          <a:prstGeom prst="rect">
            <a:avLst/>
          </a:prstGeom>
        </p:spPr>
        <p:txBody>
          <a:bodyPr anchor="b"/>
          <a:lstStyle>
            <a:lvl1pPr>
              <a:defRPr sz="4499"/>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3888" y="3442097"/>
            <a:ext cx="7886700" cy="1125141"/>
          </a:xfrm>
          <a:prstGeom prst="rect">
            <a:avLst/>
          </a:prstGeom>
        </p:spPr>
        <p:txBody>
          <a:bodyPr/>
          <a:lstStyle>
            <a:lvl1pPr marL="0" indent="0">
              <a:buNone/>
              <a:defRPr sz="1799">
                <a:solidFill>
                  <a:schemeClr val="tx1">
                    <a:tint val="75000"/>
                  </a:schemeClr>
                </a:solidFill>
              </a:defRPr>
            </a:lvl1pPr>
            <a:lvl2pPr marL="342797" indent="0">
              <a:buNone/>
              <a:defRPr sz="1500">
                <a:solidFill>
                  <a:schemeClr val="tx1">
                    <a:tint val="75000"/>
                  </a:schemeClr>
                </a:solidFill>
              </a:defRPr>
            </a:lvl2pPr>
            <a:lvl3pPr marL="685594" indent="0">
              <a:buNone/>
              <a:defRPr sz="1350">
                <a:solidFill>
                  <a:schemeClr val="tx1">
                    <a:tint val="75000"/>
                  </a:schemeClr>
                </a:solidFill>
              </a:defRPr>
            </a:lvl3pPr>
            <a:lvl4pPr marL="1028391" indent="0">
              <a:buNone/>
              <a:defRPr sz="1200">
                <a:solidFill>
                  <a:schemeClr val="tx1">
                    <a:tint val="75000"/>
                  </a:schemeClr>
                </a:solidFill>
              </a:defRPr>
            </a:lvl4pPr>
            <a:lvl5pPr marL="1371189" indent="0">
              <a:buNone/>
              <a:defRPr sz="1200">
                <a:solidFill>
                  <a:schemeClr val="tx1">
                    <a:tint val="75000"/>
                  </a:schemeClr>
                </a:solidFill>
              </a:defRPr>
            </a:lvl5pPr>
            <a:lvl6pPr marL="1713986" indent="0">
              <a:buNone/>
              <a:defRPr sz="1200">
                <a:solidFill>
                  <a:schemeClr val="tx1">
                    <a:tint val="75000"/>
                  </a:schemeClr>
                </a:solidFill>
              </a:defRPr>
            </a:lvl6pPr>
            <a:lvl7pPr marL="2056783" indent="0">
              <a:buNone/>
              <a:defRPr sz="1200">
                <a:solidFill>
                  <a:schemeClr val="tx1">
                    <a:tint val="75000"/>
                  </a:schemeClr>
                </a:solidFill>
              </a:defRPr>
            </a:lvl7pPr>
            <a:lvl8pPr marL="2399580" indent="0">
              <a:buNone/>
              <a:defRPr sz="1200">
                <a:solidFill>
                  <a:schemeClr val="tx1">
                    <a:tint val="75000"/>
                  </a:schemeClr>
                </a:solidFill>
              </a:defRPr>
            </a:lvl8pPr>
            <a:lvl9pPr marL="2742377" indent="0">
              <a:buNone/>
              <a:defRPr sz="12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22900841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6286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4629150" y="1369220"/>
            <a:ext cx="3886200" cy="3263503"/>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311529338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72928978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5"/>
            <a:ext cx="7886700" cy="994172"/>
          </a:xfrm>
          <a:prstGeom prst="rect">
            <a:avLst/>
          </a:prstGeo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629842" y="1260872"/>
            <a:ext cx="3868340"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4" name="Content Placeholder 3"/>
          <p:cNvSpPr>
            <a:spLocks noGrp="1"/>
          </p:cNvSpPr>
          <p:nvPr>
            <p:ph sz="half" idx="2"/>
          </p:nvPr>
        </p:nvSpPr>
        <p:spPr>
          <a:xfrm>
            <a:off x="629842" y="1878806"/>
            <a:ext cx="3868340"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4629151" y="1260872"/>
            <a:ext cx="3887391" cy="617934"/>
          </a:xfrm>
          <a:prstGeom prst="rect">
            <a:avLst/>
          </a:prstGeom>
        </p:spPr>
        <p:txBody>
          <a:bodyPr anchor="b"/>
          <a:lstStyle>
            <a:lvl1pPr marL="0" indent="0">
              <a:buNone/>
              <a:defRPr sz="1799" b="1"/>
            </a:lvl1pPr>
            <a:lvl2pPr marL="342797" indent="0">
              <a:buNone/>
              <a:defRPr sz="1500" b="1"/>
            </a:lvl2pPr>
            <a:lvl3pPr marL="685594" indent="0">
              <a:buNone/>
              <a:defRPr sz="1350" b="1"/>
            </a:lvl3pPr>
            <a:lvl4pPr marL="1028391" indent="0">
              <a:buNone/>
              <a:defRPr sz="1200" b="1"/>
            </a:lvl4pPr>
            <a:lvl5pPr marL="1371189" indent="0">
              <a:buNone/>
              <a:defRPr sz="1200" b="1"/>
            </a:lvl5pPr>
            <a:lvl6pPr marL="1713986" indent="0">
              <a:buNone/>
              <a:defRPr sz="1200" b="1"/>
            </a:lvl6pPr>
            <a:lvl7pPr marL="2056783" indent="0">
              <a:buNone/>
              <a:defRPr sz="1200" b="1"/>
            </a:lvl7pPr>
            <a:lvl8pPr marL="2399580" indent="0">
              <a:buNone/>
              <a:defRPr sz="1200" b="1"/>
            </a:lvl8pPr>
            <a:lvl9pPr marL="2742377" indent="0">
              <a:buNone/>
              <a:defRPr sz="1200" b="1"/>
            </a:lvl9pPr>
          </a:lstStyle>
          <a:p>
            <a:pPr lvl="0"/>
            <a:r>
              <a:rPr lang="zh-CN" altLang="en-US" smtClean="0"/>
              <a:t>单击此处编辑母版文本样式</a:t>
            </a:r>
          </a:p>
        </p:txBody>
      </p:sp>
      <p:sp>
        <p:nvSpPr>
          <p:cNvPr id="6" name="Content Placeholder 5"/>
          <p:cNvSpPr>
            <a:spLocks noGrp="1"/>
          </p:cNvSpPr>
          <p:nvPr>
            <p:ph sz="quarter" idx="4"/>
          </p:nvPr>
        </p:nvSpPr>
        <p:spPr>
          <a:xfrm>
            <a:off x="4629151" y="1878806"/>
            <a:ext cx="3887391" cy="2763441"/>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8" name="Footer Placeholder 7"/>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9" name="Slide Number Placeholder 8"/>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53159657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4" name="Footer Placeholder 3"/>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5" name="Slide Number Placeholder 4"/>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41437507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3" name="Footer Placeholder 2"/>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4" name="Slide Number Placeholder 3"/>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75231745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Content Placeholder 2"/>
          <p:cNvSpPr>
            <a:spLocks noGrp="1"/>
          </p:cNvSpPr>
          <p:nvPr>
            <p:ph idx="1"/>
          </p:nvPr>
        </p:nvSpPr>
        <p:spPr>
          <a:xfrm>
            <a:off x="3887391" y="740570"/>
            <a:ext cx="4629150" cy="3655218"/>
          </a:xfrm>
          <a:prstGeom prst="rect">
            <a:avLst/>
          </a:prstGeom>
        </p:spPr>
        <p:txBody>
          <a:bodyPr/>
          <a:lstStyle>
            <a:lvl1pPr>
              <a:defRPr sz="2399"/>
            </a:lvl1pPr>
            <a:lvl2pPr>
              <a:defRPr sz="2099"/>
            </a:lvl2pPr>
            <a:lvl3pPr>
              <a:defRPr sz="1799"/>
            </a:lvl3pPr>
            <a:lvl4pPr>
              <a:defRPr sz="1500"/>
            </a:lvl4pPr>
            <a:lvl5pPr>
              <a:defRPr sz="1500"/>
            </a:lvl5pPr>
            <a:lvl6pPr>
              <a:defRPr sz="1500"/>
            </a:lvl6pPr>
            <a:lvl7pPr>
              <a:defRPr sz="1500"/>
            </a:lvl7pPr>
            <a:lvl8pPr>
              <a:defRPr sz="1500"/>
            </a:lvl8pPr>
            <a:lvl9pPr>
              <a:defRPr sz="15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8866538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1"/>
            <a:ext cx="2949178" cy="1200150"/>
          </a:xfrm>
          <a:prstGeom prst="rect">
            <a:avLst/>
          </a:prstGeom>
        </p:spPr>
        <p:txBody>
          <a:bodyPr anchor="b"/>
          <a:lstStyle>
            <a:lvl1pPr>
              <a:defRPr sz="2399"/>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3887391" y="740570"/>
            <a:ext cx="4629150" cy="3655218"/>
          </a:xfrm>
          <a:prstGeom prst="rect">
            <a:avLst/>
          </a:prstGeom>
        </p:spPr>
        <p:txBody>
          <a:bodyPr anchor="t"/>
          <a:lstStyle>
            <a:lvl1pPr marL="0" indent="0">
              <a:buNone/>
              <a:defRPr sz="2399"/>
            </a:lvl1pPr>
            <a:lvl2pPr marL="342797" indent="0">
              <a:buNone/>
              <a:defRPr sz="2099"/>
            </a:lvl2pPr>
            <a:lvl3pPr marL="685594" indent="0">
              <a:buNone/>
              <a:defRPr sz="1799"/>
            </a:lvl3pPr>
            <a:lvl4pPr marL="1028391" indent="0">
              <a:buNone/>
              <a:defRPr sz="1500"/>
            </a:lvl4pPr>
            <a:lvl5pPr marL="1371189" indent="0">
              <a:buNone/>
              <a:defRPr sz="1500"/>
            </a:lvl5pPr>
            <a:lvl6pPr marL="1713986" indent="0">
              <a:buNone/>
              <a:defRPr sz="1500"/>
            </a:lvl6pPr>
            <a:lvl7pPr marL="2056783" indent="0">
              <a:buNone/>
              <a:defRPr sz="1500"/>
            </a:lvl7pPr>
            <a:lvl8pPr marL="2399580" indent="0">
              <a:buNone/>
              <a:defRPr sz="1500"/>
            </a:lvl8pPr>
            <a:lvl9pPr marL="2742377" indent="0">
              <a:buNone/>
              <a:defRPr sz="15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629841" y="1543050"/>
            <a:ext cx="2949178" cy="2858691"/>
          </a:xfrm>
          <a:prstGeom prst="rect">
            <a:avLst/>
          </a:prstGeom>
        </p:spPr>
        <p:txBody>
          <a:bodyPr/>
          <a:lstStyle>
            <a:lvl1pPr marL="0" indent="0">
              <a:buNone/>
              <a:defRPr sz="1200"/>
            </a:lvl1pPr>
            <a:lvl2pPr marL="342797" indent="0">
              <a:buNone/>
              <a:defRPr sz="1050"/>
            </a:lvl2pPr>
            <a:lvl3pPr marL="685594" indent="0">
              <a:buNone/>
              <a:defRPr sz="900"/>
            </a:lvl3pPr>
            <a:lvl4pPr marL="1028391" indent="0">
              <a:buNone/>
              <a:defRPr sz="750"/>
            </a:lvl4pPr>
            <a:lvl5pPr marL="1371189" indent="0">
              <a:buNone/>
              <a:defRPr sz="750"/>
            </a:lvl5pPr>
            <a:lvl6pPr marL="1713986" indent="0">
              <a:buNone/>
              <a:defRPr sz="750"/>
            </a:lvl6pPr>
            <a:lvl7pPr marL="2056783" indent="0">
              <a:buNone/>
              <a:defRPr sz="750"/>
            </a:lvl7pPr>
            <a:lvl8pPr marL="2399580" indent="0">
              <a:buNone/>
              <a:defRPr sz="750"/>
            </a:lvl8pPr>
            <a:lvl9pPr marL="2742377" indent="0">
              <a:buNone/>
              <a:defRPr sz="750"/>
            </a:lvl9pPr>
          </a:lstStyle>
          <a:p>
            <a:pPr lvl="0"/>
            <a:r>
              <a:rPr lang="zh-CN" altLang="en-US" smtClean="0"/>
              <a:t>单击此处编辑母版文本样式</a:t>
            </a:r>
          </a:p>
        </p:txBody>
      </p:sp>
      <p:sp>
        <p:nvSpPr>
          <p:cNvPr id="5" name="Date Placeholder 4"/>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6" name="Footer Placeholder 5"/>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7" name="Slide Number Placeholder 6"/>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1557107934"/>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a:xfrm>
            <a:off x="628650" y="273845"/>
            <a:ext cx="7886700" cy="994172"/>
          </a:xfrm>
          <a:prstGeom prst="rect">
            <a:avLst/>
          </a:prstGeom>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0" y="1369220"/>
            <a:ext cx="7886700" cy="3263503"/>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31876469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273844"/>
            <a:ext cx="1971675" cy="4358878"/>
          </a:xfrm>
          <a:prstGeom prst="rect">
            <a:avLst/>
          </a:prstGeo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628651" y="273844"/>
            <a:ext cx="5800725" cy="4358878"/>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628650" y="4767263"/>
            <a:ext cx="2057400" cy="273843"/>
          </a:xfrm>
          <a:prstGeom prst="rect">
            <a:avLst/>
          </a:prstGeom>
        </p:spPr>
        <p:txBody>
          <a:bodyPr/>
          <a:lstStyle/>
          <a:p>
            <a:pPr defTabSz="685594"/>
            <a:fld id="{ED213BF9-2C63-42AA-BA6C-67E1412DA37E}" type="datetimeFigureOut">
              <a:rPr lang="zh-CN" altLang="en-US" sz="1350" smtClean="0">
                <a:solidFill>
                  <a:prstClr val="black"/>
                </a:solidFill>
              </a:rPr>
              <a:pPr defTabSz="685594"/>
              <a:t>2022/8/29</a:t>
            </a:fld>
            <a:endParaRPr lang="zh-CN" altLang="en-US" sz="1350">
              <a:solidFill>
                <a:prstClr val="black"/>
              </a:solidFill>
            </a:endParaRPr>
          </a:p>
        </p:txBody>
      </p:sp>
      <p:sp>
        <p:nvSpPr>
          <p:cNvPr id="5" name="Footer Placeholder 4"/>
          <p:cNvSpPr>
            <a:spLocks noGrp="1"/>
          </p:cNvSpPr>
          <p:nvPr>
            <p:ph type="ftr" sz="quarter" idx="11"/>
          </p:nvPr>
        </p:nvSpPr>
        <p:spPr>
          <a:xfrm>
            <a:off x="3028950" y="4767263"/>
            <a:ext cx="3086100" cy="273843"/>
          </a:xfrm>
          <a:prstGeom prst="rect">
            <a:avLst/>
          </a:prstGeom>
        </p:spPr>
        <p:txBody>
          <a:bodyPr/>
          <a:lstStyle/>
          <a:p>
            <a:pPr defTabSz="685594"/>
            <a:endParaRPr lang="zh-CN" altLang="en-US" sz="1350">
              <a:solidFill>
                <a:prstClr val="black"/>
              </a:solidFill>
            </a:endParaRPr>
          </a:p>
        </p:txBody>
      </p:sp>
      <p:sp>
        <p:nvSpPr>
          <p:cNvPr id="6" name="Slide Number Placeholder 5"/>
          <p:cNvSpPr>
            <a:spLocks noGrp="1"/>
          </p:cNvSpPr>
          <p:nvPr>
            <p:ph type="sldNum" sz="quarter" idx="12"/>
          </p:nvPr>
        </p:nvSpPr>
        <p:spPr>
          <a:xfrm>
            <a:off x="6457950" y="4767263"/>
            <a:ext cx="2057400" cy="273843"/>
          </a:xfrm>
          <a:prstGeom prst="rect">
            <a:avLst/>
          </a:prstGeom>
        </p:spPr>
        <p:txBody>
          <a:bodyPr/>
          <a:lstStyle/>
          <a:p>
            <a:pPr defTabSz="685594"/>
            <a:fld id="{1C82B4B2-DDA9-4394-A6AD-947A4CE2D7F7}" type="slidenum">
              <a:rPr lang="zh-CN" altLang="en-US" sz="1350" smtClean="0">
                <a:solidFill>
                  <a:prstClr val="black"/>
                </a:solidFill>
              </a:rPr>
              <a:pPr defTabSz="685594"/>
              <a:t>‹#›</a:t>
            </a:fld>
            <a:endParaRPr lang="zh-CN" altLang="en-US" sz="1350">
              <a:solidFill>
                <a:prstClr val="black"/>
              </a:solidFill>
            </a:endParaRPr>
          </a:p>
        </p:txBody>
      </p:sp>
    </p:spTree>
    <p:extLst>
      <p:ext uri="{BB962C8B-B14F-4D97-AF65-F5344CB8AC3E}">
        <p14:creationId xmlns:p14="http://schemas.microsoft.com/office/powerpoint/2010/main" val="261413924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15700888"/>
      </p:ext>
    </p:extLst>
  </p:cSld>
  <p:clrMapOvr>
    <a:masterClrMapping/>
  </p:clrMapOvr>
  <p:timing>
    <p:tnLst>
      <p:par>
        <p:cTn id="1" dur="indefinite" restart="never" nodeType="tmRoot"/>
      </p:par>
    </p:tnLst>
  </p:timing>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8/29/2022</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200327049"/>
      </p:ext>
    </p:extLst>
  </p:cSld>
  <p:clrMapOvr>
    <a:masterClrMapping/>
  </p:clrMapOvr>
  <p:timing>
    <p:tnLst>
      <p:par>
        <p:cTn id="1" dur="indefinite" restart="never" nodeType="tmRoot"/>
      </p:par>
    </p:tnLst>
  </p:timing>
</p:sldLayout>
</file>

<file path=ppt/slideLayouts/slideLayout169.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92649109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36202638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7715695"/>
      </p:ext>
    </p:extLst>
  </p:cSld>
  <p:clrMapOvr>
    <a:masterClrMapping/>
  </p:clrMapOvr>
  <p:timing>
    <p:tnLst>
      <p:par>
        <p:cTn id="1" dur="indefinite" restart="never" nodeType="tmRoot"/>
      </p:par>
    </p:tnLst>
  </p:timing>
</p:sldLayout>
</file>

<file path=ppt/slideLayouts/slideLayout1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215384206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631045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2242795"/>
      </p:ext>
    </p:extLst>
  </p:cSld>
  <p:clrMapOvr>
    <a:masterClrMapping/>
  </p:clrMapOvr>
  <p:timing>
    <p:tnLst>
      <p:par>
        <p:cTn id="1" dur="indefinite" restart="never" nodeType="tmRoot"/>
      </p:par>
    </p:tnLst>
  </p:timing>
</p:sldLayout>
</file>

<file path=ppt/slideLayouts/slideLayout17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1671526"/>
      </p:ext>
    </p:extLst>
  </p:cSld>
  <p:clrMapOvr>
    <a:masterClrMapping/>
  </p:clrMapOvr>
  <p:timing>
    <p:tnLst>
      <p:par>
        <p:cTn id="1" dur="indefinite" restart="never" nodeType="tmRoot"/>
      </p:par>
    </p:tnLst>
  </p:timing>
</p:sldLayout>
</file>

<file path=ppt/slideLayouts/slideLayout17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80908422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83269386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6203962"/>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2208740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137144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3764209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241752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77337773"/>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865082651"/>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220800897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598298933"/>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6265396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496852428"/>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4164330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4188336686"/>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013931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72385236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31961290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71279775"/>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883161621"/>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02248452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0435233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391865066"/>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35378789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212426514"/>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2579218"/>
      </p:ext>
    </p:extLst>
  </p:cSld>
  <p:clrMapOvr>
    <a:masterClrMapping/>
  </p:clrMapOvr>
  <p:timing>
    <p:tnLst>
      <p:par>
        <p:cTn id="1" dur="indefinite" restart="never" nodeType="tmRoot"/>
      </p:par>
    </p:tnLst>
  </p:timing>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8/29/2022</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663850430"/>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3591402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3779779106"/>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3623570510"/>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0684977"/>
      </p:ext>
    </p:extLst>
  </p:cSld>
  <p:clrMapOvr>
    <a:masterClrMapping/>
  </p:clrMapOvr>
  <p:timing>
    <p:tnLst>
      <p:par>
        <p:cTn id="1" dur="indefinite" restart="never" nodeType="tmRoot"/>
      </p:par>
    </p:tnLst>
  </p:timing>
</p:sldLayout>
</file>

<file path=ppt/slideLayouts/slideLayout2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54087240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97126069"/>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536042"/>
      </p:ext>
    </p:extLst>
  </p:cSld>
  <p:clrMapOvr>
    <a:masterClrMapping/>
  </p:clrMapOvr>
  <p:timing>
    <p:tnLst>
      <p:par>
        <p:cT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0395253"/>
      </p:ext>
    </p:extLst>
  </p:cSld>
  <p:clrMapOvr>
    <a:masterClrMapping/>
  </p:clrMapOvr>
  <p:timing>
    <p:tnLst>
      <p:par>
        <p:cT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2961419307"/>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28295065"/>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985257236"/>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98290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295343345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09593925"/>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6874691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22680047"/>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204783973"/>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44100791"/>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478394796"/>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75403866"/>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55977402"/>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79433959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029130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492488139"/>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60038732"/>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7476153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24753949"/>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71527590"/>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406890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752802690"/>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Edit Master text styles</a:t>
            </a:r>
          </a:p>
        </p:txBody>
      </p:sp>
      <p:sp>
        <p:nvSpPr>
          <p:cNvPr id="5" name="Date Placeholder 4"/>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493423646"/>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30862347"/>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AFF1FC-8BB6-4DBB-9940-F696B5579502}" type="datetimeFigureOut">
              <a:rPr lang="en-US" smtClean="0">
                <a:solidFill>
                  <a:prstClr val="black">
                    <a:tint val="75000"/>
                  </a:prstClr>
                </a:solidFill>
              </a:rPr>
              <a:pPr/>
              <a:t>8/29/2022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8416283F-E79A-4174-97F4-305C981B4A88}"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0689565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73417395"/>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3548437"/>
      </p:ext>
    </p:extLst>
  </p:cSld>
  <p:clrMapOvr>
    <a:masterClrMapping/>
  </p:clrMapOvr>
  <p:timing>
    <p:tnLst>
      <p:par>
        <p:cTn id="1" dur="indefinite" restart="never" nodeType="tmRoot"/>
      </p:par>
    </p:tnLst>
  </p:timing>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8/29/2022</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1124202005"/>
      </p:ext>
    </p:extLst>
  </p:cSld>
  <p:clrMapOvr>
    <a:masterClrMapping/>
  </p:clrMapOvr>
  <p:timing>
    <p:tnLst>
      <p:par>
        <p:cTn id="1" dur="indefinite" restart="never" nodeType="tmRoot"/>
      </p:par>
    </p:tnLst>
  </p:timing>
</p:sldLayout>
</file>

<file path=ppt/slideLayouts/slideLayout23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92667592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2599125"/>
      </p:ext>
    </p:extLst>
  </p:cSld>
  <p:clrMapOvr>
    <a:masterClrMapping/>
  </p:clrMapOvr>
  <p:timing>
    <p:tnLst>
      <p:par>
        <p:cTn id="1" dur="indefinite" restart="never" nodeType="tmRoot"/>
      </p:par>
    </p:tnLst>
  </p:timing>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386538364"/>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8993771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0578247"/>
      </p:ext>
    </p:extLst>
  </p:cSld>
  <p:clrMapOvr>
    <a:masterClrMapping/>
  </p:clrMapOvr>
  <p:timing>
    <p:tnLst>
      <p:par>
        <p:cTn id="1" dur="indefinite" restart="never" nodeType="tmRoot"/>
      </p:par>
    </p:tnLst>
  </p:timing>
</p:sldLayout>
</file>

<file path=ppt/slideLayouts/slideLayout23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634783205"/>
      </p:ext>
    </p:extLst>
  </p:cSld>
  <p:clrMapOvr>
    <a:masterClrMapping/>
  </p:clrMapOvr>
  <p:timing>
    <p:tnLst>
      <p:par>
        <p:cTn id="1" dur="indefinite" restart="never" nodeType="tmRoot"/>
      </p:par>
    </p:tnLst>
  </p:timing>
</p:sldLayout>
</file>

<file path=ppt/slideLayouts/slideLayout23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634784075"/>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7422583"/>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296905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1" y="1200155"/>
            <a:ext cx="8229600" cy="3394472"/>
          </a:xfrm>
          <a:prstGeom prst="rect">
            <a:avLst/>
          </a:prstGeom>
        </p:spPr>
        <p:txBody>
          <a:bodyPr lIns="34217" tIns="17104" rIns="34217" bIns="17104"/>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1" y="4767267"/>
            <a:ext cx="2133600" cy="273844"/>
          </a:xfrm>
          <a:prstGeom prst="rect">
            <a:avLst/>
          </a:prstGeom>
        </p:spPr>
        <p:txBody>
          <a:bodyPr lIns="34217" tIns="17104" rIns="34217" bIns="17104"/>
          <a:lstStyle/>
          <a:p>
            <a:pPr defTabSz="813357"/>
            <a:fld id="{7FE5A9CD-1CA5-4BB6-ABF6-C3DB2F9C09D1}" type="datetimeFigureOut">
              <a:rPr lang="en-US" sz="1600" smtClean="0">
                <a:solidFill>
                  <a:prstClr val="black"/>
                </a:solidFill>
              </a:rPr>
              <a:pPr defTabSz="813357"/>
              <a:t>8/29/2022</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17" tIns="17104" rIns="34217" bIns="17104"/>
          <a:lstStyle/>
          <a:p>
            <a:pPr defTabSz="813357"/>
            <a:endParaRPr lang="en-US" sz="1600">
              <a:solidFill>
                <a:prstClr val="black"/>
              </a:solidFill>
            </a:endParaRPr>
          </a:p>
        </p:txBody>
      </p:sp>
      <p:sp>
        <p:nvSpPr>
          <p:cNvPr id="6" name="Slide Number Placeholder 5"/>
          <p:cNvSpPr>
            <a:spLocks noGrp="1"/>
          </p:cNvSpPr>
          <p:nvPr>
            <p:ph type="sldNum" sz="quarter" idx="12"/>
          </p:nvPr>
        </p:nvSpPr>
        <p:spPr>
          <a:xfrm>
            <a:off x="6553201" y="4767267"/>
            <a:ext cx="2133600" cy="273844"/>
          </a:xfrm>
          <a:prstGeom prst="rect">
            <a:avLst/>
          </a:prstGeom>
        </p:spPr>
        <p:txBody>
          <a:bodyPr lIns="34217" tIns="17104" rIns="34217" bIns="17104"/>
          <a:lstStyle/>
          <a:p>
            <a:pPr defTabSz="813357"/>
            <a:fld id="{E9E3A461-C528-4C33-83FA-271D1850C3B5}"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val="1748115292"/>
      </p:ext>
    </p:extLst>
  </p:cSld>
  <p:clrMapOvr>
    <a:masterClrMapping/>
  </p:clrMapOvr>
  <p:timing>
    <p:tnLst>
      <p:par>
        <p:cT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5690666"/>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193208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8137449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84834624"/>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25522550"/>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939598730"/>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298764265"/>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6" tIns="34289" rIns="68556" bIns="34289" anchor="ctr"/>
          <a:lstStyle>
            <a:lvl1pPr marL="0" indent="0" algn="ctr">
              <a:buNone/>
              <a:defRPr sz="1200">
                <a:latin typeface="Arial" panose="020B0604020202020204" pitchFamily="34" charset="0"/>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6" tIns="34289" rIns="68556"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968664755"/>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6" tIns="34289" rIns="68556" bIns="34289" anchor="ct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423244579"/>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6" tIns="34289" rIns="68556"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92507035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1" y="219086"/>
            <a:ext cx="8229600" cy="1038225"/>
          </a:xfrm>
          <a:prstGeom prst="rect">
            <a:avLst/>
          </a:prstGeom>
        </p:spPr>
        <p:txBody>
          <a:bodyPr lIns="81359" tIns="40679" rIns="81359" bIns="40679"/>
          <a:lstStyle/>
          <a:p>
            <a:r>
              <a:rPr lang="vi-VN" smtClean="0"/>
              <a:t>Bấm &amp; sửa kiểu tiêu đề</a:t>
            </a:r>
            <a:endParaRPr lang="vi-VN"/>
          </a:p>
        </p:txBody>
      </p:sp>
      <p:sp>
        <p:nvSpPr>
          <p:cNvPr id="3" name="Nơi giữ chỗ cho Nội dung 2"/>
          <p:cNvSpPr>
            <a:spLocks noGrp="1"/>
          </p:cNvSpPr>
          <p:nvPr>
            <p:ph idx="1" hasCustomPrompt="1"/>
          </p:nvPr>
        </p:nvSpPr>
        <p:spPr>
          <a:xfrm>
            <a:off x="457201" y="1428750"/>
            <a:ext cx="8229600" cy="3086100"/>
          </a:xfrm>
          <a:prstGeom prst="rect">
            <a:avLst/>
          </a:prstGeom>
        </p:spPr>
        <p:txBody>
          <a:bodyPr lIns="81359" tIns="40679" rIns="81359" bIns="40679"/>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1" y="4683919"/>
            <a:ext cx="2133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359" tIns="40679" rIns="81359" bIns="40679"/>
          <a:lstStyle>
            <a:lvl1pPr>
              <a:defRPr/>
            </a:lvl1pPr>
          </a:lstStyle>
          <a:p>
            <a:pPr defTabSz="813357">
              <a:defRPr/>
            </a:pPr>
            <a:endParaRPr lang="en-US" sz="1600">
              <a:solidFill>
                <a:prstClr val="black"/>
              </a:solidFill>
            </a:endParaRPr>
          </a:p>
        </p:txBody>
      </p:sp>
      <p:sp>
        <p:nvSpPr>
          <p:cNvPr id="6" name="Rectangle 6"/>
          <p:cNvSpPr>
            <a:spLocks noGrp="1" noChangeArrowheads="1"/>
          </p:cNvSpPr>
          <p:nvPr>
            <p:ph type="sldNum" sz="quarter" idx="12"/>
          </p:nvPr>
        </p:nvSpPr>
        <p:spPr>
          <a:xfrm>
            <a:off x="6553201" y="4683919"/>
            <a:ext cx="2133600" cy="357188"/>
          </a:xfrm>
          <a:prstGeom prst="rect">
            <a:avLst/>
          </a:prstGeom>
        </p:spPr>
        <p:txBody>
          <a:bodyPr lIns="81359" tIns="40679" rIns="81359" bIns="40679"/>
          <a:lstStyle>
            <a:lvl1pPr>
              <a:defRPr/>
            </a:lvl1pPr>
          </a:lstStyle>
          <a:p>
            <a:pPr defTabSz="813357">
              <a:defRPr/>
            </a:pPr>
            <a:fld id="{E979D15E-7C97-46BA-A533-0FCFA23F6052}" type="slidenum">
              <a:rPr lang="en-US" sz="1600" smtClean="0">
                <a:solidFill>
                  <a:prstClr val="black"/>
                </a:solidFill>
              </a:rPr>
              <a:pPr defTabSz="813357">
                <a:defRPr/>
              </a:pPr>
              <a:t>‹#›</a:t>
            </a:fld>
            <a:endParaRPr lang="en-US" sz="1600">
              <a:solidFill>
                <a:prstClr val="black"/>
              </a:solidFill>
            </a:endParaRPr>
          </a:p>
        </p:txBody>
      </p:sp>
    </p:spTree>
    <p:extLst>
      <p:ext uri="{BB962C8B-B14F-4D97-AF65-F5344CB8AC3E}">
        <p14:creationId xmlns:p14="http://schemas.microsoft.com/office/powerpoint/2010/main" val="2638516475"/>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en-US" sz="1400">
              <a:solidFill>
                <a:prstClr val="white"/>
              </a:solidFill>
            </a:endParaRPr>
          </a:p>
        </p:txBody>
      </p:sp>
      <p:sp>
        <p:nvSpPr>
          <p:cNvPr id="8" name="Picture Placeholder 7"/>
          <p:cNvSpPr>
            <a:spLocks noGrp="1"/>
          </p:cNvSpPr>
          <p:nvPr>
            <p:ph type="pic" idx="10" hasCustomPrompt="1"/>
          </p:nvPr>
        </p:nvSpPr>
        <p:spPr>
          <a:xfrm>
            <a:off x="353674" y="163741"/>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1" name="Graphic 47"/>
          <p:cNvSpPr/>
          <p:nvPr userDrawn="1"/>
        </p:nvSpPr>
        <p:spPr>
          <a:xfrm>
            <a:off x="7219315" y="3047569"/>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2" name="Graphic 47"/>
          <p:cNvSpPr/>
          <p:nvPr userDrawn="1"/>
        </p:nvSpPr>
        <p:spPr>
          <a:xfrm>
            <a:off x="7966426" y="3600044"/>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3" name="Freeform: Shape 12"/>
          <p:cNvSpPr/>
          <p:nvPr userDrawn="1"/>
        </p:nvSpPr>
        <p:spPr>
          <a:xfrm>
            <a:off x="8831129"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4" name="Graphic 47"/>
          <p:cNvSpPr/>
          <p:nvPr userDrawn="1"/>
        </p:nvSpPr>
        <p:spPr>
          <a:xfrm>
            <a:off x="804875" y="4324536"/>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5" name="Graphic 47"/>
          <p:cNvSpPr/>
          <p:nvPr userDrawn="1"/>
        </p:nvSpPr>
        <p:spPr>
          <a:xfrm>
            <a:off x="-1" y="3895701"/>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6" tIns="34289" rIns="68556" bIns="34289" rtlCol="0" anchor="ctr"/>
          <a:lstStyle/>
          <a:p>
            <a:pPr defTabSz="685052"/>
            <a:endParaRPr lang="en-US" sz="1400">
              <a:solidFill>
                <a:prstClr val="black"/>
              </a:solidFill>
            </a:endParaRPr>
          </a:p>
        </p:txBody>
      </p:sp>
    </p:spTree>
    <p:extLst>
      <p:ext uri="{BB962C8B-B14F-4D97-AF65-F5344CB8AC3E}">
        <p14:creationId xmlns:p14="http://schemas.microsoft.com/office/powerpoint/2010/main" val="1450301351"/>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8"/>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61242900"/>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47424478"/>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7"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6" y="585806"/>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6" tIns="34289" rIns="68556" bIns="34289" anchor="ctr">
            <a:noAutofit/>
          </a:bodyPr>
          <a:lstStyle>
            <a:lvl1pPr marL="0" indent="0" algn="ctr">
              <a:buNone/>
              <a:defRPr sz="900" baseline="0">
                <a:latin typeface="+mn-lt"/>
                <a:cs typeface="Arial" panose="020B0604020202020204" pitchFamily="34" charset="0"/>
              </a:defRPr>
            </a:lvl1pPr>
            <a:lvl2pPr marL="342758" indent="0">
              <a:buNone/>
              <a:defRPr sz="2100"/>
            </a:lvl2pPr>
            <a:lvl3pPr marL="685528" indent="0">
              <a:buNone/>
              <a:defRPr sz="1800"/>
            </a:lvl3pPr>
            <a:lvl4pPr marL="1028292" indent="0">
              <a:buNone/>
              <a:defRPr sz="1500"/>
            </a:lvl4pPr>
            <a:lvl5pPr marL="1371056" indent="0">
              <a:buNone/>
              <a:defRPr sz="1500"/>
            </a:lvl5pPr>
            <a:lvl6pPr marL="1713827" indent="0">
              <a:buNone/>
              <a:defRPr sz="1500"/>
            </a:lvl6pPr>
            <a:lvl7pPr marL="2056583" indent="0">
              <a:buNone/>
              <a:defRPr sz="1500"/>
            </a:lvl7pPr>
            <a:lvl8pPr marL="2399340" indent="0">
              <a:buNone/>
              <a:defRPr sz="1500"/>
            </a:lvl8pPr>
            <a:lvl9pPr marL="2742098"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60351368"/>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5"/>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4" y="848710"/>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white"/>
              </a:solidFill>
            </a:endParaRPr>
          </a:p>
        </p:txBody>
      </p:sp>
      <p:sp>
        <p:nvSpPr>
          <p:cNvPr id="5" name="Half Frame 4"/>
          <p:cNvSpPr/>
          <p:nvPr userDrawn="1"/>
        </p:nvSpPr>
        <p:spPr>
          <a:xfrm rot="5400000">
            <a:off x="2292899"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6" tIns="34289" rIns="68556" bIns="34289" rtlCol="0" anchor="ctr"/>
          <a:lstStyle/>
          <a:p>
            <a:pPr algn="ctr" defTabSz="685052"/>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6" tIns="34289" rIns="68556" bIns="34289" rtlCol="0" anchor="ctr">
            <a:spAutoFit/>
          </a:bodyPr>
          <a:lstStyle/>
          <a:p>
            <a:pPr defTabSz="685052"/>
            <a:r>
              <a:rPr lang="en-US" altLang="ko-KR" sz="1100" b="1" dirty="0">
                <a:solidFill>
                  <a:prstClr val="white"/>
                </a:solidFill>
                <a:cs typeface="Arial" panose="020B0604020202020204" pitchFamily="34" charset="0"/>
              </a:rPr>
              <a:t>You can Change Fill Color &amp;</a:t>
            </a:r>
          </a:p>
          <a:p>
            <a:pPr defTabSz="685052"/>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6" tIns="34289" rIns="68556" bIns="34289" rtlCol="0" anchor="ctr">
            <a:spAutoFit/>
          </a:bodyPr>
          <a:lstStyle/>
          <a:p>
            <a:pPr defTabSz="685052"/>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6" tIns="34289" rIns="68556" bIns="34289" rtlCol="0" anchor="ctr">
            <a:spAutoFit/>
          </a:bodyPr>
          <a:lstStyle/>
          <a:p>
            <a:pPr defTabSz="685052"/>
            <a:r>
              <a:rPr lang="en-US" altLang="ko-KR" sz="2100" b="1" dirty="0">
                <a:solidFill>
                  <a:prstClr val="white"/>
                </a:solidFill>
                <a:cs typeface="Arial" panose="020B0604020202020204" pitchFamily="34" charset="0"/>
              </a:rPr>
              <a:t>FREE </a:t>
            </a:r>
          </a:p>
          <a:p>
            <a:pPr defTabSz="685052"/>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840185785"/>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9"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777172242"/>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1699543199"/>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6" tIns="34289" rIns="68556" bIns="34289" anchor="ctr">
            <a:noAutofit/>
          </a:bodyPr>
          <a:lstStyle>
            <a:lvl1pPr marL="0" marR="0" indent="0" algn="ctr" defTabSz="685528"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715335847"/>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6" tIns="34289" rIns="68556"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5"/>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52"/>
              <a:endParaRPr lang="ko-KR" altLang="en-US">
                <a:solidFill>
                  <a:prstClr val="black"/>
                </a:solidFill>
              </a:endParaRPr>
            </a:p>
          </p:txBody>
        </p:sp>
      </p:grpSp>
    </p:spTree>
    <p:extLst>
      <p:ext uri="{BB962C8B-B14F-4D97-AF65-F5344CB8AC3E}">
        <p14:creationId xmlns:p14="http://schemas.microsoft.com/office/powerpoint/2010/main" val="11088743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6" tIns="34289" rIns="68556" bIns="34289">
            <a:noAutofit/>
          </a:bodyPr>
          <a:lstStyle/>
          <a:p>
            <a:endParaRPr lang="zh-CN" altLang="en-US"/>
          </a:p>
        </p:txBody>
      </p:sp>
      <p:sp>
        <p:nvSpPr>
          <p:cNvPr id="9" name="图片占位符 8"/>
          <p:cNvSpPr>
            <a:spLocks noGrp="1"/>
          </p:cNvSpPr>
          <p:nvPr>
            <p:ph type="pic" sz="quarter" idx="11"/>
          </p:nvPr>
        </p:nvSpPr>
        <p:spPr>
          <a:xfrm>
            <a:off x="6407998" y="2397269"/>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6" tIns="34289" rIns="68556" bIns="34289">
            <a:noAutofit/>
          </a:bodyPr>
          <a:lstStyle/>
          <a:p>
            <a:endParaRPr lang="zh-CN" altLang="en-US"/>
          </a:p>
        </p:txBody>
      </p:sp>
    </p:spTree>
    <p:extLst>
      <p:ext uri="{BB962C8B-B14F-4D97-AF65-F5344CB8AC3E}">
        <p14:creationId xmlns:p14="http://schemas.microsoft.com/office/powerpoint/2010/main" val="41049412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4235272"/>
      </p:ext>
    </p:extLst>
  </p:cSld>
  <p:clrMapOvr>
    <a:masterClrMapping/>
  </p:clrMapOvr>
  <p:timing>
    <p:tnLst>
      <p:par>
        <p:cTn id="1" dur="indefinite" restart="never" nodeType="tmRoot"/>
      </p:par>
    </p:tnLst>
  </p:timing>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0098992"/>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644042"/>
      </p:ext>
    </p:extLst>
  </p:cSld>
  <p:clrMapOvr>
    <a:masterClrMapping/>
  </p:clrMapOvr>
  <p:timing>
    <p:tnLst>
      <p:par>
        <p:cTn id="1" dur="indefinite" restart="never" nodeType="tmRoot"/>
      </p:par>
    </p:tnLst>
  </p:timing>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8/29/2022</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4084972790"/>
      </p:ext>
    </p:extLst>
  </p:cSld>
  <p:clrMapOvr>
    <a:masterClrMapping/>
  </p:clrMapOvr>
  <p:timing>
    <p:tnLst>
      <p:par>
        <p:cTn id="1" dur="indefinite" restart="never" nodeType="tmRoot"/>
      </p:par>
    </p:tnLst>
  </p:timing>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2118893189"/>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0027676"/>
      </p:ext>
    </p:extLst>
  </p:cSld>
  <p:clrMapOvr>
    <a:masterClrMapping/>
  </p:clrMapOvr>
  <p:timing>
    <p:tnLst>
      <p:par>
        <p:cTn id="1" dur="indefinite" restart="never" nodeType="tmRoot"/>
      </p:par>
    </p:tnLst>
  </p:timing>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81166375"/>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0700168"/>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2838339"/>
      </p:ext>
    </p:extLst>
  </p:cSld>
  <p:clrMapOvr>
    <a:masterClrMapping/>
  </p:clrMapOvr>
  <p:timing>
    <p:tnLst>
      <p:par>
        <p:cTn id="1" dur="indefinite" restart="never" nodeType="tmRoot"/>
      </p:par>
    </p:tnLst>
  </p:timing>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4611032"/>
      </p:ext>
    </p:extLst>
  </p:cSld>
  <p:clrMapOvr>
    <a:masterClrMapping/>
  </p:clrMapOvr>
  <p:timing>
    <p:tnLst>
      <p:par>
        <p:cTn id="1" dur="indefinite" restart="never" nodeType="tmRoot"/>
      </p:par>
    </p:tnLst>
  </p:timing>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02050570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1" y="4683919"/>
            <a:ext cx="2133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17" tIns="17104" rIns="34217" bIns="17104"/>
          <a:lstStyle>
            <a:lvl1pPr>
              <a:defRPr/>
            </a:lvl1pPr>
          </a:lstStyle>
          <a:p>
            <a:pPr defTabSz="813357">
              <a:defRPr/>
            </a:pPr>
            <a:endParaRPr lang="en-US" sz="1600">
              <a:solidFill>
                <a:prstClr val="black"/>
              </a:solidFill>
            </a:endParaRPr>
          </a:p>
        </p:txBody>
      </p:sp>
      <p:sp>
        <p:nvSpPr>
          <p:cNvPr id="4" name="Rectangle 6"/>
          <p:cNvSpPr>
            <a:spLocks noGrp="1" noChangeArrowheads="1"/>
          </p:cNvSpPr>
          <p:nvPr>
            <p:ph type="sldNum" sz="quarter" idx="12"/>
          </p:nvPr>
        </p:nvSpPr>
        <p:spPr>
          <a:xfrm>
            <a:off x="6553201" y="4683919"/>
            <a:ext cx="2133600" cy="357188"/>
          </a:xfrm>
          <a:prstGeom prst="rect">
            <a:avLst/>
          </a:prstGeom>
        </p:spPr>
        <p:txBody>
          <a:bodyPr lIns="34217" tIns="17104" rIns="34217" bIns="17104"/>
          <a:lstStyle>
            <a:lvl1pPr>
              <a:defRPr/>
            </a:lvl1pPr>
          </a:lstStyle>
          <a:p>
            <a:pPr defTabSz="813357"/>
            <a:fld id="{475E0F57-EEA1-4A8B-9311-4AD2064A14C0}" type="slidenum">
              <a:rPr lang="en-US" sz="1600" smtClean="0">
                <a:solidFill>
                  <a:prstClr val="black"/>
                </a:solidFill>
              </a:rPr>
              <a:pPr defTabSz="813357"/>
              <a:t>‹#›</a:t>
            </a:fld>
            <a:endParaRPr lang="en-US" sz="1600">
              <a:solidFill>
                <a:prstClr val="black"/>
              </a:solidFill>
            </a:endParaRPr>
          </a:p>
        </p:txBody>
      </p:sp>
    </p:spTree>
    <p:extLst>
      <p:ext uri="{BB962C8B-B14F-4D97-AF65-F5344CB8AC3E}">
        <p14:creationId xmlns:p14="http://schemas.microsoft.com/office/powerpoint/2010/main" val="2509097673"/>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40307753"/>
      </p:ext>
    </p:extLst>
  </p:cSld>
  <p:clrMapOvr>
    <a:masterClrMapping/>
  </p:clrMapOvr>
  <p:timing>
    <p:tnLst>
      <p:par>
        <p:cT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4"/>
            <a:ext cx="8229600" cy="3394472"/>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457200" y="4767267"/>
            <a:ext cx="2133600" cy="273844"/>
          </a:xfrm>
          <a:prstGeom prst="rect">
            <a:avLst/>
          </a:prstGeom>
        </p:spPr>
        <p:txBody>
          <a:bodyPr lIns="34247" tIns="17120" rIns="34247" bIns="17120"/>
          <a:lstStyle/>
          <a:p>
            <a:pPr defTabSz="814974"/>
            <a:fld id="{7FE5A9CD-1CA5-4BB6-ABF6-C3DB2F9C09D1}" type="datetimeFigureOut">
              <a:rPr lang="en-US" sz="1600" smtClean="0">
                <a:solidFill>
                  <a:prstClr val="black"/>
                </a:solidFill>
              </a:rPr>
              <a:pPr defTabSz="814974"/>
              <a:t>8/29/2022</a:t>
            </a:fld>
            <a:endParaRPr lang="en-US" sz="1600">
              <a:solidFill>
                <a:prstClr val="black"/>
              </a:solidFill>
            </a:endParaRPr>
          </a:p>
        </p:txBody>
      </p:sp>
      <p:sp>
        <p:nvSpPr>
          <p:cNvPr id="5" name="Footer Placeholder 4"/>
          <p:cNvSpPr>
            <a:spLocks noGrp="1"/>
          </p:cNvSpPr>
          <p:nvPr>
            <p:ph type="ftr" sz="quarter" idx="11"/>
          </p:nvPr>
        </p:nvSpPr>
        <p:spPr>
          <a:xfrm>
            <a:off x="3124200" y="4767267"/>
            <a:ext cx="2895600" cy="273844"/>
          </a:xfrm>
          <a:prstGeom prst="rect">
            <a:avLst/>
          </a:prstGeom>
        </p:spPr>
        <p:txBody>
          <a:bodyPr lIns="34247" tIns="17120" rIns="34247" bIns="17120"/>
          <a:lstStyle/>
          <a:p>
            <a:pPr defTabSz="814974"/>
            <a:endParaRPr lang="en-US" sz="1600">
              <a:solidFill>
                <a:prstClr val="black"/>
              </a:solidFill>
            </a:endParaRPr>
          </a:p>
        </p:txBody>
      </p:sp>
      <p:sp>
        <p:nvSpPr>
          <p:cNvPr id="6" name="Slide Number Placeholder 5"/>
          <p:cNvSpPr>
            <a:spLocks noGrp="1"/>
          </p:cNvSpPr>
          <p:nvPr>
            <p:ph type="sldNum" sz="quarter" idx="12"/>
          </p:nvPr>
        </p:nvSpPr>
        <p:spPr>
          <a:xfrm>
            <a:off x="6553200" y="4767267"/>
            <a:ext cx="2133600" cy="273844"/>
          </a:xfrm>
          <a:prstGeom prst="rect">
            <a:avLst/>
          </a:prstGeom>
        </p:spPr>
        <p:txBody>
          <a:bodyPr lIns="34247" tIns="17120" rIns="34247" bIns="17120"/>
          <a:lstStyle/>
          <a:p>
            <a:pPr defTabSz="814974"/>
            <a:fld id="{E9E3A461-C528-4C33-83FA-271D1850C3B5}"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157669206"/>
      </p:ext>
    </p:extLst>
  </p:cSld>
  <p:clrMapOvr>
    <a:masterClrMapping/>
  </p:clrMapOvr>
  <p:timing>
    <p:tnLst>
      <p:par>
        <p:cT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457200" y="219077"/>
            <a:ext cx="8229600" cy="1038225"/>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457200" y="1428750"/>
            <a:ext cx="8229600" cy="30861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457200" y="4683919"/>
            <a:ext cx="2133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5" name="Rectangle 5"/>
          <p:cNvSpPr>
            <a:spLocks noGrp="1" noChangeArrowheads="1"/>
          </p:cNvSpPr>
          <p:nvPr>
            <p:ph type="ftr" sz="quarter" idx="11"/>
          </p:nvPr>
        </p:nvSpPr>
        <p:spPr>
          <a:xfrm>
            <a:off x="3124200" y="4683919"/>
            <a:ext cx="2895600" cy="357188"/>
          </a:xfrm>
          <a:prstGeom prst="rect">
            <a:avLst/>
          </a:prstGeom>
        </p:spPr>
        <p:txBody>
          <a:bodyPr lIns="81520" tIns="40760" rIns="81520" bIns="40760"/>
          <a:lstStyle>
            <a:lvl1pPr>
              <a:defRPr/>
            </a:lvl1pPr>
          </a:lstStyle>
          <a:p>
            <a:pPr defTabSz="814974">
              <a:defRPr/>
            </a:pPr>
            <a:endParaRPr lang="en-US" sz="1600">
              <a:solidFill>
                <a:prstClr val="black"/>
              </a:solidFill>
            </a:endParaRPr>
          </a:p>
        </p:txBody>
      </p:sp>
      <p:sp>
        <p:nvSpPr>
          <p:cNvPr id="6" name="Rectangle 6"/>
          <p:cNvSpPr>
            <a:spLocks noGrp="1" noChangeArrowheads="1"/>
          </p:cNvSpPr>
          <p:nvPr>
            <p:ph type="sldNum" sz="quarter" idx="12"/>
          </p:nvPr>
        </p:nvSpPr>
        <p:spPr>
          <a:xfrm>
            <a:off x="6553200" y="4683919"/>
            <a:ext cx="2133600" cy="357188"/>
          </a:xfrm>
          <a:prstGeom prst="rect">
            <a:avLst/>
          </a:prstGeom>
        </p:spPr>
        <p:txBody>
          <a:bodyPr lIns="81520" tIns="40760" rIns="81520" bIns="40760"/>
          <a:lstStyle>
            <a:lvl1pPr>
              <a:defRPr/>
            </a:lvl1pPr>
          </a:lstStyle>
          <a:p>
            <a:pPr defTabSz="814974">
              <a:defRPr/>
            </a:pPr>
            <a:fld id="{E979D15E-7C97-46BA-A533-0FCFA23F6052}" type="slidenum">
              <a:rPr lang="en-US" sz="1600" smtClean="0">
                <a:solidFill>
                  <a:prstClr val="black"/>
                </a:solidFill>
              </a:rPr>
              <a:pPr defTabSz="814974">
                <a:defRPr/>
              </a:pPr>
              <a:t>‹#›</a:t>
            </a:fld>
            <a:endParaRPr lang="en-US" sz="1600">
              <a:solidFill>
                <a:prstClr val="black"/>
              </a:solidFill>
            </a:endParaRPr>
          </a:p>
        </p:txBody>
      </p:sp>
    </p:spTree>
    <p:extLst>
      <p:ext uri="{BB962C8B-B14F-4D97-AF65-F5344CB8AC3E}">
        <p14:creationId xmlns:p14="http://schemas.microsoft.com/office/powerpoint/2010/main" val="2486065961"/>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674790600"/>
      </p:ext>
    </p:extLst>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457200" y="4683919"/>
            <a:ext cx="2133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3" name="Rectangle 5"/>
          <p:cNvSpPr>
            <a:spLocks noGrp="1" noChangeArrowheads="1"/>
          </p:cNvSpPr>
          <p:nvPr>
            <p:ph type="ftr" sz="quarter" idx="11"/>
          </p:nvPr>
        </p:nvSpPr>
        <p:spPr>
          <a:xfrm>
            <a:off x="3124200" y="4683919"/>
            <a:ext cx="2895600" cy="357188"/>
          </a:xfrm>
          <a:prstGeom prst="rect">
            <a:avLst/>
          </a:prstGeom>
        </p:spPr>
        <p:txBody>
          <a:bodyPr lIns="34247" tIns="17120" rIns="34247" bIns="17120"/>
          <a:lstStyle>
            <a:lvl1pPr>
              <a:defRPr/>
            </a:lvl1pPr>
          </a:lstStyle>
          <a:p>
            <a:pPr defTabSz="814974">
              <a:defRPr/>
            </a:pPr>
            <a:endParaRPr lang="en-US" sz="1600">
              <a:solidFill>
                <a:prstClr val="black"/>
              </a:solidFill>
            </a:endParaRPr>
          </a:p>
        </p:txBody>
      </p:sp>
      <p:sp>
        <p:nvSpPr>
          <p:cNvPr id="4" name="Rectangle 6"/>
          <p:cNvSpPr>
            <a:spLocks noGrp="1" noChangeArrowheads="1"/>
          </p:cNvSpPr>
          <p:nvPr>
            <p:ph type="sldNum" sz="quarter" idx="12"/>
          </p:nvPr>
        </p:nvSpPr>
        <p:spPr>
          <a:xfrm>
            <a:off x="6553200" y="4683919"/>
            <a:ext cx="2133600" cy="357188"/>
          </a:xfrm>
          <a:prstGeom prst="rect">
            <a:avLst/>
          </a:prstGeom>
        </p:spPr>
        <p:txBody>
          <a:bodyPr lIns="34247" tIns="17120" rIns="34247" bIns="17120"/>
          <a:lstStyle>
            <a:lvl1pPr>
              <a:defRPr/>
            </a:lvl1pPr>
          </a:lstStyle>
          <a:p>
            <a:pPr defTabSz="814974"/>
            <a:fld id="{475E0F57-EEA1-4A8B-9311-4AD2064A14C0}" type="slidenum">
              <a:rPr lang="en-US" sz="1600" smtClean="0">
                <a:solidFill>
                  <a:prstClr val="black"/>
                </a:solidFill>
              </a:rPr>
              <a:pPr defTabSz="814974"/>
              <a:t>‹#›</a:t>
            </a:fld>
            <a:endParaRPr lang="en-US" sz="1600">
              <a:solidFill>
                <a:prstClr val="black"/>
              </a:solidFill>
            </a:endParaRPr>
          </a:p>
        </p:txBody>
      </p:sp>
    </p:spTree>
    <p:extLst>
      <p:ext uri="{BB962C8B-B14F-4D97-AF65-F5344CB8AC3E}">
        <p14:creationId xmlns:p14="http://schemas.microsoft.com/office/powerpoint/2010/main" val="3420888667"/>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78900014"/>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4983944"/>
      </p:ext>
    </p:extLst>
  </p:cSld>
  <p:clrMapOvr>
    <a:masterClrMapping/>
  </p:clrMapOvr>
  <p:timing>
    <p:tnLst>
      <p:par>
        <p:cTn id="1" dur="indefinite" restart="never" nodeType="tmRoot"/>
      </p:par>
    </p:tnLst>
  </p:timing>
</p:sldLayout>
</file>

<file path=ppt/slideLayouts/slideLayout27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17954242"/>
      </p:ext>
    </p:extLst>
  </p:cSld>
  <p:clrMapOvr>
    <a:masterClrMapping/>
  </p:clrMapOvr>
  <p:timing>
    <p:tnLst>
      <p:par>
        <p:cTn id="1" dur="indefinite" restart="never" nodeType="tmRoot"/>
      </p:par>
    </p:tnLst>
  </p:timing>
</p:sldLayout>
</file>

<file path=ppt/slideLayouts/slideLayout27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5" name="Rectangle 5"/>
          <p:cNvSpPr>
            <a:spLocks noGrp="1" noChangeArrowheads="1"/>
          </p:cNvSpPr>
          <p:nvPr>
            <p:ph type="ftr" sz="quarter" idx="11"/>
          </p:nvPr>
        </p:nvSpPr>
        <p:spPr>
          <a:xfrm>
            <a:off x="3124407" y="4683919"/>
            <a:ext cx="2895223" cy="357188"/>
          </a:xfrm>
          <a:prstGeom prst="rect">
            <a:avLst/>
          </a:prstGeom>
        </p:spPr>
        <p:txBody>
          <a:bodyPr lIns="34247" tIns="17120" rIns="34247" bIns="17120"/>
          <a:lstStyle>
            <a:lvl1pPr>
              <a:defRPr/>
            </a:lvl1pPr>
          </a:lstStyle>
          <a:p>
            <a:pPr defTabSz="814974">
              <a:defRPr/>
            </a:pPr>
            <a:endParaRPr lang="en-US" sz="1600">
              <a:solidFill>
                <a:srgbClr val="000000"/>
              </a:solidFill>
            </a:endParaRPr>
          </a:p>
        </p:txBody>
      </p:sp>
      <p:sp>
        <p:nvSpPr>
          <p:cNvPr id="6" name="Rectangle 6"/>
          <p:cNvSpPr>
            <a:spLocks noGrp="1" noChangeArrowheads="1"/>
          </p:cNvSpPr>
          <p:nvPr>
            <p:ph type="sldNum" sz="quarter" idx="12"/>
          </p:nvPr>
        </p:nvSpPr>
        <p:spPr>
          <a:xfrm>
            <a:off x="6552961" y="4683919"/>
            <a:ext cx="2133917" cy="357188"/>
          </a:xfrm>
          <a:prstGeom prst="rect">
            <a:avLst/>
          </a:prstGeom>
        </p:spPr>
        <p:txBody>
          <a:bodyPr lIns="34247" tIns="17120" rIns="34247" bIns="17120"/>
          <a:lstStyle>
            <a:lvl1pPr>
              <a:defRPr/>
            </a:lvl1pPr>
          </a:lstStyle>
          <a:p>
            <a:pPr defTabSz="814974">
              <a:defRPr/>
            </a:pPr>
            <a:fld id="{BEF8FD80-C95D-4220-BF8B-01906B7B67AD}" type="slidenum">
              <a:rPr lang="en-US" sz="1600" smtClean="0">
                <a:solidFill>
                  <a:srgbClr val="000000"/>
                </a:solidFill>
              </a:rPr>
              <a:pPr defTabSz="814974">
                <a:defRPr/>
              </a:pPr>
              <a:t>‹#›</a:t>
            </a:fld>
            <a:endParaRPr lang="en-US" sz="1600">
              <a:solidFill>
                <a:srgbClr val="000000"/>
              </a:solidFill>
            </a:endParaRPr>
          </a:p>
        </p:txBody>
      </p:sp>
    </p:spTree>
    <p:extLst>
      <p:ext uri="{BB962C8B-B14F-4D97-AF65-F5344CB8AC3E}">
        <p14:creationId xmlns:p14="http://schemas.microsoft.com/office/powerpoint/2010/main" val="370290899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187006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8410800"/>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800074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01355879"/>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457140" y="4683919"/>
            <a:ext cx="2133918"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5" name="Rectangle 5"/>
          <p:cNvSpPr>
            <a:spLocks noGrp="1" noChangeArrowheads="1"/>
          </p:cNvSpPr>
          <p:nvPr>
            <p:ph type="ftr" sz="quarter" idx="11"/>
          </p:nvPr>
        </p:nvSpPr>
        <p:spPr>
          <a:xfrm>
            <a:off x="3124460" y="4683919"/>
            <a:ext cx="2895223" cy="357188"/>
          </a:xfrm>
          <a:prstGeom prst="rect">
            <a:avLst/>
          </a:prstGeom>
        </p:spPr>
        <p:txBody>
          <a:bodyPr lIns="34217" tIns="17104" rIns="34217" bIns="17104"/>
          <a:lstStyle>
            <a:lvl1pPr>
              <a:defRPr/>
            </a:lvl1pPr>
          </a:lstStyle>
          <a:p>
            <a:pPr defTabSz="813357">
              <a:defRPr/>
            </a:pPr>
            <a:endParaRPr lang="en-US" sz="1600">
              <a:solidFill>
                <a:srgbClr val="000000"/>
              </a:solidFill>
            </a:endParaRPr>
          </a:p>
        </p:txBody>
      </p:sp>
      <p:sp>
        <p:nvSpPr>
          <p:cNvPr id="6" name="Rectangle 6"/>
          <p:cNvSpPr>
            <a:spLocks noGrp="1" noChangeArrowheads="1"/>
          </p:cNvSpPr>
          <p:nvPr>
            <p:ph type="sldNum" sz="quarter" idx="12"/>
          </p:nvPr>
        </p:nvSpPr>
        <p:spPr>
          <a:xfrm>
            <a:off x="6553043" y="4683919"/>
            <a:ext cx="2133917" cy="357188"/>
          </a:xfrm>
          <a:prstGeom prst="rect">
            <a:avLst/>
          </a:prstGeom>
        </p:spPr>
        <p:txBody>
          <a:bodyPr lIns="34217" tIns="17104" rIns="34217" bIns="17104"/>
          <a:lstStyle>
            <a:lvl1pPr>
              <a:defRPr/>
            </a:lvl1pPr>
          </a:lstStyle>
          <a:p>
            <a:pPr defTabSz="813357">
              <a:defRPr/>
            </a:pPr>
            <a:fld id="{BEF8FD80-C95D-4220-BF8B-01906B7B67AD}" type="slidenum">
              <a:rPr lang="en-US" sz="1600" smtClean="0">
                <a:solidFill>
                  <a:srgbClr val="000000"/>
                </a:solidFill>
              </a:rPr>
              <a:pPr defTabSz="813357">
                <a:defRPr/>
              </a:pPr>
              <a:t>‹#›</a:t>
            </a:fld>
            <a:endParaRPr lang="en-US" sz="1600">
              <a:solidFill>
                <a:srgbClr val="000000"/>
              </a:solidFill>
            </a:endParaRPr>
          </a:p>
        </p:txBody>
      </p:sp>
    </p:spTree>
    <p:extLst>
      <p:ext uri="{BB962C8B-B14F-4D97-AF65-F5344CB8AC3E}">
        <p14:creationId xmlns:p14="http://schemas.microsoft.com/office/powerpoint/2010/main" val="348640678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51988859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246090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587015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963206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57027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0630192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7"/>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dirty="0">
                <a:solidFill>
                  <a:prstClr val="black"/>
                </a:solidFill>
              </a:endParaRPr>
            </a:p>
          </p:txBody>
        </p:sp>
      </p:grpSp>
      <p:grpSp>
        <p:nvGrpSpPr>
          <p:cNvPr id="81" name="Graphic 41"/>
          <p:cNvGrpSpPr/>
          <p:nvPr userDrawn="1"/>
        </p:nvGrpSpPr>
        <p:grpSpPr>
          <a:xfrm>
            <a:off x="7195517"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69"/>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69"/>
              <a:endParaRPr lang="en-US" sz="1400">
                <a:solidFill>
                  <a:prstClr val="black"/>
                </a:solidFill>
              </a:endParaRPr>
            </a:p>
          </p:txBody>
        </p:sp>
      </p:grpSp>
    </p:spTree>
    <p:extLst>
      <p:ext uri="{BB962C8B-B14F-4D97-AF65-F5344CB8AC3E}">
        <p14:creationId xmlns:p14="http://schemas.microsoft.com/office/powerpoint/2010/main" val="272495158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7"/>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56813052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2550199"/>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58" tIns="34289" rIns="68558" bIns="34289" anchor="ctr"/>
          <a:lstStyle>
            <a:lvl1pPr marL="0" indent="0" algn="ctr">
              <a:buNone/>
              <a:defRPr sz="1200">
                <a:latin typeface="Arial" panose="020B0604020202020204" pitchFamily="34" charset="0"/>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58" tIns="34289" rIns="68558"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226120959"/>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58" tIns="34289" rIns="68558" bIns="34289" anchor="ct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7"/>
            <a:ext cx="9144000" cy="543185"/>
          </a:xfrm>
          <a:prstGeom prst="rect">
            <a:avLst/>
          </a:prstGeom>
        </p:spPr>
        <p:txBody>
          <a:bodyPr lIns="68558" tIns="34289" rIns="68558"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37959673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58" tIns="34289" rIns="68558"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2197742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en-US" sz="1400">
              <a:solidFill>
                <a:prstClr val="white"/>
              </a:solidFill>
            </a:endParaRPr>
          </a:p>
        </p:txBody>
      </p:sp>
      <p:sp>
        <p:nvSpPr>
          <p:cNvPr id="8" name="Picture Placeholder 7"/>
          <p:cNvSpPr>
            <a:spLocks noGrp="1"/>
          </p:cNvSpPr>
          <p:nvPr>
            <p:ph type="pic" idx="10" hasCustomPrompt="1"/>
          </p:nvPr>
        </p:nvSpPr>
        <p:spPr>
          <a:xfrm>
            <a:off x="353674" y="163740"/>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1" name="Graphic 47"/>
          <p:cNvSpPr/>
          <p:nvPr userDrawn="1"/>
        </p:nvSpPr>
        <p:spPr>
          <a:xfrm>
            <a:off x="7219315" y="3047568"/>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2" name="Graphic 47"/>
          <p:cNvSpPr/>
          <p:nvPr userDrawn="1"/>
        </p:nvSpPr>
        <p:spPr>
          <a:xfrm>
            <a:off x="7966426" y="3600043"/>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3" name="Freeform: Shape 12"/>
          <p:cNvSpPr/>
          <p:nvPr userDrawn="1"/>
        </p:nvSpPr>
        <p:spPr>
          <a:xfrm>
            <a:off x="8831128"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4" name="Graphic 47"/>
          <p:cNvSpPr/>
          <p:nvPr userDrawn="1"/>
        </p:nvSpPr>
        <p:spPr>
          <a:xfrm>
            <a:off x="804874" y="4324535"/>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5" name="Graphic 47"/>
          <p:cNvSpPr/>
          <p:nvPr userDrawn="1"/>
        </p:nvSpPr>
        <p:spPr>
          <a:xfrm>
            <a:off x="-1" y="3895700"/>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58" tIns="34289" rIns="68558" bIns="34289" rtlCol="0" anchor="ctr"/>
          <a:lstStyle/>
          <a:p>
            <a:pPr defTabSz="685069"/>
            <a:endParaRPr lang="en-US" sz="1400">
              <a:solidFill>
                <a:prstClr val="black"/>
              </a:solidFill>
            </a:endParaRPr>
          </a:p>
        </p:txBody>
      </p:sp>
    </p:spTree>
    <p:extLst>
      <p:ext uri="{BB962C8B-B14F-4D97-AF65-F5344CB8AC3E}">
        <p14:creationId xmlns:p14="http://schemas.microsoft.com/office/powerpoint/2010/main" val="36214700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7"/>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84698576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2342879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6"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5" y="585805"/>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58" tIns="34289" rIns="68558" bIns="34289" anchor="ctr">
            <a:noAutofit/>
          </a:bodyPr>
          <a:lstStyle>
            <a:lvl1pPr marL="0" indent="0" algn="ctr">
              <a:buNone/>
              <a:defRPr sz="900" baseline="0">
                <a:latin typeface="+mn-lt"/>
                <a:cs typeface="Arial" panose="020B0604020202020204" pitchFamily="34" charset="0"/>
              </a:defRPr>
            </a:lvl1pPr>
            <a:lvl2pPr marL="342767" indent="0">
              <a:buNone/>
              <a:defRPr sz="2100"/>
            </a:lvl2pPr>
            <a:lvl3pPr marL="685545" indent="0">
              <a:buNone/>
              <a:defRPr sz="1800"/>
            </a:lvl3pPr>
            <a:lvl4pPr marL="1028318" indent="0">
              <a:buNone/>
              <a:defRPr sz="1500"/>
            </a:lvl4pPr>
            <a:lvl5pPr marL="1371090" indent="0">
              <a:buNone/>
              <a:defRPr sz="1500"/>
            </a:lvl5pPr>
            <a:lvl6pPr marL="1713869" indent="0">
              <a:buNone/>
              <a:defRPr sz="1500"/>
            </a:lvl6pPr>
            <a:lvl7pPr marL="2056634" indent="0">
              <a:buNone/>
              <a:defRPr sz="1500"/>
            </a:lvl7pPr>
            <a:lvl8pPr marL="2399400" indent="0">
              <a:buNone/>
              <a:defRPr sz="1500"/>
            </a:lvl8pPr>
            <a:lvl9pPr marL="2742167"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6279905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4"/>
            <a:ext cx="8679898" cy="543185"/>
          </a:xfrm>
          <a:prstGeom prst="rect">
            <a:avLst/>
          </a:prstGeom>
        </p:spPr>
        <p:txBody>
          <a:bodyPr lIns="68558" tIns="34289" rIns="68558"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3" y="848709"/>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white"/>
              </a:solidFill>
            </a:endParaRPr>
          </a:p>
        </p:txBody>
      </p:sp>
      <p:sp>
        <p:nvSpPr>
          <p:cNvPr id="5" name="Half Frame 4"/>
          <p:cNvSpPr/>
          <p:nvPr userDrawn="1"/>
        </p:nvSpPr>
        <p:spPr>
          <a:xfrm rot="5400000">
            <a:off x="2292898"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58" tIns="34289" rIns="68558" bIns="34289" rtlCol="0" anchor="ctr"/>
          <a:lstStyle/>
          <a:p>
            <a:pPr algn="ctr" defTabSz="685069"/>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58" tIns="34289" rIns="68558" bIns="34289" rtlCol="0" anchor="ctr">
            <a:spAutoFit/>
          </a:bodyPr>
          <a:lstStyle/>
          <a:p>
            <a:pPr defTabSz="685069"/>
            <a:r>
              <a:rPr lang="en-US" altLang="ko-KR" sz="1100" b="1" dirty="0">
                <a:solidFill>
                  <a:prstClr val="white"/>
                </a:solidFill>
                <a:cs typeface="Arial" panose="020B0604020202020204" pitchFamily="34" charset="0"/>
              </a:rPr>
              <a:t>You can Change Fill Color &amp;</a:t>
            </a:r>
          </a:p>
          <a:p>
            <a:pPr defTabSz="685069"/>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58" tIns="34289" rIns="68558" bIns="34289" rtlCol="0" anchor="ctr">
            <a:spAutoFit/>
          </a:bodyPr>
          <a:lstStyle/>
          <a:p>
            <a:pPr defTabSz="685069"/>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58" tIns="34289" rIns="68558" bIns="34289" rtlCol="0" anchor="ctr">
            <a:spAutoFit/>
          </a:bodyPr>
          <a:lstStyle/>
          <a:p>
            <a:pPr defTabSz="685069"/>
            <a:r>
              <a:rPr lang="en-US" altLang="ko-KR" sz="2100" b="1" dirty="0">
                <a:solidFill>
                  <a:prstClr val="white"/>
                </a:solidFill>
                <a:cs typeface="Arial" panose="020B0604020202020204" pitchFamily="34" charset="0"/>
              </a:rPr>
              <a:t>FREE </a:t>
            </a:r>
          </a:p>
          <a:p>
            <a:pPr defTabSz="685069"/>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148994399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8"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7312344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93432553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573808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58" tIns="34289" rIns="68558" bIns="34289" anchor="ctr">
            <a:noAutofit/>
          </a:bodyPr>
          <a:lstStyle>
            <a:lvl1pPr marL="0" marR="0" indent="0" algn="ctr" defTabSz="685545"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4561487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58" tIns="34289" rIns="68558"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4"/>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069"/>
              <a:endParaRPr lang="ko-KR" altLang="en-US">
                <a:solidFill>
                  <a:prstClr val="black"/>
                </a:solidFill>
              </a:endParaRPr>
            </a:p>
          </p:txBody>
        </p:sp>
      </p:grpSp>
    </p:spTree>
    <p:extLst>
      <p:ext uri="{BB962C8B-B14F-4D97-AF65-F5344CB8AC3E}">
        <p14:creationId xmlns:p14="http://schemas.microsoft.com/office/powerpoint/2010/main" val="93480807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58" tIns="34289" rIns="68558" bIns="34289">
            <a:noAutofit/>
          </a:bodyPr>
          <a:lstStyle/>
          <a:p>
            <a:endParaRPr lang="zh-CN" altLang="en-US"/>
          </a:p>
        </p:txBody>
      </p:sp>
      <p:sp>
        <p:nvSpPr>
          <p:cNvPr id="9" name="图片占位符 8"/>
          <p:cNvSpPr>
            <a:spLocks noGrp="1"/>
          </p:cNvSpPr>
          <p:nvPr>
            <p:ph type="pic" sz="quarter" idx="11"/>
          </p:nvPr>
        </p:nvSpPr>
        <p:spPr>
          <a:xfrm>
            <a:off x="6407998" y="2397268"/>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58" tIns="34289" rIns="68558" bIns="34289">
            <a:noAutofit/>
          </a:bodyPr>
          <a:lstStyle/>
          <a:p>
            <a:endParaRPr lang="zh-CN" altLang="en-US"/>
          </a:p>
        </p:txBody>
      </p:sp>
    </p:spTree>
    <p:extLst>
      <p:ext uri="{BB962C8B-B14F-4D97-AF65-F5344CB8AC3E}">
        <p14:creationId xmlns:p14="http://schemas.microsoft.com/office/powerpoint/2010/main" val="251814162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94140517"/>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C465F373-A181-4198-842B-E5EEF0DF0014}"/>
              </a:ext>
            </a:extLst>
          </p:cNvPr>
          <p:cNvSpPr>
            <a:spLocks noGrp="1"/>
          </p:cNvSpPr>
          <p:nvPr>
            <p:ph type="dt" sz="half" idx="10"/>
          </p:nvPr>
        </p:nvSpPr>
        <p:spPr/>
        <p:txBody>
          <a:bodyPr lIns="68558" tIns="34289" rIns="68558" bIns="34289"/>
          <a:lstStyle>
            <a:lvl1pPr>
              <a:defRPr/>
            </a:lvl1pPr>
          </a:lstStyle>
          <a:p>
            <a:pPr defTabSz="685069"/>
            <a:endParaRPr lang="en-US" altLang="en-US" sz="1400">
              <a:solidFill>
                <a:prstClr val="black"/>
              </a:solidFill>
            </a:endParaRPr>
          </a:p>
        </p:txBody>
      </p:sp>
      <p:sp>
        <p:nvSpPr>
          <p:cNvPr id="3" name="Footer Placeholder 2">
            <a:extLst>
              <a:ext uri="{FF2B5EF4-FFF2-40B4-BE49-F238E27FC236}">
                <a16:creationId xmlns:a16="http://schemas.microsoft.com/office/drawing/2014/main" xmlns="" id="{0D7D5996-AA77-4B81-A1D2-94E43515374F}"/>
              </a:ext>
            </a:extLst>
          </p:cNvPr>
          <p:cNvSpPr>
            <a:spLocks noGrp="1"/>
          </p:cNvSpPr>
          <p:nvPr>
            <p:ph type="ftr" sz="quarter" idx="11"/>
          </p:nvPr>
        </p:nvSpPr>
        <p:spPr/>
        <p:txBody>
          <a:bodyPr lIns="68558" tIns="34289" rIns="68558" bIns="34289"/>
          <a:lstStyle>
            <a:lvl1pPr>
              <a:defRPr/>
            </a:lvl1pPr>
          </a:lstStyle>
          <a:p>
            <a:pPr defTabSz="685069"/>
            <a:endParaRPr lang="en-US" altLang="en-US" sz="1400">
              <a:solidFill>
                <a:prstClr val="black"/>
              </a:solidFill>
            </a:endParaRPr>
          </a:p>
        </p:txBody>
      </p:sp>
      <p:sp>
        <p:nvSpPr>
          <p:cNvPr id="4" name="Slide Number Placeholder 3">
            <a:extLst>
              <a:ext uri="{FF2B5EF4-FFF2-40B4-BE49-F238E27FC236}">
                <a16:creationId xmlns:a16="http://schemas.microsoft.com/office/drawing/2014/main" xmlns="" id="{533B4CB9-0356-401F-B2D3-182D79CFA7F0}"/>
              </a:ext>
            </a:extLst>
          </p:cNvPr>
          <p:cNvSpPr>
            <a:spLocks noGrp="1"/>
          </p:cNvSpPr>
          <p:nvPr>
            <p:ph type="sldNum" sz="quarter" idx="12"/>
          </p:nvPr>
        </p:nvSpPr>
        <p:spPr/>
        <p:txBody>
          <a:bodyPr lIns="68558" tIns="34289" rIns="68558" bIns="34289"/>
          <a:lstStyle>
            <a:lvl1pPr>
              <a:defRPr/>
            </a:lvl1pPr>
          </a:lstStyle>
          <a:p>
            <a:pPr defTabSz="685069"/>
            <a:fld id="{1FD9860F-6113-4557-A0F6-5FF0A87D581D}" type="slidenum">
              <a:rPr lang="en-US" altLang="en-US" sz="1400" smtClean="0">
                <a:solidFill>
                  <a:prstClr val="black"/>
                </a:solidFill>
              </a:rPr>
              <a:pPr defTabSz="685069"/>
              <a:t>‹#›</a:t>
            </a:fld>
            <a:endParaRPr lang="en-US" altLang="en-US" sz="1400">
              <a:solidFill>
                <a:prstClr val="black"/>
              </a:solidFill>
            </a:endParaRPr>
          </a:p>
        </p:txBody>
      </p:sp>
    </p:spTree>
    <p:extLst>
      <p:ext uri="{BB962C8B-B14F-4D97-AF65-F5344CB8AC3E}">
        <p14:creationId xmlns:p14="http://schemas.microsoft.com/office/powerpoint/2010/main" val="223185803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5903582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235912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3461068"/>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5371597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5630564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859022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879874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3"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val="13068099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5"/>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dirty="0">
                <a:solidFill>
                  <a:prstClr val="black"/>
                </a:solidFill>
              </a:endParaRPr>
            </a:p>
          </p:txBody>
        </p:sp>
      </p:grpSp>
      <p:grpSp>
        <p:nvGrpSpPr>
          <p:cNvPr id="81" name="Graphic 41"/>
          <p:cNvGrpSpPr/>
          <p:nvPr userDrawn="1"/>
        </p:nvGrpSpPr>
        <p:grpSpPr>
          <a:xfrm>
            <a:off x="7195515"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03"/>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03"/>
              <a:endParaRPr lang="en-US" sz="1400">
                <a:solidFill>
                  <a:prstClr val="black"/>
                </a:solidFill>
              </a:endParaRPr>
            </a:p>
          </p:txBody>
        </p:sp>
      </p:grpSp>
    </p:spTree>
    <p:extLst>
      <p:ext uri="{BB962C8B-B14F-4D97-AF65-F5344CB8AC3E}">
        <p14:creationId xmlns:p14="http://schemas.microsoft.com/office/powerpoint/2010/main" val="353682208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5"/>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92963923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1" tIns="34289" rIns="68561" bIns="34289" anchor="ctr"/>
          <a:lstStyle>
            <a:lvl1pPr marL="0" indent="0" algn="ctr">
              <a:buNone/>
              <a:defRPr sz="1200">
                <a:latin typeface="Arial" panose="020B0604020202020204" pitchFamily="34" charset="0"/>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1" tIns="34289" rIns="68561"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308579008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1" tIns="34289" rIns="68561" bIns="34289" anchor="ct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5"/>
            <a:ext cx="9144000" cy="543185"/>
          </a:xfrm>
          <a:prstGeom prst="rect">
            <a:avLst/>
          </a:prstGeom>
        </p:spPr>
        <p:txBody>
          <a:bodyPr lIns="68561" tIns="34289" rIns="68561"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117524035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1" tIns="34289" rIns="68561"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56399478"/>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en-US" sz="1400">
              <a:solidFill>
                <a:prstClr val="white"/>
              </a:solidFill>
            </a:endParaRPr>
          </a:p>
        </p:txBody>
      </p:sp>
      <p:sp>
        <p:nvSpPr>
          <p:cNvPr id="8" name="Picture Placeholder 7"/>
          <p:cNvSpPr>
            <a:spLocks noGrp="1"/>
          </p:cNvSpPr>
          <p:nvPr>
            <p:ph type="pic" idx="10" hasCustomPrompt="1"/>
          </p:nvPr>
        </p:nvSpPr>
        <p:spPr>
          <a:xfrm>
            <a:off x="353674" y="163738"/>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1" name="Graphic 47"/>
          <p:cNvSpPr/>
          <p:nvPr userDrawn="1"/>
        </p:nvSpPr>
        <p:spPr>
          <a:xfrm>
            <a:off x="7219315" y="3047566"/>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2" name="Graphic 47"/>
          <p:cNvSpPr/>
          <p:nvPr userDrawn="1"/>
        </p:nvSpPr>
        <p:spPr>
          <a:xfrm>
            <a:off x="7966426" y="3600041"/>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3" name="Freeform: Shape 12"/>
          <p:cNvSpPr/>
          <p:nvPr userDrawn="1"/>
        </p:nvSpPr>
        <p:spPr>
          <a:xfrm>
            <a:off x="8831126"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4" name="Graphic 47"/>
          <p:cNvSpPr/>
          <p:nvPr userDrawn="1"/>
        </p:nvSpPr>
        <p:spPr>
          <a:xfrm>
            <a:off x="804872" y="4324533"/>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5" name="Graphic 47"/>
          <p:cNvSpPr/>
          <p:nvPr userDrawn="1"/>
        </p:nvSpPr>
        <p:spPr>
          <a:xfrm>
            <a:off x="-1" y="3895698"/>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1" tIns="34289" rIns="68561" bIns="34289" rtlCol="0" anchor="ctr"/>
          <a:lstStyle/>
          <a:p>
            <a:pPr defTabSz="685103"/>
            <a:endParaRPr lang="en-US" sz="1400">
              <a:solidFill>
                <a:prstClr val="black"/>
              </a:solidFill>
            </a:endParaRPr>
          </a:p>
        </p:txBody>
      </p:sp>
    </p:spTree>
    <p:extLst>
      <p:ext uri="{BB962C8B-B14F-4D97-AF65-F5344CB8AC3E}">
        <p14:creationId xmlns:p14="http://schemas.microsoft.com/office/powerpoint/2010/main" val="1013163494"/>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5"/>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84043446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90051071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6766" y="369589"/>
            <a:ext cx="1799641" cy="480938"/>
            <a:chOff x="837065" y="3215210"/>
            <a:chExt cx="5524500" cy="1476375"/>
          </a:xfrm>
          <a:solidFill>
            <a:schemeClr val="accent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accent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193584614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4"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3" y="585803"/>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1" tIns="34289" rIns="68561" bIns="34289" anchor="ctr">
            <a:noAutofit/>
          </a:bodyPr>
          <a:lstStyle>
            <a:lvl1pPr marL="0" indent="0" algn="ctr">
              <a:buNone/>
              <a:defRPr sz="900" baseline="0">
                <a:latin typeface="+mn-lt"/>
                <a:cs typeface="Arial" panose="020B0604020202020204" pitchFamily="34" charset="0"/>
              </a:defRPr>
            </a:lvl1pPr>
            <a:lvl2pPr marL="342785" indent="0">
              <a:buNone/>
              <a:defRPr sz="2100"/>
            </a:lvl2pPr>
            <a:lvl3pPr marL="685579" indent="0">
              <a:buNone/>
              <a:defRPr sz="1800"/>
            </a:lvl3pPr>
            <a:lvl4pPr marL="1028369" indent="0">
              <a:buNone/>
              <a:defRPr sz="1500"/>
            </a:lvl4pPr>
            <a:lvl5pPr marL="1371158" indent="0">
              <a:buNone/>
              <a:defRPr sz="1500"/>
            </a:lvl5pPr>
            <a:lvl6pPr marL="1713953" indent="0">
              <a:buNone/>
              <a:defRPr sz="1500"/>
            </a:lvl6pPr>
            <a:lvl7pPr marL="2056736" indent="0">
              <a:buNone/>
              <a:defRPr sz="1500"/>
            </a:lvl7pPr>
            <a:lvl8pPr marL="2399520" indent="0">
              <a:buNone/>
              <a:defRPr sz="1500"/>
            </a:lvl8pPr>
            <a:lvl9pPr marL="2742305"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56641891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2"/>
            <a:ext cx="8679898" cy="543185"/>
          </a:xfrm>
          <a:prstGeom prst="rect">
            <a:avLst/>
          </a:prstGeom>
        </p:spPr>
        <p:txBody>
          <a:bodyPr lIns="68561" tIns="34289" rIns="68561"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21" y="848707"/>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white"/>
              </a:solidFill>
            </a:endParaRPr>
          </a:p>
        </p:txBody>
      </p:sp>
      <p:sp>
        <p:nvSpPr>
          <p:cNvPr id="5" name="Half Frame 4"/>
          <p:cNvSpPr/>
          <p:nvPr userDrawn="1"/>
        </p:nvSpPr>
        <p:spPr>
          <a:xfrm rot="5400000">
            <a:off x="2292896"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1" tIns="34289" rIns="68561" bIns="34289" rtlCol="0" anchor="ctr"/>
          <a:lstStyle/>
          <a:p>
            <a:pPr algn="ctr" defTabSz="685103"/>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1" tIns="34289" rIns="68561" bIns="34289" rtlCol="0" anchor="ctr">
            <a:spAutoFit/>
          </a:bodyPr>
          <a:lstStyle/>
          <a:p>
            <a:pPr defTabSz="685103"/>
            <a:r>
              <a:rPr lang="en-US" altLang="ko-KR" sz="1100" b="1" dirty="0">
                <a:solidFill>
                  <a:prstClr val="white"/>
                </a:solidFill>
                <a:cs typeface="Arial" panose="020B0604020202020204" pitchFamily="34" charset="0"/>
              </a:rPr>
              <a:t>You can Change Fill Color &amp;</a:t>
            </a:r>
          </a:p>
          <a:p>
            <a:pPr defTabSz="685103"/>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1" tIns="34289" rIns="68561" bIns="34289" rtlCol="0" anchor="ctr">
            <a:spAutoFit/>
          </a:bodyPr>
          <a:lstStyle/>
          <a:p>
            <a:pPr defTabSz="685103"/>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1" tIns="34289" rIns="68561" bIns="34289" rtlCol="0" anchor="ctr">
            <a:spAutoFit/>
          </a:bodyPr>
          <a:lstStyle/>
          <a:p>
            <a:pPr defTabSz="685103"/>
            <a:r>
              <a:rPr lang="en-US" altLang="ko-KR" sz="2100" b="1" dirty="0">
                <a:solidFill>
                  <a:prstClr val="white"/>
                </a:solidFill>
                <a:cs typeface="Arial" panose="020B0604020202020204" pitchFamily="34" charset="0"/>
              </a:rPr>
              <a:t>FREE </a:t>
            </a:r>
          </a:p>
          <a:p>
            <a:pPr defTabSz="685103"/>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425224386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6"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21237441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10286984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1" tIns="34289" rIns="68561" bIns="34289" anchor="ctr">
            <a:noAutofit/>
          </a:bodyPr>
          <a:lstStyle>
            <a:lvl1pPr marL="0" marR="0" indent="0" algn="ctr" defTabSz="685579"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4032668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1" tIns="34289" rIns="68561"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2"/>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03"/>
              <a:endParaRPr lang="ko-KR" altLang="en-US">
                <a:solidFill>
                  <a:prstClr val="black"/>
                </a:solidFill>
              </a:endParaRPr>
            </a:p>
          </p:txBody>
        </p:sp>
      </p:grpSp>
    </p:spTree>
    <p:extLst>
      <p:ext uri="{BB962C8B-B14F-4D97-AF65-F5344CB8AC3E}">
        <p14:creationId xmlns:p14="http://schemas.microsoft.com/office/powerpoint/2010/main" val="423645573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1" tIns="34289" rIns="68561" bIns="34289">
            <a:noAutofit/>
          </a:bodyPr>
          <a:lstStyle/>
          <a:p>
            <a:endParaRPr lang="zh-CN" altLang="en-US"/>
          </a:p>
        </p:txBody>
      </p:sp>
      <p:sp>
        <p:nvSpPr>
          <p:cNvPr id="9" name="图片占位符 8"/>
          <p:cNvSpPr>
            <a:spLocks noGrp="1"/>
          </p:cNvSpPr>
          <p:nvPr>
            <p:ph type="pic" sz="quarter" idx="11"/>
          </p:nvPr>
        </p:nvSpPr>
        <p:spPr>
          <a:xfrm>
            <a:off x="6407998" y="2397266"/>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1" tIns="34289" rIns="68561" bIns="34289">
            <a:noAutofit/>
          </a:bodyPr>
          <a:lstStyle/>
          <a:p>
            <a:endParaRPr lang="zh-CN" altLang="en-US"/>
          </a:p>
        </p:txBody>
      </p:sp>
    </p:spTree>
    <p:extLst>
      <p:ext uri="{BB962C8B-B14F-4D97-AF65-F5344CB8AC3E}">
        <p14:creationId xmlns:p14="http://schemas.microsoft.com/office/powerpoint/2010/main" val="228888980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itle">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6982232"/>
      </p:ext>
    </p:extLst>
  </p:cSld>
  <p:clrMapOvr>
    <a:masterClrMapping/>
  </p:clrMapOvr>
  <mc:AlternateContent xmlns:mc="http://schemas.openxmlformats.org/markup-compatibility/2006" xmlns:p14="http://schemas.microsoft.com/office/powerpoint/2010/main">
    <mc:Choice Requires="p14">
      <p:transition spd="slow" p14:dur="3500" advClick="0" advTm="3000">
        <p:random/>
      </p:transition>
    </mc:Choice>
    <mc:Fallback xmlns="">
      <p:transition spd="slow" advClick="0" advTm="3000">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C465F373-A181-4198-842B-E5EEF0DF0014}"/>
              </a:ext>
            </a:extLst>
          </p:cNvPr>
          <p:cNvSpPr>
            <a:spLocks noGrp="1"/>
          </p:cNvSpPr>
          <p:nvPr>
            <p:ph type="dt" sz="half" idx="10"/>
          </p:nvPr>
        </p:nvSpPr>
        <p:spPr/>
        <p:txBody>
          <a:bodyPr lIns="68561" tIns="34289" rIns="68561" bIns="34289"/>
          <a:lstStyle>
            <a:lvl1pPr>
              <a:defRPr/>
            </a:lvl1pPr>
          </a:lstStyle>
          <a:p>
            <a:pPr defTabSz="685103"/>
            <a:endParaRPr lang="en-US" altLang="en-US" sz="1400">
              <a:solidFill>
                <a:prstClr val="black"/>
              </a:solidFill>
            </a:endParaRPr>
          </a:p>
        </p:txBody>
      </p:sp>
      <p:sp>
        <p:nvSpPr>
          <p:cNvPr id="3" name="Footer Placeholder 2">
            <a:extLst>
              <a:ext uri="{FF2B5EF4-FFF2-40B4-BE49-F238E27FC236}">
                <a16:creationId xmlns:a16="http://schemas.microsoft.com/office/drawing/2014/main" xmlns="" id="{0D7D5996-AA77-4B81-A1D2-94E43515374F}"/>
              </a:ext>
            </a:extLst>
          </p:cNvPr>
          <p:cNvSpPr>
            <a:spLocks noGrp="1"/>
          </p:cNvSpPr>
          <p:nvPr>
            <p:ph type="ftr" sz="quarter" idx="11"/>
          </p:nvPr>
        </p:nvSpPr>
        <p:spPr/>
        <p:txBody>
          <a:bodyPr lIns="68561" tIns="34289" rIns="68561" bIns="34289"/>
          <a:lstStyle>
            <a:lvl1pPr>
              <a:defRPr/>
            </a:lvl1pPr>
          </a:lstStyle>
          <a:p>
            <a:pPr defTabSz="685103"/>
            <a:endParaRPr lang="en-US" altLang="en-US" sz="1400">
              <a:solidFill>
                <a:prstClr val="black"/>
              </a:solidFill>
            </a:endParaRPr>
          </a:p>
        </p:txBody>
      </p:sp>
      <p:sp>
        <p:nvSpPr>
          <p:cNvPr id="4" name="Slide Number Placeholder 3">
            <a:extLst>
              <a:ext uri="{FF2B5EF4-FFF2-40B4-BE49-F238E27FC236}">
                <a16:creationId xmlns:a16="http://schemas.microsoft.com/office/drawing/2014/main" xmlns="" id="{533B4CB9-0356-401F-B2D3-182D79CFA7F0}"/>
              </a:ext>
            </a:extLst>
          </p:cNvPr>
          <p:cNvSpPr>
            <a:spLocks noGrp="1"/>
          </p:cNvSpPr>
          <p:nvPr>
            <p:ph type="sldNum" sz="quarter" idx="12"/>
          </p:nvPr>
        </p:nvSpPr>
        <p:spPr/>
        <p:txBody>
          <a:bodyPr lIns="68561" tIns="34289" rIns="68561" bIns="34289"/>
          <a:lstStyle>
            <a:lvl1pPr>
              <a:defRPr/>
            </a:lvl1pPr>
          </a:lstStyle>
          <a:p>
            <a:pPr defTabSz="685103"/>
            <a:fld id="{1FD9860F-6113-4557-A0F6-5FF0A87D581D}" type="slidenum">
              <a:rPr lang="en-US" altLang="en-US" sz="1400" smtClean="0">
                <a:solidFill>
                  <a:prstClr val="black"/>
                </a:solidFill>
              </a:rPr>
              <a:pPr defTabSz="685103"/>
              <a:t>‹#›</a:t>
            </a:fld>
            <a:endParaRPr lang="en-US" altLang="en-US" sz="1400">
              <a:solidFill>
                <a:prstClr val="black"/>
              </a:solidFill>
            </a:endParaRPr>
          </a:p>
        </p:txBody>
      </p:sp>
    </p:spTree>
    <p:extLst>
      <p:ext uri="{BB962C8B-B14F-4D97-AF65-F5344CB8AC3E}">
        <p14:creationId xmlns:p14="http://schemas.microsoft.com/office/powerpoint/2010/main" val="155899089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89402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8"/>
            <a:ext cx="9144000" cy="543185"/>
          </a:xfrm>
          <a:prstGeom prst="rect">
            <a:avLst/>
          </a:prstGeom>
        </p:spPr>
        <p:txBody>
          <a:bodyPr lIns="68556" tIns="34289" rIns="68556"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8"/>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dirty="0">
                <a:solidFill>
                  <a:prstClr val="black"/>
                </a:solidFill>
              </a:endParaRPr>
            </a:p>
          </p:txBody>
        </p:sp>
      </p:grpSp>
      <p:grpSp>
        <p:nvGrpSpPr>
          <p:cNvPr id="81" name="Graphic 41"/>
          <p:cNvGrpSpPr/>
          <p:nvPr userDrawn="1"/>
        </p:nvGrpSpPr>
        <p:grpSpPr>
          <a:xfrm>
            <a:off x="7195518"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052"/>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052"/>
              <a:endParaRPr lang="en-US" sz="1400">
                <a:solidFill>
                  <a:prstClr val="black"/>
                </a:solidFill>
              </a:endParaRPr>
            </a:p>
          </p:txBody>
        </p:sp>
      </p:grpSp>
    </p:spTree>
    <p:extLst>
      <p:ext uri="{BB962C8B-B14F-4D97-AF65-F5344CB8AC3E}">
        <p14:creationId xmlns:p14="http://schemas.microsoft.com/office/powerpoint/2010/main" val="25712866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3_Style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2054254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7354450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0793548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664463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7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537650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2_Contents slide layout">
    <p:bg>
      <p:bgPr>
        <a:gradFill>
          <a:gsLst>
            <a:gs pos="0">
              <a:schemeClr val="accent2"/>
            </a:gs>
            <a:gs pos="73000">
              <a:schemeClr val="accent2">
                <a:lumMod val="75000"/>
              </a:schemeClr>
            </a:gs>
            <a:gs pos="100000">
              <a:schemeClr val="accent2">
                <a:lumMod val="50000"/>
              </a:schemeClr>
            </a:gs>
          </a:gsLst>
          <a:path path="circle">
            <a:fillToRect l="50000" t="50000" r="50000" b="50000"/>
          </a:path>
        </a:grad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grpSp>
        <p:nvGrpSpPr>
          <p:cNvPr id="76" name="Graphic 41"/>
          <p:cNvGrpSpPr/>
          <p:nvPr userDrawn="1"/>
        </p:nvGrpSpPr>
        <p:grpSpPr>
          <a:xfrm flipH="1">
            <a:off x="157216" y="367273"/>
            <a:ext cx="1801550" cy="483731"/>
            <a:chOff x="829775" y="3208066"/>
            <a:chExt cx="5530361" cy="1484949"/>
          </a:xfrm>
          <a:solidFill>
            <a:schemeClr val="bg1">
              <a:alpha val="90000"/>
            </a:schemeClr>
          </a:solidFill>
        </p:grpSpPr>
        <p:sp>
          <p:nvSpPr>
            <p:cNvPr id="77" name="Freeform: Shape 76"/>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78" name="Freeform: Shape 77"/>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dirty="0">
                <a:solidFill>
                  <a:prstClr val="black"/>
                </a:solidFill>
              </a:endParaRPr>
            </a:p>
          </p:txBody>
        </p:sp>
        <p:sp>
          <p:nvSpPr>
            <p:cNvPr id="79" name="Freeform: Shape 78"/>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0" name="Freeform: Shape 79"/>
            <p:cNvSpPr/>
            <p:nvPr/>
          </p:nvSpPr>
          <p:spPr>
            <a:xfrm>
              <a:off x="1178536" y="3854815"/>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dirty="0">
                <a:solidFill>
                  <a:prstClr val="black"/>
                </a:solidFill>
              </a:endParaRPr>
            </a:p>
          </p:txBody>
        </p:sp>
      </p:grpSp>
      <p:grpSp>
        <p:nvGrpSpPr>
          <p:cNvPr id="81" name="Graphic 41"/>
          <p:cNvGrpSpPr/>
          <p:nvPr userDrawn="1"/>
        </p:nvGrpSpPr>
        <p:grpSpPr>
          <a:xfrm>
            <a:off x="7195513" y="370057"/>
            <a:ext cx="1799641" cy="480938"/>
            <a:chOff x="837065" y="3215210"/>
            <a:chExt cx="5524500" cy="1476375"/>
          </a:xfrm>
          <a:solidFill>
            <a:schemeClr val="bg1">
              <a:alpha val="90000"/>
            </a:schemeClr>
          </a:solidFill>
        </p:grpSpPr>
        <p:sp>
          <p:nvSpPr>
            <p:cNvPr id="82" name="Freeform: Shape 81"/>
            <p:cNvSpPr/>
            <p:nvPr/>
          </p:nvSpPr>
          <p:spPr>
            <a:xfrm>
              <a:off x="3514032" y="3259501"/>
              <a:ext cx="1504950" cy="1152525"/>
            </a:xfrm>
            <a:custGeom>
              <a:avLst/>
              <a:gdLst>
                <a:gd name="connsiteX0" fmla="*/ 614873 w 1504950"/>
                <a:gd name="connsiteY0" fmla="*/ 7144 h 1152525"/>
                <a:gd name="connsiteX1" fmla="*/ 621540 w 1504950"/>
                <a:gd name="connsiteY1" fmla="*/ 8096 h 1152525"/>
                <a:gd name="connsiteX2" fmla="*/ 626303 w 1504950"/>
                <a:gd name="connsiteY2" fmla="*/ 10954 h 1152525"/>
                <a:gd name="connsiteX3" fmla="*/ 631065 w 1504950"/>
                <a:gd name="connsiteY3" fmla="*/ 16669 h 1152525"/>
                <a:gd name="connsiteX4" fmla="*/ 643448 w 1504950"/>
                <a:gd name="connsiteY4" fmla="*/ 27146 h 1152525"/>
                <a:gd name="connsiteX5" fmla="*/ 645353 w 1504950"/>
                <a:gd name="connsiteY5" fmla="*/ 26194 h 1152525"/>
                <a:gd name="connsiteX6" fmla="*/ 646305 w 1504950"/>
                <a:gd name="connsiteY6" fmla="*/ 25241 h 1152525"/>
                <a:gd name="connsiteX7" fmla="*/ 649163 w 1504950"/>
                <a:gd name="connsiteY7" fmla="*/ 21431 h 1152525"/>
                <a:gd name="connsiteX8" fmla="*/ 662498 w 1504950"/>
                <a:gd name="connsiteY8" fmla="*/ 10954 h 1152525"/>
                <a:gd name="connsiteX9" fmla="*/ 670118 w 1504950"/>
                <a:gd name="connsiteY9" fmla="*/ 10954 h 1152525"/>
                <a:gd name="connsiteX10" fmla="*/ 672023 w 1504950"/>
                <a:gd name="connsiteY10" fmla="*/ 10954 h 1152525"/>
                <a:gd name="connsiteX11" fmla="*/ 677738 w 1504950"/>
                <a:gd name="connsiteY11" fmla="*/ 15716 h 1152525"/>
                <a:gd name="connsiteX12" fmla="*/ 678690 w 1504950"/>
                <a:gd name="connsiteY12" fmla="*/ 20479 h 1152525"/>
                <a:gd name="connsiteX13" fmla="*/ 676785 w 1504950"/>
                <a:gd name="connsiteY13" fmla="*/ 30004 h 1152525"/>
                <a:gd name="connsiteX14" fmla="*/ 670118 w 1504950"/>
                <a:gd name="connsiteY14" fmla="*/ 47149 h 1152525"/>
                <a:gd name="connsiteX15" fmla="*/ 669165 w 1504950"/>
                <a:gd name="connsiteY15" fmla="*/ 49054 h 1152525"/>
                <a:gd name="connsiteX16" fmla="*/ 666308 w 1504950"/>
                <a:gd name="connsiteY16" fmla="*/ 56674 h 1152525"/>
                <a:gd name="connsiteX17" fmla="*/ 651068 w 1504950"/>
                <a:gd name="connsiteY17" fmla="*/ 77629 h 1152525"/>
                <a:gd name="connsiteX18" fmla="*/ 638685 w 1504950"/>
                <a:gd name="connsiteY18" fmla="*/ 99536 h 1152525"/>
                <a:gd name="connsiteX19" fmla="*/ 635828 w 1504950"/>
                <a:gd name="connsiteY19" fmla="*/ 108109 h 1152525"/>
                <a:gd name="connsiteX20" fmla="*/ 633923 w 1504950"/>
                <a:gd name="connsiteY20" fmla="*/ 117634 h 1152525"/>
                <a:gd name="connsiteX21" fmla="*/ 632970 w 1504950"/>
                <a:gd name="connsiteY21" fmla="*/ 136684 h 1152525"/>
                <a:gd name="connsiteX22" fmla="*/ 632970 w 1504950"/>
                <a:gd name="connsiteY22" fmla="*/ 137636 h 1152525"/>
                <a:gd name="connsiteX23" fmla="*/ 631065 w 1504950"/>
                <a:gd name="connsiteY23" fmla="*/ 150019 h 1152525"/>
                <a:gd name="connsiteX24" fmla="*/ 629160 w 1504950"/>
                <a:gd name="connsiteY24" fmla="*/ 154781 h 1152525"/>
                <a:gd name="connsiteX25" fmla="*/ 626303 w 1504950"/>
                <a:gd name="connsiteY25" fmla="*/ 164306 h 1152525"/>
                <a:gd name="connsiteX26" fmla="*/ 624398 w 1504950"/>
                <a:gd name="connsiteY26" fmla="*/ 167164 h 1152525"/>
                <a:gd name="connsiteX27" fmla="*/ 629160 w 1504950"/>
                <a:gd name="connsiteY27" fmla="*/ 172879 h 1152525"/>
                <a:gd name="connsiteX28" fmla="*/ 632970 w 1504950"/>
                <a:gd name="connsiteY28" fmla="*/ 178594 h 1152525"/>
                <a:gd name="connsiteX29" fmla="*/ 639638 w 1504950"/>
                <a:gd name="connsiteY29" fmla="*/ 185261 h 1152525"/>
                <a:gd name="connsiteX30" fmla="*/ 648210 w 1504950"/>
                <a:gd name="connsiteY30" fmla="*/ 191929 h 1152525"/>
                <a:gd name="connsiteX31" fmla="*/ 652020 w 1504950"/>
                <a:gd name="connsiteY31" fmla="*/ 194786 h 1152525"/>
                <a:gd name="connsiteX32" fmla="*/ 658688 w 1504950"/>
                <a:gd name="connsiteY32" fmla="*/ 195739 h 1152525"/>
                <a:gd name="connsiteX33" fmla="*/ 669165 w 1504950"/>
                <a:gd name="connsiteY33" fmla="*/ 194786 h 1152525"/>
                <a:gd name="connsiteX34" fmla="*/ 678690 w 1504950"/>
                <a:gd name="connsiteY34" fmla="*/ 191929 h 1152525"/>
                <a:gd name="connsiteX35" fmla="*/ 681548 w 1504950"/>
                <a:gd name="connsiteY35" fmla="*/ 190976 h 1152525"/>
                <a:gd name="connsiteX36" fmla="*/ 686310 w 1504950"/>
                <a:gd name="connsiteY36" fmla="*/ 189071 h 1152525"/>
                <a:gd name="connsiteX37" fmla="*/ 691073 w 1504950"/>
                <a:gd name="connsiteY37" fmla="*/ 186214 h 1152525"/>
                <a:gd name="connsiteX38" fmla="*/ 696788 w 1504950"/>
                <a:gd name="connsiteY38" fmla="*/ 182404 h 1152525"/>
                <a:gd name="connsiteX39" fmla="*/ 702503 w 1504950"/>
                <a:gd name="connsiteY39" fmla="*/ 177641 h 1152525"/>
                <a:gd name="connsiteX40" fmla="*/ 706313 w 1504950"/>
                <a:gd name="connsiteY40" fmla="*/ 173831 h 1152525"/>
                <a:gd name="connsiteX41" fmla="*/ 713933 w 1504950"/>
                <a:gd name="connsiteY41" fmla="*/ 166211 h 1152525"/>
                <a:gd name="connsiteX42" fmla="*/ 728220 w 1504950"/>
                <a:gd name="connsiteY42" fmla="*/ 144304 h 1152525"/>
                <a:gd name="connsiteX43" fmla="*/ 730125 w 1504950"/>
                <a:gd name="connsiteY43" fmla="*/ 139541 h 1152525"/>
                <a:gd name="connsiteX44" fmla="*/ 732030 w 1504950"/>
                <a:gd name="connsiteY44" fmla="*/ 133826 h 1152525"/>
                <a:gd name="connsiteX45" fmla="*/ 737745 w 1504950"/>
                <a:gd name="connsiteY45" fmla="*/ 116681 h 1152525"/>
                <a:gd name="connsiteX46" fmla="*/ 742508 w 1504950"/>
                <a:gd name="connsiteY46" fmla="*/ 110014 h 1152525"/>
                <a:gd name="connsiteX47" fmla="*/ 744413 w 1504950"/>
                <a:gd name="connsiteY47" fmla="*/ 107156 h 1152525"/>
                <a:gd name="connsiteX48" fmla="*/ 749175 w 1504950"/>
                <a:gd name="connsiteY48" fmla="*/ 102394 h 1152525"/>
                <a:gd name="connsiteX49" fmla="*/ 753938 w 1504950"/>
                <a:gd name="connsiteY49" fmla="*/ 98584 h 1152525"/>
                <a:gd name="connsiteX50" fmla="*/ 760605 w 1504950"/>
                <a:gd name="connsiteY50" fmla="*/ 97631 h 1152525"/>
                <a:gd name="connsiteX51" fmla="*/ 762510 w 1504950"/>
                <a:gd name="connsiteY51" fmla="*/ 97631 h 1152525"/>
                <a:gd name="connsiteX52" fmla="*/ 764415 w 1504950"/>
                <a:gd name="connsiteY52" fmla="*/ 98584 h 1152525"/>
                <a:gd name="connsiteX53" fmla="*/ 766320 w 1504950"/>
                <a:gd name="connsiteY53" fmla="*/ 100489 h 1152525"/>
                <a:gd name="connsiteX54" fmla="*/ 767273 w 1504950"/>
                <a:gd name="connsiteY54" fmla="*/ 103346 h 1152525"/>
                <a:gd name="connsiteX55" fmla="*/ 768225 w 1504950"/>
                <a:gd name="connsiteY55" fmla="*/ 105251 h 1152525"/>
                <a:gd name="connsiteX56" fmla="*/ 766320 w 1504950"/>
                <a:gd name="connsiteY56" fmla="*/ 111919 h 1152525"/>
                <a:gd name="connsiteX57" fmla="*/ 757748 w 1504950"/>
                <a:gd name="connsiteY57" fmla="*/ 138589 h 1152525"/>
                <a:gd name="connsiteX58" fmla="*/ 753938 w 1504950"/>
                <a:gd name="connsiteY58" fmla="*/ 149066 h 1152525"/>
                <a:gd name="connsiteX59" fmla="*/ 753938 w 1504950"/>
                <a:gd name="connsiteY59" fmla="*/ 158591 h 1152525"/>
                <a:gd name="connsiteX60" fmla="*/ 755843 w 1504950"/>
                <a:gd name="connsiteY60" fmla="*/ 161449 h 1152525"/>
                <a:gd name="connsiteX61" fmla="*/ 759653 w 1504950"/>
                <a:gd name="connsiteY61" fmla="*/ 164306 h 1152525"/>
                <a:gd name="connsiteX62" fmla="*/ 764415 w 1504950"/>
                <a:gd name="connsiteY62" fmla="*/ 165259 h 1152525"/>
                <a:gd name="connsiteX63" fmla="*/ 772035 w 1504950"/>
                <a:gd name="connsiteY63" fmla="*/ 165259 h 1152525"/>
                <a:gd name="connsiteX64" fmla="*/ 781560 w 1504950"/>
                <a:gd name="connsiteY64" fmla="*/ 162401 h 1152525"/>
                <a:gd name="connsiteX65" fmla="*/ 800610 w 1504950"/>
                <a:gd name="connsiteY65" fmla="*/ 153829 h 1152525"/>
                <a:gd name="connsiteX66" fmla="*/ 816803 w 1504950"/>
                <a:gd name="connsiteY66" fmla="*/ 147161 h 1152525"/>
                <a:gd name="connsiteX67" fmla="*/ 820613 w 1504950"/>
                <a:gd name="connsiteY67" fmla="*/ 147161 h 1152525"/>
                <a:gd name="connsiteX68" fmla="*/ 823470 w 1504950"/>
                <a:gd name="connsiteY68" fmla="*/ 149066 h 1152525"/>
                <a:gd name="connsiteX69" fmla="*/ 825375 w 1504950"/>
                <a:gd name="connsiteY69" fmla="*/ 150971 h 1152525"/>
                <a:gd name="connsiteX70" fmla="*/ 825375 w 1504950"/>
                <a:gd name="connsiteY70" fmla="*/ 155734 h 1152525"/>
                <a:gd name="connsiteX71" fmla="*/ 823470 w 1504950"/>
                <a:gd name="connsiteY71" fmla="*/ 160496 h 1152525"/>
                <a:gd name="connsiteX72" fmla="*/ 823470 w 1504950"/>
                <a:gd name="connsiteY72" fmla="*/ 161449 h 1152525"/>
                <a:gd name="connsiteX73" fmla="*/ 821565 w 1504950"/>
                <a:gd name="connsiteY73" fmla="*/ 166211 h 1152525"/>
                <a:gd name="connsiteX74" fmla="*/ 821565 w 1504950"/>
                <a:gd name="connsiteY74" fmla="*/ 167164 h 1152525"/>
                <a:gd name="connsiteX75" fmla="*/ 820613 w 1504950"/>
                <a:gd name="connsiteY75" fmla="*/ 170021 h 1152525"/>
                <a:gd name="connsiteX76" fmla="*/ 817755 w 1504950"/>
                <a:gd name="connsiteY76" fmla="*/ 172879 h 1152525"/>
                <a:gd name="connsiteX77" fmla="*/ 814898 w 1504950"/>
                <a:gd name="connsiteY77" fmla="*/ 177641 h 1152525"/>
                <a:gd name="connsiteX78" fmla="*/ 811088 w 1504950"/>
                <a:gd name="connsiteY78" fmla="*/ 181451 h 1152525"/>
                <a:gd name="connsiteX79" fmla="*/ 803468 w 1504950"/>
                <a:gd name="connsiteY79" fmla="*/ 187166 h 1152525"/>
                <a:gd name="connsiteX80" fmla="*/ 792038 w 1504950"/>
                <a:gd name="connsiteY80" fmla="*/ 191929 h 1152525"/>
                <a:gd name="connsiteX81" fmla="*/ 779655 w 1504950"/>
                <a:gd name="connsiteY81" fmla="*/ 194786 h 1152525"/>
                <a:gd name="connsiteX82" fmla="*/ 775845 w 1504950"/>
                <a:gd name="connsiteY82" fmla="*/ 195739 h 1152525"/>
                <a:gd name="connsiteX83" fmla="*/ 767273 w 1504950"/>
                <a:gd name="connsiteY83" fmla="*/ 195739 h 1152525"/>
                <a:gd name="connsiteX84" fmla="*/ 756795 w 1504950"/>
                <a:gd name="connsiteY84" fmla="*/ 196691 h 1152525"/>
                <a:gd name="connsiteX85" fmla="*/ 747270 w 1504950"/>
                <a:gd name="connsiteY85" fmla="*/ 197644 h 1152525"/>
                <a:gd name="connsiteX86" fmla="*/ 739650 w 1504950"/>
                <a:gd name="connsiteY86" fmla="*/ 199549 h 1152525"/>
                <a:gd name="connsiteX87" fmla="*/ 732030 w 1504950"/>
                <a:gd name="connsiteY87" fmla="*/ 201454 h 1152525"/>
                <a:gd name="connsiteX88" fmla="*/ 723458 w 1504950"/>
                <a:gd name="connsiteY88" fmla="*/ 203359 h 1152525"/>
                <a:gd name="connsiteX89" fmla="*/ 698693 w 1504950"/>
                <a:gd name="connsiteY89" fmla="*/ 213836 h 1152525"/>
                <a:gd name="connsiteX90" fmla="*/ 674880 w 1504950"/>
                <a:gd name="connsiteY90" fmla="*/ 234791 h 1152525"/>
                <a:gd name="connsiteX91" fmla="*/ 671070 w 1504950"/>
                <a:gd name="connsiteY91" fmla="*/ 241459 h 1152525"/>
                <a:gd name="connsiteX92" fmla="*/ 668213 w 1504950"/>
                <a:gd name="connsiteY92" fmla="*/ 249079 h 1152525"/>
                <a:gd name="connsiteX93" fmla="*/ 666308 w 1504950"/>
                <a:gd name="connsiteY93" fmla="*/ 263366 h 1152525"/>
                <a:gd name="connsiteX94" fmla="*/ 664403 w 1504950"/>
                <a:gd name="connsiteY94" fmla="*/ 277654 h 1152525"/>
                <a:gd name="connsiteX95" fmla="*/ 663450 w 1504950"/>
                <a:gd name="connsiteY95" fmla="*/ 283369 h 1152525"/>
                <a:gd name="connsiteX96" fmla="*/ 659640 w 1504950"/>
                <a:gd name="connsiteY96" fmla="*/ 294799 h 1152525"/>
                <a:gd name="connsiteX97" fmla="*/ 658688 w 1504950"/>
                <a:gd name="connsiteY97" fmla="*/ 297656 h 1152525"/>
                <a:gd name="connsiteX98" fmla="*/ 633923 w 1504950"/>
                <a:gd name="connsiteY98" fmla="*/ 332899 h 1152525"/>
                <a:gd name="connsiteX99" fmla="*/ 622493 w 1504950"/>
                <a:gd name="connsiteY99" fmla="*/ 342424 h 1152525"/>
                <a:gd name="connsiteX100" fmla="*/ 610110 w 1504950"/>
                <a:gd name="connsiteY100" fmla="*/ 350996 h 1152525"/>
                <a:gd name="connsiteX101" fmla="*/ 574868 w 1504950"/>
                <a:gd name="connsiteY101" fmla="*/ 367189 h 1152525"/>
                <a:gd name="connsiteX102" fmla="*/ 552008 w 1504950"/>
                <a:gd name="connsiteY102" fmla="*/ 373856 h 1152525"/>
                <a:gd name="connsiteX103" fmla="*/ 470093 w 1504950"/>
                <a:gd name="connsiteY103" fmla="*/ 412909 h 1152525"/>
                <a:gd name="connsiteX104" fmla="*/ 468188 w 1504950"/>
                <a:gd name="connsiteY104" fmla="*/ 411004 h 1152525"/>
                <a:gd name="connsiteX105" fmla="*/ 468188 w 1504950"/>
                <a:gd name="connsiteY105" fmla="*/ 418624 h 1152525"/>
                <a:gd name="connsiteX106" fmla="*/ 513908 w 1504950"/>
                <a:gd name="connsiteY106" fmla="*/ 537686 h 1152525"/>
                <a:gd name="connsiteX107" fmla="*/ 600585 w 1504950"/>
                <a:gd name="connsiteY107" fmla="*/ 638651 h 1152525"/>
                <a:gd name="connsiteX108" fmla="*/ 680595 w 1504950"/>
                <a:gd name="connsiteY108" fmla="*/ 693896 h 1152525"/>
                <a:gd name="connsiteX109" fmla="*/ 793943 w 1504950"/>
                <a:gd name="connsiteY109" fmla="*/ 722471 h 1152525"/>
                <a:gd name="connsiteX110" fmla="*/ 831090 w 1504950"/>
                <a:gd name="connsiteY110" fmla="*/ 727234 h 1152525"/>
                <a:gd name="connsiteX111" fmla="*/ 899670 w 1504950"/>
                <a:gd name="connsiteY111" fmla="*/ 731044 h 1152525"/>
                <a:gd name="connsiteX112" fmla="*/ 1002540 w 1504950"/>
                <a:gd name="connsiteY112" fmla="*/ 736759 h 1152525"/>
                <a:gd name="connsiteX113" fmla="*/ 1051118 w 1504950"/>
                <a:gd name="connsiteY113" fmla="*/ 738664 h 1152525"/>
                <a:gd name="connsiteX114" fmla="*/ 1096838 w 1504950"/>
                <a:gd name="connsiteY114" fmla="*/ 681514 h 1152525"/>
                <a:gd name="connsiteX115" fmla="*/ 1126365 w 1504950"/>
                <a:gd name="connsiteY115" fmla="*/ 639604 h 1152525"/>
                <a:gd name="connsiteX116" fmla="*/ 1199708 w 1504950"/>
                <a:gd name="connsiteY116" fmla="*/ 612934 h 1152525"/>
                <a:gd name="connsiteX117" fmla="*/ 1183515 w 1504950"/>
                <a:gd name="connsiteY117" fmla="*/ 639604 h 1152525"/>
                <a:gd name="connsiteX118" fmla="*/ 1148273 w 1504950"/>
                <a:gd name="connsiteY118" fmla="*/ 692944 h 1152525"/>
                <a:gd name="connsiteX119" fmla="*/ 1143510 w 1504950"/>
                <a:gd name="connsiteY119" fmla="*/ 708184 h 1152525"/>
                <a:gd name="connsiteX120" fmla="*/ 1135890 w 1504950"/>
                <a:gd name="connsiteY120" fmla="*/ 781526 h 1152525"/>
                <a:gd name="connsiteX121" fmla="*/ 1137795 w 1504950"/>
                <a:gd name="connsiteY121" fmla="*/ 853916 h 1152525"/>
                <a:gd name="connsiteX122" fmla="*/ 1153035 w 1504950"/>
                <a:gd name="connsiteY122" fmla="*/ 935831 h 1152525"/>
                <a:gd name="connsiteX123" fmla="*/ 1241618 w 1504950"/>
                <a:gd name="connsiteY123" fmla="*/ 954881 h 1152525"/>
                <a:gd name="connsiteX124" fmla="*/ 1278765 w 1504950"/>
                <a:gd name="connsiteY124" fmla="*/ 977741 h 1152525"/>
                <a:gd name="connsiteX125" fmla="*/ 1320675 w 1504950"/>
                <a:gd name="connsiteY125" fmla="*/ 1014889 h 1152525"/>
                <a:gd name="connsiteX126" fmla="*/ 1428308 w 1504950"/>
                <a:gd name="connsiteY126" fmla="*/ 1057751 h 1152525"/>
                <a:gd name="connsiteX127" fmla="*/ 1454978 w 1504950"/>
                <a:gd name="connsiteY127" fmla="*/ 1061561 h 1152525"/>
                <a:gd name="connsiteX128" fmla="*/ 1499745 w 1504950"/>
                <a:gd name="connsiteY128" fmla="*/ 1095851 h 1152525"/>
                <a:gd name="connsiteX129" fmla="*/ 1476885 w 1504950"/>
                <a:gd name="connsiteY129" fmla="*/ 1103471 h 1152525"/>
                <a:gd name="connsiteX130" fmla="*/ 1456883 w 1504950"/>
                <a:gd name="connsiteY130" fmla="*/ 1107281 h 1152525"/>
                <a:gd name="connsiteX131" fmla="*/ 1463550 w 1504950"/>
                <a:gd name="connsiteY131" fmla="*/ 1123474 h 1152525"/>
                <a:gd name="connsiteX132" fmla="*/ 1457835 w 1504950"/>
                <a:gd name="connsiteY132" fmla="*/ 1144429 h 1152525"/>
                <a:gd name="connsiteX133" fmla="*/ 1438785 w 1504950"/>
                <a:gd name="connsiteY133" fmla="*/ 1148239 h 1152525"/>
                <a:gd name="connsiteX134" fmla="*/ 1428308 w 1504950"/>
                <a:gd name="connsiteY134" fmla="*/ 1149191 h 1152525"/>
                <a:gd name="connsiteX135" fmla="*/ 1411163 w 1504950"/>
                <a:gd name="connsiteY135" fmla="*/ 1142524 h 1152525"/>
                <a:gd name="connsiteX136" fmla="*/ 1381635 w 1504950"/>
                <a:gd name="connsiteY136" fmla="*/ 1128236 h 1152525"/>
                <a:gd name="connsiteX137" fmla="*/ 1298768 w 1504950"/>
                <a:gd name="connsiteY137" fmla="*/ 1075849 h 1152525"/>
                <a:gd name="connsiteX138" fmla="*/ 1256858 w 1504950"/>
                <a:gd name="connsiteY138" fmla="*/ 1047274 h 1152525"/>
                <a:gd name="connsiteX139" fmla="*/ 1179705 w 1504950"/>
                <a:gd name="connsiteY139" fmla="*/ 1032986 h 1152525"/>
                <a:gd name="connsiteX140" fmla="*/ 1113030 w 1504950"/>
                <a:gd name="connsiteY140" fmla="*/ 1038701 h 1152525"/>
                <a:gd name="connsiteX141" fmla="*/ 972060 w 1504950"/>
                <a:gd name="connsiteY141" fmla="*/ 992981 h 1152525"/>
                <a:gd name="connsiteX142" fmla="*/ 840615 w 1504950"/>
                <a:gd name="connsiteY142" fmla="*/ 952024 h 1152525"/>
                <a:gd name="connsiteX143" fmla="*/ 789180 w 1504950"/>
                <a:gd name="connsiteY143" fmla="*/ 961549 h 1152525"/>
                <a:gd name="connsiteX144" fmla="*/ 772988 w 1504950"/>
                <a:gd name="connsiteY144" fmla="*/ 966311 h 1152525"/>
                <a:gd name="connsiteX145" fmla="*/ 696788 w 1504950"/>
                <a:gd name="connsiteY145" fmla="*/ 960596 h 1152525"/>
                <a:gd name="connsiteX146" fmla="*/ 572963 w 1504950"/>
                <a:gd name="connsiteY146" fmla="*/ 925354 h 1152525"/>
                <a:gd name="connsiteX147" fmla="*/ 539625 w 1504950"/>
                <a:gd name="connsiteY147" fmla="*/ 916781 h 1152525"/>
                <a:gd name="connsiteX148" fmla="*/ 519623 w 1504950"/>
                <a:gd name="connsiteY148" fmla="*/ 910114 h 1152525"/>
                <a:gd name="connsiteX149" fmla="*/ 475808 w 1504950"/>
                <a:gd name="connsiteY149" fmla="*/ 911066 h 1152525"/>
                <a:gd name="connsiteX150" fmla="*/ 364365 w 1504950"/>
                <a:gd name="connsiteY150" fmla="*/ 894874 h 1152525"/>
                <a:gd name="connsiteX151" fmla="*/ 221490 w 1504950"/>
                <a:gd name="connsiteY151" fmla="*/ 929164 h 1152525"/>
                <a:gd name="connsiteX152" fmla="*/ 176723 w 1504950"/>
                <a:gd name="connsiteY152" fmla="*/ 961549 h 1152525"/>
                <a:gd name="connsiteX153" fmla="*/ 153863 w 1504950"/>
                <a:gd name="connsiteY153" fmla="*/ 984409 h 1152525"/>
                <a:gd name="connsiteX154" fmla="*/ 102428 w 1504950"/>
                <a:gd name="connsiteY154" fmla="*/ 1012984 h 1152525"/>
                <a:gd name="connsiteX155" fmla="*/ 69090 w 1504950"/>
                <a:gd name="connsiteY155" fmla="*/ 1019651 h 1152525"/>
                <a:gd name="connsiteX156" fmla="*/ 85283 w 1504950"/>
                <a:gd name="connsiteY156" fmla="*/ 995839 h 1152525"/>
                <a:gd name="connsiteX157" fmla="*/ 111000 w 1504950"/>
                <a:gd name="connsiteY157" fmla="*/ 967264 h 1152525"/>
                <a:gd name="connsiteX158" fmla="*/ 132908 w 1504950"/>
                <a:gd name="connsiteY158" fmla="*/ 945356 h 1152525"/>
                <a:gd name="connsiteX159" fmla="*/ 172913 w 1504950"/>
                <a:gd name="connsiteY159" fmla="*/ 912019 h 1152525"/>
                <a:gd name="connsiteX160" fmla="*/ 198630 w 1504950"/>
                <a:gd name="connsiteY160" fmla="*/ 892969 h 1152525"/>
                <a:gd name="connsiteX161" fmla="*/ 144338 w 1504950"/>
                <a:gd name="connsiteY161" fmla="*/ 908209 h 1152525"/>
                <a:gd name="connsiteX162" fmla="*/ 30990 w 1504950"/>
                <a:gd name="connsiteY162" fmla="*/ 932021 h 1152525"/>
                <a:gd name="connsiteX163" fmla="*/ 7178 w 1504950"/>
                <a:gd name="connsiteY163" fmla="*/ 924401 h 1152525"/>
                <a:gd name="connsiteX164" fmla="*/ 123383 w 1504950"/>
                <a:gd name="connsiteY164" fmla="*/ 878681 h 1152525"/>
                <a:gd name="connsiteX165" fmla="*/ 245303 w 1504950"/>
                <a:gd name="connsiteY165" fmla="*/ 839629 h 1152525"/>
                <a:gd name="connsiteX166" fmla="*/ 362460 w 1504950"/>
                <a:gd name="connsiteY166" fmla="*/ 826294 h 1152525"/>
                <a:gd name="connsiteX167" fmla="*/ 405323 w 1504950"/>
                <a:gd name="connsiteY167" fmla="*/ 820579 h 1152525"/>
                <a:gd name="connsiteX168" fmla="*/ 401513 w 1504950"/>
                <a:gd name="connsiteY168" fmla="*/ 768191 h 1152525"/>
                <a:gd name="connsiteX169" fmla="*/ 381510 w 1504950"/>
                <a:gd name="connsiteY169" fmla="*/ 731044 h 1152525"/>
                <a:gd name="connsiteX170" fmla="*/ 361508 w 1504950"/>
                <a:gd name="connsiteY170" fmla="*/ 704374 h 1152525"/>
                <a:gd name="connsiteX171" fmla="*/ 350078 w 1504950"/>
                <a:gd name="connsiteY171" fmla="*/ 612934 h 1152525"/>
                <a:gd name="connsiteX172" fmla="*/ 354840 w 1504950"/>
                <a:gd name="connsiteY172" fmla="*/ 546259 h 1152525"/>
                <a:gd name="connsiteX173" fmla="*/ 335790 w 1504950"/>
                <a:gd name="connsiteY173" fmla="*/ 522446 h 1152525"/>
                <a:gd name="connsiteX174" fmla="*/ 249113 w 1504950"/>
                <a:gd name="connsiteY174" fmla="*/ 499586 h 1152525"/>
                <a:gd name="connsiteX175" fmla="*/ 232920 w 1504950"/>
                <a:gd name="connsiteY175" fmla="*/ 476726 h 1152525"/>
                <a:gd name="connsiteX176" fmla="*/ 274830 w 1504950"/>
                <a:gd name="connsiteY176" fmla="*/ 442436 h 1152525"/>
                <a:gd name="connsiteX177" fmla="*/ 356745 w 1504950"/>
                <a:gd name="connsiteY177" fmla="*/ 417671 h 1152525"/>
                <a:gd name="connsiteX178" fmla="*/ 345315 w 1504950"/>
                <a:gd name="connsiteY178" fmla="*/ 413861 h 1152525"/>
                <a:gd name="connsiteX179" fmla="*/ 295785 w 1504950"/>
                <a:gd name="connsiteY179" fmla="*/ 405289 h 1152525"/>
                <a:gd name="connsiteX180" fmla="*/ 267210 w 1504950"/>
                <a:gd name="connsiteY180" fmla="*/ 400526 h 1152525"/>
                <a:gd name="connsiteX181" fmla="*/ 244350 w 1504950"/>
                <a:gd name="connsiteY181" fmla="*/ 393859 h 1152525"/>
                <a:gd name="connsiteX182" fmla="*/ 230063 w 1504950"/>
                <a:gd name="connsiteY182" fmla="*/ 386239 h 1152525"/>
                <a:gd name="connsiteX183" fmla="*/ 227205 w 1504950"/>
                <a:gd name="connsiteY183" fmla="*/ 375761 h 1152525"/>
                <a:gd name="connsiteX184" fmla="*/ 235778 w 1504950"/>
                <a:gd name="connsiteY184" fmla="*/ 369094 h 1152525"/>
                <a:gd name="connsiteX185" fmla="*/ 251018 w 1504950"/>
                <a:gd name="connsiteY185" fmla="*/ 370999 h 1152525"/>
                <a:gd name="connsiteX186" fmla="*/ 246255 w 1504950"/>
                <a:gd name="connsiteY186" fmla="*/ 361474 h 1152525"/>
                <a:gd name="connsiteX187" fmla="*/ 242445 w 1504950"/>
                <a:gd name="connsiteY187" fmla="*/ 350996 h 1152525"/>
                <a:gd name="connsiteX188" fmla="*/ 240540 w 1504950"/>
                <a:gd name="connsiteY188" fmla="*/ 340519 h 1152525"/>
                <a:gd name="connsiteX189" fmla="*/ 236730 w 1504950"/>
                <a:gd name="connsiteY189" fmla="*/ 298609 h 1152525"/>
                <a:gd name="connsiteX190" fmla="*/ 229110 w 1504950"/>
                <a:gd name="connsiteY190" fmla="*/ 288131 h 1152525"/>
                <a:gd name="connsiteX191" fmla="*/ 225300 w 1504950"/>
                <a:gd name="connsiteY191" fmla="*/ 278606 h 1152525"/>
                <a:gd name="connsiteX192" fmla="*/ 231015 w 1504950"/>
                <a:gd name="connsiteY192" fmla="*/ 270034 h 1152525"/>
                <a:gd name="connsiteX193" fmla="*/ 241493 w 1504950"/>
                <a:gd name="connsiteY193" fmla="*/ 271939 h 1152525"/>
                <a:gd name="connsiteX194" fmla="*/ 253875 w 1504950"/>
                <a:gd name="connsiteY194" fmla="*/ 280511 h 1152525"/>
                <a:gd name="connsiteX195" fmla="*/ 268163 w 1504950"/>
                <a:gd name="connsiteY195" fmla="*/ 288131 h 1152525"/>
                <a:gd name="connsiteX196" fmla="*/ 279593 w 1504950"/>
                <a:gd name="connsiteY196" fmla="*/ 290989 h 1152525"/>
                <a:gd name="connsiteX197" fmla="*/ 274830 w 1504950"/>
                <a:gd name="connsiteY197" fmla="*/ 284321 h 1152525"/>
                <a:gd name="connsiteX198" fmla="*/ 271020 w 1504950"/>
                <a:gd name="connsiteY198" fmla="*/ 273844 h 1152525"/>
                <a:gd name="connsiteX199" fmla="*/ 266258 w 1504950"/>
                <a:gd name="connsiteY199" fmla="*/ 259556 h 1152525"/>
                <a:gd name="connsiteX200" fmla="*/ 264353 w 1504950"/>
                <a:gd name="connsiteY200" fmla="*/ 252889 h 1152525"/>
                <a:gd name="connsiteX201" fmla="*/ 269115 w 1504950"/>
                <a:gd name="connsiteY201" fmla="*/ 244316 h 1152525"/>
                <a:gd name="connsiteX202" fmla="*/ 277688 w 1504950"/>
                <a:gd name="connsiteY202" fmla="*/ 245269 h 1152525"/>
                <a:gd name="connsiteX203" fmla="*/ 286260 w 1504950"/>
                <a:gd name="connsiteY203" fmla="*/ 253841 h 1152525"/>
                <a:gd name="connsiteX204" fmla="*/ 295785 w 1504950"/>
                <a:gd name="connsiteY204" fmla="*/ 269081 h 1152525"/>
                <a:gd name="connsiteX205" fmla="*/ 307215 w 1504950"/>
                <a:gd name="connsiteY205" fmla="*/ 284321 h 1152525"/>
                <a:gd name="connsiteX206" fmla="*/ 328170 w 1504950"/>
                <a:gd name="connsiteY206" fmla="*/ 305276 h 1152525"/>
                <a:gd name="connsiteX207" fmla="*/ 349125 w 1504950"/>
                <a:gd name="connsiteY207" fmla="*/ 318611 h 1152525"/>
                <a:gd name="connsiteX208" fmla="*/ 351983 w 1504950"/>
                <a:gd name="connsiteY208" fmla="*/ 319564 h 1152525"/>
                <a:gd name="connsiteX209" fmla="*/ 362460 w 1504950"/>
                <a:gd name="connsiteY209" fmla="*/ 316706 h 1152525"/>
                <a:gd name="connsiteX210" fmla="*/ 364365 w 1504950"/>
                <a:gd name="connsiteY210" fmla="*/ 313849 h 1152525"/>
                <a:gd name="connsiteX211" fmla="*/ 364365 w 1504950"/>
                <a:gd name="connsiteY211" fmla="*/ 309086 h 1152525"/>
                <a:gd name="connsiteX212" fmla="*/ 365318 w 1504950"/>
                <a:gd name="connsiteY212" fmla="*/ 292894 h 1152525"/>
                <a:gd name="connsiteX213" fmla="*/ 372938 w 1504950"/>
                <a:gd name="connsiteY213" fmla="*/ 276701 h 1152525"/>
                <a:gd name="connsiteX214" fmla="*/ 385320 w 1504950"/>
                <a:gd name="connsiteY214" fmla="*/ 276701 h 1152525"/>
                <a:gd name="connsiteX215" fmla="*/ 388178 w 1504950"/>
                <a:gd name="connsiteY215" fmla="*/ 285274 h 1152525"/>
                <a:gd name="connsiteX216" fmla="*/ 387225 w 1504950"/>
                <a:gd name="connsiteY216" fmla="*/ 334804 h 1152525"/>
                <a:gd name="connsiteX217" fmla="*/ 446280 w 1504950"/>
                <a:gd name="connsiteY217" fmla="*/ 355759 h 1152525"/>
                <a:gd name="connsiteX218" fmla="*/ 455805 w 1504950"/>
                <a:gd name="connsiteY218" fmla="*/ 350996 h 1152525"/>
                <a:gd name="connsiteX219" fmla="*/ 470093 w 1504950"/>
                <a:gd name="connsiteY219" fmla="*/ 339566 h 1152525"/>
                <a:gd name="connsiteX220" fmla="*/ 501525 w 1504950"/>
                <a:gd name="connsiteY220" fmla="*/ 309086 h 1152525"/>
                <a:gd name="connsiteX221" fmla="*/ 516765 w 1504950"/>
                <a:gd name="connsiteY221" fmla="*/ 283369 h 1152525"/>
                <a:gd name="connsiteX222" fmla="*/ 517718 w 1504950"/>
                <a:gd name="connsiteY222" fmla="*/ 281464 h 1152525"/>
                <a:gd name="connsiteX223" fmla="*/ 522480 w 1504950"/>
                <a:gd name="connsiteY223" fmla="*/ 262414 h 1152525"/>
                <a:gd name="connsiteX224" fmla="*/ 518670 w 1504950"/>
                <a:gd name="connsiteY224" fmla="*/ 243364 h 1152525"/>
                <a:gd name="connsiteX225" fmla="*/ 511050 w 1504950"/>
                <a:gd name="connsiteY225" fmla="*/ 229076 h 1152525"/>
                <a:gd name="connsiteX226" fmla="*/ 496763 w 1504950"/>
                <a:gd name="connsiteY226" fmla="*/ 210979 h 1152525"/>
                <a:gd name="connsiteX227" fmla="*/ 476760 w 1504950"/>
                <a:gd name="connsiteY227" fmla="*/ 198596 h 1152525"/>
                <a:gd name="connsiteX228" fmla="*/ 457710 w 1504950"/>
                <a:gd name="connsiteY228" fmla="*/ 190024 h 1152525"/>
                <a:gd name="connsiteX229" fmla="*/ 448185 w 1504950"/>
                <a:gd name="connsiteY229" fmla="*/ 186214 h 1152525"/>
                <a:gd name="connsiteX230" fmla="*/ 433898 w 1504950"/>
                <a:gd name="connsiteY230" fmla="*/ 181451 h 1152525"/>
                <a:gd name="connsiteX231" fmla="*/ 411038 w 1504950"/>
                <a:gd name="connsiteY231" fmla="*/ 174784 h 1152525"/>
                <a:gd name="connsiteX232" fmla="*/ 400560 w 1504950"/>
                <a:gd name="connsiteY232" fmla="*/ 171926 h 1152525"/>
                <a:gd name="connsiteX233" fmla="*/ 387225 w 1504950"/>
                <a:gd name="connsiteY233" fmla="*/ 163354 h 1152525"/>
                <a:gd name="connsiteX234" fmla="*/ 385320 w 1504950"/>
                <a:gd name="connsiteY234" fmla="*/ 153829 h 1152525"/>
                <a:gd name="connsiteX235" fmla="*/ 395798 w 1504950"/>
                <a:gd name="connsiteY235" fmla="*/ 145256 h 1152525"/>
                <a:gd name="connsiteX236" fmla="*/ 411038 w 1504950"/>
                <a:gd name="connsiteY236" fmla="*/ 144304 h 1152525"/>
                <a:gd name="connsiteX237" fmla="*/ 428183 w 1504950"/>
                <a:gd name="connsiteY237" fmla="*/ 148114 h 1152525"/>
                <a:gd name="connsiteX238" fmla="*/ 467235 w 1504950"/>
                <a:gd name="connsiteY238" fmla="*/ 131921 h 1152525"/>
                <a:gd name="connsiteX239" fmla="*/ 464378 w 1504950"/>
                <a:gd name="connsiteY239" fmla="*/ 123349 h 1152525"/>
                <a:gd name="connsiteX240" fmla="*/ 459615 w 1504950"/>
                <a:gd name="connsiteY240" fmla="*/ 93821 h 1152525"/>
                <a:gd name="connsiteX241" fmla="*/ 465330 w 1504950"/>
                <a:gd name="connsiteY241" fmla="*/ 85249 h 1152525"/>
                <a:gd name="connsiteX242" fmla="*/ 473903 w 1504950"/>
                <a:gd name="connsiteY242" fmla="*/ 85249 h 1152525"/>
                <a:gd name="connsiteX243" fmla="*/ 480570 w 1504950"/>
                <a:gd name="connsiteY243" fmla="*/ 90964 h 1152525"/>
                <a:gd name="connsiteX244" fmla="*/ 484380 w 1504950"/>
                <a:gd name="connsiteY244" fmla="*/ 101441 h 1152525"/>
                <a:gd name="connsiteX245" fmla="*/ 490095 w 1504950"/>
                <a:gd name="connsiteY245" fmla="*/ 114776 h 1152525"/>
                <a:gd name="connsiteX246" fmla="*/ 496763 w 1504950"/>
                <a:gd name="connsiteY246" fmla="*/ 126206 h 1152525"/>
                <a:gd name="connsiteX247" fmla="*/ 501525 w 1504950"/>
                <a:gd name="connsiteY247" fmla="*/ 132874 h 1152525"/>
                <a:gd name="connsiteX248" fmla="*/ 505335 w 1504950"/>
                <a:gd name="connsiteY248" fmla="*/ 132874 h 1152525"/>
                <a:gd name="connsiteX249" fmla="*/ 512003 w 1504950"/>
                <a:gd name="connsiteY249" fmla="*/ 133826 h 1152525"/>
                <a:gd name="connsiteX250" fmla="*/ 530100 w 1504950"/>
                <a:gd name="connsiteY250" fmla="*/ 138589 h 1152525"/>
                <a:gd name="connsiteX251" fmla="*/ 548198 w 1504950"/>
                <a:gd name="connsiteY251" fmla="*/ 144304 h 1152525"/>
                <a:gd name="connsiteX252" fmla="*/ 570105 w 1504950"/>
                <a:gd name="connsiteY252" fmla="*/ 150019 h 1152525"/>
                <a:gd name="connsiteX253" fmla="*/ 591060 w 1504950"/>
                <a:gd name="connsiteY253" fmla="*/ 151924 h 1152525"/>
                <a:gd name="connsiteX254" fmla="*/ 594870 w 1504950"/>
                <a:gd name="connsiteY254" fmla="*/ 148114 h 1152525"/>
                <a:gd name="connsiteX255" fmla="*/ 598680 w 1504950"/>
                <a:gd name="connsiteY255" fmla="*/ 141446 h 1152525"/>
                <a:gd name="connsiteX256" fmla="*/ 599633 w 1504950"/>
                <a:gd name="connsiteY256" fmla="*/ 140494 h 1152525"/>
                <a:gd name="connsiteX257" fmla="*/ 601538 w 1504950"/>
                <a:gd name="connsiteY257" fmla="*/ 132874 h 1152525"/>
                <a:gd name="connsiteX258" fmla="*/ 602490 w 1504950"/>
                <a:gd name="connsiteY258" fmla="*/ 124301 h 1152525"/>
                <a:gd name="connsiteX259" fmla="*/ 601538 w 1504950"/>
                <a:gd name="connsiteY259" fmla="*/ 117634 h 1152525"/>
                <a:gd name="connsiteX260" fmla="*/ 599633 w 1504950"/>
                <a:gd name="connsiteY260" fmla="*/ 114776 h 1152525"/>
                <a:gd name="connsiteX261" fmla="*/ 595823 w 1504950"/>
                <a:gd name="connsiteY261" fmla="*/ 110966 h 1152525"/>
                <a:gd name="connsiteX262" fmla="*/ 591060 w 1504950"/>
                <a:gd name="connsiteY262" fmla="*/ 105251 h 1152525"/>
                <a:gd name="connsiteX263" fmla="*/ 585345 w 1504950"/>
                <a:gd name="connsiteY263" fmla="*/ 100489 h 1152525"/>
                <a:gd name="connsiteX264" fmla="*/ 575820 w 1504950"/>
                <a:gd name="connsiteY264" fmla="*/ 92869 h 1152525"/>
                <a:gd name="connsiteX265" fmla="*/ 568200 w 1504950"/>
                <a:gd name="connsiteY265" fmla="*/ 87154 h 1152525"/>
                <a:gd name="connsiteX266" fmla="*/ 558675 w 1504950"/>
                <a:gd name="connsiteY266" fmla="*/ 76676 h 1152525"/>
                <a:gd name="connsiteX267" fmla="*/ 554865 w 1504950"/>
                <a:gd name="connsiteY267" fmla="*/ 70009 h 1152525"/>
                <a:gd name="connsiteX268" fmla="*/ 555818 w 1504950"/>
                <a:gd name="connsiteY268" fmla="*/ 61436 h 1152525"/>
                <a:gd name="connsiteX269" fmla="*/ 571058 w 1504950"/>
                <a:gd name="connsiteY269" fmla="*/ 57626 h 1152525"/>
                <a:gd name="connsiteX270" fmla="*/ 602490 w 1504950"/>
                <a:gd name="connsiteY270" fmla="*/ 80486 h 1152525"/>
                <a:gd name="connsiteX271" fmla="*/ 605348 w 1504950"/>
                <a:gd name="connsiteY271" fmla="*/ 82391 h 1152525"/>
                <a:gd name="connsiteX272" fmla="*/ 607253 w 1504950"/>
                <a:gd name="connsiteY272" fmla="*/ 82391 h 1152525"/>
                <a:gd name="connsiteX273" fmla="*/ 619635 w 1504950"/>
                <a:gd name="connsiteY273" fmla="*/ 75724 h 1152525"/>
                <a:gd name="connsiteX274" fmla="*/ 623445 w 1504950"/>
                <a:gd name="connsiteY274" fmla="*/ 68104 h 1152525"/>
                <a:gd name="connsiteX275" fmla="*/ 623445 w 1504950"/>
                <a:gd name="connsiteY275" fmla="*/ 67151 h 1152525"/>
                <a:gd name="connsiteX276" fmla="*/ 624398 w 1504950"/>
                <a:gd name="connsiteY276" fmla="*/ 58579 h 1152525"/>
                <a:gd name="connsiteX277" fmla="*/ 621540 w 1504950"/>
                <a:gd name="connsiteY277" fmla="*/ 51911 h 1152525"/>
                <a:gd name="connsiteX278" fmla="*/ 614873 w 1504950"/>
                <a:gd name="connsiteY278" fmla="*/ 43339 h 1152525"/>
                <a:gd name="connsiteX279" fmla="*/ 604395 w 1504950"/>
                <a:gd name="connsiteY279" fmla="*/ 27146 h 1152525"/>
                <a:gd name="connsiteX280" fmla="*/ 604395 w 1504950"/>
                <a:gd name="connsiteY280" fmla="*/ 20479 h 1152525"/>
                <a:gd name="connsiteX281" fmla="*/ 609158 w 1504950"/>
                <a:gd name="connsiteY281" fmla="*/ 15716 h 1152525"/>
                <a:gd name="connsiteX282" fmla="*/ 614873 w 1504950"/>
                <a:gd name="connsiteY282" fmla="*/ 7144 h 1152525"/>
                <a:gd name="connsiteX283" fmla="*/ 614873 w 1504950"/>
                <a:gd name="connsiteY283" fmla="*/ 7144 h 1152525"/>
                <a:gd name="connsiteX284" fmla="*/ 614873 w 1504950"/>
                <a:gd name="connsiteY284" fmla="*/ 7144 h 1152525"/>
                <a:gd name="connsiteX285" fmla="*/ 496763 w 1504950"/>
                <a:gd name="connsiteY285" fmla="*/ 160496 h 1152525"/>
                <a:gd name="connsiteX286" fmla="*/ 492000 w 1504950"/>
                <a:gd name="connsiteY286" fmla="*/ 162401 h 1152525"/>
                <a:gd name="connsiteX287" fmla="*/ 492000 w 1504950"/>
                <a:gd name="connsiteY287" fmla="*/ 166211 h 1152525"/>
                <a:gd name="connsiteX288" fmla="*/ 506288 w 1504950"/>
                <a:gd name="connsiteY288" fmla="*/ 178594 h 1152525"/>
                <a:gd name="connsiteX289" fmla="*/ 520575 w 1504950"/>
                <a:gd name="connsiteY289" fmla="*/ 187166 h 1152525"/>
                <a:gd name="connsiteX290" fmla="*/ 525338 w 1504950"/>
                <a:gd name="connsiteY290" fmla="*/ 188119 h 1152525"/>
                <a:gd name="connsiteX291" fmla="*/ 542483 w 1504950"/>
                <a:gd name="connsiteY291" fmla="*/ 189071 h 1152525"/>
                <a:gd name="connsiteX292" fmla="*/ 547245 w 1504950"/>
                <a:gd name="connsiteY292" fmla="*/ 189071 h 1152525"/>
                <a:gd name="connsiteX293" fmla="*/ 547245 w 1504950"/>
                <a:gd name="connsiteY293" fmla="*/ 190024 h 1152525"/>
                <a:gd name="connsiteX294" fmla="*/ 554865 w 1504950"/>
                <a:gd name="connsiteY294" fmla="*/ 195739 h 1152525"/>
                <a:gd name="connsiteX295" fmla="*/ 555818 w 1504950"/>
                <a:gd name="connsiteY295" fmla="*/ 198596 h 1152525"/>
                <a:gd name="connsiteX296" fmla="*/ 553913 w 1504950"/>
                <a:gd name="connsiteY296" fmla="*/ 203359 h 1152525"/>
                <a:gd name="connsiteX297" fmla="*/ 553913 w 1504950"/>
                <a:gd name="connsiteY297" fmla="*/ 204311 h 1152525"/>
                <a:gd name="connsiteX298" fmla="*/ 550103 w 1504950"/>
                <a:gd name="connsiteY298" fmla="*/ 211931 h 1152525"/>
                <a:gd name="connsiteX299" fmla="*/ 548198 w 1504950"/>
                <a:gd name="connsiteY299" fmla="*/ 217646 h 1152525"/>
                <a:gd name="connsiteX300" fmla="*/ 548198 w 1504950"/>
                <a:gd name="connsiteY300" fmla="*/ 221456 h 1152525"/>
                <a:gd name="connsiteX301" fmla="*/ 551055 w 1504950"/>
                <a:gd name="connsiteY301" fmla="*/ 230981 h 1152525"/>
                <a:gd name="connsiteX302" fmla="*/ 552960 w 1504950"/>
                <a:gd name="connsiteY302" fmla="*/ 258604 h 1152525"/>
                <a:gd name="connsiteX303" fmla="*/ 552960 w 1504950"/>
                <a:gd name="connsiteY303" fmla="*/ 264319 h 1152525"/>
                <a:gd name="connsiteX304" fmla="*/ 570105 w 1504950"/>
                <a:gd name="connsiteY304" fmla="*/ 258604 h 1152525"/>
                <a:gd name="connsiteX305" fmla="*/ 579630 w 1504950"/>
                <a:gd name="connsiteY305" fmla="*/ 253841 h 1152525"/>
                <a:gd name="connsiteX306" fmla="*/ 587250 w 1504950"/>
                <a:gd name="connsiteY306" fmla="*/ 253841 h 1152525"/>
                <a:gd name="connsiteX307" fmla="*/ 592965 w 1504950"/>
                <a:gd name="connsiteY307" fmla="*/ 263366 h 1152525"/>
                <a:gd name="connsiteX308" fmla="*/ 592013 w 1504950"/>
                <a:gd name="connsiteY308" fmla="*/ 269081 h 1152525"/>
                <a:gd name="connsiteX309" fmla="*/ 590108 w 1504950"/>
                <a:gd name="connsiteY309" fmla="*/ 271939 h 1152525"/>
                <a:gd name="connsiteX310" fmla="*/ 583440 w 1504950"/>
                <a:gd name="connsiteY310" fmla="*/ 278606 h 1152525"/>
                <a:gd name="connsiteX311" fmla="*/ 566295 w 1504950"/>
                <a:gd name="connsiteY311" fmla="*/ 290036 h 1152525"/>
                <a:gd name="connsiteX312" fmla="*/ 549150 w 1504950"/>
                <a:gd name="connsiteY312" fmla="*/ 302419 h 1152525"/>
                <a:gd name="connsiteX313" fmla="*/ 520575 w 1504950"/>
                <a:gd name="connsiteY313" fmla="*/ 328136 h 1152525"/>
                <a:gd name="connsiteX314" fmla="*/ 502478 w 1504950"/>
                <a:gd name="connsiteY314" fmla="*/ 346234 h 1152525"/>
                <a:gd name="connsiteX315" fmla="*/ 494858 w 1504950"/>
                <a:gd name="connsiteY315" fmla="*/ 353854 h 1152525"/>
                <a:gd name="connsiteX316" fmla="*/ 495810 w 1504950"/>
                <a:gd name="connsiteY316" fmla="*/ 353854 h 1152525"/>
                <a:gd name="connsiteX317" fmla="*/ 562485 w 1504950"/>
                <a:gd name="connsiteY317" fmla="*/ 337661 h 1152525"/>
                <a:gd name="connsiteX318" fmla="*/ 585345 w 1504950"/>
                <a:gd name="connsiteY318" fmla="*/ 327184 h 1152525"/>
                <a:gd name="connsiteX319" fmla="*/ 610110 w 1504950"/>
                <a:gd name="connsiteY319" fmla="*/ 308134 h 1152525"/>
                <a:gd name="connsiteX320" fmla="*/ 624398 w 1504950"/>
                <a:gd name="connsiteY320" fmla="*/ 289084 h 1152525"/>
                <a:gd name="connsiteX321" fmla="*/ 628208 w 1504950"/>
                <a:gd name="connsiteY321" fmla="*/ 282416 h 1152525"/>
                <a:gd name="connsiteX322" fmla="*/ 632970 w 1504950"/>
                <a:gd name="connsiteY322" fmla="*/ 257651 h 1152525"/>
                <a:gd name="connsiteX323" fmla="*/ 618683 w 1504950"/>
                <a:gd name="connsiteY323" fmla="*/ 212884 h 1152525"/>
                <a:gd name="connsiteX324" fmla="*/ 595823 w 1504950"/>
                <a:gd name="connsiteY324" fmla="*/ 190976 h 1152525"/>
                <a:gd name="connsiteX325" fmla="*/ 565343 w 1504950"/>
                <a:gd name="connsiteY325" fmla="*/ 175736 h 1152525"/>
                <a:gd name="connsiteX326" fmla="*/ 555818 w 1504950"/>
                <a:gd name="connsiteY326" fmla="*/ 171926 h 1152525"/>
                <a:gd name="connsiteX327" fmla="*/ 528195 w 1504950"/>
                <a:gd name="connsiteY327" fmla="*/ 163354 h 1152525"/>
                <a:gd name="connsiteX328" fmla="*/ 523433 w 1504950"/>
                <a:gd name="connsiteY328" fmla="*/ 162401 h 1152525"/>
                <a:gd name="connsiteX329" fmla="*/ 518670 w 1504950"/>
                <a:gd name="connsiteY329" fmla="*/ 161449 h 1152525"/>
                <a:gd name="connsiteX330" fmla="*/ 514860 w 1504950"/>
                <a:gd name="connsiteY330" fmla="*/ 161449 h 1152525"/>
                <a:gd name="connsiteX331" fmla="*/ 502478 w 1504950"/>
                <a:gd name="connsiteY331" fmla="*/ 159544 h 1152525"/>
                <a:gd name="connsiteX332" fmla="*/ 496763 w 1504950"/>
                <a:gd name="connsiteY332" fmla="*/ 160496 h 1152525"/>
                <a:gd name="connsiteX333" fmla="*/ 496763 w 1504950"/>
                <a:gd name="connsiteY333" fmla="*/ 160496 h 1152525"/>
                <a:gd name="connsiteX334" fmla="*/ 273878 w 1504950"/>
                <a:gd name="connsiteY334" fmla="*/ 309086 h 1152525"/>
                <a:gd name="connsiteX335" fmla="*/ 272925 w 1504950"/>
                <a:gd name="connsiteY335" fmla="*/ 336709 h 1152525"/>
                <a:gd name="connsiteX336" fmla="*/ 289118 w 1504950"/>
                <a:gd name="connsiteY336" fmla="*/ 367189 h 1152525"/>
                <a:gd name="connsiteX337" fmla="*/ 296738 w 1504950"/>
                <a:gd name="connsiteY337" fmla="*/ 373856 h 1152525"/>
                <a:gd name="connsiteX338" fmla="*/ 303405 w 1504950"/>
                <a:gd name="connsiteY338" fmla="*/ 376714 h 1152525"/>
                <a:gd name="connsiteX339" fmla="*/ 307215 w 1504950"/>
                <a:gd name="connsiteY339" fmla="*/ 378619 h 1152525"/>
                <a:gd name="connsiteX340" fmla="*/ 309120 w 1504950"/>
                <a:gd name="connsiteY340" fmla="*/ 379571 h 1152525"/>
                <a:gd name="connsiteX341" fmla="*/ 312930 w 1504950"/>
                <a:gd name="connsiteY341" fmla="*/ 379571 h 1152525"/>
                <a:gd name="connsiteX342" fmla="*/ 311025 w 1504950"/>
                <a:gd name="connsiteY342" fmla="*/ 369094 h 1152525"/>
                <a:gd name="connsiteX343" fmla="*/ 306263 w 1504950"/>
                <a:gd name="connsiteY343" fmla="*/ 353854 h 1152525"/>
                <a:gd name="connsiteX344" fmla="*/ 306263 w 1504950"/>
                <a:gd name="connsiteY344" fmla="*/ 350044 h 1152525"/>
                <a:gd name="connsiteX345" fmla="*/ 311025 w 1504950"/>
                <a:gd name="connsiteY345" fmla="*/ 346234 h 1152525"/>
                <a:gd name="connsiteX346" fmla="*/ 321503 w 1504950"/>
                <a:gd name="connsiteY346" fmla="*/ 346234 h 1152525"/>
                <a:gd name="connsiteX347" fmla="*/ 324360 w 1504950"/>
                <a:gd name="connsiteY347" fmla="*/ 347186 h 1152525"/>
                <a:gd name="connsiteX348" fmla="*/ 335790 w 1504950"/>
                <a:gd name="connsiteY348" fmla="*/ 355759 h 1152525"/>
                <a:gd name="connsiteX349" fmla="*/ 346268 w 1504950"/>
                <a:gd name="connsiteY349" fmla="*/ 367189 h 1152525"/>
                <a:gd name="connsiteX350" fmla="*/ 353888 w 1504950"/>
                <a:gd name="connsiteY350" fmla="*/ 378619 h 1152525"/>
                <a:gd name="connsiteX351" fmla="*/ 356745 w 1504950"/>
                <a:gd name="connsiteY351" fmla="*/ 382429 h 1152525"/>
                <a:gd name="connsiteX352" fmla="*/ 398655 w 1504950"/>
                <a:gd name="connsiteY352" fmla="*/ 396716 h 1152525"/>
                <a:gd name="connsiteX353" fmla="*/ 409133 w 1504950"/>
                <a:gd name="connsiteY353" fmla="*/ 398621 h 1152525"/>
                <a:gd name="connsiteX354" fmla="*/ 415800 w 1504950"/>
                <a:gd name="connsiteY354" fmla="*/ 399574 h 1152525"/>
                <a:gd name="connsiteX355" fmla="*/ 414848 w 1504950"/>
                <a:gd name="connsiteY355" fmla="*/ 390049 h 1152525"/>
                <a:gd name="connsiteX356" fmla="*/ 410085 w 1504950"/>
                <a:gd name="connsiteY356" fmla="*/ 378619 h 1152525"/>
                <a:gd name="connsiteX357" fmla="*/ 398655 w 1504950"/>
                <a:gd name="connsiteY357" fmla="*/ 366236 h 1152525"/>
                <a:gd name="connsiteX358" fmla="*/ 380558 w 1504950"/>
                <a:gd name="connsiteY358" fmla="*/ 353854 h 1152525"/>
                <a:gd name="connsiteX359" fmla="*/ 343410 w 1504950"/>
                <a:gd name="connsiteY359" fmla="*/ 334804 h 1152525"/>
                <a:gd name="connsiteX360" fmla="*/ 335790 w 1504950"/>
                <a:gd name="connsiteY360" fmla="*/ 331946 h 1152525"/>
                <a:gd name="connsiteX361" fmla="*/ 330075 w 1504950"/>
                <a:gd name="connsiteY361" fmla="*/ 329089 h 1152525"/>
                <a:gd name="connsiteX362" fmla="*/ 317693 w 1504950"/>
                <a:gd name="connsiteY362" fmla="*/ 324326 h 1152525"/>
                <a:gd name="connsiteX363" fmla="*/ 289118 w 1504950"/>
                <a:gd name="connsiteY363" fmla="*/ 313849 h 1152525"/>
                <a:gd name="connsiteX364" fmla="*/ 273878 w 1504950"/>
                <a:gd name="connsiteY364" fmla="*/ 309086 h 1152525"/>
                <a:gd name="connsiteX365" fmla="*/ 273878 w 1504950"/>
                <a:gd name="connsiteY365" fmla="*/ 309086 h 1152525"/>
                <a:gd name="connsiteX366" fmla="*/ 273878 w 1504950"/>
                <a:gd name="connsiteY366" fmla="*/ 309086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52525">
                  <a:moveTo>
                    <a:pt x="614873" y="7144"/>
                  </a:moveTo>
                  <a:cubicBezTo>
                    <a:pt x="617730" y="7144"/>
                    <a:pt x="619635" y="7144"/>
                    <a:pt x="621540" y="8096"/>
                  </a:cubicBezTo>
                  <a:cubicBezTo>
                    <a:pt x="623445" y="9049"/>
                    <a:pt x="624398" y="10001"/>
                    <a:pt x="626303" y="10954"/>
                  </a:cubicBezTo>
                  <a:cubicBezTo>
                    <a:pt x="628208" y="12859"/>
                    <a:pt x="630113" y="14764"/>
                    <a:pt x="631065" y="16669"/>
                  </a:cubicBezTo>
                  <a:cubicBezTo>
                    <a:pt x="633923" y="21431"/>
                    <a:pt x="638685" y="24289"/>
                    <a:pt x="643448" y="27146"/>
                  </a:cubicBezTo>
                  <a:lnTo>
                    <a:pt x="645353" y="26194"/>
                  </a:lnTo>
                  <a:lnTo>
                    <a:pt x="646305" y="25241"/>
                  </a:lnTo>
                  <a:cubicBezTo>
                    <a:pt x="647258" y="24289"/>
                    <a:pt x="648210" y="22384"/>
                    <a:pt x="649163" y="21431"/>
                  </a:cubicBezTo>
                  <a:cubicBezTo>
                    <a:pt x="652973" y="16669"/>
                    <a:pt x="656783" y="12859"/>
                    <a:pt x="662498" y="10954"/>
                  </a:cubicBezTo>
                  <a:cubicBezTo>
                    <a:pt x="664403" y="10001"/>
                    <a:pt x="667260" y="10001"/>
                    <a:pt x="670118" y="10954"/>
                  </a:cubicBezTo>
                  <a:cubicBezTo>
                    <a:pt x="671070" y="10954"/>
                    <a:pt x="671070" y="10954"/>
                    <a:pt x="672023" y="10954"/>
                  </a:cubicBezTo>
                  <a:cubicBezTo>
                    <a:pt x="674880" y="11906"/>
                    <a:pt x="676785" y="13811"/>
                    <a:pt x="677738" y="15716"/>
                  </a:cubicBezTo>
                  <a:cubicBezTo>
                    <a:pt x="678690" y="16669"/>
                    <a:pt x="678690" y="18574"/>
                    <a:pt x="678690" y="20479"/>
                  </a:cubicBezTo>
                  <a:cubicBezTo>
                    <a:pt x="678690" y="24289"/>
                    <a:pt x="677738" y="27146"/>
                    <a:pt x="676785" y="30004"/>
                  </a:cubicBezTo>
                  <a:lnTo>
                    <a:pt x="670118" y="47149"/>
                  </a:lnTo>
                  <a:cubicBezTo>
                    <a:pt x="670118" y="48101"/>
                    <a:pt x="669165" y="48101"/>
                    <a:pt x="669165" y="49054"/>
                  </a:cubicBezTo>
                  <a:cubicBezTo>
                    <a:pt x="668213" y="51911"/>
                    <a:pt x="667260" y="54769"/>
                    <a:pt x="666308" y="56674"/>
                  </a:cubicBezTo>
                  <a:cubicBezTo>
                    <a:pt x="662498" y="64294"/>
                    <a:pt x="656783" y="70961"/>
                    <a:pt x="651068" y="77629"/>
                  </a:cubicBezTo>
                  <a:cubicBezTo>
                    <a:pt x="646305" y="85249"/>
                    <a:pt x="641543" y="91916"/>
                    <a:pt x="638685" y="99536"/>
                  </a:cubicBezTo>
                  <a:cubicBezTo>
                    <a:pt x="637733" y="102394"/>
                    <a:pt x="636780" y="105251"/>
                    <a:pt x="635828" y="108109"/>
                  </a:cubicBezTo>
                  <a:cubicBezTo>
                    <a:pt x="634875" y="110966"/>
                    <a:pt x="633923" y="114776"/>
                    <a:pt x="633923" y="117634"/>
                  </a:cubicBezTo>
                  <a:cubicBezTo>
                    <a:pt x="633923" y="125254"/>
                    <a:pt x="632970" y="130016"/>
                    <a:pt x="632970" y="136684"/>
                  </a:cubicBezTo>
                  <a:cubicBezTo>
                    <a:pt x="632970" y="133826"/>
                    <a:pt x="632970" y="135731"/>
                    <a:pt x="632970" y="137636"/>
                  </a:cubicBezTo>
                  <a:cubicBezTo>
                    <a:pt x="632970" y="141446"/>
                    <a:pt x="632018" y="145256"/>
                    <a:pt x="631065" y="150019"/>
                  </a:cubicBezTo>
                  <a:cubicBezTo>
                    <a:pt x="630113" y="151924"/>
                    <a:pt x="629160" y="153829"/>
                    <a:pt x="629160" y="154781"/>
                  </a:cubicBezTo>
                  <a:cubicBezTo>
                    <a:pt x="628208" y="157639"/>
                    <a:pt x="627255" y="161449"/>
                    <a:pt x="626303" y="164306"/>
                  </a:cubicBezTo>
                  <a:cubicBezTo>
                    <a:pt x="625350" y="165259"/>
                    <a:pt x="625350" y="166211"/>
                    <a:pt x="624398" y="167164"/>
                  </a:cubicBezTo>
                  <a:lnTo>
                    <a:pt x="629160" y="172879"/>
                  </a:lnTo>
                  <a:cubicBezTo>
                    <a:pt x="630113" y="174784"/>
                    <a:pt x="631065" y="176689"/>
                    <a:pt x="632970" y="178594"/>
                  </a:cubicBezTo>
                  <a:cubicBezTo>
                    <a:pt x="634875" y="181451"/>
                    <a:pt x="636780" y="183356"/>
                    <a:pt x="639638" y="185261"/>
                  </a:cubicBezTo>
                  <a:cubicBezTo>
                    <a:pt x="641543" y="188119"/>
                    <a:pt x="644400" y="190024"/>
                    <a:pt x="648210" y="191929"/>
                  </a:cubicBezTo>
                  <a:cubicBezTo>
                    <a:pt x="649163" y="192881"/>
                    <a:pt x="651068" y="193834"/>
                    <a:pt x="652020" y="194786"/>
                  </a:cubicBezTo>
                  <a:cubicBezTo>
                    <a:pt x="653925" y="195739"/>
                    <a:pt x="656783" y="195739"/>
                    <a:pt x="658688" y="195739"/>
                  </a:cubicBezTo>
                  <a:cubicBezTo>
                    <a:pt x="662498" y="195739"/>
                    <a:pt x="665355" y="195739"/>
                    <a:pt x="669165" y="194786"/>
                  </a:cubicBezTo>
                  <a:cubicBezTo>
                    <a:pt x="672975" y="193834"/>
                    <a:pt x="675833" y="192881"/>
                    <a:pt x="678690" y="191929"/>
                  </a:cubicBezTo>
                  <a:cubicBezTo>
                    <a:pt x="678690" y="191929"/>
                    <a:pt x="680595" y="190976"/>
                    <a:pt x="681548" y="190976"/>
                  </a:cubicBezTo>
                  <a:cubicBezTo>
                    <a:pt x="682500" y="190024"/>
                    <a:pt x="684405" y="190024"/>
                    <a:pt x="686310" y="189071"/>
                  </a:cubicBezTo>
                  <a:cubicBezTo>
                    <a:pt x="687263" y="188119"/>
                    <a:pt x="689168" y="187166"/>
                    <a:pt x="691073" y="186214"/>
                  </a:cubicBezTo>
                  <a:cubicBezTo>
                    <a:pt x="692978" y="185261"/>
                    <a:pt x="694883" y="183356"/>
                    <a:pt x="696788" y="182404"/>
                  </a:cubicBezTo>
                  <a:cubicBezTo>
                    <a:pt x="699645" y="180499"/>
                    <a:pt x="700598" y="179546"/>
                    <a:pt x="702503" y="177641"/>
                  </a:cubicBezTo>
                  <a:cubicBezTo>
                    <a:pt x="703455" y="177641"/>
                    <a:pt x="704408" y="175736"/>
                    <a:pt x="706313" y="173831"/>
                  </a:cubicBezTo>
                  <a:cubicBezTo>
                    <a:pt x="709170" y="170974"/>
                    <a:pt x="712028" y="169069"/>
                    <a:pt x="713933" y="166211"/>
                  </a:cubicBezTo>
                  <a:cubicBezTo>
                    <a:pt x="719648" y="159544"/>
                    <a:pt x="724410" y="151924"/>
                    <a:pt x="728220" y="144304"/>
                  </a:cubicBezTo>
                  <a:cubicBezTo>
                    <a:pt x="729173" y="143351"/>
                    <a:pt x="730125" y="141446"/>
                    <a:pt x="730125" y="139541"/>
                  </a:cubicBezTo>
                  <a:cubicBezTo>
                    <a:pt x="731078" y="137636"/>
                    <a:pt x="731078" y="135731"/>
                    <a:pt x="732030" y="133826"/>
                  </a:cubicBezTo>
                  <a:cubicBezTo>
                    <a:pt x="733935" y="128111"/>
                    <a:pt x="735840" y="122396"/>
                    <a:pt x="737745" y="116681"/>
                  </a:cubicBezTo>
                  <a:cubicBezTo>
                    <a:pt x="738698" y="113824"/>
                    <a:pt x="740603" y="111919"/>
                    <a:pt x="742508" y="110014"/>
                  </a:cubicBezTo>
                  <a:cubicBezTo>
                    <a:pt x="743460" y="109061"/>
                    <a:pt x="744413" y="108109"/>
                    <a:pt x="744413" y="107156"/>
                  </a:cubicBezTo>
                  <a:cubicBezTo>
                    <a:pt x="745365" y="105251"/>
                    <a:pt x="747270" y="103346"/>
                    <a:pt x="749175" y="102394"/>
                  </a:cubicBezTo>
                  <a:cubicBezTo>
                    <a:pt x="751080" y="101441"/>
                    <a:pt x="752985" y="99536"/>
                    <a:pt x="753938" y="98584"/>
                  </a:cubicBezTo>
                  <a:cubicBezTo>
                    <a:pt x="755843" y="97631"/>
                    <a:pt x="757748" y="96679"/>
                    <a:pt x="760605" y="97631"/>
                  </a:cubicBezTo>
                  <a:cubicBezTo>
                    <a:pt x="761558" y="97631"/>
                    <a:pt x="761558" y="97631"/>
                    <a:pt x="762510" y="97631"/>
                  </a:cubicBezTo>
                  <a:cubicBezTo>
                    <a:pt x="763463" y="98584"/>
                    <a:pt x="764415" y="98584"/>
                    <a:pt x="764415" y="98584"/>
                  </a:cubicBezTo>
                  <a:cubicBezTo>
                    <a:pt x="765368" y="99536"/>
                    <a:pt x="765368" y="99536"/>
                    <a:pt x="766320" y="100489"/>
                  </a:cubicBezTo>
                  <a:cubicBezTo>
                    <a:pt x="767273" y="102394"/>
                    <a:pt x="767273" y="103346"/>
                    <a:pt x="767273" y="103346"/>
                  </a:cubicBezTo>
                  <a:cubicBezTo>
                    <a:pt x="767273" y="103346"/>
                    <a:pt x="768225" y="104299"/>
                    <a:pt x="768225" y="105251"/>
                  </a:cubicBezTo>
                  <a:cubicBezTo>
                    <a:pt x="767273" y="107156"/>
                    <a:pt x="767273" y="109061"/>
                    <a:pt x="766320" y="111919"/>
                  </a:cubicBezTo>
                  <a:cubicBezTo>
                    <a:pt x="764415" y="120491"/>
                    <a:pt x="761558" y="130016"/>
                    <a:pt x="757748" y="138589"/>
                  </a:cubicBezTo>
                  <a:lnTo>
                    <a:pt x="753938" y="149066"/>
                  </a:lnTo>
                  <a:cubicBezTo>
                    <a:pt x="752985" y="151924"/>
                    <a:pt x="752985" y="155734"/>
                    <a:pt x="753938" y="158591"/>
                  </a:cubicBezTo>
                  <a:cubicBezTo>
                    <a:pt x="753938" y="159544"/>
                    <a:pt x="754890" y="160496"/>
                    <a:pt x="755843" y="161449"/>
                  </a:cubicBezTo>
                  <a:cubicBezTo>
                    <a:pt x="756795" y="162401"/>
                    <a:pt x="758700" y="163354"/>
                    <a:pt x="759653" y="164306"/>
                  </a:cubicBezTo>
                  <a:cubicBezTo>
                    <a:pt x="761558" y="165259"/>
                    <a:pt x="762510" y="165259"/>
                    <a:pt x="764415" y="165259"/>
                  </a:cubicBezTo>
                  <a:cubicBezTo>
                    <a:pt x="767273" y="165259"/>
                    <a:pt x="769178" y="165259"/>
                    <a:pt x="772035" y="165259"/>
                  </a:cubicBezTo>
                  <a:cubicBezTo>
                    <a:pt x="774893" y="164306"/>
                    <a:pt x="777750" y="163354"/>
                    <a:pt x="781560" y="162401"/>
                  </a:cubicBezTo>
                  <a:cubicBezTo>
                    <a:pt x="788228" y="159544"/>
                    <a:pt x="793943" y="157639"/>
                    <a:pt x="800610" y="153829"/>
                  </a:cubicBezTo>
                  <a:cubicBezTo>
                    <a:pt x="805373" y="150971"/>
                    <a:pt x="811088" y="149066"/>
                    <a:pt x="816803" y="147161"/>
                  </a:cubicBezTo>
                  <a:cubicBezTo>
                    <a:pt x="817755" y="146209"/>
                    <a:pt x="819660" y="146209"/>
                    <a:pt x="820613" y="147161"/>
                  </a:cubicBezTo>
                  <a:cubicBezTo>
                    <a:pt x="821565" y="148114"/>
                    <a:pt x="822518" y="149066"/>
                    <a:pt x="823470" y="149066"/>
                  </a:cubicBezTo>
                  <a:cubicBezTo>
                    <a:pt x="824423" y="150019"/>
                    <a:pt x="825375" y="150019"/>
                    <a:pt x="825375" y="150971"/>
                  </a:cubicBezTo>
                  <a:cubicBezTo>
                    <a:pt x="825375" y="152876"/>
                    <a:pt x="826328" y="153829"/>
                    <a:pt x="825375" y="155734"/>
                  </a:cubicBezTo>
                  <a:cubicBezTo>
                    <a:pt x="825375" y="157639"/>
                    <a:pt x="824423" y="158591"/>
                    <a:pt x="823470" y="160496"/>
                  </a:cubicBezTo>
                  <a:cubicBezTo>
                    <a:pt x="823470" y="160496"/>
                    <a:pt x="823470" y="161449"/>
                    <a:pt x="823470" y="161449"/>
                  </a:cubicBezTo>
                  <a:cubicBezTo>
                    <a:pt x="822518" y="163354"/>
                    <a:pt x="821565" y="164306"/>
                    <a:pt x="821565" y="166211"/>
                  </a:cubicBezTo>
                  <a:cubicBezTo>
                    <a:pt x="821565" y="166211"/>
                    <a:pt x="821565" y="166211"/>
                    <a:pt x="821565" y="167164"/>
                  </a:cubicBezTo>
                  <a:cubicBezTo>
                    <a:pt x="821565" y="168116"/>
                    <a:pt x="821565" y="169069"/>
                    <a:pt x="820613" y="170021"/>
                  </a:cubicBezTo>
                  <a:cubicBezTo>
                    <a:pt x="819660" y="170974"/>
                    <a:pt x="818708" y="171926"/>
                    <a:pt x="817755" y="172879"/>
                  </a:cubicBezTo>
                  <a:cubicBezTo>
                    <a:pt x="816803" y="174784"/>
                    <a:pt x="815850" y="175736"/>
                    <a:pt x="814898" y="177641"/>
                  </a:cubicBezTo>
                  <a:cubicBezTo>
                    <a:pt x="813945" y="178594"/>
                    <a:pt x="812040" y="180499"/>
                    <a:pt x="811088" y="181451"/>
                  </a:cubicBezTo>
                  <a:cubicBezTo>
                    <a:pt x="809183" y="183356"/>
                    <a:pt x="806325" y="185261"/>
                    <a:pt x="803468" y="187166"/>
                  </a:cubicBezTo>
                  <a:cubicBezTo>
                    <a:pt x="799658" y="189071"/>
                    <a:pt x="795848" y="191929"/>
                    <a:pt x="792038" y="191929"/>
                  </a:cubicBezTo>
                  <a:cubicBezTo>
                    <a:pt x="788228" y="192881"/>
                    <a:pt x="783465" y="193834"/>
                    <a:pt x="779655" y="194786"/>
                  </a:cubicBezTo>
                  <a:cubicBezTo>
                    <a:pt x="777750" y="194786"/>
                    <a:pt x="777750" y="194786"/>
                    <a:pt x="775845" y="195739"/>
                  </a:cubicBezTo>
                  <a:cubicBezTo>
                    <a:pt x="772988" y="195739"/>
                    <a:pt x="770130" y="195739"/>
                    <a:pt x="767273" y="195739"/>
                  </a:cubicBezTo>
                  <a:cubicBezTo>
                    <a:pt x="763463" y="195739"/>
                    <a:pt x="760605" y="196691"/>
                    <a:pt x="756795" y="196691"/>
                  </a:cubicBezTo>
                  <a:cubicBezTo>
                    <a:pt x="753938" y="197644"/>
                    <a:pt x="750128" y="196691"/>
                    <a:pt x="747270" y="197644"/>
                  </a:cubicBezTo>
                  <a:cubicBezTo>
                    <a:pt x="745365" y="198596"/>
                    <a:pt x="741555" y="199549"/>
                    <a:pt x="739650" y="199549"/>
                  </a:cubicBezTo>
                  <a:cubicBezTo>
                    <a:pt x="736793" y="199549"/>
                    <a:pt x="733935" y="200501"/>
                    <a:pt x="732030" y="201454"/>
                  </a:cubicBezTo>
                  <a:cubicBezTo>
                    <a:pt x="729173" y="202406"/>
                    <a:pt x="726315" y="202406"/>
                    <a:pt x="723458" y="203359"/>
                  </a:cubicBezTo>
                  <a:cubicBezTo>
                    <a:pt x="714885" y="206216"/>
                    <a:pt x="706313" y="209074"/>
                    <a:pt x="698693" y="213836"/>
                  </a:cubicBezTo>
                  <a:cubicBezTo>
                    <a:pt x="689168" y="218599"/>
                    <a:pt x="681548" y="226219"/>
                    <a:pt x="674880" y="234791"/>
                  </a:cubicBezTo>
                  <a:cubicBezTo>
                    <a:pt x="673928" y="237649"/>
                    <a:pt x="672975" y="239554"/>
                    <a:pt x="671070" y="241459"/>
                  </a:cubicBezTo>
                  <a:cubicBezTo>
                    <a:pt x="670118" y="244316"/>
                    <a:pt x="669165" y="247174"/>
                    <a:pt x="668213" y="249079"/>
                  </a:cubicBezTo>
                  <a:cubicBezTo>
                    <a:pt x="667260" y="253841"/>
                    <a:pt x="667260" y="258604"/>
                    <a:pt x="666308" y="263366"/>
                  </a:cubicBezTo>
                  <a:cubicBezTo>
                    <a:pt x="665355" y="268129"/>
                    <a:pt x="665355" y="272891"/>
                    <a:pt x="664403" y="277654"/>
                  </a:cubicBezTo>
                  <a:cubicBezTo>
                    <a:pt x="664403" y="279559"/>
                    <a:pt x="663450" y="281464"/>
                    <a:pt x="663450" y="283369"/>
                  </a:cubicBezTo>
                  <a:cubicBezTo>
                    <a:pt x="662498" y="287179"/>
                    <a:pt x="661545" y="290989"/>
                    <a:pt x="659640" y="294799"/>
                  </a:cubicBezTo>
                  <a:cubicBezTo>
                    <a:pt x="659640" y="295751"/>
                    <a:pt x="658688" y="296704"/>
                    <a:pt x="658688" y="297656"/>
                  </a:cubicBezTo>
                  <a:cubicBezTo>
                    <a:pt x="652973" y="310991"/>
                    <a:pt x="644400" y="323374"/>
                    <a:pt x="633923" y="332899"/>
                  </a:cubicBezTo>
                  <a:lnTo>
                    <a:pt x="622493" y="342424"/>
                  </a:lnTo>
                  <a:lnTo>
                    <a:pt x="610110" y="350996"/>
                  </a:lnTo>
                  <a:cubicBezTo>
                    <a:pt x="599633" y="357664"/>
                    <a:pt x="588203" y="363379"/>
                    <a:pt x="574868" y="367189"/>
                  </a:cubicBezTo>
                  <a:cubicBezTo>
                    <a:pt x="569153" y="369094"/>
                    <a:pt x="561533" y="370999"/>
                    <a:pt x="552008" y="373856"/>
                  </a:cubicBezTo>
                  <a:cubicBezTo>
                    <a:pt x="497715" y="391001"/>
                    <a:pt x="490095" y="405289"/>
                    <a:pt x="470093" y="412909"/>
                  </a:cubicBezTo>
                  <a:lnTo>
                    <a:pt x="468188" y="411004"/>
                  </a:lnTo>
                  <a:cubicBezTo>
                    <a:pt x="467235" y="415766"/>
                    <a:pt x="467235" y="417671"/>
                    <a:pt x="468188" y="418624"/>
                  </a:cubicBezTo>
                  <a:cubicBezTo>
                    <a:pt x="471998" y="421481"/>
                    <a:pt x="501525" y="497681"/>
                    <a:pt x="513908" y="537686"/>
                  </a:cubicBezTo>
                  <a:cubicBezTo>
                    <a:pt x="534863" y="608171"/>
                    <a:pt x="559628" y="635794"/>
                    <a:pt x="600585" y="638651"/>
                  </a:cubicBezTo>
                  <a:cubicBezTo>
                    <a:pt x="623445" y="639604"/>
                    <a:pt x="662498" y="666274"/>
                    <a:pt x="680595" y="693896"/>
                  </a:cubicBezTo>
                  <a:cubicBezTo>
                    <a:pt x="688215" y="706279"/>
                    <a:pt x="744413" y="720566"/>
                    <a:pt x="793943" y="722471"/>
                  </a:cubicBezTo>
                  <a:cubicBezTo>
                    <a:pt x="811088" y="723424"/>
                    <a:pt x="828233" y="725329"/>
                    <a:pt x="831090" y="727234"/>
                  </a:cubicBezTo>
                  <a:cubicBezTo>
                    <a:pt x="833948" y="728186"/>
                    <a:pt x="865380" y="730091"/>
                    <a:pt x="899670" y="731044"/>
                  </a:cubicBezTo>
                  <a:cubicBezTo>
                    <a:pt x="934913" y="731996"/>
                    <a:pt x="980633" y="734854"/>
                    <a:pt x="1002540" y="736759"/>
                  </a:cubicBezTo>
                  <a:cubicBezTo>
                    <a:pt x="1024448" y="738664"/>
                    <a:pt x="1046355" y="739616"/>
                    <a:pt x="1051118" y="738664"/>
                  </a:cubicBezTo>
                  <a:cubicBezTo>
                    <a:pt x="1064453" y="735806"/>
                    <a:pt x="1078740" y="718661"/>
                    <a:pt x="1096838" y="681514"/>
                  </a:cubicBezTo>
                  <a:cubicBezTo>
                    <a:pt x="1106363" y="662464"/>
                    <a:pt x="1118745" y="645319"/>
                    <a:pt x="1126365" y="639604"/>
                  </a:cubicBezTo>
                  <a:cubicBezTo>
                    <a:pt x="1147320" y="624364"/>
                    <a:pt x="1193040" y="608171"/>
                    <a:pt x="1199708" y="612934"/>
                  </a:cubicBezTo>
                  <a:cubicBezTo>
                    <a:pt x="1208280" y="618649"/>
                    <a:pt x="1205423" y="623411"/>
                    <a:pt x="1183515" y="639604"/>
                  </a:cubicBezTo>
                  <a:cubicBezTo>
                    <a:pt x="1162560" y="654844"/>
                    <a:pt x="1145415" y="680561"/>
                    <a:pt x="1148273" y="692944"/>
                  </a:cubicBezTo>
                  <a:cubicBezTo>
                    <a:pt x="1149225" y="697706"/>
                    <a:pt x="1147320" y="704374"/>
                    <a:pt x="1143510" y="708184"/>
                  </a:cubicBezTo>
                  <a:cubicBezTo>
                    <a:pt x="1125413" y="726281"/>
                    <a:pt x="1124460" y="740569"/>
                    <a:pt x="1135890" y="781526"/>
                  </a:cubicBezTo>
                  <a:cubicBezTo>
                    <a:pt x="1147320" y="818674"/>
                    <a:pt x="1147320" y="819626"/>
                    <a:pt x="1137795" y="853916"/>
                  </a:cubicBezTo>
                  <a:cubicBezTo>
                    <a:pt x="1125413" y="897731"/>
                    <a:pt x="1129223" y="918686"/>
                    <a:pt x="1153035" y="935831"/>
                  </a:cubicBezTo>
                  <a:cubicBezTo>
                    <a:pt x="1170180" y="948214"/>
                    <a:pt x="1213043" y="957739"/>
                    <a:pt x="1241618" y="954881"/>
                  </a:cubicBezTo>
                  <a:cubicBezTo>
                    <a:pt x="1254000" y="953929"/>
                    <a:pt x="1259715" y="956786"/>
                    <a:pt x="1278765" y="977741"/>
                  </a:cubicBezTo>
                  <a:cubicBezTo>
                    <a:pt x="1291148" y="991076"/>
                    <a:pt x="1310198" y="1008221"/>
                    <a:pt x="1320675" y="1014889"/>
                  </a:cubicBezTo>
                  <a:cubicBezTo>
                    <a:pt x="1349250" y="1032986"/>
                    <a:pt x="1416878" y="1060609"/>
                    <a:pt x="1428308" y="1057751"/>
                  </a:cubicBezTo>
                  <a:cubicBezTo>
                    <a:pt x="1434023" y="1056799"/>
                    <a:pt x="1445453" y="1058704"/>
                    <a:pt x="1454978" y="1061561"/>
                  </a:cubicBezTo>
                  <a:cubicBezTo>
                    <a:pt x="1474028" y="1068229"/>
                    <a:pt x="1503555" y="1091089"/>
                    <a:pt x="1499745" y="1095851"/>
                  </a:cubicBezTo>
                  <a:cubicBezTo>
                    <a:pt x="1498793" y="1097756"/>
                    <a:pt x="1488315" y="1100614"/>
                    <a:pt x="1476885" y="1103471"/>
                  </a:cubicBezTo>
                  <a:lnTo>
                    <a:pt x="1456883" y="1107281"/>
                  </a:lnTo>
                  <a:lnTo>
                    <a:pt x="1463550" y="1123474"/>
                  </a:lnTo>
                  <a:cubicBezTo>
                    <a:pt x="1470218" y="1139666"/>
                    <a:pt x="1470218" y="1140619"/>
                    <a:pt x="1457835" y="1144429"/>
                  </a:cubicBezTo>
                  <a:cubicBezTo>
                    <a:pt x="1451168" y="1147286"/>
                    <a:pt x="1442595" y="1148239"/>
                    <a:pt x="1438785" y="1148239"/>
                  </a:cubicBezTo>
                  <a:cubicBezTo>
                    <a:pt x="1434975" y="1148239"/>
                    <a:pt x="1430213" y="1148239"/>
                    <a:pt x="1428308" y="1149191"/>
                  </a:cubicBezTo>
                  <a:cubicBezTo>
                    <a:pt x="1426403" y="1149191"/>
                    <a:pt x="1418783" y="1146334"/>
                    <a:pt x="1411163" y="1142524"/>
                  </a:cubicBezTo>
                  <a:cubicBezTo>
                    <a:pt x="1403543" y="1138714"/>
                    <a:pt x="1390208" y="1132046"/>
                    <a:pt x="1381635" y="1128236"/>
                  </a:cubicBezTo>
                  <a:cubicBezTo>
                    <a:pt x="1352108" y="1116806"/>
                    <a:pt x="1307340" y="1088231"/>
                    <a:pt x="1298768" y="1075849"/>
                  </a:cubicBezTo>
                  <a:cubicBezTo>
                    <a:pt x="1294005" y="1069181"/>
                    <a:pt x="1274955" y="1056799"/>
                    <a:pt x="1256858" y="1047274"/>
                  </a:cubicBezTo>
                  <a:cubicBezTo>
                    <a:pt x="1225425" y="1031081"/>
                    <a:pt x="1223520" y="1030129"/>
                    <a:pt x="1179705" y="1032986"/>
                  </a:cubicBezTo>
                  <a:cubicBezTo>
                    <a:pt x="1154940" y="1034891"/>
                    <a:pt x="1124460" y="1036796"/>
                    <a:pt x="1113030" y="1038701"/>
                  </a:cubicBezTo>
                  <a:cubicBezTo>
                    <a:pt x="1040640" y="1046321"/>
                    <a:pt x="1010160" y="1036796"/>
                    <a:pt x="972060" y="992981"/>
                  </a:cubicBezTo>
                  <a:cubicBezTo>
                    <a:pt x="937770" y="952976"/>
                    <a:pt x="909195" y="944404"/>
                    <a:pt x="840615" y="952024"/>
                  </a:cubicBezTo>
                  <a:cubicBezTo>
                    <a:pt x="814898" y="954881"/>
                    <a:pt x="792038" y="959644"/>
                    <a:pt x="789180" y="961549"/>
                  </a:cubicBezTo>
                  <a:cubicBezTo>
                    <a:pt x="786323" y="963454"/>
                    <a:pt x="778703" y="965359"/>
                    <a:pt x="772988" y="966311"/>
                  </a:cubicBezTo>
                  <a:cubicBezTo>
                    <a:pt x="757748" y="968216"/>
                    <a:pt x="710123" y="964406"/>
                    <a:pt x="696788" y="960596"/>
                  </a:cubicBezTo>
                  <a:cubicBezTo>
                    <a:pt x="674880" y="954881"/>
                    <a:pt x="597728" y="932974"/>
                    <a:pt x="572963" y="925354"/>
                  </a:cubicBezTo>
                  <a:cubicBezTo>
                    <a:pt x="558675" y="921544"/>
                    <a:pt x="543435" y="917734"/>
                    <a:pt x="539625" y="916781"/>
                  </a:cubicBezTo>
                  <a:cubicBezTo>
                    <a:pt x="535815" y="915829"/>
                    <a:pt x="526290" y="912971"/>
                    <a:pt x="519623" y="910114"/>
                  </a:cubicBezTo>
                  <a:cubicBezTo>
                    <a:pt x="512003" y="907256"/>
                    <a:pt x="494858" y="908209"/>
                    <a:pt x="475808" y="911066"/>
                  </a:cubicBezTo>
                  <a:cubicBezTo>
                    <a:pt x="443423" y="916781"/>
                    <a:pt x="420563" y="912971"/>
                    <a:pt x="364365" y="894874"/>
                  </a:cubicBezTo>
                  <a:cubicBezTo>
                    <a:pt x="308168" y="875824"/>
                    <a:pt x="278640" y="883444"/>
                    <a:pt x="221490" y="929164"/>
                  </a:cubicBezTo>
                  <a:cubicBezTo>
                    <a:pt x="199583" y="947261"/>
                    <a:pt x="179580" y="961549"/>
                    <a:pt x="176723" y="961549"/>
                  </a:cubicBezTo>
                  <a:cubicBezTo>
                    <a:pt x="173865" y="962501"/>
                    <a:pt x="164340" y="972026"/>
                    <a:pt x="153863" y="984409"/>
                  </a:cubicBezTo>
                  <a:cubicBezTo>
                    <a:pt x="136718" y="1005364"/>
                    <a:pt x="134813" y="1006316"/>
                    <a:pt x="102428" y="1012984"/>
                  </a:cubicBezTo>
                  <a:lnTo>
                    <a:pt x="69090" y="1019651"/>
                  </a:lnTo>
                  <a:lnTo>
                    <a:pt x="85283" y="995839"/>
                  </a:lnTo>
                  <a:cubicBezTo>
                    <a:pt x="93855" y="982504"/>
                    <a:pt x="106238" y="970121"/>
                    <a:pt x="111000" y="967264"/>
                  </a:cubicBezTo>
                  <a:cubicBezTo>
                    <a:pt x="115763" y="964406"/>
                    <a:pt x="125288" y="954881"/>
                    <a:pt x="132908" y="945356"/>
                  </a:cubicBezTo>
                  <a:cubicBezTo>
                    <a:pt x="140528" y="935831"/>
                    <a:pt x="158625" y="920591"/>
                    <a:pt x="172913" y="912019"/>
                  </a:cubicBezTo>
                  <a:cubicBezTo>
                    <a:pt x="187200" y="903446"/>
                    <a:pt x="198630" y="894874"/>
                    <a:pt x="198630" y="892969"/>
                  </a:cubicBezTo>
                  <a:cubicBezTo>
                    <a:pt x="197678" y="887254"/>
                    <a:pt x="191963" y="889159"/>
                    <a:pt x="144338" y="908209"/>
                  </a:cubicBezTo>
                  <a:cubicBezTo>
                    <a:pt x="90045" y="930116"/>
                    <a:pt x="60518" y="936784"/>
                    <a:pt x="30990" y="932021"/>
                  </a:cubicBezTo>
                  <a:cubicBezTo>
                    <a:pt x="18608" y="930116"/>
                    <a:pt x="8130" y="926306"/>
                    <a:pt x="7178" y="924401"/>
                  </a:cubicBezTo>
                  <a:cubicBezTo>
                    <a:pt x="5273" y="916781"/>
                    <a:pt x="84330" y="885349"/>
                    <a:pt x="123383" y="878681"/>
                  </a:cubicBezTo>
                  <a:cubicBezTo>
                    <a:pt x="159578" y="872966"/>
                    <a:pt x="227205" y="851059"/>
                    <a:pt x="245303" y="839629"/>
                  </a:cubicBezTo>
                  <a:cubicBezTo>
                    <a:pt x="263400" y="828199"/>
                    <a:pt x="259590" y="829151"/>
                    <a:pt x="362460" y="826294"/>
                  </a:cubicBezTo>
                  <a:cubicBezTo>
                    <a:pt x="381510" y="825341"/>
                    <a:pt x="400560" y="823436"/>
                    <a:pt x="405323" y="820579"/>
                  </a:cubicBezTo>
                  <a:cubicBezTo>
                    <a:pt x="417705" y="812959"/>
                    <a:pt x="416753" y="795814"/>
                    <a:pt x="401513" y="768191"/>
                  </a:cubicBezTo>
                  <a:cubicBezTo>
                    <a:pt x="393893" y="754856"/>
                    <a:pt x="385320" y="737711"/>
                    <a:pt x="381510" y="731044"/>
                  </a:cubicBezTo>
                  <a:cubicBezTo>
                    <a:pt x="377700" y="723424"/>
                    <a:pt x="369128" y="711041"/>
                    <a:pt x="361508" y="704374"/>
                  </a:cubicBezTo>
                  <a:cubicBezTo>
                    <a:pt x="335790" y="677704"/>
                    <a:pt x="333885" y="666274"/>
                    <a:pt x="350078" y="612934"/>
                  </a:cubicBezTo>
                  <a:cubicBezTo>
                    <a:pt x="363413" y="566261"/>
                    <a:pt x="364365" y="563404"/>
                    <a:pt x="354840" y="546259"/>
                  </a:cubicBezTo>
                  <a:cubicBezTo>
                    <a:pt x="350078" y="536734"/>
                    <a:pt x="341505" y="526256"/>
                    <a:pt x="335790" y="522446"/>
                  </a:cubicBezTo>
                  <a:cubicBezTo>
                    <a:pt x="326265" y="515779"/>
                    <a:pt x="258638" y="497681"/>
                    <a:pt x="249113" y="499586"/>
                  </a:cubicBezTo>
                  <a:cubicBezTo>
                    <a:pt x="242445" y="500539"/>
                    <a:pt x="236730" y="491966"/>
                    <a:pt x="232920" y="476726"/>
                  </a:cubicBezTo>
                  <a:cubicBezTo>
                    <a:pt x="228158" y="454819"/>
                    <a:pt x="232920" y="451009"/>
                    <a:pt x="274830" y="442436"/>
                  </a:cubicBezTo>
                  <a:cubicBezTo>
                    <a:pt x="304358" y="435769"/>
                    <a:pt x="334838" y="426244"/>
                    <a:pt x="356745" y="417671"/>
                  </a:cubicBezTo>
                  <a:lnTo>
                    <a:pt x="345315" y="413861"/>
                  </a:lnTo>
                  <a:lnTo>
                    <a:pt x="295785" y="405289"/>
                  </a:lnTo>
                  <a:cubicBezTo>
                    <a:pt x="287213" y="403384"/>
                    <a:pt x="277688" y="401479"/>
                    <a:pt x="267210" y="400526"/>
                  </a:cubicBezTo>
                  <a:cubicBezTo>
                    <a:pt x="258638" y="399574"/>
                    <a:pt x="251970" y="397669"/>
                    <a:pt x="244350" y="393859"/>
                  </a:cubicBezTo>
                  <a:cubicBezTo>
                    <a:pt x="239588" y="391001"/>
                    <a:pt x="234825" y="389096"/>
                    <a:pt x="230063" y="386239"/>
                  </a:cubicBezTo>
                  <a:cubicBezTo>
                    <a:pt x="226253" y="383381"/>
                    <a:pt x="225300" y="379571"/>
                    <a:pt x="227205" y="375761"/>
                  </a:cubicBezTo>
                  <a:cubicBezTo>
                    <a:pt x="229110" y="371951"/>
                    <a:pt x="231968" y="369094"/>
                    <a:pt x="235778" y="369094"/>
                  </a:cubicBezTo>
                  <a:cubicBezTo>
                    <a:pt x="241493" y="368141"/>
                    <a:pt x="246255" y="369094"/>
                    <a:pt x="251018" y="370999"/>
                  </a:cubicBezTo>
                  <a:lnTo>
                    <a:pt x="246255" y="361474"/>
                  </a:lnTo>
                  <a:lnTo>
                    <a:pt x="242445" y="350996"/>
                  </a:lnTo>
                  <a:lnTo>
                    <a:pt x="240540" y="340519"/>
                  </a:lnTo>
                  <a:cubicBezTo>
                    <a:pt x="237683" y="326231"/>
                    <a:pt x="235778" y="311944"/>
                    <a:pt x="236730" y="298609"/>
                  </a:cubicBezTo>
                  <a:lnTo>
                    <a:pt x="229110" y="288131"/>
                  </a:lnTo>
                  <a:cubicBezTo>
                    <a:pt x="227205" y="285274"/>
                    <a:pt x="226253" y="282416"/>
                    <a:pt x="225300" y="278606"/>
                  </a:cubicBezTo>
                  <a:cubicBezTo>
                    <a:pt x="224348" y="274796"/>
                    <a:pt x="227205" y="270986"/>
                    <a:pt x="231015" y="270034"/>
                  </a:cubicBezTo>
                  <a:cubicBezTo>
                    <a:pt x="234825" y="269081"/>
                    <a:pt x="238635" y="269081"/>
                    <a:pt x="241493" y="271939"/>
                  </a:cubicBezTo>
                  <a:lnTo>
                    <a:pt x="253875" y="280511"/>
                  </a:lnTo>
                  <a:cubicBezTo>
                    <a:pt x="258638" y="283369"/>
                    <a:pt x="263400" y="286226"/>
                    <a:pt x="268163" y="288131"/>
                  </a:cubicBezTo>
                  <a:cubicBezTo>
                    <a:pt x="271973" y="289084"/>
                    <a:pt x="275783" y="290036"/>
                    <a:pt x="279593" y="290989"/>
                  </a:cubicBezTo>
                  <a:lnTo>
                    <a:pt x="274830" y="284321"/>
                  </a:lnTo>
                  <a:lnTo>
                    <a:pt x="271020" y="273844"/>
                  </a:lnTo>
                  <a:lnTo>
                    <a:pt x="266258" y="259556"/>
                  </a:lnTo>
                  <a:lnTo>
                    <a:pt x="264353" y="252889"/>
                  </a:lnTo>
                  <a:cubicBezTo>
                    <a:pt x="263400" y="249079"/>
                    <a:pt x="266258" y="246221"/>
                    <a:pt x="269115" y="244316"/>
                  </a:cubicBezTo>
                  <a:cubicBezTo>
                    <a:pt x="271973" y="243364"/>
                    <a:pt x="274830" y="243364"/>
                    <a:pt x="277688" y="245269"/>
                  </a:cubicBezTo>
                  <a:cubicBezTo>
                    <a:pt x="281498" y="247174"/>
                    <a:pt x="284355" y="250031"/>
                    <a:pt x="286260" y="253841"/>
                  </a:cubicBezTo>
                  <a:cubicBezTo>
                    <a:pt x="290070" y="258604"/>
                    <a:pt x="292928" y="264319"/>
                    <a:pt x="295785" y="269081"/>
                  </a:cubicBezTo>
                  <a:cubicBezTo>
                    <a:pt x="298643" y="274796"/>
                    <a:pt x="303405" y="279559"/>
                    <a:pt x="307215" y="284321"/>
                  </a:cubicBezTo>
                  <a:cubicBezTo>
                    <a:pt x="314835" y="291941"/>
                    <a:pt x="321503" y="298609"/>
                    <a:pt x="328170" y="305276"/>
                  </a:cubicBezTo>
                  <a:cubicBezTo>
                    <a:pt x="332933" y="310039"/>
                    <a:pt x="340553" y="315754"/>
                    <a:pt x="349125" y="318611"/>
                  </a:cubicBezTo>
                  <a:cubicBezTo>
                    <a:pt x="350078" y="318611"/>
                    <a:pt x="351030" y="319564"/>
                    <a:pt x="351983" y="319564"/>
                  </a:cubicBezTo>
                  <a:cubicBezTo>
                    <a:pt x="355793" y="320516"/>
                    <a:pt x="359603" y="319564"/>
                    <a:pt x="362460" y="316706"/>
                  </a:cubicBezTo>
                  <a:cubicBezTo>
                    <a:pt x="363413" y="315754"/>
                    <a:pt x="364365" y="314801"/>
                    <a:pt x="364365" y="313849"/>
                  </a:cubicBezTo>
                  <a:cubicBezTo>
                    <a:pt x="365318" y="311944"/>
                    <a:pt x="365318" y="310991"/>
                    <a:pt x="364365" y="309086"/>
                  </a:cubicBezTo>
                  <a:cubicBezTo>
                    <a:pt x="363413" y="303371"/>
                    <a:pt x="364365" y="298609"/>
                    <a:pt x="365318" y="292894"/>
                  </a:cubicBezTo>
                  <a:cubicBezTo>
                    <a:pt x="366270" y="287179"/>
                    <a:pt x="369128" y="281464"/>
                    <a:pt x="372938" y="276701"/>
                  </a:cubicBezTo>
                  <a:cubicBezTo>
                    <a:pt x="376748" y="272891"/>
                    <a:pt x="382463" y="272891"/>
                    <a:pt x="385320" y="276701"/>
                  </a:cubicBezTo>
                  <a:cubicBezTo>
                    <a:pt x="387225" y="278606"/>
                    <a:pt x="388178" y="282416"/>
                    <a:pt x="388178" y="285274"/>
                  </a:cubicBezTo>
                  <a:cubicBezTo>
                    <a:pt x="387225" y="302419"/>
                    <a:pt x="387225" y="318611"/>
                    <a:pt x="387225" y="334804"/>
                  </a:cubicBezTo>
                  <a:lnTo>
                    <a:pt x="446280" y="355759"/>
                  </a:lnTo>
                  <a:lnTo>
                    <a:pt x="455805" y="350996"/>
                  </a:lnTo>
                  <a:lnTo>
                    <a:pt x="470093" y="339566"/>
                  </a:lnTo>
                  <a:cubicBezTo>
                    <a:pt x="481523" y="330041"/>
                    <a:pt x="492000" y="320516"/>
                    <a:pt x="501525" y="309086"/>
                  </a:cubicBezTo>
                  <a:cubicBezTo>
                    <a:pt x="507240" y="301466"/>
                    <a:pt x="512955" y="292894"/>
                    <a:pt x="516765" y="283369"/>
                  </a:cubicBezTo>
                  <a:cubicBezTo>
                    <a:pt x="517718" y="282416"/>
                    <a:pt x="517718" y="282416"/>
                    <a:pt x="517718" y="281464"/>
                  </a:cubicBezTo>
                  <a:cubicBezTo>
                    <a:pt x="520575" y="274796"/>
                    <a:pt x="521528" y="269081"/>
                    <a:pt x="522480" y="262414"/>
                  </a:cubicBezTo>
                  <a:cubicBezTo>
                    <a:pt x="522480" y="255746"/>
                    <a:pt x="521528" y="249079"/>
                    <a:pt x="518670" y="243364"/>
                  </a:cubicBezTo>
                  <a:cubicBezTo>
                    <a:pt x="516765" y="238601"/>
                    <a:pt x="512955" y="233839"/>
                    <a:pt x="511050" y="229076"/>
                  </a:cubicBezTo>
                  <a:cubicBezTo>
                    <a:pt x="506288" y="222409"/>
                    <a:pt x="502478" y="215741"/>
                    <a:pt x="496763" y="210979"/>
                  </a:cubicBezTo>
                  <a:cubicBezTo>
                    <a:pt x="491048" y="205264"/>
                    <a:pt x="484380" y="201454"/>
                    <a:pt x="476760" y="198596"/>
                  </a:cubicBezTo>
                  <a:cubicBezTo>
                    <a:pt x="471045" y="195739"/>
                    <a:pt x="464378" y="192881"/>
                    <a:pt x="457710" y="190024"/>
                  </a:cubicBezTo>
                  <a:cubicBezTo>
                    <a:pt x="453900" y="188119"/>
                    <a:pt x="450090" y="187166"/>
                    <a:pt x="448185" y="186214"/>
                  </a:cubicBezTo>
                  <a:cubicBezTo>
                    <a:pt x="443423" y="184309"/>
                    <a:pt x="438660" y="182404"/>
                    <a:pt x="433898" y="181451"/>
                  </a:cubicBezTo>
                  <a:cubicBezTo>
                    <a:pt x="426278" y="179546"/>
                    <a:pt x="418658" y="177641"/>
                    <a:pt x="411038" y="174784"/>
                  </a:cubicBezTo>
                  <a:lnTo>
                    <a:pt x="400560" y="171926"/>
                  </a:lnTo>
                  <a:cubicBezTo>
                    <a:pt x="395798" y="170021"/>
                    <a:pt x="391035" y="167164"/>
                    <a:pt x="387225" y="163354"/>
                  </a:cubicBezTo>
                  <a:cubicBezTo>
                    <a:pt x="384368" y="160496"/>
                    <a:pt x="383415" y="156686"/>
                    <a:pt x="385320" y="153829"/>
                  </a:cubicBezTo>
                  <a:cubicBezTo>
                    <a:pt x="387225" y="149066"/>
                    <a:pt x="391035" y="146209"/>
                    <a:pt x="395798" y="145256"/>
                  </a:cubicBezTo>
                  <a:cubicBezTo>
                    <a:pt x="400560" y="144304"/>
                    <a:pt x="406275" y="143351"/>
                    <a:pt x="411038" y="144304"/>
                  </a:cubicBezTo>
                  <a:cubicBezTo>
                    <a:pt x="416753" y="145256"/>
                    <a:pt x="422468" y="146209"/>
                    <a:pt x="428183" y="148114"/>
                  </a:cubicBezTo>
                  <a:lnTo>
                    <a:pt x="467235" y="131921"/>
                  </a:lnTo>
                  <a:lnTo>
                    <a:pt x="464378" y="123349"/>
                  </a:lnTo>
                  <a:cubicBezTo>
                    <a:pt x="461520" y="113824"/>
                    <a:pt x="459615" y="104299"/>
                    <a:pt x="459615" y="93821"/>
                  </a:cubicBezTo>
                  <a:cubicBezTo>
                    <a:pt x="459615" y="90011"/>
                    <a:pt x="462473" y="87154"/>
                    <a:pt x="465330" y="85249"/>
                  </a:cubicBezTo>
                  <a:cubicBezTo>
                    <a:pt x="468188" y="84296"/>
                    <a:pt x="471045" y="84296"/>
                    <a:pt x="473903" y="85249"/>
                  </a:cubicBezTo>
                  <a:cubicBezTo>
                    <a:pt x="476760" y="86201"/>
                    <a:pt x="479618" y="88106"/>
                    <a:pt x="480570" y="90964"/>
                  </a:cubicBezTo>
                  <a:cubicBezTo>
                    <a:pt x="482475" y="94774"/>
                    <a:pt x="483428" y="98584"/>
                    <a:pt x="484380" y="101441"/>
                  </a:cubicBezTo>
                  <a:cubicBezTo>
                    <a:pt x="485333" y="106204"/>
                    <a:pt x="487238" y="110966"/>
                    <a:pt x="490095" y="114776"/>
                  </a:cubicBezTo>
                  <a:cubicBezTo>
                    <a:pt x="492000" y="118586"/>
                    <a:pt x="494858" y="122396"/>
                    <a:pt x="496763" y="126206"/>
                  </a:cubicBezTo>
                  <a:cubicBezTo>
                    <a:pt x="498668" y="128111"/>
                    <a:pt x="500573" y="130969"/>
                    <a:pt x="501525" y="132874"/>
                  </a:cubicBezTo>
                  <a:lnTo>
                    <a:pt x="505335" y="132874"/>
                  </a:lnTo>
                  <a:lnTo>
                    <a:pt x="512003" y="133826"/>
                  </a:lnTo>
                  <a:lnTo>
                    <a:pt x="530100" y="138589"/>
                  </a:lnTo>
                  <a:lnTo>
                    <a:pt x="548198" y="144304"/>
                  </a:lnTo>
                  <a:lnTo>
                    <a:pt x="570105" y="150019"/>
                  </a:lnTo>
                  <a:cubicBezTo>
                    <a:pt x="576773" y="151924"/>
                    <a:pt x="584393" y="152876"/>
                    <a:pt x="591060" y="151924"/>
                  </a:cubicBezTo>
                  <a:lnTo>
                    <a:pt x="594870" y="148114"/>
                  </a:lnTo>
                  <a:cubicBezTo>
                    <a:pt x="596775" y="146209"/>
                    <a:pt x="597728" y="143351"/>
                    <a:pt x="598680" y="141446"/>
                  </a:cubicBezTo>
                  <a:cubicBezTo>
                    <a:pt x="598680" y="140494"/>
                    <a:pt x="599633" y="140494"/>
                    <a:pt x="599633" y="140494"/>
                  </a:cubicBezTo>
                  <a:cubicBezTo>
                    <a:pt x="600585" y="137636"/>
                    <a:pt x="601538" y="134779"/>
                    <a:pt x="601538" y="132874"/>
                  </a:cubicBezTo>
                  <a:cubicBezTo>
                    <a:pt x="602490" y="130016"/>
                    <a:pt x="602490" y="127159"/>
                    <a:pt x="602490" y="124301"/>
                  </a:cubicBezTo>
                  <a:cubicBezTo>
                    <a:pt x="602490" y="122396"/>
                    <a:pt x="602490" y="119539"/>
                    <a:pt x="601538" y="117634"/>
                  </a:cubicBezTo>
                  <a:cubicBezTo>
                    <a:pt x="601538" y="116681"/>
                    <a:pt x="600585" y="114776"/>
                    <a:pt x="599633" y="114776"/>
                  </a:cubicBezTo>
                  <a:cubicBezTo>
                    <a:pt x="598680" y="113824"/>
                    <a:pt x="596775" y="112871"/>
                    <a:pt x="595823" y="110966"/>
                  </a:cubicBezTo>
                  <a:cubicBezTo>
                    <a:pt x="594870" y="109061"/>
                    <a:pt x="592965" y="107156"/>
                    <a:pt x="591060" y="105251"/>
                  </a:cubicBezTo>
                  <a:cubicBezTo>
                    <a:pt x="589155" y="104299"/>
                    <a:pt x="587250" y="102394"/>
                    <a:pt x="585345" y="100489"/>
                  </a:cubicBezTo>
                  <a:lnTo>
                    <a:pt x="575820" y="92869"/>
                  </a:lnTo>
                  <a:lnTo>
                    <a:pt x="568200" y="87154"/>
                  </a:lnTo>
                  <a:cubicBezTo>
                    <a:pt x="564390" y="84296"/>
                    <a:pt x="560580" y="80486"/>
                    <a:pt x="558675" y="76676"/>
                  </a:cubicBezTo>
                  <a:cubicBezTo>
                    <a:pt x="556770" y="74771"/>
                    <a:pt x="555818" y="72866"/>
                    <a:pt x="554865" y="70009"/>
                  </a:cubicBezTo>
                  <a:cubicBezTo>
                    <a:pt x="553913" y="67151"/>
                    <a:pt x="553913" y="64294"/>
                    <a:pt x="555818" y="61436"/>
                  </a:cubicBezTo>
                  <a:cubicBezTo>
                    <a:pt x="559628" y="56674"/>
                    <a:pt x="565343" y="54769"/>
                    <a:pt x="571058" y="57626"/>
                  </a:cubicBezTo>
                  <a:cubicBezTo>
                    <a:pt x="582488" y="63341"/>
                    <a:pt x="592965" y="70961"/>
                    <a:pt x="602490" y="80486"/>
                  </a:cubicBezTo>
                  <a:cubicBezTo>
                    <a:pt x="603443" y="81439"/>
                    <a:pt x="604395" y="81439"/>
                    <a:pt x="605348" y="82391"/>
                  </a:cubicBezTo>
                  <a:cubicBezTo>
                    <a:pt x="606300" y="82391"/>
                    <a:pt x="606300" y="82391"/>
                    <a:pt x="607253" y="82391"/>
                  </a:cubicBezTo>
                  <a:cubicBezTo>
                    <a:pt x="612015" y="82391"/>
                    <a:pt x="617730" y="80486"/>
                    <a:pt x="619635" y="75724"/>
                  </a:cubicBezTo>
                  <a:cubicBezTo>
                    <a:pt x="620588" y="72866"/>
                    <a:pt x="622493" y="70961"/>
                    <a:pt x="623445" y="68104"/>
                  </a:cubicBezTo>
                  <a:cubicBezTo>
                    <a:pt x="623445" y="68104"/>
                    <a:pt x="623445" y="68104"/>
                    <a:pt x="623445" y="67151"/>
                  </a:cubicBezTo>
                  <a:cubicBezTo>
                    <a:pt x="624398" y="64294"/>
                    <a:pt x="624398" y="61436"/>
                    <a:pt x="624398" y="58579"/>
                  </a:cubicBezTo>
                  <a:cubicBezTo>
                    <a:pt x="624398" y="56674"/>
                    <a:pt x="623445" y="53816"/>
                    <a:pt x="621540" y="51911"/>
                  </a:cubicBezTo>
                  <a:cubicBezTo>
                    <a:pt x="619635" y="49054"/>
                    <a:pt x="617730" y="46196"/>
                    <a:pt x="614873" y="43339"/>
                  </a:cubicBezTo>
                  <a:cubicBezTo>
                    <a:pt x="610110" y="38576"/>
                    <a:pt x="606300" y="32861"/>
                    <a:pt x="604395" y="27146"/>
                  </a:cubicBezTo>
                  <a:cubicBezTo>
                    <a:pt x="603443" y="24289"/>
                    <a:pt x="603443" y="22384"/>
                    <a:pt x="604395" y="20479"/>
                  </a:cubicBezTo>
                  <a:cubicBezTo>
                    <a:pt x="605348" y="18574"/>
                    <a:pt x="607253" y="16669"/>
                    <a:pt x="609158" y="15716"/>
                  </a:cubicBezTo>
                  <a:cubicBezTo>
                    <a:pt x="612015" y="7144"/>
                    <a:pt x="612968" y="7144"/>
                    <a:pt x="614873" y="7144"/>
                  </a:cubicBezTo>
                  <a:lnTo>
                    <a:pt x="614873" y="7144"/>
                  </a:lnTo>
                  <a:lnTo>
                    <a:pt x="614873" y="7144"/>
                  </a:lnTo>
                  <a:close/>
                  <a:moveTo>
                    <a:pt x="496763" y="160496"/>
                  </a:moveTo>
                  <a:cubicBezTo>
                    <a:pt x="494858" y="160496"/>
                    <a:pt x="493905" y="161449"/>
                    <a:pt x="492000" y="162401"/>
                  </a:cubicBezTo>
                  <a:cubicBezTo>
                    <a:pt x="491048" y="163354"/>
                    <a:pt x="491048" y="164306"/>
                    <a:pt x="492000" y="166211"/>
                  </a:cubicBezTo>
                  <a:cubicBezTo>
                    <a:pt x="496763" y="170974"/>
                    <a:pt x="501525" y="174784"/>
                    <a:pt x="506288" y="178594"/>
                  </a:cubicBezTo>
                  <a:cubicBezTo>
                    <a:pt x="511050" y="182404"/>
                    <a:pt x="515813" y="184309"/>
                    <a:pt x="520575" y="187166"/>
                  </a:cubicBezTo>
                  <a:cubicBezTo>
                    <a:pt x="522480" y="188119"/>
                    <a:pt x="523433" y="189071"/>
                    <a:pt x="525338" y="188119"/>
                  </a:cubicBezTo>
                  <a:cubicBezTo>
                    <a:pt x="531053" y="188119"/>
                    <a:pt x="536768" y="189071"/>
                    <a:pt x="542483" y="189071"/>
                  </a:cubicBezTo>
                  <a:cubicBezTo>
                    <a:pt x="544388" y="189071"/>
                    <a:pt x="546293" y="189071"/>
                    <a:pt x="547245" y="189071"/>
                  </a:cubicBezTo>
                  <a:cubicBezTo>
                    <a:pt x="547245" y="189071"/>
                    <a:pt x="547245" y="190024"/>
                    <a:pt x="547245" y="190024"/>
                  </a:cubicBezTo>
                  <a:cubicBezTo>
                    <a:pt x="550103" y="190976"/>
                    <a:pt x="552960" y="192881"/>
                    <a:pt x="554865" y="195739"/>
                  </a:cubicBezTo>
                  <a:cubicBezTo>
                    <a:pt x="555818" y="196691"/>
                    <a:pt x="556770" y="197644"/>
                    <a:pt x="555818" y="198596"/>
                  </a:cubicBezTo>
                  <a:cubicBezTo>
                    <a:pt x="555818" y="199549"/>
                    <a:pt x="553913" y="201454"/>
                    <a:pt x="553913" y="203359"/>
                  </a:cubicBezTo>
                  <a:cubicBezTo>
                    <a:pt x="553913" y="203359"/>
                    <a:pt x="553913" y="204311"/>
                    <a:pt x="553913" y="204311"/>
                  </a:cubicBezTo>
                  <a:cubicBezTo>
                    <a:pt x="552960" y="207169"/>
                    <a:pt x="551055" y="209074"/>
                    <a:pt x="550103" y="211931"/>
                  </a:cubicBezTo>
                  <a:cubicBezTo>
                    <a:pt x="549150" y="213836"/>
                    <a:pt x="549150" y="215741"/>
                    <a:pt x="548198" y="217646"/>
                  </a:cubicBezTo>
                  <a:lnTo>
                    <a:pt x="548198" y="221456"/>
                  </a:lnTo>
                  <a:cubicBezTo>
                    <a:pt x="549150" y="224314"/>
                    <a:pt x="550103" y="228124"/>
                    <a:pt x="551055" y="230981"/>
                  </a:cubicBezTo>
                  <a:cubicBezTo>
                    <a:pt x="552960" y="239554"/>
                    <a:pt x="553913" y="249079"/>
                    <a:pt x="552960" y="258604"/>
                  </a:cubicBezTo>
                  <a:lnTo>
                    <a:pt x="552960" y="264319"/>
                  </a:lnTo>
                  <a:cubicBezTo>
                    <a:pt x="558675" y="262414"/>
                    <a:pt x="564390" y="260509"/>
                    <a:pt x="570105" y="258604"/>
                  </a:cubicBezTo>
                  <a:cubicBezTo>
                    <a:pt x="572963" y="256699"/>
                    <a:pt x="575820" y="254794"/>
                    <a:pt x="579630" y="253841"/>
                  </a:cubicBezTo>
                  <a:cubicBezTo>
                    <a:pt x="582488" y="252889"/>
                    <a:pt x="584393" y="252889"/>
                    <a:pt x="587250" y="253841"/>
                  </a:cubicBezTo>
                  <a:cubicBezTo>
                    <a:pt x="591060" y="254794"/>
                    <a:pt x="593918" y="258604"/>
                    <a:pt x="592965" y="263366"/>
                  </a:cubicBezTo>
                  <a:cubicBezTo>
                    <a:pt x="592965" y="265271"/>
                    <a:pt x="592013" y="267176"/>
                    <a:pt x="592013" y="269081"/>
                  </a:cubicBezTo>
                  <a:cubicBezTo>
                    <a:pt x="591060" y="270034"/>
                    <a:pt x="591060" y="270986"/>
                    <a:pt x="590108" y="271939"/>
                  </a:cubicBezTo>
                  <a:cubicBezTo>
                    <a:pt x="588203" y="274796"/>
                    <a:pt x="586298" y="276701"/>
                    <a:pt x="583440" y="278606"/>
                  </a:cubicBezTo>
                  <a:cubicBezTo>
                    <a:pt x="577725" y="282416"/>
                    <a:pt x="572010" y="286226"/>
                    <a:pt x="566295" y="290036"/>
                  </a:cubicBezTo>
                  <a:cubicBezTo>
                    <a:pt x="560580" y="293846"/>
                    <a:pt x="554865" y="297656"/>
                    <a:pt x="549150" y="302419"/>
                  </a:cubicBezTo>
                  <a:cubicBezTo>
                    <a:pt x="538673" y="310039"/>
                    <a:pt x="529148" y="319564"/>
                    <a:pt x="520575" y="328136"/>
                  </a:cubicBezTo>
                  <a:cubicBezTo>
                    <a:pt x="514860" y="333851"/>
                    <a:pt x="509145" y="340519"/>
                    <a:pt x="502478" y="346234"/>
                  </a:cubicBezTo>
                  <a:lnTo>
                    <a:pt x="494858" y="353854"/>
                  </a:lnTo>
                  <a:lnTo>
                    <a:pt x="495810" y="353854"/>
                  </a:lnTo>
                  <a:cubicBezTo>
                    <a:pt x="518670" y="350044"/>
                    <a:pt x="541530" y="345281"/>
                    <a:pt x="562485" y="337661"/>
                  </a:cubicBezTo>
                  <a:cubicBezTo>
                    <a:pt x="571058" y="334804"/>
                    <a:pt x="577725" y="330994"/>
                    <a:pt x="585345" y="327184"/>
                  </a:cubicBezTo>
                  <a:cubicBezTo>
                    <a:pt x="593918" y="321469"/>
                    <a:pt x="603443" y="315754"/>
                    <a:pt x="610110" y="308134"/>
                  </a:cubicBezTo>
                  <a:cubicBezTo>
                    <a:pt x="615825" y="302419"/>
                    <a:pt x="620588" y="295751"/>
                    <a:pt x="624398" y="289084"/>
                  </a:cubicBezTo>
                  <a:cubicBezTo>
                    <a:pt x="625350" y="287179"/>
                    <a:pt x="626303" y="284321"/>
                    <a:pt x="628208" y="282416"/>
                  </a:cubicBezTo>
                  <a:cubicBezTo>
                    <a:pt x="631065" y="274796"/>
                    <a:pt x="632018" y="266224"/>
                    <a:pt x="632970" y="257651"/>
                  </a:cubicBezTo>
                  <a:cubicBezTo>
                    <a:pt x="632970" y="241459"/>
                    <a:pt x="628208" y="226219"/>
                    <a:pt x="618683" y="212884"/>
                  </a:cubicBezTo>
                  <a:cubicBezTo>
                    <a:pt x="612015" y="204311"/>
                    <a:pt x="604395" y="196691"/>
                    <a:pt x="595823" y="190976"/>
                  </a:cubicBezTo>
                  <a:cubicBezTo>
                    <a:pt x="586298" y="185261"/>
                    <a:pt x="575820" y="179546"/>
                    <a:pt x="565343" y="175736"/>
                  </a:cubicBezTo>
                  <a:cubicBezTo>
                    <a:pt x="562485" y="174784"/>
                    <a:pt x="558675" y="173831"/>
                    <a:pt x="555818" y="171926"/>
                  </a:cubicBezTo>
                  <a:cubicBezTo>
                    <a:pt x="546293" y="169069"/>
                    <a:pt x="537720" y="166211"/>
                    <a:pt x="528195" y="163354"/>
                  </a:cubicBezTo>
                  <a:cubicBezTo>
                    <a:pt x="526290" y="163354"/>
                    <a:pt x="524385" y="162401"/>
                    <a:pt x="523433" y="162401"/>
                  </a:cubicBezTo>
                  <a:cubicBezTo>
                    <a:pt x="521528" y="162401"/>
                    <a:pt x="520575" y="162401"/>
                    <a:pt x="518670" y="161449"/>
                  </a:cubicBezTo>
                  <a:cubicBezTo>
                    <a:pt x="517718" y="161449"/>
                    <a:pt x="515813" y="161449"/>
                    <a:pt x="514860" y="161449"/>
                  </a:cubicBezTo>
                  <a:cubicBezTo>
                    <a:pt x="511050" y="161449"/>
                    <a:pt x="507240" y="160496"/>
                    <a:pt x="502478" y="159544"/>
                  </a:cubicBezTo>
                  <a:cubicBezTo>
                    <a:pt x="500573" y="159544"/>
                    <a:pt x="498668" y="160496"/>
                    <a:pt x="496763" y="160496"/>
                  </a:cubicBezTo>
                  <a:lnTo>
                    <a:pt x="496763" y="160496"/>
                  </a:lnTo>
                  <a:close/>
                  <a:moveTo>
                    <a:pt x="273878" y="309086"/>
                  </a:moveTo>
                  <a:cubicBezTo>
                    <a:pt x="271973" y="318611"/>
                    <a:pt x="271973" y="328136"/>
                    <a:pt x="272925" y="336709"/>
                  </a:cubicBezTo>
                  <a:cubicBezTo>
                    <a:pt x="274830" y="348139"/>
                    <a:pt x="280545" y="358616"/>
                    <a:pt x="289118" y="367189"/>
                  </a:cubicBezTo>
                  <a:cubicBezTo>
                    <a:pt x="291023" y="369094"/>
                    <a:pt x="293880" y="371951"/>
                    <a:pt x="296738" y="373856"/>
                  </a:cubicBezTo>
                  <a:cubicBezTo>
                    <a:pt x="298643" y="374809"/>
                    <a:pt x="301500" y="375761"/>
                    <a:pt x="303405" y="376714"/>
                  </a:cubicBezTo>
                  <a:cubicBezTo>
                    <a:pt x="304358" y="376714"/>
                    <a:pt x="306263" y="377666"/>
                    <a:pt x="307215" y="378619"/>
                  </a:cubicBezTo>
                  <a:cubicBezTo>
                    <a:pt x="308168" y="378619"/>
                    <a:pt x="308168" y="379571"/>
                    <a:pt x="309120" y="379571"/>
                  </a:cubicBezTo>
                  <a:lnTo>
                    <a:pt x="312930" y="379571"/>
                  </a:lnTo>
                  <a:cubicBezTo>
                    <a:pt x="312930" y="375761"/>
                    <a:pt x="312930" y="372904"/>
                    <a:pt x="311025" y="369094"/>
                  </a:cubicBezTo>
                  <a:cubicBezTo>
                    <a:pt x="308168" y="364331"/>
                    <a:pt x="306263" y="359569"/>
                    <a:pt x="306263" y="353854"/>
                  </a:cubicBezTo>
                  <a:cubicBezTo>
                    <a:pt x="306263" y="352901"/>
                    <a:pt x="306263" y="350996"/>
                    <a:pt x="306263" y="350044"/>
                  </a:cubicBezTo>
                  <a:cubicBezTo>
                    <a:pt x="307215" y="348139"/>
                    <a:pt x="309120" y="347186"/>
                    <a:pt x="311025" y="346234"/>
                  </a:cubicBezTo>
                  <a:cubicBezTo>
                    <a:pt x="313883" y="345281"/>
                    <a:pt x="317693" y="345281"/>
                    <a:pt x="321503" y="346234"/>
                  </a:cubicBezTo>
                  <a:cubicBezTo>
                    <a:pt x="322455" y="346234"/>
                    <a:pt x="323408" y="347186"/>
                    <a:pt x="324360" y="347186"/>
                  </a:cubicBezTo>
                  <a:cubicBezTo>
                    <a:pt x="328170" y="349091"/>
                    <a:pt x="331980" y="351949"/>
                    <a:pt x="335790" y="355759"/>
                  </a:cubicBezTo>
                  <a:cubicBezTo>
                    <a:pt x="339600" y="359569"/>
                    <a:pt x="343410" y="362426"/>
                    <a:pt x="346268" y="367189"/>
                  </a:cubicBezTo>
                  <a:cubicBezTo>
                    <a:pt x="349125" y="370999"/>
                    <a:pt x="351030" y="374809"/>
                    <a:pt x="353888" y="378619"/>
                  </a:cubicBezTo>
                  <a:lnTo>
                    <a:pt x="356745" y="382429"/>
                  </a:lnTo>
                  <a:cubicBezTo>
                    <a:pt x="370080" y="389096"/>
                    <a:pt x="384368" y="393859"/>
                    <a:pt x="398655" y="396716"/>
                  </a:cubicBezTo>
                  <a:lnTo>
                    <a:pt x="409133" y="398621"/>
                  </a:lnTo>
                  <a:lnTo>
                    <a:pt x="415800" y="399574"/>
                  </a:lnTo>
                  <a:cubicBezTo>
                    <a:pt x="415800" y="396716"/>
                    <a:pt x="415800" y="392906"/>
                    <a:pt x="414848" y="390049"/>
                  </a:cubicBezTo>
                  <a:cubicBezTo>
                    <a:pt x="413895" y="386239"/>
                    <a:pt x="412943" y="382429"/>
                    <a:pt x="410085" y="378619"/>
                  </a:cubicBezTo>
                  <a:cubicBezTo>
                    <a:pt x="407228" y="373856"/>
                    <a:pt x="402465" y="370046"/>
                    <a:pt x="398655" y="366236"/>
                  </a:cubicBezTo>
                  <a:cubicBezTo>
                    <a:pt x="392940" y="361474"/>
                    <a:pt x="387225" y="356711"/>
                    <a:pt x="380558" y="353854"/>
                  </a:cubicBezTo>
                  <a:cubicBezTo>
                    <a:pt x="369128" y="347186"/>
                    <a:pt x="356745" y="341471"/>
                    <a:pt x="343410" y="334804"/>
                  </a:cubicBezTo>
                  <a:lnTo>
                    <a:pt x="335790" y="331946"/>
                  </a:lnTo>
                  <a:lnTo>
                    <a:pt x="330075" y="329089"/>
                  </a:lnTo>
                  <a:lnTo>
                    <a:pt x="317693" y="324326"/>
                  </a:lnTo>
                  <a:lnTo>
                    <a:pt x="289118" y="313849"/>
                  </a:lnTo>
                  <a:lnTo>
                    <a:pt x="273878" y="309086"/>
                  </a:lnTo>
                  <a:lnTo>
                    <a:pt x="273878" y="309086"/>
                  </a:lnTo>
                  <a:lnTo>
                    <a:pt x="273878" y="3090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3" name="Freeform: Shape 82"/>
            <p:cNvSpPr/>
            <p:nvPr/>
          </p:nvSpPr>
          <p:spPr>
            <a:xfrm>
              <a:off x="2171914" y="3208066"/>
              <a:ext cx="1514475" cy="1066800"/>
            </a:xfrm>
            <a:custGeom>
              <a:avLst/>
              <a:gdLst>
                <a:gd name="connsiteX0" fmla="*/ 493951 w 1514475"/>
                <a:gd name="connsiteY0" fmla="*/ 10001 h 1066800"/>
                <a:gd name="connsiteX1" fmla="*/ 500619 w 1514475"/>
                <a:gd name="connsiteY1" fmla="*/ 10001 h 1066800"/>
                <a:gd name="connsiteX2" fmla="*/ 505381 w 1514475"/>
                <a:gd name="connsiteY2" fmla="*/ 12859 h 1066800"/>
                <a:gd name="connsiteX3" fmla="*/ 511096 w 1514475"/>
                <a:gd name="connsiteY3" fmla="*/ 17621 h 1066800"/>
                <a:gd name="connsiteX4" fmla="*/ 524431 w 1514475"/>
                <a:gd name="connsiteY4" fmla="*/ 26194 h 1066800"/>
                <a:gd name="connsiteX5" fmla="*/ 526336 w 1514475"/>
                <a:gd name="connsiteY5" fmla="*/ 25241 h 1066800"/>
                <a:gd name="connsiteX6" fmla="*/ 527289 w 1514475"/>
                <a:gd name="connsiteY6" fmla="*/ 24289 h 1066800"/>
                <a:gd name="connsiteX7" fmla="*/ 529194 w 1514475"/>
                <a:gd name="connsiteY7" fmla="*/ 20479 h 1066800"/>
                <a:gd name="connsiteX8" fmla="*/ 541576 w 1514475"/>
                <a:gd name="connsiteY8" fmla="*/ 8096 h 1066800"/>
                <a:gd name="connsiteX9" fmla="*/ 549196 w 1514475"/>
                <a:gd name="connsiteY9" fmla="*/ 7144 h 1066800"/>
                <a:gd name="connsiteX10" fmla="*/ 551101 w 1514475"/>
                <a:gd name="connsiteY10" fmla="*/ 7144 h 1066800"/>
                <a:gd name="connsiteX11" fmla="*/ 557769 w 1514475"/>
                <a:gd name="connsiteY11" fmla="*/ 11906 h 1066800"/>
                <a:gd name="connsiteX12" fmla="*/ 559674 w 1514475"/>
                <a:gd name="connsiteY12" fmla="*/ 15716 h 1066800"/>
                <a:gd name="connsiteX13" fmla="*/ 558721 w 1514475"/>
                <a:gd name="connsiteY13" fmla="*/ 25241 h 1066800"/>
                <a:gd name="connsiteX14" fmla="*/ 553959 w 1514475"/>
                <a:gd name="connsiteY14" fmla="*/ 42386 h 1066800"/>
                <a:gd name="connsiteX15" fmla="*/ 553006 w 1514475"/>
                <a:gd name="connsiteY15" fmla="*/ 44291 h 1066800"/>
                <a:gd name="connsiteX16" fmla="*/ 551101 w 1514475"/>
                <a:gd name="connsiteY16" fmla="*/ 52864 h 1066800"/>
                <a:gd name="connsiteX17" fmla="*/ 538719 w 1514475"/>
                <a:gd name="connsiteY17" fmla="*/ 75724 h 1066800"/>
                <a:gd name="connsiteX18" fmla="*/ 528242 w 1514475"/>
                <a:gd name="connsiteY18" fmla="*/ 98584 h 1066800"/>
                <a:gd name="connsiteX19" fmla="*/ 527289 w 1514475"/>
                <a:gd name="connsiteY19" fmla="*/ 107156 h 1066800"/>
                <a:gd name="connsiteX20" fmla="*/ 526336 w 1514475"/>
                <a:gd name="connsiteY20" fmla="*/ 116681 h 1066800"/>
                <a:gd name="connsiteX21" fmla="*/ 527289 w 1514475"/>
                <a:gd name="connsiteY21" fmla="*/ 135731 h 1066800"/>
                <a:gd name="connsiteX22" fmla="*/ 527289 w 1514475"/>
                <a:gd name="connsiteY22" fmla="*/ 136684 h 1066800"/>
                <a:gd name="connsiteX23" fmla="*/ 527289 w 1514475"/>
                <a:gd name="connsiteY23" fmla="*/ 149066 h 1066800"/>
                <a:gd name="connsiteX24" fmla="*/ 526336 w 1514475"/>
                <a:gd name="connsiteY24" fmla="*/ 153829 h 1066800"/>
                <a:gd name="connsiteX25" fmla="*/ 524431 w 1514475"/>
                <a:gd name="connsiteY25" fmla="*/ 163354 h 1066800"/>
                <a:gd name="connsiteX26" fmla="*/ 523479 w 1514475"/>
                <a:gd name="connsiteY26" fmla="*/ 167164 h 1066800"/>
                <a:gd name="connsiteX27" fmla="*/ 529194 w 1514475"/>
                <a:gd name="connsiteY27" fmla="*/ 172879 h 1066800"/>
                <a:gd name="connsiteX28" fmla="*/ 533956 w 1514475"/>
                <a:gd name="connsiteY28" fmla="*/ 177641 h 1066800"/>
                <a:gd name="connsiteX29" fmla="*/ 540624 w 1514475"/>
                <a:gd name="connsiteY29" fmla="*/ 183356 h 1066800"/>
                <a:gd name="connsiteX30" fmla="*/ 549196 w 1514475"/>
                <a:gd name="connsiteY30" fmla="*/ 189071 h 1066800"/>
                <a:gd name="connsiteX31" fmla="*/ 553959 w 1514475"/>
                <a:gd name="connsiteY31" fmla="*/ 190976 h 1066800"/>
                <a:gd name="connsiteX32" fmla="*/ 560626 w 1514475"/>
                <a:gd name="connsiteY32" fmla="*/ 190976 h 1066800"/>
                <a:gd name="connsiteX33" fmla="*/ 570151 w 1514475"/>
                <a:gd name="connsiteY33" fmla="*/ 188119 h 1066800"/>
                <a:gd name="connsiteX34" fmla="*/ 579676 w 1514475"/>
                <a:gd name="connsiteY34" fmla="*/ 184309 h 1066800"/>
                <a:gd name="connsiteX35" fmla="*/ 582534 w 1514475"/>
                <a:gd name="connsiteY35" fmla="*/ 183356 h 1066800"/>
                <a:gd name="connsiteX36" fmla="*/ 586344 w 1514475"/>
                <a:gd name="connsiteY36" fmla="*/ 180499 h 1066800"/>
                <a:gd name="connsiteX37" fmla="*/ 590154 w 1514475"/>
                <a:gd name="connsiteY37" fmla="*/ 177641 h 1066800"/>
                <a:gd name="connsiteX38" fmla="*/ 595869 w 1514475"/>
                <a:gd name="connsiteY38" fmla="*/ 172879 h 1066800"/>
                <a:gd name="connsiteX39" fmla="*/ 600631 w 1514475"/>
                <a:gd name="connsiteY39" fmla="*/ 168116 h 1066800"/>
                <a:gd name="connsiteX40" fmla="*/ 604442 w 1514475"/>
                <a:gd name="connsiteY40" fmla="*/ 164306 h 1066800"/>
                <a:gd name="connsiteX41" fmla="*/ 611109 w 1514475"/>
                <a:gd name="connsiteY41" fmla="*/ 155734 h 1066800"/>
                <a:gd name="connsiteX42" fmla="*/ 622539 w 1514475"/>
                <a:gd name="connsiteY42" fmla="*/ 131921 h 1066800"/>
                <a:gd name="connsiteX43" fmla="*/ 624444 w 1514475"/>
                <a:gd name="connsiteY43" fmla="*/ 127159 h 1066800"/>
                <a:gd name="connsiteX44" fmla="*/ 625396 w 1514475"/>
                <a:gd name="connsiteY44" fmla="*/ 121444 h 1066800"/>
                <a:gd name="connsiteX45" fmla="*/ 629206 w 1514475"/>
                <a:gd name="connsiteY45" fmla="*/ 103346 h 1066800"/>
                <a:gd name="connsiteX46" fmla="*/ 633017 w 1514475"/>
                <a:gd name="connsiteY46" fmla="*/ 96679 h 1066800"/>
                <a:gd name="connsiteX47" fmla="*/ 634921 w 1514475"/>
                <a:gd name="connsiteY47" fmla="*/ 92869 h 1066800"/>
                <a:gd name="connsiteX48" fmla="*/ 639684 w 1514475"/>
                <a:gd name="connsiteY48" fmla="*/ 87154 h 1066800"/>
                <a:gd name="connsiteX49" fmla="*/ 644446 w 1514475"/>
                <a:gd name="connsiteY49" fmla="*/ 82391 h 1066800"/>
                <a:gd name="connsiteX50" fmla="*/ 650161 w 1514475"/>
                <a:gd name="connsiteY50" fmla="*/ 83344 h 1066800"/>
                <a:gd name="connsiteX51" fmla="*/ 652067 w 1514475"/>
                <a:gd name="connsiteY51" fmla="*/ 83344 h 1066800"/>
                <a:gd name="connsiteX52" fmla="*/ 653971 w 1514475"/>
                <a:gd name="connsiteY52" fmla="*/ 84296 h 1066800"/>
                <a:gd name="connsiteX53" fmla="*/ 655876 w 1514475"/>
                <a:gd name="connsiteY53" fmla="*/ 86201 h 1066800"/>
                <a:gd name="connsiteX54" fmla="*/ 657781 w 1514475"/>
                <a:gd name="connsiteY54" fmla="*/ 89059 h 1066800"/>
                <a:gd name="connsiteX55" fmla="*/ 658734 w 1514475"/>
                <a:gd name="connsiteY55" fmla="*/ 90964 h 1066800"/>
                <a:gd name="connsiteX56" fmla="*/ 657781 w 1514475"/>
                <a:gd name="connsiteY56" fmla="*/ 97631 h 1066800"/>
                <a:gd name="connsiteX57" fmla="*/ 653019 w 1514475"/>
                <a:gd name="connsiteY57" fmla="*/ 125254 h 1066800"/>
                <a:gd name="connsiteX58" fmla="*/ 650161 w 1514475"/>
                <a:gd name="connsiteY58" fmla="*/ 135731 h 1066800"/>
                <a:gd name="connsiteX59" fmla="*/ 651114 w 1514475"/>
                <a:gd name="connsiteY59" fmla="*/ 145256 h 1066800"/>
                <a:gd name="connsiteX60" fmla="*/ 653019 w 1514475"/>
                <a:gd name="connsiteY60" fmla="*/ 148114 h 1066800"/>
                <a:gd name="connsiteX61" fmla="*/ 656829 w 1514475"/>
                <a:gd name="connsiteY61" fmla="*/ 150019 h 1066800"/>
                <a:gd name="connsiteX62" fmla="*/ 661592 w 1514475"/>
                <a:gd name="connsiteY62" fmla="*/ 150019 h 1066800"/>
                <a:gd name="connsiteX63" fmla="*/ 669211 w 1514475"/>
                <a:gd name="connsiteY63" fmla="*/ 149066 h 1066800"/>
                <a:gd name="connsiteX64" fmla="*/ 677784 w 1514475"/>
                <a:gd name="connsiteY64" fmla="*/ 145256 h 1066800"/>
                <a:gd name="connsiteX65" fmla="*/ 695881 w 1514475"/>
                <a:gd name="connsiteY65" fmla="*/ 134779 h 1066800"/>
                <a:gd name="connsiteX66" fmla="*/ 711121 w 1514475"/>
                <a:gd name="connsiteY66" fmla="*/ 126206 h 1066800"/>
                <a:gd name="connsiteX67" fmla="*/ 714931 w 1514475"/>
                <a:gd name="connsiteY67" fmla="*/ 125254 h 1066800"/>
                <a:gd name="connsiteX68" fmla="*/ 717789 w 1514475"/>
                <a:gd name="connsiteY68" fmla="*/ 127159 h 1066800"/>
                <a:gd name="connsiteX69" fmla="*/ 719694 w 1514475"/>
                <a:gd name="connsiteY69" fmla="*/ 129064 h 1066800"/>
                <a:gd name="connsiteX70" fmla="*/ 720646 w 1514475"/>
                <a:gd name="connsiteY70" fmla="*/ 133826 h 1066800"/>
                <a:gd name="connsiteX71" fmla="*/ 719694 w 1514475"/>
                <a:gd name="connsiteY71" fmla="*/ 138589 h 1066800"/>
                <a:gd name="connsiteX72" fmla="*/ 719694 w 1514475"/>
                <a:gd name="connsiteY72" fmla="*/ 139541 h 1066800"/>
                <a:gd name="connsiteX73" fmla="*/ 718742 w 1514475"/>
                <a:gd name="connsiteY73" fmla="*/ 144304 h 1066800"/>
                <a:gd name="connsiteX74" fmla="*/ 718742 w 1514475"/>
                <a:gd name="connsiteY74" fmla="*/ 145256 h 1066800"/>
                <a:gd name="connsiteX75" fmla="*/ 718742 w 1514475"/>
                <a:gd name="connsiteY75" fmla="*/ 148114 h 1066800"/>
                <a:gd name="connsiteX76" fmla="*/ 715884 w 1514475"/>
                <a:gd name="connsiteY76" fmla="*/ 150971 h 1066800"/>
                <a:gd name="connsiteX77" fmla="*/ 713026 w 1514475"/>
                <a:gd name="connsiteY77" fmla="*/ 155734 h 1066800"/>
                <a:gd name="connsiteX78" fmla="*/ 709217 w 1514475"/>
                <a:gd name="connsiteY78" fmla="*/ 159544 h 1066800"/>
                <a:gd name="connsiteX79" fmla="*/ 702549 w 1514475"/>
                <a:gd name="connsiteY79" fmla="*/ 165259 h 1066800"/>
                <a:gd name="connsiteX80" fmla="*/ 692071 w 1514475"/>
                <a:gd name="connsiteY80" fmla="*/ 171926 h 1066800"/>
                <a:gd name="connsiteX81" fmla="*/ 680642 w 1514475"/>
                <a:gd name="connsiteY81" fmla="*/ 175736 h 1066800"/>
                <a:gd name="connsiteX82" fmla="*/ 676831 w 1514475"/>
                <a:gd name="connsiteY82" fmla="*/ 176689 h 1066800"/>
                <a:gd name="connsiteX83" fmla="*/ 668259 w 1514475"/>
                <a:gd name="connsiteY83" fmla="*/ 177641 h 1066800"/>
                <a:gd name="connsiteX84" fmla="*/ 657781 w 1514475"/>
                <a:gd name="connsiteY84" fmla="*/ 179546 h 1066800"/>
                <a:gd name="connsiteX85" fmla="*/ 648256 w 1514475"/>
                <a:gd name="connsiteY85" fmla="*/ 181451 h 1066800"/>
                <a:gd name="connsiteX86" fmla="*/ 640636 w 1514475"/>
                <a:gd name="connsiteY86" fmla="*/ 184309 h 1066800"/>
                <a:gd name="connsiteX87" fmla="*/ 633017 w 1514475"/>
                <a:gd name="connsiteY87" fmla="*/ 186214 h 1066800"/>
                <a:gd name="connsiteX88" fmla="*/ 625396 w 1514475"/>
                <a:gd name="connsiteY88" fmla="*/ 189071 h 1066800"/>
                <a:gd name="connsiteX89" fmla="*/ 601584 w 1514475"/>
                <a:gd name="connsiteY89" fmla="*/ 201454 h 1066800"/>
                <a:gd name="connsiteX90" fmla="*/ 580629 w 1514475"/>
                <a:gd name="connsiteY90" fmla="*/ 225266 h 1066800"/>
                <a:gd name="connsiteX91" fmla="*/ 577771 w 1514475"/>
                <a:gd name="connsiteY91" fmla="*/ 232886 h 1066800"/>
                <a:gd name="connsiteX92" fmla="*/ 575867 w 1514475"/>
                <a:gd name="connsiteY92" fmla="*/ 241459 h 1066800"/>
                <a:gd name="connsiteX93" fmla="*/ 575867 w 1514475"/>
                <a:gd name="connsiteY93" fmla="*/ 255746 h 1066800"/>
                <a:gd name="connsiteX94" fmla="*/ 575867 w 1514475"/>
                <a:gd name="connsiteY94" fmla="*/ 270034 h 1066800"/>
                <a:gd name="connsiteX95" fmla="*/ 574914 w 1514475"/>
                <a:gd name="connsiteY95" fmla="*/ 275749 h 1066800"/>
                <a:gd name="connsiteX96" fmla="*/ 573009 w 1514475"/>
                <a:gd name="connsiteY96" fmla="*/ 287179 h 1066800"/>
                <a:gd name="connsiteX97" fmla="*/ 572056 w 1514475"/>
                <a:gd name="connsiteY97" fmla="*/ 290036 h 1066800"/>
                <a:gd name="connsiteX98" fmla="*/ 551101 w 1514475"/>
                <a:gd name="connsiteY98" fmla="*/ 328136 h 1066800"/>
                <a:gd name="connsiteX99" fmla="*/ 540624 w 1514475"/>
                <a:gd name="connsiteY99" fmla="*/ 338614 h 1066800"/>
                <a:gd name="connsiteX100" fmla="*/ 530146 w 1514475"/>
                <a:gd name="connsiteY100" fmla="*/ 348139 h 1066800"/>
                <a:gd name="connsiteX101" fmla="*/ 497761 w 1514475"/>
                <a:gd name="connsiteY101" fmla="*/ 368141 h 1066800"/>
                <a:gd name="connsiteX102" fmla="*/ 475854 w 1514475"/>
                <a:gd name="connsiteY102" fmla="*/ 377666 h 1066800"/>
                <a:gd name="connsiteX103" fmla="*/ 399654 w 1514475"/>
                <a:gd name="connsiteY103" fmla="*/ 425291 h 1066800"/>
                <a:gd name="connsiteX104" fmla="*/ 397749 w 1514475"/>
                <a:gd name="connsiteY104" fmla="*/ 423386 h 1066800"/>
                <a:gd name="connsiteX105" fmla="*/ 398701 w 1514475"/>
                <a:gd name="connsiteY105" fmla="*/ 431006 h 1066800"/>
                <a:gd name="connsiteX106" fmla="*/ 458709 w 1514475"/>
                <a:gd name="connsiteY106" fmla="*/ 544354 h 1066800"/>
                <a:gd name="connsiteX107" fmla="*/ 556817 w 1514475"/>
                <a:gd name="connsiteY107" fmla="*/ 634841 h 1066800"/>
                <a:gd name="connsiteX108" fmla="*/ 643494 w 1514475"/>
                <a:gd name="connsiteY108" fmla="*/ 680561 h 1066800"/>
                <a:gd name="connsiteX109" fmla="*/ 759699 w 1514475"/>
                <a:gd name="connsiteY109" fmla="*/ 696754 h 1066800"/>
                <a:gd name="connsiteX110" fmla="*/ 796846 w 1514475"/>
                <a:gd name="connsiteY110" fmla="*/ 696754 h 1066800"/>
                <a:gd name="connsiteX111" fmla="*/ 865426 w 1514475"/>
                <a:gd name="connsiteY111" fmla="*/ 692944 h 1066800"/>
                <a:gd name="connsiteX112" fmla="*/ 969249 w 1514475"/>
                <a:gd name="connsiteY112" fmla="*/ 687229 h 1066800"/>
                <a:gd name="connsiteX113" fmla="*/ 1017826 w 1514475"/>
                <a:gd name="connsiteY113" fmla="*/ 683419 h 1066800"/>
                <a:gd name="connsiteX114" fmla="*/ 1056879 w 1514475"/>
                <a:gd name="connsiteY114" fmla="*/ 621506 h 1066800"/>
                <a:gd name="connsiteX115" fmla="*/ 1080692 w 1514475"/>
                <a:gd name="connsiteY115" fmla="*/ 575786 h 1066800"/>
                <a:gd name="connsiteX116" fmla="*/ 1150224 w 1514475"/>
                <a:gd name="connsiteY116" fmla="*/ 541496 h 1066800"/>
                <a:gd name="connsiteX117" fmla="*/ 1137842 w 1514475"/>
                <a:gd name="connsiteY117" fmla="*/ 570071 h 1066800"/>
                <a:gd name="connsiteX118" fmla="*/ 1109267 w 1514475"/>
                <a:gd name="connsiteY118" fmla="*/ 626269 h 1066800"/>
                <a:gd name="connsiteX119" fmla="*/ 1106409 w 1514475"/>
                <a:gd name="connsiteY119" fmla="*/ 642461 h 1066800"/>
                <a:gd name="connsiteX120" fmla="*/ 1108314 w 1514475"/>
                <a:gd name="connsiteY120" fmla="*/ 715804 h 1066800"/>
                <a:gd name="connsiteX121" fmla="*/ 1118792 w 1514475"/>
                <a:gd name="connsiteY121" fmla="*/ 787241 h 1066800"/>
                <a:gd name="connsiteX122" fmla="*/ 1144509 w 1514475"/>
                <a:gd name="connsiteY122" fmla="*/ 866299 h 1066800"/>
                <a:gd name="connsiteX123" fmla="*/ 1234996 w 1514475"/>
                <a:gd name="connsiteY123" fmla="*/ 875824 h 1066800"/>
                <a:gd name="connsiteX124" fmla="*/ 1274049 w 1514475"/>
                <a:gd name="connsiteY124" fmla="*/ 894874 h 1066800"/>
                <a:gd name="connsiteX125" fmla="*/ 1320721 w 1514475"/>
                <a:gd name="connsiteY125" fmla="*/ 927259 h 1066800"/>
                <a:gd name="connsiteX126" fmla="*/ 1432164 w 1514475"/>
                <a:gd name="connsiteY126" fmla="*/ 958691 h 1066800"/>
                <a:gd name="connsiteX127" fmla="*/ 1458834 w 1514475"/>
                <a:gd name="connsiteY127" fmla="*/ 959644 h 1066800"/>
                <a:gd name="connsiteX128" fmla="*/ 1507411 w 1514475"/>
                <a:gd name="connsiteY128" fmla="*/ 989171 h 1066800"/>
                <a:gd name="connsiteX129" fmla="*/ 1485504 w 1514475"/>
                <a:gd name="connsiteY129" fmla="*/ 998696 h 1066800"/>
                <a:gd name="connsiteX130" fmla="*/ 1465501 w 1514475"/>
                <a:gd name="connsiteY130" fmla="*/ 1004411 h 1066800"/>
                <a:gd name="connsiteX131" fmla="*/ 1474074 w 1514475"/>
                <a:gd name="connsiteY131" fmla="*/ 1019651 h 1066800"/>
                <a:gd name="connsiteX132" fmla="*/ 1471217 w 1514475"/>
                <a:gd name="connsiteY132" fmla="*/ 1041559 h 1066800"/>
                <a:gd name="connsiteX133" fmla="*/ 1452167 w 1514475"/>
                <a:gd name="connsiteY133" fmla="*/ 1047274 h 1066800"/>
                <a:gd name="connsiteX134" fmla="*/ 1442642 w 1514475"/>
                <a:gd name="connsiteY134" fmla="*/ 1049179 h 1066800"/>
                <a:gd name="connsiteX135" fmla="*/ 1424544 w 1514475"/>
                <a:gd name="connsiteY135" fmla="*/ 1044416 h 1066800"/>
                <a:gd name="connsiteX136" fmla="*/ 1394064 w 1514475"/>
                <a:gd name="connsiteY136" fmla="*/ 1033939 h 1066800"/>
                <a:gd name="connsiteX137" fmla="*/ 1305482 w 1514475"/>
                <a:gd name="connsiteY137" fmla="*/ 991076 h 1066800"/>
                <a:gd name="connsiteX138" fmla="*/ 1260714 w 1514475"/>
                <a:gd name="connsiteY138" fmla="*/ 967264 h 1066800"/>
                <a:gd name="connsiteX139" fmla="*/ 1182609 w 1514475"/>
                <a:gd name="connsiteY139" fmla="*/ 961549 h 1066800"/>
                <a:gd name="connsiteX140" fmla="*/ 1116886 w 1514475"/>
                <a:gd name="connsiteY140" fmla="*/ 973931 h 1066800"/>
                <a:gd name="connsiteX141" fmla="*/ 972106 w 1514475"/>
                <a:gd name="connsiteY141" fmla="*/ 944404 h 1066800"/>
                <a:gd name="connsiteX142" fmla="*/ 835899 w 1514475"/>
                <a:gd name="connsiteY142" fmla="*/ 917734 h 1066800"/>
                <a:gd name="connsiteX143" fmla="*/ 786369 w 1514475"/>
                <a:gd name="connsiteY143" fmla="*/ 932974 h 1066800"/>
                <a:gd name="connsiteX144" fmla="*/ 770176 w 1514475"/>
                <a:gd name="connsiteY144" fmla="*/ 939641 h 1066800"/>
                <a:gd name="connsiteX145" fmla="*/ 693024 w 1514475"/>
                <a:gd name="connsiteY145" fmla="*/ 942499 h 1066800"/>
                <a:gd name="connsiteX146" fmla="*/ 566342 w 1514475"/>
                <a:gd name="connsiteY146" fmla="*/ 921544 h 1066800"/>
                <a:gd name="connsiteX147" fmla="*/ 532051 w 1514475"/>
                <a:gd name="connsiteY147" fmla="*/ 915829 h 1066800"/>
                <a:gd name="connsiteX148" fmla="*/ 512049 w 1514475"/>
                <a:gd name="connsiteY148" fmla="*/ 911066 h 1066800"/>
                <a:gd name="connsiteX149" fmla="*/ 469186 w 1514475"/>
                <a:gd name="connsiteY149" fmla="*/ 916781 h 1066800"/>
                <a:gd name="connsiteX150" fmla="*/ 356791 w 1514475"/>
                <a:gd name="connsiteY150" fmla="*/ 912971 h 1066800"/>
                <a:gd name="connsiteX151" fmla="*/ 219631 w 1514475"/>
                <a:gd name="connsiteY151" fmla="*/ 962501 h 1066800"/>
                <a:gd name="connsiteX152" fmla="*/ 178674 w 1514475"/>
                <a:gd name="connsiteY152" fmla="*/ 999649 h 1066800"/>
                <a:gd name="connsiteX153" fmla="*/ 159624 w 1514475"/>
                <a:gd name="connsiteY153" fmla="*/ 1024414 h 1066800"/>
                <a:gd name="connsiteX154" fmla="*/ 111999 w 1514475"/>
                <a:gd name="connsiteY154" fmla="*/ 1057751 h 1066800"/>
                <a:gd name="connsiteX155" fmla="*/ 79614 w 1514475"/>
                <a:gd name="connsiteY155" fmla="*/ 1068229 h 1066800"/>
                <a:gd name="connsiteX156" fmla="*/ 92949 w 1514475"/>
                <a:gd name="connsiteY156" fmla="*/ 1042511 h 1066800"/>
                <a:gd name="connsiteX157" fmla="*/ 114856 w 1514475"/>
                <a:gd name="connsiteY157" fmla="*/ 1011079 h 1066800"/>
                <a:gd name="connsiteX158" fmla="*/ 133906 w 1514475"/>
                <a:gd name="connsiteY158" fmla="*/ 987266 h 1066800"/>
                <a:gd name="connsiteX159" fmla="*/ 170101 w 1514475"/>
                <a:gd name="connsiteY159" fmla="*/ 950119 h 1066800"/>
                <a:gd name="connsiteX160" fmla="*/ 192961 w 1514475"/>
                <a:gd name="connsiteY160" fmla="*/ 928211 h 1066800"/>
                <a:gd name="connsiteX161" fmla="*/ 140574 w 1514475"/>
                <a:gd name="connsiteY161" fmla="*/ 950119 h 1066800"/>
                <a:gd name="connsiteX162" fmla="*/ 31036 w 1514475"/>
                <a:gd name="connsiteY162" fmla="*/ 986314 h 1066800"/>
                <a:gd name="connsiteX163" fmla="*/ 7224 w 1514475"/>
                <a:gd name="connsiteY163" fmla="*/ 981551 h 1066800"/>
                <a:gd name="connsiteX164" fmla="*/ 116761 w 1514475"/>
                <a:gd name="connsiteY164" fmla="*/ 923449 h 1066800"/>
                <a:gd name="connsiteX165" fmla="*/ 232966 w 1514475"/>
                <a:gd name="connsiteY165" fmla="*/ 871061 h 1066800"/>
                <a:gd name="connsiteX166" fmla="*/ 347266 w 1514475"/>
                <a:gd name="connsiteY166" fmla="*/ 845344 h 1066800"/>
                <a:gd name="connsiteX167" fmla="*/ 389176 w 1514475"/>
                <a:gd name="connsiteY167" fmla="*/ 834866 h 1066800"/>
                <a:gd name="connsiteX168" fmla="*/ 379651 w 1514475"/>
                <a:gd name="connsiteY168" fmla="*/ 783431 h 1066800"/>
                <a:gd name="connsiteX169" fmla="*/ 355839 w 1514475"/>
                <a:gd name="connsiteY169" fmla="*/ 748189 h 1066800"/>
                <a:gd name="connsiteX170" fmla="*/ 332979 w 1514475"/>
                <a:gd name="connsiteY170" fmla="*/ 723424 h 1066800"/>
                <a:gd name="connsiteX171" fmla="*/ 310119 w 1514475"/>
                <a:gd name="connsiteY171" fmla="*/ 633889 h 1066800"/>
                <a:gd name="connsiteX172" fmla="*/ 307261 w 1514475"/>
                <a:gd name="connsiteY172" fmla="*/ 567214 h 1066800"/>
                <a:gd name="connsiteX173" fmla="*/ 286306 w 1514475"/>
                <a:gd name="connsiteY173" fmla="*/ 545306 h 1066800"/>
                <a:gd name="connsiteX174" fmla="*/ 197724 w 1514475"/>
                <a:gd name="connsiteY174" fmla="*/ 531971 h 1066800"/>
                <a:gd name="connsiteX175" fmla="*/ 178674 w 1514475"/>
                <a:gd name="connsiteY175" fmla="*/ 511016 h 1066800"/>
                <a:gd name="connsiteX176" fmla="*/ 215821 w 1514475"/>
                <a:gd name="connsiteY176" fmla="*/ 471964 h 1066800"/>
                <a:gd name="connsiteX177" fmla="*/ 294879 w 1514475"/>
                <a:gd name="connsiteY177" fmla="*/ 438626 h 1066800"/>
                <a:gd name="connsiteX178" fmla="*/ 282496 w 1514475"/>
                <a:gd name="connsiteY178" fmla="*/ 436721 h 1066800"/>
                <a:gd name="connsiteX179" fmla="*/ 232014 w 1514475"/>
                <a:gd name="connsiteY179" fmla="*/ 432911 h 1066800"/>
                <a:gd name="connsiteX180" fmla="*/ 203439 w 1514475"/>
                <a:gd name="connsiteY180" fmla="*/ 431006 h 1066800"/>
                <a:gd name="connsiteX181" fmla="*/ 180579 w 1514475"/>
                <a:gd name="connsiteY181" fmla="*/ 427196 h 1066800"/>
                <a:gd name="connsiteX182" fmla="*/ 166291 w 1514475"/>
                <a:gd name="connsiteY182" fmla="*/ 421481 h 1066800"/>
                <a:gd name="connsiteX183" fmla="*/ 161529 w 1514475"/>
                <a:gd name="connsiteY183" fmla="*/ 411004 h 1066800"/>
                <a:gd name="connsiteX184" fmla="*/ 169149 w 1514475"/>
                <a:gd name="connsiteY184" fmla="*/ 403384 h 1066800"/>
                <a:gd name="connsiteX185" fmla="*/ 184389 w 1514475"/>
                <a:gd name="connsiteY185" fmla="*/ 404336 h 1066800"/>
                <a:gd name="connsiteX186" fmla="*/ 178674 w 1514475"/>
                <a:gd name="connsiteY186" fmla="*/ 394811 h 1066800"/>
                <a:gd name="connsiteX187" fmla="*/ 173911 w 1514475"/>
                <a:gd name="connsiteY187" fmla="*/ 385286 h 1066800"/>
                <a:gd name="connsiteX188" fmla="*/ 170101 w 1514475"/>
                <a:gd name="connsiteY188" fmla="*/ 374809 h 1066800"/>
                <a:gd name="connsiteX189" fmla="*/ 161529 w 1514475"/>
                <a:gd name="connsiteY189" fmla="*/ 332899 h 1066800"/>
                <a:gd name="connsiteX190" fmla="*/ 152956 w 1514475"/>
                <a:gd name="connsiteY190" fmla="*/ 323374 h 1066800"/>
                <a:gd name="connsiteX191" fmla="*/ 148194 w 1514475"/>
                <a:gd name="connsiteY191" fmla="*/ 313849 h 1066800"/>
                <a:gd name="connsiteX192" fmla="*/ 152956 w 1514475"/>
                <a:gd name="connsiteY192" fmla="*/ 305276 h 1066800"/>
                <a:gd name="connsiteX193" fmla="*/ 163434 w 1514475"/>
                <a:gd name="connsiteY193" fmla="*/ 306229 h 1066800"/>
                <a:gd name="connsiteX194" fmla="*/ 176769 w 1514475"/>
                <a:gd name="connsiteY194" fmla="*/ 312896 h 1066800"/>
                <a:gd name="connsiteX195" fmla="*/ 192009 w 1514475"/>
                <a:gd name="connsiteY195" fmla="*/ 318611 h 1066800"/>
                <a:gd name="connsiteX196" fmla="*/ 203439 w 1514475"/>
                <a:gd name="connsiteY196" fmla="*/ 320516 h 1066800"/>
                <a:gd name="connsiteX197" fmla="*/ 197724 w 1514475"/>
                <a:gd name="connsiteY197" fmla="*/ 313849 h 1066800"/>
                <a:gd name="connsiteX198" fmla="*/ 192009 w 1514475"/>
                <a:gd name="connsiteY198" fmla="*/ 303371 h 1066800"/>
                <a:gd name="connsiteX199" fmla="*/ 185341 w 1514475"/>
                <a:gd name="connsiteY199" fmla="*/ 289084 h 1066800"/>
                <a:gd name="connsiteX200" fmla="*/ 182484 w 1514475"/>
                <a:gd name="connsiteY200" fmla="*/ 282416 h 1066800"/>
                <a:gd name="connsiteX201" fmla="*/ 186294 w 1514475"/>
                <a:gd name="connsiteY201" fmla="*/ 272891 h 1066800"/>
                <a:gd name="connsiteX202" fmla="*/ 194866 w 1514475"/>
                <a:gd name="connsiteY202" fmla="*/ 272891 h 1066800"/>
                <a:gd name="connsiteX203" fmla="*/ 204391 w 1514475"/>
                <a:gd name="connsiteY203" fmla="*/ 280511 h 1066800"/>
                <a:gd name="connsiteX204" fmla="*/ 215821 w 1514475"/>
                <a:gd name="connsiteY204" fmla="*/ 294799 h 1066800"/>
                <a:gd name="connsiteX205" fmla="*/ 229156 w 1514475"/>
                <a:gd name="connsiteY205" fmla="*/ 308134 h 1066800"/>
                <a:gd name="connsiteX206" fmla="*/ 252969 w 1514475"/>
                <a:gd name="connsiteY206" fmla="*/ 327184 h 1066800"/>
                <a:gd name="connsiteX207" fmla="*/ 274876 w 1514475"/>
                <a:gd name="connsiteY207" fmla="*/ 337661 h 1066800"/>
                <a:gd name="connsiteX208" fmla="*/ 277734 w 1514475"/>
                <a:gd name="connsiteY208" fmla="*/ 337661 h 1066800"/>
                <a:gd name="connsiteX209" fmla="*/ 287259 w 1514475"/>
                <a:gd name="connsiteY209" fmla="*/ 333851 h 1066800"/>
                <a:gd name="connsiteX210" fmla="*/ 289164 w 1514475"/>
                <a:gd name="connsiteY210" fmla="*/ 330041 h 1066800"/>
                <a:gd name="connsiteX211" fmla="*/ 289164 w 1514475"/>
                <a:gd name="connsiteY211" fmla="*/ 325279 h 1066800"/>
                <a:gd name="connsiteX212" fmla="*/ 288211 w 1514475"/>
                <a:gd name="connsiteY212" fmla="*/ 309086 h 1066800"/>
                <a:gd name="connsiteX213" fmla="*/ 293926 w 1514475"/>
                <a:gd name="connsiteY213" fmla="*/ 292894 h 1066800"/>
                <a:gd name="connsiteX214" fmla="*/ 306309 w 1514475"/>
                <a:gd name="connsiteY214" fmla="*/ 291941 h 1066800"/>
                <a:gd name="connsiteX215" fmla="*/ 310119 w 1514475"/>
                <a:gd name="connsiteY215" fmla="*/ 300514 h 1066800"/>
                <a:gd name="connsiteX216" fmla="*/ 315834 w 1514475"/>
                <a:gd name="connsiteY216" fmla="*/ 350044 h 1066800"/>
                <a:gd name="connsiteX217" fmla="*/ 376794 w 1514475"/>
                <a:gd name="connsiteY217" fmla="*/ 364331 h 1066800"/>
                <a:gd name="connsiteX218" fmla="*/ 385366 w 1514475"/>
                <a:gd name="connsiteY218" fmla="*/ 358616 h 1066800"/>
                <a:gd name="connsiteX219" fmla="*/ 397749 w 1514475"/>
                <a:gd name="connsiteY219" fmla="*/ 346234 h 1066800"/>
                <a:gd name="connsiteX220" fmla="*/ 424419 w 1514475"/>
                <a:gd name="connsiteY220" fmla="*/ 312896 h 1066800"/>
                <a:gd name="connsiteX221" fmla="*/ 436801 w 1514475"/>
                <a:gd name="connsiteY221" fmla="*/ 286226 h 1066800"/>
                <a:gd name="connsiteX222" fmla="*/ 437754 w 1514475"/>
                <a:gd name="connsiteY222" fmla="*/ 284321 h 1066800"/>
                <a:gd name="connsiteX223" fmla="*/ 439659 w 1514475"/>
                <a:gd name="connsiteY223" fmla="*/ 265271 h 1066800"/>
                <a:gd name="connsiteX224" fmla="*/ 433944 w 1514475"/>
                <a:gd name="connsiteY224" fmla="*/ 246221 h 1066800"/>
                <a:gd name="connsiteX225" fmla="*/ 424419 w 1514475"/>
                <a:gd name="connsiteY225" fmla="*/ 232886 h 1066800"/>
                <a:gd name="connsiteX226" fmla="*/ 408226 w 1514475"/>
                <a:gd name="connsiteY226" fmla="*/ 215741 h 1066800"/>
                <a:gd name="connsiteX227" fmla="*/ 386319 w 1514475"/>
                <a:gd name="connsiteY227" fmla="*/ 205264 h 1066800"/>
                <a:gd name="connsiteX228" fmla="*/ 366316 w 1514475"/>
                <a:gd name="connsiteY228" fmla="*/ 198596 h 1066800"/>
                <a:gd name="connsiteX229" fmla="*/ 355839 w 1514475"/>
                <a:gd name="connsiteY229" fmla="*/ 195739 h 1066800"/>
                <a:gd name="connsiteX230" fmla="*/ 340599 w 1514475"/>
                <a:gd name="connsiteY230" fmla="*/ 192881 h 1066800"/>
                <a:gd name="connsiteX231" fmla="*/ 316786 w 1514475"/>
                <a:gd name="connsiteY231" fmla="*/ 189071 h 1066800"/>
                <a:gd name="connsiteX232" fmla="*/ 306309 w 1514475"/>
                <a:gd name="connsiteY232" fmla="*/ 187166 h 1066800"/>
                <a:gd name="connsiteX233" fmla="*/ 292021 w 1514475"/>
                <a:gd name="connsiteY233" fmla="*/ 179546 h 1066800"/>
                <a:gd name="connsiteX234" fmla="*/ 289164 w 1514475"/>
                <a:gd name="connsiteY234" fmla="*/ 170021 h 1066800"/>
                <a:gd name="connsiteX235" fmla="*/ 298689 w 1514475"/>
                <a:gd name="connsiteY235" fmla="*/ 160496 h 1066800"/>
                <a:gd name="connsiteX236" fmla="*/ 313929 w 1514475"/>
                <a:gd name="connsiteY236" fmla="*/ 158591 h 1066800"/>
                <a:gd name="connsiteX237" fmla="*/ 331074 w 1514475"/>
                <a:gd name="connsiteY237" fmla="*/ 160496 h 1066800"/>
                <a:gd name="connsiteX238" fmla="*/ 368221 w 1514475"/>
                <a:gd name="connsiteY238" fmla="*/ 140494 h 1066800"/>
                <a:gd name="connsiteX239" fmla="*/ 364411 w 1514475"/>
                <a:gd name="connsiteY239" fmla="*/ 131921 h 1066800"/>
                <a:gd name="connsiteX240" fmla="*/ 355839 w 1514475"/>
                <a:gd name="connsiteY240" fmla="*/ 103346 h 1066800"/>
                <a:gd name="connsiteX241" fmla="*/ 360601 w 1514475"/>
                <a:gd name="connsiteY241" fmla="*/ 93821 h 1066800"/>
                <a:gd name="connsiteX242" fmla="*/ 369174 w 1514475"/>
                <a:gd name="connsiteY242" fmla="*/ 92869 h 1066800"/>
                <a:gd name="connsiteX243" fmla="*/ 376794 w 1514475"/>
                <a:gd name="connsiteY243" fmla="*/ 97631 h 1066800"/>
                <a:gd name="connsiteX244" fmla="*/ 382509 w 1514475"/>
                <a:gd name="connsiteY244" fmla="*/ 108109 h 1066800"/>
                <a:gd name="connsiteX245" fmla="*/ 389176 w 1514475"/>
                <a:gd name="connsiteY245" fmla="*/ 120491 h 1066800"/>
                <a:gd name="connsiteX246" fmla="*/ 396796 w 1514475"/>
                <a:gd name="connsiteY246" fmla="*/ 130969 h 1066800"/>
                <a:gd name="connsiteX247" fmla="*/ 402511 w 1514475"/>
                <a:gd name="connsiteY247" fmla="*/ 137636 h 1066800"/>
                <a:gd name="connsiteX248" fmla="*/ 406321 w 1514475"/>
                <a:gd name="connsiteY248" fmla="*/ 136684 h 1066800"/>
                <a:gd name="connsiteX249" fmla="*/ 412989 w 1514475"/>
                <a:gd name="connsiteY249" fmla="*/ 136684 h 1066800"/>
                <a:gd name="connsiteX250" fmla="*/ 432039 w 1514475"/>
                <a:gd name="connsiteY250" fmla="*/ 139541 h 1066800"/>
                <a:gd name="connsiteX251" fmla="*/ 450136 w 1514475"/>
                <a:gd name="connsiteY251" fmla="*/ 143351 h 1066800"/>
                <a:gd name="connsiteX252" fmla="*/ 472996 w 1514475"/>
                <a:gd name="connsiteY252" fmla="*/ 147161 h 1066800"/>
                <a:gd name="connsiteX253" fmla="*/ 493951 w 1514475"/>
                <a:gd name="connsiteY253" fmla="*/ 147161 h 1066800"/>
                <a:gd name="connsiteX254" fmla="*/ 496809 w 1514475"/>
                <a:gd name="connsiteY254" fmla="*/ 143351 h 1066800"/>
                <a:gd name="connsiteX255" fmla="*/ 499666 w 1514475"/>
                <a:gd name="connsiteY255" fmla="*/ 135731 h 1066800"/>
                <a:gd name="connsiteX256" fmla="*/ 500619 w 1514475"/>
                <a:gd name="connsiteY256" fmla="*/ 134779 h 1066800"/>
                <a:gd name="connsiteX257" fmla="*/ 501571 w 1514475"/>
                <a:gd name="connsiteY257" fmla="*/ 127159 h 1066800"/>
                <a:gd name="connsiteX258" fmla="*/ 500619 w 1514475"/>
                <a:gd name="connsiteY258" fmla="*/ 118586 h 1066800"/>
                <a:gd name="connsiteX259" fmla="*/ 498714 w 1514475"/>
                <a:gd name="connsiteY259" fmla="*/ 111919 h 1066800"/>
                <a:gd name="connsiteX260" fmla="*/ 496809 w 1514475"/>
                <a:gd name="connsiteY260" fmla="*/ 109061 h 1066800"/>
                <a:gd name="connsiteX261" fmla="*/ 492046 w 1514475"/>
                <a:gd name="connsiteY261" fmla="*/ 105251 h 1066800"/>
                <a:gd name="connsiteX262" fmla="*/ 486331 w 1514475"/>
                <a:gd name="connsiteY262" fmla="*/ 99536 h 1066800"/>
                <a:gd name="connsiteX263" fmla="*/ 479664 w 1514475"/>
                <a:gd name="connsiteY263" fmla="*/ 95726 h 1066800"/>
                <a:gd name="connsiteX264" fmla="*/ 465376 w 1514475"/>
                <a:gd name="connsiteY264" fmla="*/ 92869 h 1066800"/>
                <a:gd name="connsiteX265" fmla="*/ 457756 w 1514475"/>
                <a:gd name="connsiteY265" fmla="*/ 88106 h 1066800"/>
                <a:gd name="connsiteX266" fmla="*/ 447279 w 1514475"/>
                <a:gd name="connsiteY266" fmla="*/ 78581 h 1066800"/>
                <a:gd name="connsiteX267" fmla="*/ 442516 w 1514475"/>
                <a:gd name="connsiteY267" fmla="*/ 71914 h 1066800"/>
                <a:gd name="connsiteX268" fmla="*/ 442516 w 1514475"/>
                <a:gd name="connsiteY268" fmla="*/ 63341 h 1066800"/>
                <a:gd name="connsiteX269" fmla="*/ 457756 w 1514475"/>
                <a:gd name="connsiteY269" fmla="*/ 57626 h 1066800"/>
                <a:gd name="connsiteX270" fmla="*/ 492046 w 1514475"/>
                <a:gd name="connsiteY270" fmla="*/ 76676 h 1066800"/>
                <a:gd name="connsiteX271" fmla="*/ 494904 w 1514475"/>
                <a:gd name="connsiteY271" fmla="*/ 77629 h 1066800"/>
                <a:gd name="connsiteX272" fmla="*/ 496809 w 1514475"/>
                <a:gd name="connsiteY272" fmla="*/ 77629 h 1066800"/>
                <a:gd name="connsiteX273" fmla="*/ 508239 w 1514475"/>
                <a:gd name="connsiteY273" fmla="*/ 70009 h 1066800"/>
                <a:gd name="connsiteX274" fmla="*/ 511096 w 1514475"/>
                <a:gd name="connsiteY274" fmla="*/ 62389 h 1066800"/>
                <a:gd name="connsiteX275" fmla="*/ 511096 w 1514475"/>
                <a:gd name="connsiteY275" fmla="*/ 61436 h 1066800"/>
                <a:gd name="connsiteX276" fmla="*/ 511096 w 1514475"/>
                <a:gd name="connsiteY276" fmla="*/ 52864 h 1066800"/>
                <a:gd name="connsiteX277" fmla="*/ 507286 w 1514475"/>
                <a:gd name="connsiteY277" fmla="*/ 46196 h 1066800"/>
                <a:gd name="connsiteX278" fmla="*/ 499666 w 1514475"/>
                <a:gd name="connsiteY278" fmla="*/ 37624 h 1066800"/>
                <a:gd name="connsiteX279" fmla="*/ 487284 w 1514475"/>
                <a:gd name="connsiteY279" fmla="*/ 22384 h 1066800"/>
                <a:gd name="connsiteX280" fmla="*/ 486331 w 1514475"/>
                <a:gd name="connsiteY280" fmla="*/ 15716 h 1066800"/>
                <a:gd name="connsiteX281" fmla="*/ 491094 w 1514475"/>
                <a:gd name="connsiteY281" fmla="*/ 10001 h 1066800"/>
                <a:gd name="connsiteX282" fmla="*/ 493951 w 1514475"/>
                <a:gd name="connsiteY282" fmla="*/ 10001 h 1066800"/>
                <a:gd name="connsiteX283" fmla="*/ 493951 w 1514475"/>
                <a:gd name="connsiteY283" fmla="*/ 10001 h 1066800"/>
                <a:gd name="connsiteX284" fmla="*/ 493951 w 1514475"/>
                <a:gd name="connsiteY284" fmla="*/ 10001 h 1066800"/>
                <a:gd name="connsiteX285" fmla="*/ 394891 w 1514475"/>
                <a:gd name="connsiteY285" fmla="*/ 174784 h 1066800"/>
                <a:gd name="connsiteX286" fmla="*/ 391081 w 1514475"/>
                <a:gd name="connsiteY286" fmla="*/ 177641 h 1066800"/>
                <a:gd name="connsiteX287" fmla="*/ 392034 w 1514475"/>
                <a:gd name="connsiteY287" fmla="*/ 181451 h 1066800"/>
                <a:gd name="connsiteX288" fmla="*/ 407274 w 1514475"/>
                <a:gd name="connsiteY288" fmla="*/ 191929 h 1066800"/>
                <a:gd name="connsiteX289" fmla="*/ 422514 w 1514475"/>
                <a:gd name="connsiteY289" fmla="*/ 198596 h 1066800"/>
                <a:gd name="connsiteX290" fmla="*/ 427276 w 1514475"/>
                <a:gd name="connsiteY290" fmla="*/ 199549 h 1066800"/>
                <a:gd name="connsiteX291" fmla="*/ 444421 w 1514475"/>
                <a:gd name="connsiteY291" fmla="*/ 198596 h 1066800"/>
                <a:gd name="connsiteX292" fmla="*/ 449184 w 1514475"/>
                <a:gd name="connsiteY292" fmla="*/ 198596 h 1066800"/>
                <a:gd name="connsiteX293" fmla="*/ 449184 w 1514475"/>
                <a:gd name="connsiteY293" fmla="*/ 199549 h 1066800"/>
                <a:gd name="connsiteX294" fmla="*/ 456804 w 1514475"/>
                <a:gd name="connsiteY294" fmla="*/ 204311 h 1066800"/>
                <a:gd name="connsiteX295" fmla="*/ 458709 w 1514475"/>
                <a:gd name="connsiteY295" fmla="*/ 207169 h 1066800"/>
                <a:gd name="connsiteX296" fmla="*/ 456804 w 1514475"/>
                <a:gd name="connsiteY296" fmla="*/ 211931 h 1066800"/>
                <a:gd name="connsiteX297" fmla="*/ 456804 w 1514475"/>
                <a:gd name="connsiteY297" fmla="*/ 212884 h 1066800"/>
                <a:gd name="connsiteX298" fmla="*/ 453946 w 1514475"/>
                <a:gd name="connsiteY298" fmla="*/ 220504 h 1066800"/>
                <a:gd name="connsiteX299" fmla="*/ 452994 w 1514475"/>
                <a:gd name="connsiteY299" fmla="*/ 227171 h 1066800"/>
                <a:gd name="connsiteX300" fmla="*/ 452994 w 1514475"/>
                <a:gd name="connsiteY300" fmla="*/ 230981 h 1066800"/>
                <a:gd name="connsiteX301" fmla="*/ 456804 w 1514475"/>
                <a:gd name="connsiteY301" fmla="*/ 240506 h 1066800"/>
                <a:gd name="connsiteX302" fmla="*/ 462519 w 1514475"/>
                <a:gd name="connsiteY302" fmla="*/ 268129 h 1066800"/>
                <a:gd name="connsiteX303" fmla="*/ 463471 w 1514475"/>
                <a:gd name="connsiteY303" fmla="*/ 273844 h 1066800"/>
                <a:gd name="connsiteX304" fmla="*/ 479664 w 1514475"/>
                <a:gd name="connsiteY304" fmla="*/ 266224 h 1066800"/>
                <a:gd name="connsiteX305" fmla="*/ 488236 w 1514475"/>
                <a:gd name="connsiteY305" fmla="*/ 260509 h 1066800"/>
                <a:gd name="connsiteX306" fmla="*/ 495856 w 1514475"/>
                <a:gd name="connsiteY306" fmla="*/ 259556 h 1066800"/>
                <a:gd name="connsiteX307" fmla="*/ 502524 w 1514475"/>
                <a:gd name="connsiteY307" fmla="*/ 268129 h 1066800"/>
                <a:gd name="connsiteX308" fmla="*/ 501571 w 1514475"/>
                <a:gd name="connsiteY308" fmla="*/ 273844 h 1066800"/>
                <a:gd name="connsiteX309" fmla="*/ 499666 w 1514475"/>
                <a:gd name="connsiteY309" fmla="*/ 276701 h 1066800"/>
                <a:gd name="connsiteX310" fmla="*/ 493951 w 1514475"/>
                <a:gd name="connsiteY310" fmla="*/ 283369 h 1066800"/>
                <a:gd name="connsiteX311" fmla="*/ 478711 w 1514475"/>
                <a:gd name="connsiteY311" fmla="*/ 296704 h 1066800"/>
                <a:gd name="connsiteX312" fmla="*/ 463471 w 1514475"/>
                <a:gd name="connsiteY312" fmla="*/ 310991 h 1066800"/>
                <a:gd name="connsiteX313" fmla="*/ 438706 w 1514475"/>
                <a:gd name="connsiteY313" fmla="*/ 339566 h 1066800"/>
                <a:gd name="connsiteX314" fmla="*/ 423466 w 1514475"/>
                <a:gd name="connsiteY314" fmla="*/ 359569 h 1066800"/>
                <a:gd name="connsiteX315" fmla="*/ 416799 w 1514475"/>
                <a:gd name="connsiteY315" fmla="*/ 367189 h 1066800"/>
                <a:gd name="connsiteX316" fmla="*/ 417751 w 1514475"/>
                <a:gd name="connsiteY316" fmla="*/ 367189 h 1066800"/>
                <a:gd name="connsiteX317" fmla="*/ 482521 w 1514475"/>
                <a:gd name="connsiteY317" fmla="*/ 343376 h 1066800"/>
                <a:gd name="connsiteX318" fmla="*/ 504429 w 1514475"/>
                <a:gd name="connsiteY318" fmla="*/ 330041 h 1066800"/>
                <a:gd name="connsiteX319" fmla="*/ 527289 w 1514475"/>
                <a:gd name="connsiteY319" fmla="*/ 308134 h 1066800"/>
                <a:gd name="connsiteX320" fmla="*/ 538719 w 1514475"/>
                <a:gd name="connsiteY320" fmla="*/ 288131 h 1066800"/>
                <a:gd name="connsiteX321" fmla="*/ 541576 w 1514475"/>
                <a:gd name="connsiteY321" fmla="*/ 280511 h 1066800"/>
                <a:gd name="connsiteX322" fmla="*/ 542529 w 1514475"/>
                <a:gd name="connsiteY322" fmla="*/ 255746 h 1066800"/>
                <a:gd name="connsiteX323" fmla="*/ 523479 w 1514475"/>
                <a:gd name="connsiteY323" fmla="*/ 212884 h 1066800"/>
                <a:gd name="connsiteX324" fmla="*/ 497761 w 1514475"/>
                <a:gd name="connsiteY324" fmla="*/ 193834 h 1066800"/>
                <a:gd name="connsiteX325" fmla="*/ 466329 w 1514475"/>
                <a:gd name="connsiteY325" fmla="*/ 181451 h 1066800"/>
                <a:gd name="connsiteX326" fmla="*/ 456804 w 1514475"/>
                <a:gd name="connsiteY326" fmla="*/ 179546 h 1066800"/>
                <a:gd name="connsiteX327" fmla="*/ 428229 w 1514475"/>
                <a:gd name="connsiteY327" fmla="*/ 174784 h 1066800"/>
                <a:gd name="connsiteX328" fmla="*/ 423466 w 1514475"/>
                <a:gd name="connsiteY328" fmla="*/ 174784 h 1066800"/>
                <a:gd name="connsiteX329" fmla="*/ 418704 w 1514475"/>
                <a:gd name="connsiteY329" fmla="*/ 174784 h 1066800"/>
                <a:gd name="connsiteX330" fmla="*/ 414894 w 1514475"/>
                <a:gd name="connsiteY330" fmla="*/ 175736 h 1066800"/>
                <a:gd name="connsiteX331" fmla="*/ 402511 w 1514475"/>
                <a:gd name="connsiteY331" fmla="*/ 175736 h 1066800"/>
                <a:gd name="connsiteX332" fmla="*/ 394891 w 1514475"/>
                <a:gd name="connsiteY332" fmla="*/ 174784 h 1066800"/>
                <a:gd name="connsiteX333" fmla="*/ 394891 w 1514475"/>
                <a:gd name="connsiteY333" fmla="*/ 174784 h 1066800"/>
                <a:gd name="connsiteX334" fmla="*/ 192009 w 1514475"/>
                <a:gd name="connsiteY334" fmla="*/ 347186 h 1066800"/>
                <a:gd name="connsiteX335" fmla="*/ 194866 w 1514475"/>
                <a:gd name="connsiteY335" fmla="*/ 374809 h 1066800"/>
                <a:gd name="connsiteX336" fmla="*/ 213916 w 1514475"/>
                <a:gd name="connsiteY336" fmla="*/ 403384 h 1066800"/>
                <a:gd name="connsiteX337" fmla="*/ 222489 w 1514475"/>
                <a:gd name="connsiteY337" fmla="*/ 409099 h 1066800"/>
                <a:gd name="connsiteX338" fmla="*/ 229156 w 1514475"/>
                <a:gd name="connsiteY338" fmla="*/ 411004 h 1066800"/>
                <a:gd name="connsiteX339" fmla="*/ 232966 w 1514475"/>
                <a:gd name="connsiteY339" fmla="*/ 411956 h 1066800"/>
                <a:gd name="connsiteX340" fmla="*/ 234871 w 1514475"/>
                <a:gd name="connsiteY340" fmla="*/ 412909 h 1066800"/>
                <a:gd name="connsiteX341" fmla="*/ 238681 w 1514475"/>
                <a:gd name="connsiteY341" fmla="*/ 411956 h 1066800"/>
                <a:gd name="connsiteX342" fmla="*/ 234871 w 1514475"/>
                <a:gd name="connsiteY342" fmla="*/ 401479 h 1066800"/>
                <a:gd name="connsiteX343" fmla="*/ 228204 w 1514475"/>
                <a:gd name="connsiteY343" fmla="*/ 387191 h 1066800"/>
                <a:gd name="connsiteX344" fmla="*/ 228204 w 1514475"/>
                <a:gd name="connsiteY344" fmla="*/ 383381 h 1066800"/>
                <a:gd name="connsiteX345" fmla="*/ 232966 w 1514475"/>
                <a:gd name="connsiteY345" fmla="*/ 378619 h 1066800"/>
                <a:gd name="connsiteX346" fmla="*/ 243444 w 1514475"/>
                <a:gd name="connsiteY346" fmla="*/ 377666 h 1066800"/>
                <a:gd name="connsiteX347" fmla="*/ 246301 w 1514475"/>
                <a:gd name="connsiteY347" fmla="*/ 378619 h 1066800"/>
                <a:gd name="connsiteX348" fmla="*/ 258684 w 1514475"/>
                <a:gd name="connsiteY348" fmla="*/ 386239 h 1066800"/>
                <a:gd name="connsiteX349" fmla="*/ 270114 w 1514475"/>
                <a:gd name="connsiteY349" fmla="*/ 395764 h 1066800"/>
                <a:gd name="connsiteX350" fmla="*/ 278686 w 1514475"/>
                <a:gd name="connsiteY350" fmla="*/ 406241 h 1066800"/>
                <a:gd name="connsiteX351" fmla="*/ 281544 w 1514475"/>
                <a:gd name="connsiteY351" fmla="*/ 410051 h 1066800"/>
                <a:gd name="connsiteX352" fmla="*/ 325359 w 1514475"/>
                <a:gd name="connsiteY352" fmla="*/ 420529 h 1066800"/>
                <a:gd name="connsiteX353" fmla="*/ 335836 w 1514475"/>
                <a:gd name="connsiteY353" fmla="*/ 421481 h 1066800"/>
                <a:gd name="connsiteX354" fmla="*/ 342504 w 1514475"/>
                <a:gd name="connsiteY354" fmla="*/ 421481 h 1066800"/>
                <a:gd name="connsiteX355" fmla="*/ 340599 w 1514475"/>
                <a:gd name="connsiteY355" fmla="*/ 411956 h 1066800"/>
                <a:gd name="connsiteX356" fmla="*/ 334884 w 1514475"/>
                <a:gd name="connsiteY356" fmla="*/ 401479 h 1066800"/>
                <a:gd name="connsiteX357" fmla="*/ 321549 w 1514475"/>
                <a:gd name="connsiteY357" fmla="*/ 390049 h 1066800"/>
                <a:gd name="connsiteX358" fmla="*/ 302499 w 1514475"/>
                <a:gd name="connsiteY358" fmla="*/ 379571 h 1066800"/>
                <a:gd name="connsiteX359" fmla="*/ 263446 w 1514475"/>
                <a:gd name="connsiteY359" fmla="*/ 365284 h 1066800"/>
                <a:gd name="connsiteX360" fmla="*/ 255826 w 1514475"/>
                <a:gd name="connsiteY360" fmla="*/ 363379 h 1066800"/>
                <a:gd name="connsiteX361" fmla="*/ 250111 w 1514475"/>
                <a:gd name="connsiteY361" fmla="*/ 361474 h 1066800"/>
                <a:gd name="connsiteX362" fmla="*/ 237729 w 1514475"/>
                <a:gd name="connsiteY362" fmla="*/ 358616 h 1066800"/>
                <a:gd name="connsiteX363" fmla="*/ 207249 w 1514475"/>
                <a:gd name="connsiteY363" fmla="*/ 350996 h 1066800"/>
                <a:gd name="connsiteX364" fmla="*/ 192009 w 1514475"/>
                <a:gd name="connsiteY364" fmla="*/ 347186 h 1066800"/>
                <a:gd name="connsiteX365" fmla="*/ 192009 w 1514475"/>
                <a:gd name="connsiteY365" fmla="*/ 347186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Lst>
              <a:rect l="l" t="t" r="r" b="b"/>
              <a:pathLst>
                <a:path w="1514475" h="1066800">
                  <a:moveTo>
                    <a:pt x="493951" y="10001"/>
                  </a:moveTo>
                  <a:cubicBezTo>
                    <a:pt x="496809" y="10001"/>
                    <a:pt x="498714" y="10001"/>
                    <a:pt x="500619" y="10001"/>
                  </a:cubicBezTo>
                  <a:cubicBezTo>
                    <a:pt x="502524" y="10954"/>
                    <a:pt x="503476" y="11906"/>
                    <a:pt x="505381" y="12859"/>
                  </a:cubicBezTo>
                  <a:cubicBezTo>
                    <a:pt x="508239" y="13811"/>
                    <a:pt x="509191" y="15716"/>
                    <a:pt x="511096" y="17621"/>
                  </a:cubicBezTo>
                  <a:cubicBezTo>
                    <a:pt x="513954" y="21431"/>
                    <a:pt x="519669" y="24289"/>
                    <a:pt x="524431" y="26194"/>
                  </a:cubicBezTo>
                  <a:lnTo>
                    <a:pt x="526336" y="25241"/>
                  </a:lnTo>
                  <a:lnTo>
                    <a:pt x="527289" y="24289"/>
                  </a:lnTo>
                  <a:cubicBezTo>
                    <a:pt x="528242" y="23336"/>
                    <a:pt x="529194" y="21431"/>
                    <a:pt x="529194" y="20479"/>
                  </a:cubicBezTo>
                  <a:cubicBezTo>
                    <a:pt x="532051" y="14764"/>
                    <a:pt x="535861" y="10954"/>
                    <a:pt x="541576" y="8096"/>
                  </a:cubicBezTo>
                  <a:cubicBezTo>
                    <a:pt x="543481" y="7144"/>
                    <a:pt x="546339" y="7144"/>
                    <a:pt x="549196" y="7144"/>
                  </a:cubicBezTo>
                  <a:cubicBezTo>
                    <a:pt x="550149" y="7144"/>
                    <a:pt x="550149" y="7144"/>
                    <a:pt x="551101" y="7144"/>
                  </a:cubicBezTo>
                  <a:cubicBezTo>
                    <a:pt x="553959" y="8096"/>
                    <a:pt x="555864" y="10001"/>
                    <a:pt x="557769" y="11906"/>
                  </a:cubicBezTo>
                  <a:cubicBezTo>
                    <a:pt x="558721" y="12859"/>
                    <a:pt x="559674" y="14764"/>
                    <a:pt x="559674" y="15716"/>
                  </a:cubicBezTo>
                  <a:cubicBezTo>
                    <a:pt x="559674" y="19526"/>
                    <a:pt x="559674" y="22384"/>
                    <a:pt x="558721" y="25241"/>
                  </a:cubicBezTo>
                  <a:lnTo>
                    <a:pt x="553959" y="42386"/>
                  </a:lnTo>
                  <a:cubicBezTo>
                    <a:pt x="553959" y="43339"/>
                    <a:pt x="553959" y="43339"/>
                    <a:pt x="553006" y="44291"/>
                  </a:cubicBezTo>
                  <a:cubicBezTo>
                    <a:pt x="552054" y="47149"/>
                    <a:pt x="552054" y="50006"/>
                    <a:pt x="551101" y="52864"/>
                  </a:cubicBezTo>
                  <a:cubicBezTo>
                    <a:pt x="548244" y="60484"/>
                    <a:pt x="543481" y="68104"/>
                    <a:pt x="538719" y="75724"/>
                  </a:cubicBezTo>
                  <a:cubicBezTo>
                    <a:pt x="534909" y="83344"/>
                    <a:pt x="531099" y="90964"/>
                    <a:pt x="528242" y="98584"/>
                  </a:cubicBezTo>
                  <a:cubicBezTo>
                    <a:pt x="527289" y="101441"/>
                    <a:pt x="527289" y="104299"/>
                    <a:pt x="527289" y="107156"/>
                  </a:cubicBezTo>
                  <a:cubicBezTo>
                    <a:pt x="526336" y="110014"/>
                    <a:pt x="526336" y="113824"/>
                    <a:pt x="526336" y="116681"/>
                  </a:cubicBezTo>
                  <a:cubicBezTo>
                    <a:pt x="527289" y="124301"/>
                    <a:pt x="526336" y="129064"/>
                    <a:pt x="527289" y="135731"/>
                  </a:cubicBezTo>
                  <a:cubicBezTo>
                    <a:pt x="527289" y="132874"/>
                    <a:pt x="527289" y="134779"/>
                    <a:pt x="527289" y="136684"/>
                  </a:cubicBezTo>
                  <a:cubicBezTo>
                    <a:pt x="527289" y="140494"/>
                    <a:pt x="528242" y="144304"/>
                    <a:pt x="527289" y="149066"/>
                  </a:cubicBezTo>
                  <a:cubicBezTo>
                    <a:pt x="527289" y="150971"/>
                    <a:pt x="526336" y="152876"/>
                    <a:pt x="526336" y="153829"/>
                  </a:cubicBezTo>
                  <a:cubicBezTo>
                    <a:pt x="526336" y="156686"/>
                    <a:pt x="525384" y="160496"/>
                    <a:pt x="524431" y="163354"/>
                  </a:cubicBezTo>
                  <a:cubicBezTo>
                    <a:pt x="524431" y="164306"/>
                    <a:pt x="523479" y="165259"/>
                    <a:pt x="523479" y="167164"/>
                  </a:cubicBezTo>
                  <a:lnTo>
                    <a:pt x="529194" y="172879"/>
                  </a:lnTo>
                  <a:cubicBezTo>
                    <a:pt x="531099" y="174784"/>
                    <a:pt x="532051" y="176689"/>
                    <a:pt x="533956" y="177641"/>
                  </a:cubicBezTo>
                  <a:cubicBezTo>
                    <a:pt x="536814" y="179546"/>
                    <a:pt x="538719" y="181451"/>
                    <a:pt x="540624" y="183356"/>
                  </a:cubicBezTo>
                  <a:cubicBezTo>
                    <a:pt x="543481" y="185261"/>
                    <a:pt x="546339" y="187166"/>
                    <a:pt x="549196" y="189071"/>
                  </a:cubicBezTo>
                  <a:cubicBezTo>
                    <a:pt x="550149" y="190024"/>
                    <a:pt x="552054" y="190976"/>
                    <a:pt x="553959" y="190976"/>
                  </a:cubicBezTo>
                  <a:cubicBezTo>
                    <a:pt x="555864" y="191929"/>
                    <a:pt x="558721" y="191929"/>
                    <a:pt x="560626" y="190976"/>
                  </a:cubicBezTo>
                  <a:cubicBezTo>
                    <a:pt x="564436" y="190976"/>
                    <a:pt x="567294" y="190024"/>
                    <a:pt x="570151" y="188119"/>
                  </a:cubicBezTo>
                  <a:cubicBezTo>
                    <a:pt x="573961" y="187166"/>
                    <a:pt x="576819" y="185261"/>
                    <a:pt x="579676" y="184309"/>
                  </a:cubicBezTo>
                  <a:cubicBezTo>
                    <a:pt x="579676" y="184309"/>
                    <a:pt x="580629" y="183356"/>
                    <a:pt x="582534" y="183356"/>
                  </a:cubicBezTo>
                  <a:cubicBezTo>
                    <a:pt x="583486" y="182404"/>
                    <a:pt x="585392" y="181451"/>
                    <a:pt x="586344" y="180499"/>
                  </a:cubicBezTo>
                  <a:cubicBezTo>
                    <a:pt x="587296" y="179546"/>
                    <a:pt x="589201" y="178594"/>
                    <a:pt x="590154" y="177641"/>
                  </a:cubicBezTo>
                  <a:cubicBezTo>
                    <a:pt x="592059" y="175736"/>
                    <a:pt x="593964" y="174784"/>
                    <a:pt x="595869" y="172879"/>
                  </a:cubicBezTo>
                  <a:cubicBezTo>
                    <a:pt x="597774" y="170974"/>
                    <a:pt x="599679" y="169069"/>
                    <a:pt x="600631" y="168116"/>
                  </a:cubicBezTo>
                  <a:cubicBezTo>
                    <a:pt x="601584" y="167164"/>
                    <a:pt x="602536" y="166211"/>
                    <a:pt x="604442" y="164306"/>
                  </a:cubicBezTo>
                  <a:cubicBezTo>
                    <a:pt x="607299" y="161449"/>
                    <a:pt x="609204" y="158591"/>
                    <a:pt x="611109" y="155734"/>
                  </a:cubicBezTo>
                  <a:cubicBezTo>
                    <a:pt x="615871" y="148114"/>
                    <a:pt x="620634" y="140494"/>
                    <a:pt x="622539" y="131921"/>
                  </a:cubicBezTo>
                  <a:cubicBezTo>
                    <a:pt x="622539" y="130969"/>
                    <a:pt x="623492" y="129064"/>
                    <a:pt x="624444" y="127159"/>
                  </a:cubicBezTo>
                  <a:cubicBezTo>
                    <a:pt x="625396" y="125254"/>
                    <a:pt x="625396" y="123349"/>
                    <a:pt x="625396" y="121444"/>
                  </a:cubicBezTo>
                  <a:cubicBezTo>
                    <a:pt x="626349" y="115729"/>
                    <a:pt x="628254" y="110014"/>
                    <a:pt x="629206" y="103346"/>
                  </a:cubicBezTo>
                  <a:cubicBezTo>
                    <a:pt x="630159" y="100489"/>
                    <a:pt x="631111" y="98584"/>
                    <a:pt x="633017" y="96679"/>
                  </a:cubicBezTo>
                  <a:cubicBezTo>
                    <a:pt x="633969" y="94774"/>
                    <a:pt x="633969" y="93821"/>
                    <a:pt x="634921" y="92869"/>
                  </a:cubicBezTo>
                  <a:cubicBezTo>
                    <a:pt x="635874" y="90964"/>
                    <a:pt x="637779" y="89059"/>
                    <a:pt x="639684" y="87154"/>
                  </a:cubicBezTo>
                  <a:cubicBezTo>
                    <a:pt x="641589" y="85249"/>
                    <a:pt x="642542" y="84296"/>
                    <a:pt x="644446" y="82391"/>
                  </a:cubicBezTo>
                  <a:cubicBezTo>
                    <a:pt x="646351" y="83344"/>
                    <a:pt x="648256" y="83344"/>
                    <a:pt x="650161" y="83344"/>
                  </a:cubicBezTo>
                  <a:cubicBezTo>
                    <a:pt x="651114" y="83344"/>
                    <a:pt x="651114" y="83344"/>
                    <a:pt x="652067" y="83344"/>
                  </a:cubicBezTo>
                  <a:cubicBezTo>
                    <a:pt x="653019" y="84296"/>
                    <a:pt x="653971" y="84296"/>
                    <a:pt x="653971" y="84296"/>
                  </a:cubicBezTo>
                  <a:cubicBezTo>
                    <a:pt x="654924" y="85249"/>
                    <a:pt x="654924" y="85249"/>
                    <a:pt x="655876" y="86201"/>
                  </a:cubicBezTo>
                  <a:cubicBezTo>
                    <a:pt x="656829" y="88106"/>
                    <a:pt x="656829" y="89059"/>
                    <a:pt x="657781" y="89059"/>
                  </a:cubicBezTo>
                  <a:cubicBezTo>
                    <a:pt x="657781" y="89059"/>
                    <a:pt x="658734" y="90011"/>
                    <a:pt x="658734" y="90964"/>
                  </a:cubicBezTo>
                  <a:cubicBezTo>
                    <a:pt x="658734" y="92869"/>
                    <a:pt x="658734" y="95726"/>
                    <a:pt x="657781" y="97631"/>
                  </a:cubicBezTo>
                  <a:cubicBezTo>
                    <a:pt x="656829" y="107156"/>
                    <a:pt x="654924" y="115729"/>
                    <a:pt x="653019" y="125254"/>
                  </a:cubicBezTo>
                  <a:lnTo>
                    <a:pt x="650161" y="135731"/>
                  </a:lnTo>
                  <a:cubicBezTo>
                    <a:pt x="649209" y="138589"/>
                    <a:pt x="649209" y="142399"/>
                    <a:pt x="651114" y="145256"/>
                  </a:cubicBezTo>
                  <a:cubicBezTo>
                    <a:pt x="651114" y="146209"/>
                    <a:pt x="652067" y="147161"/>
                    <a:pt x="653019" y="148114"/>
                  </a:cubicBezTo>
                  <a:cubicBezTo>
                    <a:pt x="653971" y="149066"/>
                    <a:pt x="655876" y="150019"/>
                    <a:pt x="656829" y="150019"/>
                  </a:cubicBezTo>
                  <a:cubicBezTo>
                    <a:pt x="658734" y="150019"/>
                    <a:pt x="659686" y="150019"/>
                    <a:pt x="661592" y="150019"/>
                  </a:cubicBezTo>
                  <a:cubicBezTo>
                    <a:pt x="664449" y="150019"/>
                    <a:pt x="666354" y="150019"/>
                    <a:pt x="669211" y="149066"/>
                  </a:cubicBezTo>
                  <a:cubicBezTo>
                    <a:pt x="672069" y="148114"/>
                    <a:pt x="674926" y="147161"/>
                    <a:pt x="677784" y="145256"/>
                  </a:cubicBezTo>
                  <a:cubicBezTo>
                    <a:pt x="684451" y="142399"/>
                    <a:pt x="690167" y="139541"/>
                    <a:pt x="695881" y="134779"/>
                  </a:cubicBezTo>
                  <a:cubicBezTo>
                    <a:pt x="700644" y="131921"/>
                    <a:pt x="705406" y="129064"/>
                    <a:pt x="711121" y="126206"/>
                  </a:cubicBezTo>
                  <a:cubicBezTo>
                    <a:pt x="712074" y="125254"/>
                    <a:pt x="713026" y="125254"/>
                    <a:pt x="714931" y="125254"/>
                  </a:cubicBezTo>
                  <a:cubicBezTo>
                    <a:pt x="715884" y="126206"/>
                    <a:pt x="716836" y="126206"/>
                    <a:pt x="717789" y="127159"/>
                  </a:cubicBezTo>
                  <a:cubicBezTo>
                    <a:pt x="718742" y="128111"/>
                    <a:pt x="719694" y="128111"/>
                    <a:pt x="719694" y="129064"/>
                  </a:cubicBezTo>
                  <a:cubicBezTo>
                    <a:pt x="720646" y="130969"/>
                    <a:pt x="720646" y="131921"/>
                    <a:pt x="720646" y="133826"/>
                  </a:cubicBezTo>
                  <a:cubicBezTo>
                    <a:pt x="720646" y="135731"/>
                    <a:pt x="719694" y="136684"/>
                    <a:pt x="719694" y="138589"/>
                  </a:cubicBezTo>
                  <a:cubicBezTo>
                    <a:pt x="719694" y="138589"/>
                    <a:pt x="719694" y="139541"/>
                    <a:pt x="719694" y="139541"/>
                  </a:cubicBezTo>
                  <a:cubicBezTo>
                    <a:pt x="719694" y="141446"/>
                    <a:pt x="718742" y="142399"/>
                    <a:pt x="718742" y="144304"/>
                  </a:cubicBezTo>
                  <a:cubicBezTo>
                    <a:pt x="718742" y="144304"/>
                    <a:pt x="718742" y="144304"/>
                    <a:pt x="718742" y="145256"/>
                  </a:cubicBezTo>
                  <a:cubicBezTo>
                    <a:pt x="718742" y="146209"/>
                    <a:pt x="718742" y="147161"/>
                    <a:pt x="718742" y="148114"/>
                  </a:cubicBezTo>
                  <a:cubicBezTo>
                    <a:pt x="717789" y="149066"/>
                    <a:pt x="716836" y="150019"/>
                    <a:pt x="715884" y="150971"/>
                  </a:cubicBezTo>
                  <a:cubicBezTo>
                    <a:pt x="714931" y="152876"/>
                    <a:pt x="713979" y="153829"/>
                    <a:pt x="713026" y="155734"/>
                  </a:cubicBezTo>
                  <a:cubicBezTo>
                    <a:pt x="712074" y="156686"/>
                    <a:pt x="711121" y="158591"/>
                    <a:pt x="709217" y="159544"/>
                  </a:cubicBezTo>
                  <a:cubicBezTo>
                    <a:pt x="707311" y="161449"/>
                    <a:pt x="704454" y="163354"/>
                    <a:pt x="702549" y="165259"/>
                  </a:cubicBezTo>
                  <a:cubicBezTo>
                    <a:pt x="698739" y="168116"/>
                    <a:pt x="695881" y="170021"/>
                    <a:pt x="692071" y="171926"/>
                  </a:cubicBezTo>
                  <a:cubicBezTo>
                    <a:pt x="688261" y="173831"/>
                    <a:pt x="684451" y="174784"/>
                    <a:pt x="680642" y="175736"/>
                  </a:cubicBezTo>
                  <a:cubicBezTo>
                    <a:pt x="678736" y="175736"/>
                    <a:pt x="678736" y="176689"/>
                    <a:pt x="676831" y="176689"/>
                  </a:cubicBezTo>
                  <a:cubicBezTo>
                    <a:pt x="673974" y="176689"/>
                    <a:pt x="671117" y="176689"/>
                    <a:pt x="668259" y="177641"/>
                  </a:cubicBezTo>
                  <a:cubicBezTo>
                    <a:pt x="665401" y="178594"/>
                    <a:pt x="661592" y="178594"/>
                    <a:pt x="657781" y="179546"/>
                  </a:cubicBezTo>
                  <a:cubicBezTo>
                    <a:pt x="654924" y="180499"/>
                    <a:pt x="651114" y="180499"/>
                    <a:pt x="648256" y="181451"/>
                  </a:cubicBezTo>
                  <a:cubicBezTo>
                    <a:pt x="646351" y="182404"/>
                    <a:pt x="643494" y="183356"/>
                    <a:pt x="640636" y="184309"/>
                  </a:cubicBezTo>
                  <a:cubicBezTo>
                    <a:pt x="637779" y="185261"/>
                    <a:pt x="635874" y="186214"/>
                    <a:pt x="633017" y="186214"/>
                  </a:cubicBezTo>
                  <a:cubicBezTo>
                    <a:pt x="630159" y="187166"/>
                    <a:pt x="627301" y="188119"/>
                    <a:pt x="625396" y="189071"/>
                  </a:cubicBezTo>
                  <a:cubicBezTo>
                    <a:pt x="616824" y="192881"/>
                    <a:pt x="609204" y="196691"/>
                    <a:pt x="601584" y="201454"/>
                  </a:cubicBezTo>
                  <a:cubicBezTo>
                    <a:pt x="593011" y="207169"/>
                    <a:pt x="585392" y="215741"/>
                    <a:pt x="580629" y="225266"/>
                  </a:cubicBezTo>
                  <a:cubicBezTo>
                    <a:pt x="579676" y="228124"/>
                    <a:pt x="578724" y="230029"/>
                    <a:pt x="577771" y="232886"/>
                  </a:cubicBezTo>
                  <a:cubicBezTo>
                    <a:pt x="576819" y="235744"/>
                    <a:pt x="575867" y="238601"/>
                    <a:pt x="575867" y="241459"/>
                  </a:cubicBezTo>
                  <a:cubicBezTo>
                    <a:pt x="575867" y="246221"/>
                    <a:pt x="575867" y="250984"/>
                    <a:pt x="575867" y="255746"/>
                  </a:cubicBezTo>
                  <a:cubicBezTo>
                    <a:pt x="575867" y="260509"/>
                    <a:pt x="575867" y="265271"/>
                    <a:pt x="575867" y="270034"/>
                  </a:cubicBezTo>
                  <a:cubicBezTo>
                    <a:pt x="575867" y="271939"/>
                    <a:pt x="575867" y="273844"/>
                    <a:pt x="574914" y="275749"/>
                  </a:cubicBezTo>
                  <a:cubicBezTo>
                    <a:pt x="573961" y="279559"/>
                    <a:pt x="573961" y="283369"/>
                    <a:pt x="573009" y="287179"/>
                  </a:cubicBezTo>
                  <a:cubicBezTo>
                    <a:pt x="573009" y="288131"/>
                    <a:pt x="572056" y="289084"/>
                    <a:pt x="572056" y="290036"/>
                  </a:cubicBezTo>
                  <a:cubicBezTo>
                    <a:pt x="568246" y="304324"/>
                    <a:pt x="561579" y="316706"/>
                    <a:pt x="551101" y="328136"/>
                  </a:cubicBezTo>
                  <a:lnTo>
                    <a:pt x="540624" y="338614"/>
                  </a:lnTo>
                  <a:lnTo>
                    <a:pt x="530146" y="348139"/>
                  </a:lnTo>
                  <a:cubicBezTo>
                    <a:pt x="520621" y="355759"/>
                    <a:pt x="509191" y="363379"/>
                    <a:pt x="497761" y="368141"/>
                  </a:cubicBezTo>
                  <a:cubicBezTo>
                    <a:pt x="492046" y="370046"/>
                    <a:pt x="484426" y="373856"/>
                    <a:pt x="475854" y="377666"/>
                  </a:cubicBezTo>
                  <a:cubicBezTo>
                    <a:pt x="424419" y="400526"/>
                    <a:pt x="418704" y="415766"/>
                    <a:pt x="399654" y="425291"/>
                  </a:cubicBezTo>
                  <a:lnTo>
                    <a:pt x="397749" y="423386"/>
                  </a:lnTo>
                  <a:cubicBezTo>
                    <a:pt x="397749" y="428149"/>
                    <a:pt x="397749" y="430054"/>
                    <a:pt x="398701" y="431006"/>
                  </a:cubicBezTo>
                  <a:cubicBezTo>
                    <a:pt x="403464" y="432911"/>
                    <a:pt x="441564" y="506254"/>
                    <a:pt x="458709" y="544354"/>
                  </a:cubicBezTo>
                  <a:cubicBezTo>
                    <a:pt x="488236" y="611981"/>
                    <a:pt x="515859" y="636746"/>
                    <a:pt x="556817" y="634841"/>
                  </a:cubicBezTo>
                  <a:cubicBezTo>
                    <a:pt x="579676" y="633889"/>
                    <a:pt x="621586" y="655796"/>
                    <a:pt x="643494" y="680561"/>
                  </a:cubicBezTo>
                  <a:cubicBezTo>
                    <a:pt x="653019" y="691991"/>
                    <a:pt x="709217" y="699611"/>
                    <a:pt x="759699" y="696754"/>
                  </a:cubicBezTo>
                  <a:cubicBezTo>
                    <a:pt x="776844" y="695801"/>
                    <a:pt x="793989" y="695801"/>
                    <a:pt x="796846" y="696754"/>
                  </a:cubicBezTo>
                  <a:cubicBezTo>
                    <a:pt x="799704" y="697706"/>
                    <a:pt x="831136" y="695801"/>
                    <a:pt x="865426" y="692944"/>
                  </a:cubicBezTo>
                  <a:cubicBezTo>
                    <a:pt x="899717" y="690086"/>
                    <a:pt x="946389" y="688181"/>
                    <a:pt x="969249" y="687229"/>
                  </a:cubicBezTo>
                  <a:cubicBezTo>
                    <a:pt x="991156" y="687229"/>
                    <a:pt x="1013064" y="685324"/>
                    <a:pt x="1017826" y="683419"/>
                  </a:cubicBezTo>
                  <a:cubicBezTo>
                    <a:pt x="1031161" y="679609"/>
                    <a:pt x="1042592" y="660559"/>
                    <a:pt x="1056879" y="621506"/>
                  </a:cubicBezTo>
                  <a:cubicBezTo>
                    <a:pt x="1063547" y="602456"/>
                    <a:pt x="1074024" y="582454"/>
                    <a:pt x="1080692" y="575786"/>
                  </a:cubicBezTo>
                  <a:cubicBezTo>
                    <a:pt x="1099742" y="558641"/>
                    <a:pt x="1142604" y="537686"/>
                    <a:pt x="1150224" y="541496"/>
                  </a:cubicBezTo>
                  <a:cubicBezTo>
                    <a:pt x="1159749" y="546259"/>
                    <a:pt x="1156892" y="551021"/>
                    <a:pt x="1137842" y="570071"/>
                  </a:cubicBezTo>
                  <a:cubicBezTo>
                    <a:pt x="1118792" y="588169"/>
                    <a:pt x="1105457" y="614839"/>
                    <a:pt x="1109267" y="626269"/>
                  </a:cubicBezTo>
                  <a:cubicBezTo>
                    <a:pt x="1111171" y="631031"/>
                    <a:pt x="1109267" y="637699"/>
                    <a:pt x="1106409" y="642461"/>
                  </a:cubicBezTo>
                  <a:cubicBezTo>
                    <a:pt x="1091169" y="662464"/>
                    <a:pt x="1091169" y="676751"/>
                    <a:pt x="1108314" y="715804"/>
                  </a:cubicBezTo>
                  <a:cubicBezTo>
                    <a:pt x="1124507" y="751999"/>
                    <a:pt x="1124507" y="752951"/>
                    <a:pt x="1118792" y="787241"/>
                  </a:cubicBezTo>
                  <a:cubicBezTo>
                    <a:pt x="1112124" y="832961"/>
                    <a:pt x="1118792" y="852964"/>
                    <a:pt x="1144509" y="866299"/>
                  </a:cubicBezTo>
                  <a:cubicBezTo>
                    <a:pt x="1163559" y="876776"/>
                    <a:pt x="1206421" y="881539"/>
                    <a:pt x="1234996" y="875824"/>
                  </a:cubicBezTo>
                  <a:cubicBezTo>
                    <a:pt x="1246426" y="872966"/>
                    <a:pt x="1253094" y="875824"/>
                    <a:pt x="1274049" y="894874"/>
                  </a:cubicBezTo>
                  <a:cubicBezTo>
                    <a:pt x="1288336" y="907256"/>
                    <a:pt x="1309292" y="922496"/>
                    <a:pt x="1320721" y="927259"/>
                  </a:cubicBezTo>
                  <a:cubicBezTo>
                    <a:pt x="1352154" y="942499"/>
                    <a:pt x="1421686" y="961549"/>
                    <a:pt x="1432164" y="958691"/>
                  </a:cubicBezTo>
                  <a:cubicBezTo>
                    <a:pt x="1436926" y="956786"/>
                    <a:pt x="1449309" y="957739"/>
                    <a:pt x="1458834" y="959644"/>
                  </a:cubicBezTo>
                  <a:cubicBezTo>
                    <a:pt x="1478836" y="964406"/>
                    <a:pt x="1511221" y="983456"/>
                    <a:pt x="1507411" y="989171"/>
                  </a:cubicBezTo>
                  <a:cubicBezTo>
                    <a:pt x="1506459" y="991076"/>
                    <a:pt x="1496934" y="995839"/>
                    <a:pt x="1485504" y="998696"/>
                  </a:cubicBezTo>
                  <a:lnTo>
                    <a:pt x="1465501" y="1004411"/>
                  </a:lnTo>
                  <a:lnTo>
                    <a:pt x="1474074" y="1019651"/>
                  </a:lnTo>
                  <a:cubicBezTo>
                    <a:pt x="1482646" y="1034891"/>
                    <a:pt x="1482646" y="1035844"/>
                    <a:pt x="1471217" y="1041559"/>
                  </a:cubicBezTo>
                  <a:cubicBezTo>
                    <a:pt x="1464549" y="1044416"/>
                    <a:pt x="1455976" y="1047274"/>
                    <a:pt x="1452167" y="1047274"/>
                  </a:cubicBezTo>
                  <a:cubicBezTo>
                    <a:pt x="1448357" y="1047274"/>
                    <a:pt x="1444546" y="1048226"/>
                    <a:pt x="1442642" y="1049179"/>
                  </a:cubicBezTo>
                  <a:cubicBezTo>
                    <a:pt x="1440736" y="1050131"/>
                    <a:pt x="1433117" y="1047274"/>
                    <a:pt x="1424544" y="1044416"/>
                  </a:cubicBezTo>
                  <a:cubicBezTo>
                    <a:pt x="1416924" y="1041559"/>
                    <a:pt x="1402636" y="1035844"/>
                    <a:pt x="1394064" y="1033939"/>
                  </a:cubicBezTo>
                  <a:cubicBezTo>
                    <a:pt x="1363584" y="1025366"/>
                    <a:pt x="1315007" y="1001554"/>
                    <a:pt x="1305482" y="991076"/>
                  </a:cubicBezTo>
                  <a:cubicBezTo>
                    <a:pt x="1299767" y="985361"/>
                    <a:pt x="1279764" y="974884"/>
                    <a:pt x="1260714" y="967264"/>
                  </a:cubicBezTo>
                  <a:cubicBezTo>
                    <a:pt x="1227376" y="953929"/>
                    <a:pt x="1226424" y="953929"/>
                    <a:pt x="1182609" y="961549"/>
                  </a:cubicBezTo>
                  <a:cubicBezTo>
                    <a:pt x="1157844" y="966311"/>
                    <a:pt x="1128317" y="972026"/>
                    <a:pt x="1116886" y="973931"/>
                  </a:cubicBezTo>
                  <a:cubicBezTo>
                    <a:pt x="1045449" y="989171"/>
                    <a:pt x="1014017" y="982504"/>
                    <a:pt x="972106" y="944404"/>
                  </a:cubicBezTo>
                  <a:cubicBezTo>
                    <a:pt x="933054" y="908209"/>
                    <a:pt x="903526" y="903446"/>
                    <a:pt x="835899" y="917734"/>
                  </a:cubicBezTo>
                  <a:cubicBezTo>
                    <a:pt x="810181" y="923449"/>
                    <a:pt x="788274" y="930116"/>
                    <a:pt x="786369" y="932974"/>
                  </a:cubicBezTo>
                  <a:cubicBezTo>
                    <a:pt x="784464" y="935831"/>
                    <a:pt x="776844" y="938689"/>
                    <a:pt x="770176" y="939641"/>
                  </a:cubicBezTo>
                  <a:cubicBezTo>
                    <a:pt x="755889" y="942499"/>
                    <a:pt x="707311" y="944404"/>
                    <a:pt x="693024" y="942499"/>
                  </a:cubicBezTo>
                  <a:cubicBezTo>
                    <a:pt x="671117" y="938689"/>
                    <a:pt x="591106" y="925354"/>
                    <a:pt x="566342" y="921544"/>
                  </a:cubicBezTo>
                  <a:cubicBezTo>
                    <a:pt x="552054" y="918686"/>
                    <a:pt x="535861" y="916781"/>
                    <a:pt x="532051" y="915829"/>
                  </a:cubicBezTo>
                  <a:cubicBezTo>
                    <a:pt x="528242" y="915829"/>
                    <a:pt x="518716" y="912971"/>
                    <a:pt x="512049" y="911066"/>
                  </a:cubicBezTo>
                  <a:cubicBezTo>
                    <a:pt x="504429" y="909161"/>
                    <a:pt x="487284" y="912019"/>
                    <a:pt x="469186" y="916781"/>
                  </a:cubicBezTo>
                  <a:cubicBezTo>
                    <a:pt x="437754" y="925354"/>
                    <a:pt x="413941" y="925354"/>
                    <a:pt x="356791" y="912971"/>
                  </a:cubicBezTo>
                  <a:cubicBezTo>
                    <a:pt x="298689" y="900589"/>
                    <a:pt x="270114" y="911066"/>
                    <a:pt x="219631" y="962501"/>
                  </a:cubicBezTo>
                  <a:cubicBezTo>
                    <a:pt x="200581" y="982504"/>
                    <a:pt x="181531" y="998696"/>
                    <a:pt x="178674" y="999649"/>
                  </a:cubicBezTo>
                  <a:cubicBezTo>
                    <a:pt x="175816" y="1000601"/>
                    <a:pt x="167244" y="1012031"/>
                    <a:pt x="159624" y="1024414"/>
                  </a:cubicBezTo>
                  <a:cubicBezTo>
                    <a:pt x="145336" y="1047274"/>
                    <a:pt x="143431" y="1048226"/>
                    <a:pt x="111999" y="1057751"/>
                  </a:cubicBezTo>
                  <a:lnTo>
                    <a:pt x="79614" y="1068229"/>
                  </a:lnTo>
                  <a:lnTo>
                    <a:pt x="92949" y="1042511"/>
                  </a:lnTo>
                  <a:cubicBezTo>
                    <a:pt x="100569" y="1028224"/>
                    <a:pt x="110094" y="1014889"/>
                    <a:pt x="114856" y="1011079"/>
                  </a:cubicBezTo>
                  <a:cubicBezTo>
                    <a:pt x="119619" y="1008221"/>
                    <a:pt x="128191" y="997744"/>
                    <a:pt x="133906" y="987266"/>
                  </a:cubicBezTo>
                  <a:cubicBezTo>
                    <a:pt x="139621" y="976789"/>
                    <a:pt x="155814" y="960596"/>
                    <a:pt x="170101" y="950119"/>
                  </a:cubicBezTo>
                  <a:cubicBezTo>
                    <a:pt x="183436" y="939641"/>
                    <a:pt x="193914" y="930116"/>
                    <a:pt x="192961" y="928211"/>
                  </a:cubicBezTo>
                  <a:cubicBezTo>
                    <a:pt x="191056" y="922496"/>
                    <a:pt x="186294" y="925354"/>
                    <a:pt x="140574" y="950119"/>
                  </a:cubicBezTo>
                  <a:cubicBezTo>
                    <a:pt x="90091" y="977741"/>
                    <a:pt x="60564" y="988219"/>
                    <a:pt x="31036" y="986314"/>
                  </a:cubicBezTo>
                  <a:cubicBezTo>
                    <a:pt x="17701" y="985361"/>
                    <a:pt x="7224" y="983456"/>
                    <a:pt x="7224" y="981551"/>
                  </a:cubicBezTo>
                  <a:cubicBezTo>
                    <a:pt x="4366" y="973931"/>
                    <a:pt x="78661" y="934879"/>
                    <a:pt x="116761" y="923449"/>
                  </a:cubicBezTo>
                  <a:cubicBezTo>
                    <a:pt x="152004" y="912971"/>
                    <a:pt x="216774" y="884396"/>
                    <a:pt x="232966" y="871061"/>
                  </a:cubicBezTo>
                  <a:cubicBezTo>
                    <a:pt x="250111" y="857726"/>
                    <a:pt x="246301" y="858679"/>
                    <a:pt x="347266" y="845344"/>
                  </a:cubicBezTo>
                  <a:cubicBezTo>
                    <a:pt x="366316" y="842486"/>
                    <a:pt x="384414" y="837724"/>
                    <a:pt x="389176" y="834866"/>
                  </a:cubicBezTo>
                  <a:cubicBezTo>
                    <a:pt x="400606" y="826294"/>
                    <a:pt x="397749" y="809149"/>
                    <a:pt x="379651" y="783431"/>
                  </a:cubicBezTo>
                  <a:cubicBezTo>
                    <a:pt x="371079" y="771049"/>
                    <a:pt x="359649" y="755809"/>
                    <a:pt x="355839" y="748189"/>
                  </a:cubicBezTo>
                  <a:cubicBezTo>
                    <a:pt x="351076" y="741521"/>
                    <a:pt x="340599" y="730091"/>
                    <a:pt x="332979" y="723424"/>
                  </a:cubicBezTo>
                  <a:cubicBezTo>
                    <a:pt x="304404" y="699611"/>
                    <a:pt x="301546" y="688181"/>
                    <a:pt x="310119" y="633889"/>
                  </a:cubicBezTo>
                  <a:cubicBezTo>
                    <a:pt x="317739" y="586264"/>
                    <a:pt x="317739" y="583406"/>
                    <a:pt x="307261" y="567214"/>
                  </a:cubicBezTo>
                  <a:cubicBezTo>
                    <a:pt x="300594" y="558641"/>
                    <a:pt x="291069" y="548164"/>
                    <a:pt x="286306" y="545306"/>
                  </a:cubicBezTo>
                  <a:cubicBezTo>
                    <a:pt x="275829" y="539591"/>
                    <a:pt x="207249" y="529114"/>
                    <a:pt x="197724" y="531971"/>
                  </a:cubicBezTo>
                  <a:cubicBezTo>
                    <a:pt x="191056" y="533876"/>
                    <a:pt x="184389" y="525304"/>
                    <a:pt x="178674" y="511016"/>
                  </a:cubicBezTo>
                  <a:cubicBezTo>
                    <a:pt x="171054" y="490061"/>
                    <a:pt x="175816" y="485299"/>
                    <a:pt x="215821" y="471964"/>
                  </a:cubicBezTo>
                  <a:cubicBezTo>
                    <a:pt x="244396" y="462439"/>
                    <a:pt x="273924" y="450056"/>
                    <a:pt x="294879" y="438626"/>
                  </a:cubicBezTo>
                  <a:lnTo>
                    <a:pt x="282496" y="436721"/>
                  </a:lnTo>
                  <a:lnTo>
                    <a:pt x="232014" y="432911"/>
                  </a:lnTo>
                  <a:cubicBezTo>
                    <a:pt x="222489" y="431959"/>
                    <a:pt x="212964" y="431959"/>
                    <a:pt x="203439" y="431006"/>
                  </a:cubicBezTo>
                  <a:cubicBezTo>
                    <a:pt x="194866" y="431006"/>
                    <a:pt x="187246" y="429101"/>
                    <a:pt x="180579" y="427196"/>
                  </a:cubicBezTo>
                  <a:cubicBezTo>
                    <a:pt x="175816" y="425291"/>
                    <a:pt x="171054" y="423386"/>
                    <a:pt x="166291" y="421481"/>
                  </a:cubicBezTo>
                  <a:cubicBezTo>
                    <a:pt x="162481" y="419576"/>
                    <a:pt x="160576" y="414814"/>
                    <a:pt x="161529" y="411004"/>
                  </a:cubicBezTo>
                  <a:cubicBezTo>
                    <a:pt x="162481" y="407194"/>
                    <a:pt x="165339" y="404336"/>
                    <a:pt x="169149" y="403384"/>
                  </a:cubicBezTo>
                  <a:cubicBezTo>
                    <a:pt x="173911" y="402431"/>
                    <a:pt x="179626" y="402431"/>
                    <a:pt x="184389" y="404336"/>
                  </a:cubicBezTo>
                  <a:lnTo>
                    <a:pt x="178674" y="394811"/>
                  </a:lnTo>
                  <a:lnTo>
                    <a:pt x="173911" y="385286"/>
                  </a:lnTo>
                  <a:lnTo>
                    <a:pt x="170101" y="374809"/>
                  </a:lnTo>
                  <a:cubicBezTo>
                    <a:pt x="165339" y="361474"/>
                    <a:pt x="162481" y="347186"/>
                    <a:pt x="161529" y="332899"/>
                  </a:cubicBezTo>
                  <a:lnTo>
                    <a:pt x="152956" y="323374"/>
                  </a:lnTo>
                  <a:cubicBezTo>
                    <a:pt x="150099" y="320516"/>
                    <a:pt x="149146" y="317659"/>
                    <a:pt x="148194" y="313849"/>
                  </a:cubicBezTo>
                  <a:cubicBezTo>
                    <a:pt x="147241" y="310039"/>
                    <a:pt x="149146" y="306229"/>
                    <a:pt x="152956" y="305276"/>
                  </a:cubicBezTo>
                  <a:cubicBezTo>
                    <a:pt x="156766" y="303371"/>
                    <a:pt x="160576" y="304324"/>
                    <a:pt x="163434" y="306229"/>
                  </a:cubicBezTo>
                  <a:lnTo>
                    <a:pt x="176769" y="312896"/>
                  </a:lnTo>
                  <a:cubicBezTo>
                    <a:pt x="181531" y="315754"/>
                    <a:pt x="187246" y="317659"/>
                    <a:pt x="192009" y="318611"/>
                  </a:cubicBezTo>
                  <a:cubicBezTo>
                    <a:pt x="195819" y="319564"/>
                    <a:pt x="199629" y="320516"/>
                    <a:pt x="203439" y="320516"/>
                  </a:cubicBezTo>
                  <a:lnTo>
                    <a:pt x="197724" y="313849"/>
                  </a:lnTo>
                  <a:lnTo>
                    <a:pt x="192009" y="303371"/>
                  </a:lnTo>
                  <a:lnTo>
                    <a:pt x="185341" y="289084"/>
                  </a:lnTo>
                  <a:lnTo>
                    <a:pt x="182484" y="282416"/>
                  </a:lnTo>
                  <a:cubicBezTo>
                    <a:pt x="181531" y="278606"/>
                    <a:pt x="183436" y="274796"/>
                    <a:pt x="186294" y="272891"/>
                  </a:cubicBezTo>
                  <a:cubicBezTo>
                    <a:pt x="189151" y="270986"/>
                    <a:pt x="192009" y="270986"/>
                    <a:pt x="194866" y="272891"/>
                  </a:cubicBezTo>
                  <a:cubicBezTo>
                    <a:pt x="198676" y="274796"/>
                    <a:pt x="201534" y="277654"/>
                    <a:pt x="204391" y="280511"/>
                  </a:cubicBezTo>
                  <a:cubicBezTo>
                    <a:pt x="208201" y="285274"/>
                    <a:pt x="212011" y="290036"/>
                    <a:pt x="215821" y="294799"/>
                  </a:cubicBezTo>
                  <a:cubicBezTo>
                    <a:pt x="219631" y="299561"/>
                    <a:pt x="224394" y="304324"/>
                    <a:pt x="229156" y="308134"/>
                  </a:cubicBezTo>
                  <a:cubicBezTo>
                    <a:pt x="237729" y="314801"/>
                    <a:pt x="245349" y="320516"/>
                    <a:pt x="252969" y="327184"/>
                  </a:cubicBezTo>
                  <a:cubicBezTo>
                    <a:pt x="258684" y="330994"/>
                    <a:pt x="266304" y="335756"/>
                    <a:pt x="274876" y="337661"/>
                  </a:cubicBezTo>
                  <a:cubicBezTo>
                    <a:pt x="275829" y="337661"/>
                    <a:pt x="276781" y="338614"/>
                    <a:pt x="277734" y="337661"/>
                  </a:cubicBezTo>
                  <a:cubicBezTo>
                    <a:pt x="281544" y="338614"/>
                    <a:pt x="285354" y="336709"/>
                    <a:pt x="287259" y="333851"/>
                  </a:cubicBezTo>
                  <a:cubicBezTo>
                    <a:pt x="288211" y="332899"/>
                    <a:pt x="289164" y="331946"/>
                    <a:pt x="289164" y="330041"/>
                  </a:cubicBezTo>
                  <a:cubicBezTo>
                    <a:pt x="289164" y="328136"/>
                    <a:pt x="289164" y="327184"/>
                    <a:pt x="289164" y="325279"/>
                  </a:cubicBezTo>
                  <a:cubicBezTo>
                    <a:pt x="288211" y="320516"/>
                    <a:pt x="287259" y="314801"/>
                    <a:pt x="288211" y="309086"/>
                  </a:cubicBezTo>
                  <a:cubicBezTo>
                    <a:pt x="288211" y="303371"/>
                    <a:pt x="291069" y="297656"/>
                    <a:pt x="293926" y="292894"/>
                  </a:cubicBezTo>
                  <a:cubicBezTo>
                    <a:pt x="296784" y="288131"/>
                    <a:pt x="303451" y="288131"/>
                    <a:pt x="306309" y="291941"/>
                  </a:cubicBezTo>
                  <a:cubicBezTo>
                    <a:pt x="308214" y="293846"/>
                    <a:pt x="310119" y="297656"/>
                    <a:pt x="310119" y="300514"/>
                  </a:cubicBezTo>
                  <a:cubicBezTo>
                    <a:pt x="311071" y="317659"/>
                    <a:pt x="312976" y="333851"/>
                    <a:pt x="315834" y="350044"/>
                  </a:cubicBezTo>
                  <a:lnTo>
                    <a:pt x="376794" y="364331"/>
                  </a:lnTo>
                  <a:lnTo>
                    <a:pt x="385366" y="358616"/>
                  </a:lnTo>
                  <a:lnTo>
                    <a:pt x="397749" y="346234"/>
                  </a:lnTo>
                  <a:cubicBezTo>
                    <a:pt x="408226" y="335756"/>
                    <a:pt x="417751" y="324326"/>
                    <a:pt x="424419" y="312896"/>
                  </a:cubicBezTo>
                  <a:cubicBezTo>
                    <a:pt x="429181" y="304324"/>
                    <a:pt x="432991" y="295751"/>
                    <a:pt x="436801" y="286226"/>
                  </a:cubicBezTo>
                  <a:cubicBezTo>
                    <a:pt x="437754" y="285274"/>
                    <a:pt x="437754" y="284321"/>
                    <a:pt x="437754" y="284321"/>
                  </a:cubicBezTo>
                  <a:cubicBezTo>
                    <a:pt x="439659" y="277654"/>
                    <a:pt x="439659" y="270986"/>
                    <a:pt x="439659" y="265271"/>
                  </a:cubicBezTo>
                  <a:cubicBezTo>
                    <a:pt x="438706" y="258604"/>
                    <a:pt x="437754" y="251936"/>
                    <a:pt x="433944" y="246221"/>
                  </a:cubicBezTo>
                  <a:cubicBezTo>
                    <a:pt x="431086" y="241459"/>
                    <a:pt x="427276" y="237649"/>
                    <a:pt x="424419" y="232886"/>
                  </a:cubicBezTo>
                  <a:cubicBezTo>
                    <a:pt x="419656" y="227171"/>
                    <a:pt x="413941" y="220504"/>
                    <a:pt x="408226" y="215741"/>
                  </a:cubicBezTo>
                  <a:cubicBezTo>
                    <a:pt x="401559" y="210979"/>
                    <a:pt x="393939" y="208121"/>
                    <a:pt x="386319" y="205264"/>
                  </a:cubicBezTo>
                  <a:cubicBezTo>
                    <a:pt x="380604" y="203359"/>
                    <a:pt x="372984" y="200501"/>
                    <a:pt x="366316" y="198596"/>
                  </a:cubicBezTo>
                  <a:cubicBezTo>
                    <a:pt x="361554" y="197644"/>
                    <a:pt x="358696" y="196691"/>
                    <a:pt x="355839" y="195739"/>
                  </a:cubicBezTo>
                  <a:cubicBezTo>
                    <a:pt x="351076" y="194786"/>
                    <a:pt x="346314" y="192881"/>
                    <a:pt x="340599" y="192881"/>
                  </a:cubicBezTo>
                  <a:cubicBezTo>
                    <a:pt x="332979" y="191929"/>
                    <a:pt x="324406" y="190976"/>
                    <a:pt x="316786" y="189071"/>
                  </a:cubicBezTo>
                  <a:lnTo>
                    <a:pt x="306309" y="187166"/>
                  </a:lnTo>
                  <a:cubicBezTo>
                    <a:pt x="301546" y="186214"/>
                    <a:pt x="295831" y="183356"/>
                    <a:pt x="292021" y="179546"/>
                  </a:cubicBezTo>
                  <a:cubicBezTo>
                    <a:pt x="289164" y="176689"/>
                    <a:pt x="288211" y="172879"/>
                    <a:pt x="289164" y="170021"/>
                  </a:cubicBezTo>
                  <a:cubicBezTo>
                    <a:pt x="290116" y="165259"/>
                    <a:pt x="293926" y="161449"/>
                    <a:pt x="298689" y="160496"/>
                  </a:cubicBezTo>
                  <a:cubicBezTo>
                    <a:pt x="303451" y="158591"/>
                    <a:pt x="308214" y="157639"/>
                    <a:pt x="313929" y="158591"/>
                  </a:cubicBezTo>
                  <a:cubicBezTo>
                    <a:pt x="319644" y="158591"/>
                    <a:pt x="325359" y="159544"/>
                    <a:pt x="331074" y="160496"/>
                  </a:cubicBezTo>
                  <a:lnTo>
                    <a:pt x="368221" y="140494"/>
                  </a:lnTo>
                  <a:lnTo>
                    <a:pt x="364411" y="131921"/>
                  </a:lnTo>
                  <a:cubicBezTo>
                    <a:pt x="359649" y="122396"/>
                    <a:pt x="356791" y="112871"/>
                    <a:pt x="355839" y="103346"/>
                  </a:cubicBezTo>
                  <a:cubicBezTo>
                    <a:pt x="355839" y="99536"/>
                    <a:pt x="357744" y="96679"/>
                    <a:pt x="360601" y="93821"/>
                  </a:cubicBezTo>
                  <a:cubicBezTo>
                    <a:pt x="363459" y="91916"/>
                    <a:pt x="366316" y="91916"/>
                    <a:pt x="369174" y="92869"/>
                  </a:cubicBezTo>
                  <a:cubicBezTo>
                    <a:pt x="372031" y="93821"/>
                    <a:pt x="374889" y="95726"/>
                    <a:pt x="376794" y="97631"/>
                  </a:cubicBezTo>
                  <a:cubicBezTo>
                    <a:pt x="378699" y="100489"/>
                    <a:pt x="380604" y="104299"/>
                    <a:pt x="382509" y="108109"/>
                  </a:cubicBezTo>
                  <a:cubicBezTo>
                    <a:pt x="384414" y="112871"/>
                    <a:pt x="386319" y="116681"/>
                    <a:pt x="389176" y="120491"/>
                  </a:cubicBezTo>
                  <a:cubicBezTo>
                    <a:pt x="392034" y="124301"/>
                    <a:pt x="393939" y="128111"/>
                    <a:pt x="396796" y="130969"/>
                  </a:cubicBezTo>
                  <a:cubicBezTo>
                    <a:pt x="398701" y="132874"/>
                    <a:pt x="400606" y="135731"/>
                    <a:pt x="402511" y="137636"/>
                  </a:cubicBezTo>
                  <a:lnTo>
                    <a:pt x="406321" y="136684"/>
                  </a:lnTo>
                  <a:lnTo>
                    <a:pt x="412989" y="136684"/>
                  </a:lnTo>
                  <a:lnTo>
                    <a:pt x="432039" y="139541"/>
                  </a:lnTo>
                  <a:lnTo>
                    <a:pt x="450136" y="143351"/>
                  </a:lnTo>
                  <a:lnTo>
                    <a:pt x="472996" y="147161"/>
                  </a:lnTo>
                  <a:cubicBezTo>
                    <a:pt x="479664" y="149066"/>
                    <a:pt x="487284" y="149066"/>
                    <a:pt x="493951" y="147161"/>
                  </a:cubicBezTo>
                  <a:lnTo>
                    <a:pt x="496809" y="143351"/>
                  </a:lnTo>
                  <a:cubicBezTo>
                    <a:pt x="498714" y="140494"/>
                    <a:pt x="498714" y="138589"/>
                    <a:pt x="499666" y="135731"/>
                  </a:cubicBezTo>
                  <a:cubicBezTo>
                    <a:pt x="499666" y="134779"/>
                    <a:pt x="500619" y="134779"/>
                    <a:pt x="500619" y="134779"/>
                  </a:cubicBezTo>
                  <a:cubicBezTo>
                    <a:pt x="500619" y="131921"/>
                    <a:pt x="501571" y="129064"/>
                    <a:pt x="501571" y="127159"/>
                  </a:cubicBezTo>
                  <a:cubicBezTo>
                    <a:pt x="501571" y="124301"/>
                    <a:pt x="501571" y="121444"/>
                    <a:pt x="500619" y="118586"/>
                  </a:cubicBezTo>
                  <a:cubicBezTo>
                    <a:pt x="500619" y="116681"/>
                    <a:pt x="499666" y="113824"/>
                    <a:pt x="498714" y="111919"/>
                  </a:cubicBezTo>
                  <a:cubicBezTo>
                    <a:pt x="498714" y="110966"/>
                    <a:pt x="497761" y="110014"/>
                    <a:pt x="496809" y="109061"/>
                  </a:cubicBezTo>
                  <a:cubicBezTo>
                    <a:pt x="494904" y="108109"/>
                    <a:pt x="493951" y="107156"/>
                    <a:pt x="492046" y="105251"/>
                  </a:cubicBezTo>
                  <a:cubicBezTo>
                    <a:pt x="490141" y="103346"/>
                    <a:pt x="488236" y="101441"/>
                    <a:pt x="486331" y="99536"/>
                  </a:cubicBezTo>
                  <a:cubicBezTo>
                    <a:pt x="484426" y="98584"/>
                    <a:pt x="481569" y="96679"/>
                    <a:pt x="479664" y="95726"/>
                  </a:cubicBezTo>
                  <a:lnTo>
                    <a:pt x="465376" y="92869"/>
                  </a:lnTo>
                  <a:lnTo>
                    <a:pt x="457756" y="88106"/>
                  </a:lnTo>
                  <a:cubicBezTo>
                    <a:pt x="453946" y="85249"/>
                    <a:pt x="449184" y="82391"/>
                    <a:pt x="447279" y="78581"/>
                  </a:cubicBezTo>
                  <a:cubicBezTo>
                    <a:pt x="445374" y="76676"/>
                    <a:pt x="444421" y="74771"/>
                    <a:pt x="442516" y="71914"/>
                  </a:cubicBezTo>
                  <a:cubicBezTo>
                    <a:pt x="441564" y="70009"/>
                    <a:pt x="440611" y="66199"/>
                    <a:pt x="442516" y="63341"/>
                  </a:cubicBezTo>
                  <a:cubicBezTo>
                    <a:pt x="445374" y="58579"/>
                    <a:pt x="452041" y="55721"/>
                    <a:pt x="457756" y="57626"/>
                  </a:cubicBezTo>
                  <a:cubicBezTo>
                    <a:pt x="470139" y="62389"/>
                    <a:pt x="481569" y="68104"/>
                    <a:pt x="492046" y="76676"/>
                  </a:cubicBezTo>
                  <a:cubicBezTo>
                    <a:pt x="492999" y="76676"/>
                    <a:pt x="493951" y="77629"/>
                    <a:pt x="494904" y="77629"/>
                  </a:cubicBezTo>
                  <a:cubicBezTo>
                    <a:pt x="495856" y="77629"/>
                    <a:pt x="495856" y="77629"/>
                    <a:pt x="496809" y="77629"/>
                  </a:cubicBezTo>
                  <a:cubicBezTo>
                    <a:pt x="501571" y="77629"/>
                    <a:pt x="507286" y="74771"/>
                    <a:pt x="508239" y="70009"/>
                  </a:cubicBezTo>
                  <a:cubicBezTo>
                    <a:pt x="509191" y="67151"/>
                    <a:pt x="510144" y="64294"/>
                    <a:pt x="511096" y="62389"/>
                  </a:cubicBezTo>
                  <a:cubicBezTo>
                    <a:pt x="511096" y="62389"/>
                    <a:pt x="511096" y="62389"/>
                    <a:pt x="511096" y="61436"/>
                  </a:cubicBezTo>
                  <a:cubicBezTo>
                    <a:pt x="512049" y="58579"/>
                    <a:pt x="512049" y="55721"/>
                    <a:pt x="511096" y="52864"/>
                  </a:cubicBezTo>
                  <a:cubicBezTo>
                    <a:pt x="511096" y="50959"/>
                    <a:pt x="509191" y="48101"/>
                    <a:pt x="507286" y="46196"/>
                  </a:cubicBezTo>
                  <a:cubicBezTo>
                    <a:pt x="504429" y="43339"/>
                    <a:pt x="502524" y="40481"/>
                    <a:pt x="499666" y="37624"/>
                  </a:cubicBezTo>
                  <a:cubicBezTo>
                    <a:pt x="494904" y="32861"/>
                    <a:pt x="490141" y="28099"/>
                    <a:pt x="487284" y="22384"/>
                  </a:cubicBezTo>
                  <a:cubicBezTo>
                    <a:pt x="486331" y="20479"/>
                    <a:pt x="485379" y="17621"/>
                    <a:pt x="486331" y="15716"/>
                  </a:cubicBezTo>
                  <a:cubicBezTo>
                    <a:pt x="487284" y="13811"/>
                    <a:pt x="489189" y="11906"/>
                    <a:pt x="491094" y="10001"/>
                  </a:cubicBezTo>
                  <a:cubicBezTo>
                    <a:pt x="491094" y="10954"/>
                    <a:pt x="492046" y="10954"/>
                    <a:pt x="493951" y="10001"/>
                  </a:cubicBezTo>
                  <a:lnTo>
                    <a:pt x="493951" y="10001"/>
                  </a:lnTo>
                  <a:lnTo>
                    <a:pt x="493951" y="10001"/>
                  </a:lnTo>
                  <a:close/>
                  <a:moveTo>
                    <a:pt x="394891" y="174784"/>
                  </a:moveTo>
                  <a:cubicBezTo>
                    <a:pt x="392986" y="174784"/>
                    <a:pt x="392034" y="175736"/>
                    <a:pt x="391081" y="177641"/>
                  </a:cubicBezTo>
                  <a:cubicBezTo>
                    <a:pt x="390129" y="178594"/>
                    <a:pt x="390129" y="180499"/>
                    <a:pt x="392034" y="181451"/>
                  </a:cubicBezTo>
                  <a:cubicBezTo>
                    <a:pt x="396796" y="185261"/>
                    <a:pt x="402511" y="189071"/>
                    <a:pt x="407274" y="191929"/>
                  </a:cubicBezTo>
                  <a:cubicBezTo>
                    <a:pt x="412036" y="194786"/>
                    <a:pt x="417751" y="196691"/>
                    <a:pt x="422514" y="198596"/>
                  </a:cubicBezTo>
                  <a:cubicBezTo>
                    <a:pt x="424419" y="198596"/>
                    <a:pt x="425371" y="199549"/>
                    <a:pt x="427276" y="199549"/>
                  </a:cubicBezTo>
                  <a:cubicBezTo>
                    <a:pt x="432991" y="199549"/>
                    <a:pt x="438706" y="198596"/>
                    <a:pt x="444421" y="198596"/>
                  </a:cubicBezTo>
                  <a:cubicBezTo>
                    <a:pt x="446326" y="198596"/>
                    <a:pt x="447279" y="197644"/>
                    <a:pt x="449184" y="198596"/>
                  </a:cubicBezTo>
                  <a:cubicBezTo>
                    <a:pt x="449184" y="198596"/>
                    <a:pt x="449184" y="199549"/>
                    <a:pt x="449184" y="199549"/>
                  </a:cubicBezTo>
                  <a:cubicBezTo>
                    <a:pt x="452041" y="200501"/>
                    <a:pt x="454899" y="201454"/>
                    <a:pt x="456804" y="204311"/>
                  </a:cubicBezTo>
                  <a:cubicBezTo>
                    <a:pt x="457756" y="205264"/>
                    <a:pt x="458709" y="206216"/>
                    <a:pt x="458709" y="207169"/>
                  </a:cubicBezTo>
                  <a:cubicBezTo>
                    <a:pt x="458709" y="208121"/>
                    <a:pt x="457756" y="210979"/>
                    <a:pt x="456804" y="211931"/>
                  </a:cubicBezTo>
                  <a:cubicBezTo>
                    <a:pt x="456804" y="211931"/>
                    <a:pt x="456804" y="212884"/>
                    <a:pt x="456804" y="212884"/>
                  </a:cubicBezTo>
                  <a:cubicBezTo>
                    <a:pt x="455851" y="215741"/>
                    <a:pt x="454899" y="217646"/>
                    <a:pt x="453946" y="220504"/>
                  </a:cubicBezTo>
                  <a:cubicBezTo>
                    <a:pt x="452994" y="222409"/>
                    <a:pt x="452994" y="225266"/>
                    <a:pt x="452994" y="227171"/>
                  </a:cubicBezTo>
                  <a:lnTo>
                    <a:pt x="452994" y="230981"/>
                  </a:lnTo>
                  <a:cubicBezTo>
                    <a:pt x="453946" y="233839"/>
                    <a:pt x="455851" y="237649"/>
                    <a:pt x="456804" y="240506"/>
                  </a:cubicBezTo>
                  <a:cubicBezTo>
                    <a:pt x="460614" y="249079"/>
                    <a:pt x="462519" y="258604"/>
                    <a:pt x="462519" y="268129"/>
                  </a:cubicBezTo>
                  <a:lnTo>
                    <a:pt x="463471" y="273844"/>
                  </a:lnTo>
                  <a:cubicBezTo>
                    <a:pt x="469186" y="271939"/>
                    <a:pt x="474901" y="269081"/>
                    <a:pt x="479664" y="266224"/>
                  </a:cubicBezTo>
                  <a:cubicBezTo>
                    <a:pt x="482521" y="264319"/>
                    <a:pt x="485379" y="262414"/>
                    <a:pt x="488236" y="260509"/>
                  </a:cubicBezTo>
                  <a:cubicBezTo>
                    <a:pt x="490141" y="259556"/>
                    <a:pt x="492999" y="258604"/>
                    <a:pt x="495856" y="259556"/>
                  </a:cubicBezTo>
                  <a:cubicBezTo>
                    <a:pt x="499666" y="260509"/>
                    <a:pt x="502524" y="264319"/>
                    <a:pt x="502524" y="268129"/>
                  </a:cubicBezTo>
                  <a:cubicBezTo>
                    <a:pt x="502524" y="270034"/>
                    <a:pt x="502524" y="271939"/>
                    <a:pt x="501571" y="273844"/>
                  </a:cubicBezTo>
                  <a:cubicBezTo>
                    <a:pt x="501571" y="274796"/>
                    <a:pt x="500619" y="275749"/>
                    <a:pt x="499666" y="276701"/>
                  </a:cubicBezTo>
                  <a:cubicBezTo>
                    <a:pt x="498714" y="279559"/>
                    <a:pt x="496809" y="281464"/>
                    <a:pt x="493951" y="283369"/>
                  </a:cubicBezTo>
                  <a:cubicBezTo>
                    <a:pt x="488236" y="287179"/>
                    <a:pt x="483474" y="291941"/>
                    <a:pt x="478711" y="296704"/>
                  </a:cubicBezTo>
                  <a:cubicBezTo>
                    <a:pt x="473949" y="301466"/>
                    <a:pt x="468234" y="306229"/>
                    <a:pt x="463471" y="310991"/>
                  </a:cubicBezTo>
                  <a:cubicBezTo>
                    <a:pt x="453946" y="319564"/>
                    <a:pt x="445374" y="330041"/>
                    <a:pt x="438706" y="339566"/>
                  </a:cubicBezTo>
                  <a:cubicBezTo>
                    <a:pt x="433944" y="346234"/>
                    <a:pt x="428229" y="352901"/>
                    <a:pt x="423466" y="359569"/>
                  </a:cubicBezTo>
                  <a:lnTo>
                    <a:pt x="416799" y="367189"/>
                  </a:lnTo>
                  <a:lnTo>
                    <a:pt x="417751" y="367189"/>
                  </a:lnTo>
                  <a:cubicBezTo>
                    <a:pt x="439659" y="361474"/>
                    <a:pt x="461566" y="353854"/>
                    <a:pt x="482521" y="343376"/>
                  </a:cubicBezTo>
                  <a:cubicBezTo>
                    <a:pt x="490141" y="339566"/>
                    <a:pt x="497761" y="334804"/>
                    <a:pt x="504429" y="330041"/>
                  </a:cubicBezTo>
                  <a:cubicBezTo>
                    <a:pt x="513001" y="323374"/>
                    <a:pt x="520621" y="316706"/>
                    <a:pt x="527289" y="308134"/>
                  </a:cubicBezTo>
                  <a:cubicBezTo>
                    <a:pt x="532051" y="301466"/>
                    <a:pt x="535861" y="294799"/>
                    <a:pt x="538719" y="288131"/>
                  </a:cubicBezTo>
                  <a:cubicBezTo>
                    <a:pt x="539671" y="286226"/>
                    <a:pt x="540624" y="283369"/>
                    <a:pt x="541576" y="280511"/>
                  </a:cubicBezTo>
                  <a:cubicBezTo>
                    <a:pt x="543481" y="272891"/>
                    <a:pt x="543481" y="264319"/>
                    <a:pt x="542529" y="255746"/>
                  </a:cubicBezTo>
                  <a:cubicBezTo>
                    <a:pt x="540624" y="239554"/>
                    <a:pt x="533956" y="225266"/>
                    <a:pt x="523479" y="212884"/>
                  </a:cubicBezTo>
                  <a:cubicBezTo>
                    <a:pt x="515859" y="205264"/>
                    <a:pt x="507286" y="198596"/>
                    <a:pt x="497761" y="193834"/>
                  </a:cubicBezTo>
                  <a:cubicBezTo>
                    <a:pt x="488236" y="189071"/>
                    <a:pt x="476806" y="184309"/>
                    <a:pt x="466329" y="181451"/>
                  </a:cubicBezTo>
                  <a:cubicBezTo>
                    <a:pt x="463471" y="180499"/>
                    <a:pt x="459661" y="179546"/>
                    <a:pt x="456804" y="179546"/>
                  </a:cubicBezTo>
                  <a:cubicBezTo>
                    <a:pt x="447279" y="177641"/>
                    <a:pt x="437754" y="175736"/>
                    <a:pt x="428229" y="174784"/>
                  </a:cubicBezTo>
                  <a:cubicBezTo>
                    <a:pt x="426324" y="174784"/>
                    <a:pt x="424419" y="174784"/>
                    <a:pt x="423466" y="174784"/>
                  </a:cubicBezTo>
                  <a:cubicBezTo>
                    <a:pt x="421561" y="174784"/>
                    <a:pt x="420609" y="174784"/>
                    <a:pt x="418704" y="174784"/>
                  </a:cubicBezTo>
                  <a:cubicBezTo>
                    <a:pt x="417751" y="174784"/>
                    <a:pt x="415846" y="174784"/>
                    <a:pt x="414894" y="175736"/>
                  </a:cubicBezTo>
                  <a:cubicBezTo>
                    <a:pt x="411084" y="175736"/>
                    <a:pt x="407274" y="175736"/>
                    <a:pt x="402511" y="175736"/>
                  </a:cubicBezTo>
                  <a:cubicBezTo>
                    <a:pt x="399654" y="174784"/>
                    <a:pt x="397749" y="174784"/>
                    <a:pt x="394891" y="174784"/>
                  </a:cubicBezTo>
                  <a:lnTo>
                    <a:pt x="394891" y="174784"/>
                  </a:lnTo>
                  <a:close/>
                  <a:moveTo>
                    <a:pt x="192009" y="347186"/>
                  </a:moveTo>
                  <a:cubicBezTo>
                    <a:pt x="191056" y="356711"/>
                    <a:pt x="192009" y="366236"/>
                    <a:pt x="194866" y="374809"/>
                  </a:cubicBezTo>
                  <a:cubicBezTo>
                    <a:pt x="198676" y="385286"/>
                    <a:pt x="205344" y="395764"/>
                    <a:pt x="213916" y="403384"/>
                  </a:cubicBezTo>
                  <a:cubicBezTo>
                    <a:pt x="216774" y="405289"/>
                    <a:pt x="219631" y="407194"/>
                    <a:pt x="222489" y="409099"/>
                  </a:cubicBezTo>
                  <a:cubicBezTo>
                    <a:pt x="225346" y="410051"/>
                    <a:pt x="227251" y="410051"/>
                    <a:pt x="229156" y="411004"/>
                  </a:cubicBezTo>
                  <a:cubicBezTo>
                    <a:pt x="230109" y="411004"/>
                    <a:pt x="232014" y="411956"/>
                    <a:pt x="232966" y="411956"/>
                  </a:cubicBezTo>
                  <a:cubicBezTo>
                    <a:pt x="233919" y="411956"/>
                    <a:pt x="233919" y="411956"/>
                    <a:pt x="234871" y="412909"/>
                  </a:cubicBezTo>
                  <a:lnTo>
                    <a:pt x="238681" y="411956"/>
                  </a:lnTo>
                  <a:cubicBezTo>
                    <a:pt x="238681" y="408146"/>
                    <a:pt x="237729" y="405289"/>
                    <a:pt x="234871" y="401479"/>
                  </a:cubicBezTo>
                  <a:cubicBezTo>
                    <a:pt x="232014" y="396716"/>
                    <a:pt x="229156" y="391954"/>
                    <a:pt x="228204" y="387191"/>
                  </a:cubicBezTo>
                  <a:cubicBezTo>
                    <a:pt x="228204" y="386239"/>
                    <a:pt x="227251" y="384334"/>
                    <a:pt x="228204" y="383381"/>
                  </a:cubicBezTo>
                  <a:cubicBezTo>
                    <a:pt x="229156" y="381476"/>
                    <a:pt x="230109" y="379571"/>
                    <a:pt x="232966" y="378619"/>
                  </a:cubicBezTo>
                  <a:cubicBezTo>
                    <a:pt x="235824" y="377666"/>
                    <a:pt x="239634" y="376714"/>
                    <a:pt x="243444" y="377666"/>
                  </a:cubicBezTo>
                  <a:cubicBezTo>
                    <a:pt x="244396" y="377666"/>
                    <a:pt x="245349" y="378619"/>
                    <a:pt x="246301" y="378619"/>
                  </a:cubicBezTo>
                  <a:cubicBezTo>
                    <a:pt x="251064" y="380524"/>
                    <a:pt x="254874" y="382429"/>
                    <a:pt x="258684" y="386239"/>
                  </a:cubicBezTo>
                  <a:cubicBezTo>
                    <a:pt x="262494" y="389096"/>
                    <a:pt x="267256" y="392906"/>
                    <a:pt x="270114" y="395764"/>
                  </a:cubicBezTo>
                  <a:cubicBezTo>
                    <a:pt x="272971" y="399574"/>
                    <a:pt x="275829" y="403384"/>
                    <a:pt x="278686" y="406241"/>
                  </a:cubicBezTo>
                  <a:lnTo>
                    <a:pt x="281544" y="410051"/>
                  </a:lnTo>
                  <a:cubicBezTo>
                    <a:pt x="295831" y="415766"/>
                    <a:pt x="310119" y="418624"/>
                    <a:pt x="325359" y="420529"/>
                  </a:cubicBezTo>
                  <a:lnTo>
                    <a:pt x="335836" y="421481"/>
                  </a:lnTo>
                  <a:lnTo>
                    <a:pt x="342504" y="421481"/>
                  </a:lnTo>
                  <a:cubicBezTo>
                    <a:pt x="342504" y="418624"/>
                    <a:pt x="342504" y="414814"/>
                    <a:pt x="340599" y="411956"/>
                  </a:cubicBezTo>
                  <a:cubicBezTo>
                    <a:pt x="338694" y="408146"/>
                    <a:pt x="337741" y="404336"/>
                    <a:pt x="334884" y="401479"/>
                  </a:cubicBezTo>
                  <a:cubicBezTo>
                    <a:pt x="331074" y="397669"/>
                    <a:pt x="326311" y="392906"/>
                    <a:pt x="321549" y="390049"/>
                  </a:cubicBezTo>
                  <a:cubicBezTo>
                    <a:pt x="315834" y="385286"/>
                    <a:pt x="309166" y="382429"/>
                    <a:pt x="302499" y="379571"/>
                  </a:cubicBezTo>
                  <a:cubicBezTo>
                    <a:pt x="290116" y="373856"/>
                    <a:pt x="276781" y="369094"/>
                    <a:pt x="263446" y="365284"/>
                  </a:cubicBezTo>
                  <a:lnTo>
                    <a:pt x="255826" y="363379"/>
                  </a:lnTo>
                  <a:lnTo>
                    <a:pt x="250111" y="361474"/>
                  </a:lnTo>
                  <a:lnTo>
                    <a:pt x="237729" y="358616"/>
                  </a:lnTo>
                  <a:lnTo>
                    <a:pt x="207249" y="350996"/>
                  </a:lnTo>
                  <a:lnTo>
                    <a:pt x="192009" y="347186"/>
                  </a:lnTo>
                  <a:lnTo>
                    <a:pt x="192009" y="347186"/>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4" name="Freeform: Shape 83"/>
            <p:cNvSpPr/>
            <p:nvPr/>
          </p:nvSpPr>
          <p:spPr>
            <a:xfrm>
              <a:off x="829775" y="3208066"/>
              <a:ext cx="1504950" cy="1114425"/>
            </a:xfrm>
            <a:custGeom>
              <a:avLst/>
              <a:gdLst>
                <a:gd name="connsiteX0" fmla="*/ 408293 w 1504950"/>
                <a:gd name="connsiteY0" fmla="*/ 15716 h 1114425"/>
                <a:gd name="connsiteX1" fmla="*/ 414960 w 1504950"/>
                <a:gd name="connsiteY1" fmla="*/ 15716 h 1114425"/>
                <a:gd name="connsiteX2" fmla="*/ 420675 w 1504950"/>
                <a:gd name="connsiteY2" fmla="*/ 17621 h 1114425"/>
                <a:gd name="connsiteX3" fmla="*/ 426390 w 1504950"/>
                <a:gd name="connsiteY3" fmla="*/ 22384 h 1114425"/>
                <a:gd name="connsiteX4" fmla="*/ 440678 w 1504950"/>
                <a:gd name="connsiteY4" fmla="*/ 30004 h 1114425"/>
                <a:gd name="connsiteX5" fmla="*/ 441630 w 1504950"/>
                <a:gd name="connsiteY5" fmla="*/ 29051 h 1114425"/>
                <a:gd name="connsiteX6" fmla="*/ 442583 w 1504950"/>
                <a:gd name="connsiteY6" fmla="*/ 27146 h 1114425"/>
                <a:gd name="connsiteX7" fmla="*/ 444488 w 1504950"/>
                <a:gd name="connsiteY7" fmla="*/ 22384 h 1114425"/>
                <a:gd name="connsiteX8" fmla="*/ 455918 w 1504950"/>
                <a:gd name="connsiteY8" fmla="*/ 9049 h 1114425"/>
                <a:gd name="connsiteX9" fmla="*/ 462585 w 1504950"/>
                <a:gd name="connsiteY9" fmla="*/ 7144 h 1114425"/>
                <a:gd name="connsiteX10" fmla="*/ 464490 w 1504950"/>
                <a:gd name="connsiteY10" fmla="*/ 7144 h 1114425"/>
                <a:gd name="connsiteX11" fmla="*/ 471158 w 1504950"/>
                <a:gd name="connsiteY11" fmla="*/ 10954 h 1114425"/>
                <a:gd name="connsiteX12" fmla="*/ 473063 w 1504950"/>
                <a:gd name="connsiteY12" fmla="*/ 14764 h 1114425"/>
                <a:gd name="connsiteX13" fmla="*/ 473063 w 1504950"/>
                <a:gd name="connsiteY13" fmla="*/ 24289 h 1114425"/>
                <a:gd name="connsiteX14" fmla="*/ 470205 w 1504950"/>
                <a:gd name="connsiteY14" fmla="*/ 42386 h 1114425"/>
                <a:gd name="connsiteX15" fmla="*/ 470205 w 1504950"/>
                <a:gd name="connsiteY15" fmla="*/ 44291 h 1114425"/>
                <a:gd name="connsiteX16" fmla="*/ 469253 w 1504950"/>
                <a:gd name="connsiteY16" fmla="*/ 52864 h 1114425"/>
                <a:gd name="connsiteX17" fmla="*/ 458775 w 1504950"/>
                <a:gd name="connsiteY17" fmla="*/ 76676 h 1114425"/>
                <a:gd name="connsiteX18" fmla="*/ 451155 w 1504950"/>
                <a:gd name="connsiteY18" fmla="*/ 100489 h 1114425"/>
                <a:gd name="connsiteX19" fmla="*/ 450203 w 1504950"/>
                <a:gd name="connsiteY19" fmla="*/ 109061 h 1114425"/>
                <a:gd name="connsiteX20" fmla="*/ 450203 w 1504950"/>
                <a:gd name="connsiteY20" fmla="*/ 118586 h 1114425"/>
                <a:gd name="connsiteX21" fmla="*/ 453060 w 1504950"/>
                <a:gd name="connsiteY21" fmla="*/ 136684 h 1114425"/>
                <a:gd name="connsiteX22" fmla="*/ 453060 w 1504950"/>
                <a:gd name="connsiteY22" fmla="*/ 137636 h 1114425"/>
                <a:gd name="connsiteX23" fmla="*/ 454013 w 1504950"/>
                <a:gd name="connsiteY23" fmla="*/ 150019 h 1114425"/>
                <a:gd name="connsiteX24" fmla="*/ 453060 w 1504950"/>
                <a:gd name="connsiteY24" fmla="*/ 154781 h 1114425"/>
                <a:gd name="connsiteX25" fmla="*/ 452108 w 1504950"/>
                <a:gd name="connsiteY25" fmla="*/ 165259 h 1114425"/>
                <a:gd name="connsiteX26" fmla="*/ 451155 w 1504950"/>
                <a:gd name="connsiteY26" fmla="*/ 169069 h 1114425"/>
                <a:gd name="connsiteX27" fmla="*/ 456870 w 1504950"/>
                <a:gd name="connsiteY27" fmla="*/ 173831 h 1114425"/>
                <a:gd name="connsiteX28" fmla="*/ 462585 w 1504950"/>
                <a:gd name="connsiteY28" fmla="*/ 178594 h 1114425"/>
                <a:gd name="connsiteX29" fmla="*/ 470205 w 1504950"/>
                <a:gd name="connsiteY29" fmla="*/ 184309 h 1114425"/>
                <a:gd name="connsiteX30" fmla="*/ 479730 w 1504950"/>
                <a:gd name="connsiteY30" fmla="*/ 190024 h 1114425"/>
                <a:gd name="connsiteX31" fmla="*/ 484493 w 1504950"/>
                <a:gd name="connsiteY31" fmla="*/ 191929 h 1114425"/>
                <a:gd name="connsiteX32" fmla="*/ 491160 w 1504950"/>
                <a:gd name="connsiteY32" fmla="*/ 191929 h 1114425"/>
                <a:gd name="connsiteX33" fmla="*/ 500685 w 1504950"/>
                <a:gd name="connsiteY33" fmla="*/ 189071 h 1114425"/>
                <a:gd name="connsiteX34" fmla="*/ 509258 w 1504950"/>
                <a:gd name="connsiteY34" fmla="*/ 184309 h 1114425"/>
                <a:gd name="connsiteX35" fmla="*/ 512115 w 1504950"/>
                <a:gd name="connsiteY35" fmla="*/ 182404 h 1114425"/>
                <a:gd name="connsiteX36" fmla="*/ 515925 w 1504950"/>
                <a:gd name="connsiteY36" fmla="*/ 179546 h 1114425"/>
                <a:gd name="connsiteX37" fmla="*/ 519735 w 1504950"/>
                <a:gd name="connsiteY37" fmla="*/ 176689 h 1114425"/>
                <a:gd name="connsiteX38" fmla="*/ 524498 w 1504950"/>
                <a:gd name="connsiteY38" fmla="*/ 171926 h 1114425"/>
                <a:gd name="connsiteX39" fmla="*/ 529260 w 1504950"/>
                <a:gd name="connsiteY39" fmla="*/ 166211 h 1114425"/>
                <a:gd name="connsiteX40" fmla="*/ 532118 w 1504950"/>
                <a:gd name="connsiteY40" fmla="*/ 161449 h 1114425"/>
                <a:gd name="connsiteX41" fmla="*/ 538785 w 1504950"/>
                <a:gd name="connsiteY41" fmla="*/ 151924 h 1114425"/>
                <a:gd name="connsiteX42" fmla="*/ 548310 w 1504950"/>
                <a:gd name="connsiteY42" fmla="*/ 127159 h 1114425"/>
                <a:gd name="connsiteX43" fmla="*/ 549263 w 1504950"/>
                <a:gd name="connsiteY43" fmla="*/ 122396 h 1114425"/>
                <a:gd name="connsiteX44" fmla="*/ 550215 w 1504950"/>
                <a:gd name="connsiteY44" fmla="*/ 116681 h 1114425"/>
                <a:gd name="connsiteX45" fmla="*/ 552120 w 1504950"/>
                <a:gd name="connsiteY45" fmla="*/ 98584 h 1114425"/>
                <a:gd name="connsiteX46" fmla="*/ 554978 w 1504950"/>
                <a:gd name="connsiteY46" fmla="*/ 90964 h 1114425"/>
                <a:gd name="connsiteX47" fmla="*/ 556883 w 1504950"/>
                <a:gd name="connsiteY47" fmla="*/ 87154 h 1114425"/>
                <a:gd name="connsiteX48" fmla="*/ 560693 w 1504950"/>
                <a:gd name="connsiteY48" fmla="*/ 81439 h 1114425"/>
                <a:gd name="connsiteX49" fmla="*/ 565455 w 1504950"/>
                <a:gd name="connsiteY49" fmla="*/ 76676 h 1114425"/>
                <a:gd name="connsiteX50" fmla="*/ 571170 w 1504950"/>
                <a:gd name="connsiteY50" fmla="*/ 73819 h 1114425"/>
                <a:gd name="connsiteX51" fmla="*/ 573075 w 1504950"/>
                <a:gd name="connsiteY51" fmla="*/ 73819 h 1114425"/>
                <a:gd name="connsiteX52" fmla="*/ 574980 w 1504950"/>
                <a:gd name="connsiteY52" fmla="*/ 74771 h 1114425"/>
                <a:gd name="connsiteX53" fmla="*/ 576885 w 1504950"/>
                <a:gd name="connsiteY53" fmla="*/ 76676 h 1114425"/>
                <a:gd name="connsiteX54" fmla="*/ 578790 w 1504950"/>
                <a:gd name="connsiteY54" fmla="*/ 81439 h 1114425"/>
                <a:gd name="connsiteX55" fmla="*/ 579743 w 1504950"/>
                <a:gd name="connsiteY55" fmla="*/ 83344 h 1114425"/>
                <a:gd name="connsiteX56" fmla="*/ 579743 w 1504950"/>
                <a:gd name="connsiteY56" fmla="*/ 90011 h 1114425"/>
                <a:gd name="connsiteX57" fmla="*/ 577838 w 1504950"/>
                <a:gd name="connsiteY57" fmla="*/ 117634 h 1114425"/>
                <a:gd name="connsiteX58" fmla="*/ 575933 w 1504950"/>
                <a:gd name="connsiteY58" fmla="*/ 129064 h 1114425"/>
                <a:gd name="connsiteX59" fmla="*/ 577838 w 1504950"/>
                <a:gd name="connsiteY59" fmla="*/ 138589 h 1114425"/>
                <a:gd name="connsiteX60" fmla="*/ 580695 w 1504950"/>
                <a:gd name="connsiteY60" fmla="*/ 141446 h 1114425"/>
                <a:gd name="connsiteX61" fmla="*/ 584505 w 1504950"/>
                <a:gd name="connsiteY61" fmla="*/ 143351 h 1114425"/>
                <a:gd name="connsiteX62" fmla="*/ 589268 w 1504950"/>
                <a:gd name="connsiteY62" fmla="*/ 143351 h 1114425"/>
                <a:gd name="connsiteX63" fmla="*/ 595935 w 1504950"/>
                <a:gd name="connsiteY63" fmla="*/ 141446 h 1114425"/>
                <a:gd name="connsiteX64" fmla="*/ 604508 w 1504950"/>
                <a:gd name="connsiteY64" fmla="*/ 136684 h 1114425"/>
                <a:gd name="connsiteX65" fmla="*/ 621653 w 1504950"/>
                <a:gd name="connsiteY65" fmla="*/ 125254 h 1114425"/>
                <a:gd name="connsiteX66" fmla="*/ 635940 w 1504950"/>
                <a:gd name="connsiteY66" fmla="*/ 115729 h 1114425"/>
                <a:gd name="connsiteX67" fmla="*/ 639750 w 1504950"/>
                <a:gd name="connsiteY67" fmla="*/ 114776 h 1114425"/>
                <a:gd name="connsiteX68" fmla="*/ 643560 w 1504950"/>
                <a:gd name="connsiteY68" fmla="*/ 116681 h 1114425"/>
                <a:gd name="connsiteX69" fmla="*/ 645465 w 1504950"/>
                <a:gd name="connsiteY69" fmla="*/ 118586 h 1114425"/>
                <a:gd name="connsiteX70" fmla="*/ 646418 w 1504950"/>
                <a:gd name="connsiteY70" fmla="*/ 123349 h 1114425"/>
                <a:gd name="connsiteX71" fmla="*/ 645465 w 1504950"/>
                <a:gd name="connsiteY71" fmla="*/ 128111 h 1114425"/>
                <a:gd name="connsiteX72" fmla="*/ 645465 w 1504950"/>
                <a:gd name="connsiteY72" fmla="*/ 129064 h 1114425"/>
                <a:gd name="connsiteX73" fmla="*/ 644513 w 1504950"/>
                <a:gd name="connsiteY73" fmla="*/ 133826 h 1114425"/>
                <a:gd name="connsiteX74" fmla="*/ 644513 w 1504950"/>
                <a:gd name="connsiteY74" fmla="*/ 134779 h 1114425"/>
                <a:gd name="connsiteX75" fmla="*/ 644513 w 1504950"/>
                <a:gd name="connsiteY75" fmla="*/ 137636 h 1114425"/>
                <a:gd name="connsiteX76" fmla="*/ 642608 w 1504950"/>
                <a:gd name="connsiteY76" fmla="*/ 141446 h 1114425"/>
                <a:gd name="connsiteX77" fmla="*/ 640703 w 1504950"/>
                <a:gd name="connsiteY77" fmla="*/ 146209 h 1114425"/>
                <a:gd name="connsiteX78" fmla="*/ 637845 w 1504950"/>
                <a:gd name="connsiteY78" fmla="*/ 150971 h 1114425"/>
                <a:gd name="connsiteX79" fmla="*/ 632130 w 1504950"/>
                <a:gd name="connsiteY79" fmla="*/ 157639 h 1114425"/>
                <a:gd name="connsiteX80" fmla="*/ 621653 w 1504950"/>
                <a:gd name="connsiteY80" fmla="*/ 165259 h 1114425"/>
                <a:gd name="connsiteX81" fmla="*/ 610223 w 1504950"/>
                <a:gd name="connsiteY81" fmla="*/ 170021 h 1114425"/>
                <a:gd name="connsiteX82" fmla="*/ 607365 w 1504950"/>
                <a:gd name="connsiteY82" fmla="*/ 170974 h 1114425"/>
                <a:gd name="connsiteX83" fmla="*/ 598793 w 1504950"/>
                <a:gd name="connsiteY83" fmla="*/ 172879 h 1114425"/>
                <a:gd name="connsiteX84" fmla="*/ 588315 w 1504950"/>
                <a:gd name="connsiteY84" fmla="*/ 175736 h 1114425"/>
                <a:gd name="connsiteX85" fmla="*/ 578790 w 1504950"/>
                <a:gd name="connsiteY85" fmla="*/ 178594 h 1114425"/>
                <a:gd name="connsiteX86" fmla="*/ 571170 w 1504950"/>
                <a:gd name="connsiteY86" fmla="*/ 182404 h 1114425"/>
                <a:gd name="connsiteX87" fmla="*/ 564503 w 1504950"/>
                <a:gd name="connsiteY87" fmla="*/ 185261 h 1114425"/>
                <a:gd name="connsiteX88" fmla="*/ 556883 w 1504950"/>
                <a:gd name="connsiteY88" fmla="*/ 188119 h 1114425"/>
                <a:gd name="connsiteX89" fmla="*/ 534023 w 1504950"/>
                <a:gd name="connsiteY89" fmla="*/ 202406 h 1114425"/>
                <a:gd name="connsiteX90" fmla="*/ 515925 w 1504950"/>
                <a:gd name="connsiteY90" fmla="*/ 227171 h 1114425"/>
                <a:gd name="connsiteX91" fmla="*/ 514020 w 1504950"/>
                <a:gd name="connsiteY91" fmla="*/ 234791 h 1114425"/>
                <a:gd name="connsiteX92" fmla="*/ 513068 w 1504950"/>
                <a:gd name="connsiteY92" fmla="*/ 243364 h 1114425"/>
                <a:gd name="connsiteX93" fmla="*/ 514020 w 1504950"/>
                <a:gd name="connsiteY93" fmla="*/ 257651 h 1114425"/>
                <a:gd name="connsiteX94" fmla="*/ 514973 w 1504950"/>
                <a:gd name="connsiteY94" fmla="*/ 271939 h 1114425"/>
                <a:gd name="connsiteX95" fmla="*/ 514973 w 1504950"/>
                <a:gd name="connsiteY95" fmla="*/ 277654 h 1114425"/>
                <a:gd name="connsiteX96" fmla="*/ 514020 w 1504950"/>
                <a:gd name="connsiteY96" fmla="*/ 289084 h 1114425"/>
                <a:gd name="connsiteX97" fmla="*/ 513068 w 1504950"/>
                <a:gd name="connsiteY97" fmla="*/ 291941 h 1114425"/>
                <a:gd name="connsiteX98" fmla="*/ 495923 w 1504950"/>
                <a:gd name="connsiteY98" fmla="*/ 330994 h 1114425"/>
                <a:gd name="connsiteX99" fmla="*/ 486398 w 1504950"/>
                <a:gd name="connsiteY99" fmla="*/ 342424 h 1114425"/>
                <a:gd name="connsiteX100" fmla="*/ 474015 w 1504950"/>
                <a:gd name="connsiteY100" fmla="*/ 350044 h 1114425"/>
                <a:gd name="connsiteX101" fmla="*/ 443535 w 1504950"/>
                <a:gd name="connsiteY101" fmla="*/ 371951 h 1114425"/>
                <a:gd name="connsiteX102" fmla="*/ 422580 w 1504950"/>
                <a:gd name="connsiteY102" fmla="*/ 382429 h 1114425"/>
                <a:gd name="connsiteX103" fmla="*/ 351143 w 1504950"/>
                <a:gd name="connsiteY103" fmla="*/ 436721 h 1114425"/>
                <a:gd name="connsiteX104" fmla="*/ 348285 w 1504950"/>
                <a:gd name="connsiteY104" fmla="*/ 435769 h 1114425"/>
                <a:gd name="connsiteX105" fmla="*/ 349238 w 1504950"/>
                <a:gd name="connsiteY105" fmla="*/ 443389 h 1114425"/>
                <a:gd name="connsiteX106" fmla="*/ 418770 w 1504950"/>
                <a:gd name="connsiteY106" fmla="*/ 551974 h 1114425"/>
                <a:gd name="connsiteX107" fmla="*/ 524498 w 1504950"/>
                <a:gd name="connsiteY107" fmla="*/ 634841 h 1114425"/>
                <a:gd name="connsiteX108" fmla="*/ 614985 w 1504950"/>
                <a:gd name="connsiteY108" fmla="*/ 673894 h 1114425"/>
                <a:gd name="connsiteX109" fmla="*/ 733095 w 1504950"/>
                <a:gd name="connsiteY109" fmla="*/ 680561 h 1114425"/>
                <a:gd name="connsiteX110" fmla="*/ 770243 w 1504950"/>
                <a:gd name="connsiteY110" fmla="*/ 677704 h 1114425"/>
                <a:gd name="connsiteX111" fmla="*/ 838823 w 1504950"/>
                <a:gd name="connsiteY111" fmla="*/ 668179 h 1114425"/>
                <a:gd name="connsiteX112" fmla="*/ 941693 w 1504950"/>
                <a:gd name="connsiteY112" fmla="*/ 654844 h 1114425"/>
                <a:gd name="connsiteX113" fmla="*/ 990270 w 1504950"/>
                <a:gd name="connsiteY113" fmla="*/ 647224 h 1114425"/>
                <a:gd name="connsiteX114" fmla="*/ 1023608 w 1504950"/>
                <a:gd name="connsiteY114" fmla="*/ 582454 h 1114425"/>
                <a:gd name="connsiteX115" fmla="*/ 1043610 w 1504950"/>
                <a:gd name="connsiteY115" fmla="*/ 535781 h 1114425"/>
                <a:gd name="connsiteX116" fmla="*/ 1110285 w 1504950"/>
                <a:gd name="connsiteY116" fmla="*/ 495776 h 1114425"/>
                <a:gd name="connsiteX117" fmla="*/ 1099808 w 1504950"/>
                <a:gd name="connsiteY117" fmla="*/ 525304 h 1114425"/>
                <a:gd name="connsiteX118" fmla="*/ 1076948 w 1504950"/>
                <a:gd name="connsiteY118" fmla="*/ 584359 h 1114425"/>
                <a:gd name="connsiteX119" fmla="*/ 1075043 w 1504950"/>
                <a:gd name="connsiteY119" fmla="*/ 600551 h 1114425"/>
                <a:gd name="connsiteX120" fmla="*/ 1083615 w 1504950"/>
                <a:gd name="connsiteY120" fmla="*/ 672941 h 1114425"/>
                <a:gd name="connsiteX121" fmla="*/ 1100760 w 1504950"/>
                <a:gd name="connsiteY121" fmla="*/ 743426 h 1114425"/>
                <a:gd name="connsiteX122" fmla="*/ 1133145 w 1504950"/>
                <a:gd name="connsiteY122" fmla="*/ 820579 h 1114425"/>
                <a:gd name="connsiteX123" fmla="*/ 1223633 w 1504950"/>
                <a:gd name="connsiteY123" fmla="*/ 822484 h 1114425"/>
                <a:gd name="connsiteX124" fmla="*/ 1264590 w 1504950"/>
                <a:gd name="connsiteY124" fmla="*/ 838676 h 1114425"/>
                <a:gd name="connsiteX125" fmla="*/ 1314120 w 1504950"/>
                <a:gd name="connsiteY125" fmla="*/ 867251 h 1114425"/>
                <a:gd name="connsiteX126" fmla="*/ 1428420 w 1504950"/>
                <a:gd name="connsiteY126" fmla="*/ 889159 h 1114425"/>
                <a:gd name="connsiteX127" fmla="*/ 1455090 w 1504950"/>
                <a:gd name="connsiteY127" fmla="*/ 888206 h 1114425"/>
                <a:gd name="connsiteX128" fmla="*/ 1506525 w 1504950"/>
                <a:gd name="connsiteY128" fmla="*/ 912971 h 1114425"/>
                <a:gd name="connsiteX129" fmla="*/ 1485570 w 1504950"/>
                <a:gd name="connsiteY129" fmla="*/ 924401 h 1114425"/>
                <a:gd name="connsiteX130" fmla="*/ 1466520 w 1504950"/>
                <a:gd name="connsiteY130" fmla="*/ 932021 h 1114425"/>
                <a:gd name="connsiteX131" fmla="*/ 1476045 w 1504950"/>
                <a:gd name="connsiteY131" fmla="*/ 947261 h 1114425"/>
                <a:gd name="connsiteX132" fmla="*/ 1475093 w 1504950"/>
                <a:gd name="connsiteY132" fmla="*/ 969169 h 1114425"/>
                <a:gd name="connsiteX133" fmla="*/ 1456995 w 1504950"/>
                <a:gd name="connsiteY133" fmla="*/ 976789 h 1114425"/>
                <a:gd name="connsiteX134" fmla="*/ 1447470 w 1504950"/>
                <a:gd name="connsiteY134" fmla="*/ 979646 h 1114425"/>
                <a:gd name="connsiteX135" fmla="*/ 1429373 w 1504950"/>
                <a:gd name="connsiteY135" fmla="*/ 975836 h 1114425"/>
                <a:gd name="connsiteX136" fmla="*/ 1397940 w 1504950"/>
                <a:gd name="connsiteY136" fmla="*/ 968216 h 1114425"/>
                <a:gd name="connsiteX137" fmla="*/ 1305548 w 1504950"/>
                <a:gd name="connsiteY137" fmla="*/ 932021 h 1114425"/>
                <a:gd name="connsiteX138" fmla="*/ 1258875 w 1504950"/>
                <a:gd name="connsiteY138" fmla="*/ 912019 h 1114425"/>
                <a:gd name="connsiteX139" fmla="*/ 1179818 w 1504950"/>
                <a:gd name="connsiteY139" fmla="*/ 912971 h 1114425"/>
                <a:gd name="connsiteX140" fmla="*/ 1115048 w 1504950"/>
                <a:gd name="connsiteY140" fmla="*/ 931069 h 1114425"/>
                <a:gd name="connsiteX141" fmla="*/ 967410 w 1504950"/>
                <a:gd name="connsiteY141" fmla="*/ 912971 h 1114425"/>
                <a:gd name="connsiteX142" fmla="*/ 829298 w 1504950"/>
                <a:gd name="connsiteY142" fmla="*/ 897731 h 1114425"/>
                <a:gd name="connsiteX143" fmla="*/ 780720 w 1504950"/>
                <a:gd name="connsiteY143" fmla="*/ 916781 h 1114425"/>
                <a:gd name="connsiteX144" fmla="*/ 765480 w 1504950"/>
                <a:gd name="connsiteY144" fmla="*/ 924401 h 1114425"/>
                <a:gd name="connsiteX145" fmla="*/ 689280 w 1504950"/>
                <a:gd name="connsiteY145" fmla="*/ 932974 h 1114425"/>
                <a:gd name="connsiteX146" fmla="*/ 560693 w 1504950"/>
                <a:gd name="connsiteY146" fmla="*/ 921544 h 1114425"/>
                <a:gd name="connsiteX147" fmla="*/ 525450 w 1504950"/>
                <a:gd name="connsiteY147" fmla="*/ 918686 h 1114425"/>
                <a:gd name="connsiteX148" fmla="*/ 504495 w 1504950"/>
                <a:gd name="connsiteY148" fmla="*/ 915829 h 1114425"/>
                <a:gd name="connsiteX149" fmla="*/ 461633 w 1504950"/>
                <a:gd name="connsiteY149" fmla="*/ 925354 h 1114425"/>
                <a:gd name="connsiteX150" fmla="*/ 349238 w 1504950"/>
                <a:gd name="connsiteY150" fmla="*/ 930116 h 1114425"/>
                <a:gd name="connsiteX151" fmla="*/ 216840 w 1504950"/>
                <a:gd name="connsiteY151" fmla="*/ 991076 h 1114425"/>
                <a:gd name="connsiteX152" fmla="*/ 179693 w 1504950"/>
                <a:gd name="connsiteY152" fmla="*/ 1032034 h 1114425"/>
                <a:gd name="connsiteX153" fmla="*/ 162548 w 1504950"/>
                <a:gd name="connsiteY153" fmla="*/ 1058704 h 1114425"/>
                <a:gd name="connsiteX154" fmla="*/ 118733 w 1504950"/>
                <a:gd name="connsiteY154" fmla="*/ 1095851 h 1114425"/>
                <a:gd name="connsiteX155" fmla="*/ 87300 w 1504950"/>
                <a:gd name="connsiteY155" fmla="*/ 1108234 h 1114425"/>
                <a:gd name="connsiteX156" fmla="*/ 97778 w 1504950"/>
                <a:gd name="connsiteY156" fmla="*/ 1081564 h 1114425"/>
                <a:gd name="connsiteX157" fmla="*/ 116828 w 1504950"/>
                <a:gd name="connsiteY157" fmla="*/ 1049179 h 1114425"/>
                <a:gd name="connsiteX158" fmla="*/ 133973 w 1504950"/>
                <a:gd name="connsiteY158" fmla="*/ 1024414 h 1114425"/>
                <a:gd name="connsiteX159" fmla="*/ 166358 w 1504950"/>
                <a:gd name="connsiteY159" fmla="*/ 984409 h 1114425"/>
                <a:gd name="connsiteX160" fmla="*/ 187313 w 1504950"/>
                <a:gd name="connsiteY160" fmla="*/ 960596 h 1114425"/>
                <a:gd name="connsiteX161" fmla="*/ 137783 w 1504950"/>
                <a:gd name="connsiteY161" fmla="*/ 986314 h 1114425"/>
                <a:gd name="connsiteX162" fmla="*/ 32055 w 1504950"/>
                <a:gd name="connsiteY162" fmla="*/ 1031081 h 1114425"/>
                <a:gd name="connsiteX163" fmla="*/ 7290 w 1504950"/>
                <a:gd name="connsiteY163" fmla="*/ 1028224 h 1114425"/>
                <a:gd name="connsiteX164" fmla="*/ 111113 w 1504950"/>
                <a:gd name="connsiteY164" fmla="*/ 962501 h 1114425"/>
                <a:gd name="connsiteX165" fmla="*/ 222555 w 1504950"/>
                <a:gd name="connsiteY165" fmla="*/ 901541 h 1114425"/>
                <a:gd name="connsiteX166" fmla="*/ 333998 w 1504950"/>
                <a:gd name="connsiteY166" fmla="*/ 866299 h 1114425"/>
                <a:gd name="connsiteX167" fmla="*/ 374003 w 1504950"/>
                <a:gd name="connsiteY167" fmla="*/ 852964 h 1114425"/>
                <a:gd name="connsiteX168" fmla="*/ 359715 w 1504950"/>
                <a:gd name="connsiteY168" fmla="*/ 802481 h 1114425"/>
                <a:gd name="connsiteX169" fmla="*/ 332093 w 1504950"/>
                <a:gd name="connsiteY169" fmla="*/ 769144 h 1114425"/>
                <a:gd name="connsiteX170" fmla="*/ 307328 w 1504950"/>
                <a:gd name="connsiteY170" fmla="*/ 746284 h 1114425"/>
                <a:gd name="connsiteX171" fmla="*/ 276848 w 1504950"/>
                <a:gd name="connsiteY171" fmla="*/ 658654 h 1114425"/>
                <a:gd name="connsiteX172" fmla="*/ 267323 w 1504950"/>
                <a:gd name="connsiteY172" fmla="*/ 592931 h 1114425"/>
                <a:gd name="connsiteX173" fmla="*/ 244463 w 1504950"/>
                <a:gd name="connsiteY173" fmla="*/ 572929 h 1114425"/>
                <a:gd name="connsiteX174" fmla="*/ 154928 w 1504950"/>
                <a:gd name="connsiteY174" fmla="*/ 567214 h 1114425"/>
                <a:gd name="connsiteX175" fmla="*/ 133973 w 1504950"/>
                <a:gd name="connsiteY175" fmla="*/ 547211 h 1114425"/>
                <a:gd name="connsiteX176" fmla="*/ 167310 w 1504950"/>
                <a:gd name="connsiteY176" fmla="*/ 505301 h 1114425"/>
                <a:gd name="connsiteX177" fmla="*/ 242558 w 1504950"/>
                <a:gd name="connsiteY177" fmla="*/ 466249 h 1114425"/>
                <a:gd name="connsiteX178" fmla="*/ 230175 w 1504950"/>
                <a:gd name="connsiteY178" fmla="*/ 465296 h 1114425"/>
                <a:gd name="connsiteX179" fmla="*/ 179693 w 1504950"/>
                <a:gd name="connsiteY179" fmla="*/ 466249 h 1114425"/>
                <a:gd name="connsiteX180" fmla="*/ 151118 w 1504950"/>
                <a:gd name="connsiteY180" fmla="*/ 467201 h 1114425"/>
                <a:gd name="connsiteX181" fmla="*/ 127305 w 1504950"/>
                <a:gd name="connsiteY181" fmla="*/ 465296 h 1114425"/>
                <a:gd name="connsiteX182" fmla="*/ 112065 w 1504950"/>
                <a:gd name="connsiteY182" fmla="*/ 460534 h 1114425"/>
                <a:gd name="connsiteX183" fmla="*/ 107303 w 1504950"/>
                <a:gd name="connsiteY183" fmla="*/ 450056 h 1114425"/>
                <a:gd name="connsiteX184" fmla="*/ 114923 w 1504950"/>
                <a:gd name="connsiteY184" fmla="*/ 441484 h 1114425"/>
                <a:gd name="connsiteX185" fmla="*/ 130163 w 1504950"/>
                <a:gd name="connsiteY185" fmla="*/ 440531 h 1114425"/>
                <a:gd name="connsiteX186" fmla="*/ 123495 w 1504950"/>
                <a:gd name="connsiteY186" fmla="*/ 431959 h 1114425"/>
                <a:gd name="connsiteX187" fmla="*/ 117780 w 1504950"/>
                <a:gd name="connsiteY187" fmla="*/ 422434 h 1114425"/>
                <a:gd name="connsiteX188" fmla="*/ 113018 w 1504950"/>
                <a:gd name="connsiteY188" fmla="*/ 412909 h 1114425"/>
                <a:gd name="connsiteX189" fmla="*/ 100635 w 1504950"/>
                <a:gd name="connsiteY189" fmla="*/ 371951 h 1114425"/>
                <a:gd name="connsiteX190" fmla="*/ 91110 w 1504950"/>
                <a:gd name="connsiteY190" fmla="*/ 363379 h 1114425"/>
                <a:gd name="connsiteX191" fmla="*/ 85395 w 1504950"/>
                <a:gd name="connsiteY191" fmla="*/ 354806 h 1114425"/>
                <a:gd name="connsiteX192" fmla="*/ 89205 w 1504950"/>
                <a:gd name="connsiteY192" fmla="*/ 345281 h 1114425"/>
                <a:gd name="connsiteX193" fmla="*/ 99683 w 1504950"/>
                <a:gd name="connsiteY193" fmla="*/ 345281 h 1114425"/>
                <a:gd name="connsiteX194" fmla="*/ 113970 w 1504950"/>
                <a:gd name="connsiteY194" fmla="*/ 350996 h 1114425"/>
                <a:gd name="connsiteX195" fmla="*/ 129210 w 1504950"/>
                <a:gd name="connsiteY195" fmla="*/ 355759 h 1114425"/>
                <a:gd name="connsiteX196" fmla="*/ 140640 w 1504950"/>
                <a:gd name="connsiteY196" fmla="*/ 356711 h 1114425"/>
                <a:gd name="connsiteX197" fmla="*/ 134925 w 1504950"/>
                <a:gd name="connsiteY197" fmla="*/ 350996 h 1114425"/>
                <a:gd name="connsiteX198" fmla="*/ 128258 w 1504950"/>
                <a:gd name="connsiteY198" fmla="*/ 341471 h 1114425"/>
                <a:gd name="connsiteX199" fmla="*/ 121590 w 1504950"/>
                <a:gd name="connsiteY199" fmla="*/ 324326 h 1114425"/>
                <a:gd name="connsiteX200" fmla="*/ 117780 w 1504950"/>
                <a:gd name="connsiteY200" fmla="*/ 317659 h 1114425"/>
                <a:gd name="connsiteX201" fmla="*/ 120638 w 1504950"/>
                <a:gd name="connsiteY201" fmla="*/ 308134 h 1114425"/>
                <a:gd name="connsiteX202" fmla="*/ 129210 w 1504950"/>
                <a:gd name="connsiteY202" fmla="*/ 307181 h 1114425"/>
                <a:gd name="connsiteX203" fmla="*/ 139688 w 1504950"/>
                <a:gd name="connsiteY203" fmla="*/ 313849 h 1114425"/>
                <a:gd name="connsiteX204" fmla="*/ 152070 w 1504950"/>
                <a:gd name="connsiteY204" fmla="*/ 327184 h 1114425"/>
                <a:gd name="connsiteX205" fmla="*/ 166358 w 1504950"/>
                <a:gd name="connsiteY205" fmla="*/ 339566 h 1114425"/>
                <a:gd name="connsiteX206" fmla="*/ 191123 w 1504950"/>
                <a:gd name="connsiteY206" fmla="*/ 356711 h 1114425"/>
                <a:gd name="connsiteX207" fmla="*/ 213983 w 1504950"/>
                <a:gd name="connsiteY207" fmla="*/ 366236 h 1114425"/>
                <a:gd name="connsiteX208" fmla="*/ 216840 w 1504950"/>
                <a:gd name="connsiteY208" fmla="*/ 366236 h 1114425"/>
                <a:gd name="connsiteX209" fmla="*/ 226365 w 1504950"/>
                <a:gd name="connsiteY209" fmla="*/ 361474 h 1114425"/>
                <a:gd name="connsiteX210" fmla="*/ 228270 w 1504950"/>
                <a:gd name="connsiteY210" fmla="*/ 357664 h 1114425"/>
                <a:gd name="connsiteX211" fmla="*/ 227318 w 1504950"/>
                <a:gd name="connsiteY211" fmla="*/ 352901 h 1114425"/>
                <a:gd name="connsiteX212" fmla="*/ 224460 w 1504950"/>
                <a:gd name="connsiteY212" fmla="*/ 336709 h 1114425"/>
                <a:gd name="connsiteX213" fmla="*/ 229223 w 1504950"/>
                <a:gd name="connsiteY213" fmla="*/ 319564 h 1114425"/>
                <a:gd name="connsiteX214" fmla="*/ 241605 w 1504950"/>
                <a:gd name="connsiteY214" fmla="*/ 317659 h 1114425"/>
                <a:gd name="connsiteX215" fmla="*/ 245415 w 1504950"/>
                <a:gd name="connsiteY215" fmla="*/ 325279 h 1114425"/>
                <a:gd name="connsiteX216" fmla="*/ 254940 w 1504950"/>
                <a:gd name="connsiteY216" fmla="*/ 373856 h 1114425"/>
                <a:gd name="connsiteX217" fmla="*/ 316853 w 1504950"/>
                <a:gd name="connsiteY217" fmla="*/ 383381 h 1114425"/>
                <a:gd name="connsiteX218" fmla="*/ 324473 w 1504950"/>
                <a:gd name="connsiteY218" fmla="*/ 376714 h 1114425"/>
                <a:gd name="connsiteX219" fmla="*/ 335903 w 1504950"/>
                <a:gd name="connsiteY219" fmla="*/ 363379 h 1114425"/>
                <a:gd name="connsiteX220" fmla="*/ 359715 w 1504950"/>
                <a:gd name="connsiteY220" fmla="*/ 327184 h 1114425"/>
                <a:gd name="connsiteX221" fmla="*/ 369240 w 1504950"/>
                <a:gd name="connsiteY221" fmla="*/ 299561 h 1114425"/>
                <a:gd name="connsiteX222" fmla="*/ 370193 w 1504950"/>
                <a:gd name="connsiteY222" fmla="*/ 297656 h 1114425"/>
                <a:gd name="connsiteX223" fmla="*/ 370193 w 1504950"/>
                <a:gd name="connsiteY223" fmla="*/ 277654 h 1114425"/>
                <a:gd name="connsiteX224" fmla="*/ 362573 w 1504950"/>
                <a:gd name="connsiteY224" fmla="*/ 259556 h 1114425"/>
                <a:gd name="connsiteX225" fmla="*/ 352095 w 1504950"/>
                <a:gd name="connsiteY225" fmla="*/ 247174 h 1114425"/>
                <a:gd name="connsiteX226" fmla="*/ 333998 w 1504950"/>
                <a:gd name="connsiteY226" fmla="*/ 231934 h 1114425"/>
                <a:gd name="connsiteX227" fmla="*/ 311138 w 1504950"/>
                <a:gd name="connsiteY227" fmla="*/ 223361 h 1114425"/>
                <a:gd name="connsiteX228" fmla="*/ 291135 w 1504950"/>
                <a:gd name="connsiteY228" fmla="*/ 218599 h 1114425"/>
                <a:gd name="connsiteX229" fmla="*/ 281610 w 1504950"/>
                <a:gd name="connsiteY229" fmla="*/ 216694 h 1114425"/>
                <a:gd name="connsiteX230" fmla="*/ 266370 w 1504950"/>
                <a:gd name="connsiteY230" fmla="*/ 214789 h 1114425"/>
                <a:gd name="connsiteX231" fmla="*/ 242558 w 1504950"/>
                <a:gd name="connsiteY231" fmla="*/ 212884 h 1114425"/>
                <a:gd name="connsiteX232" fmla="*/ 232080 w 1504950"/>
                <a:gd name="connsiteY232" fmla="*/ 211931 h 1114425"/>
                <a:gd name="connsiteX233" fmla="*/ 216840 w 1504950"/>
                <a:gd name="connsiteY233" fmla="*/ 206216 h 1114425"/>
                <a:gd name="connsiteX234" fmla="*/ 213030 w 1504950"/>
                <a:gd name="connsiteY234" fmla="*/ 196691 h 1114425"/>
                <a:gd name="connsiteX235" fmla="*/ 221603 w 1504950"/>
                <a:gd name="connsiteY235" fmla="*/ 186214 h 1114425"/>
                <a:gd name="connsiteX236" fmla="*/ 235890 w 1504950"/>
                <a:gd name="connsiteY236" fmla="*/ 182404 h 1114425"/>
                <a:gd name="connsiteX237" fmla="*/ 253035 w 1504950"/>
                <a:gd name="connsiteY237" fmla="*/ 182404 h 1114425"/>
                <a:gd name="connsiteX238" fmla="*/ 288278 w 1504950"/>
                <a:gd name="connsiteY238" fmla="*/ 159544 h 1114425"/>
                <a:gd name="connsiteX239" fmla="*/ 284468 w 1504950"/>
                <a:gd name="connsiteY239" fmla="*/ 151924 h 1114425"/>
                <a:gd name="connsiteX240" fmla="*/ 273990 w 1504950"/>
                <a:gd name="connsiteY240" fmla="*/ 124301 h 1114425"/>
                <a:gd name="connsiteX241" fmla="*/ 277800 w 1504950"/>
                <a:gd name="connsiteY241" fmla="*/ 114776 h 1114425"/>
                <a:gd name="connsiteX242" fmla="*/ 286373 w 1504950"/>
                <a:gd name="connsiteY242" fmla="*/ 112871 h 1114425"/>
                <a:gd name="connsiteX243" fmla="*/ 293993 w 1504950"/>
                <a:gd name="connsiteY243" fmla="*/ 116681 h 1114425"/>
                <a:gd name="connsiteX244" fmla="*/ 300660 w 1504950"/>
                <a:gd name="connsiteY244" fmla="*/ 126206 h 1114425"/>
                <a:gd name="connsiteX245" fmla="*/ 308280 w 1504950"/>
                <a:gd name="connsiteY245" fmla="*/ 138589 h 1114425"/>
                <a:gd name="connsiteX246" fmla="*/ 316853 w 1504950"/>
                <a:gd name="connsiteY246" fmla="*/ 148114 h 1114425"/>
                <a:gd name="connsiteX247" fmla="*/ 323520 w 1504950"/>
                <a:gd name="connsiteY247" fmla="*/ 153829 h 1114425"/>
                <a:gd name="connsiteX248" fmla="*/ 327330 w 1504950"/>
                <a:gd name="connsiteY248" fmla="*/ 152876 h 1114425"/>
                <a:gd name="connsiteX249" fmla="*/ 333998 w 1504950"/>
                <a:gd name="connsiteY249" fmla="*/ 152876 h 1114425"/>
                <a:gd name="connsiteX250" fmla="*/ 353048 w 1504950"/>
                <a:gd name="connsiteY250" fmla="*/ 154781 h 1114425"/>
                <a:gd name="connsiteX251" fmla="*/ 371145 w 1504950"/>
                <a:gd name="connsiteY251" fmla="*/ 156686 h 1114425"/>
                <a:gd name="connsiteX252" fmla="*/ 394005 w 1504950"/>
                <a:gd name="connsiteY252" fmla="*/ 158591 h 1114425"/>
                <a:gd name="connsiteX253" fmla="*/ 414960 w 1504950"/>
                <a:gd name="connsiteY253" fmla="*/ 156686 h 1114425"/>
                <a:gd name="connsiteX254" fmla="*/ 417818 w 1504950"/>
                <a:gd name="connsiteY254" fmla="*/ 152876 h 1114425"/>
                <a:gd name="connsiteX255" fmla="*/ 419723 w 1504950"/>
                <a:gd name="connsiteY255" fmla="*/ 145256 h 1114425"/>
                <a:gd name="connsiteX256" fmla="*/ 420675 w 1504950"/>
                <a:gd name="connsiteY256" fmla="*/ 143351 h 1114425"/>
                <a:gd name="connsiteX257" fmla="*/ 420675 w 1504950"/>
                <a:gd name="connsiteY257" fmla="*/ 135731 h 1114425"/>
                <a:gd name="connsiteX258" fmla="*/ 419723 w 1504950"/>
                <a:gd name="connsiteY258" fmla="*/ 127159 h 1114425"/>
                <a:gd name="connsiteX259" fmla="*/ 417818 w 1504950"/>
                <a:gd name="connsiteY259" fmla="*/ 120491 h 1114425"/>
                <a:gd name="connsiteX260" fmla="*/ 414960 w 1504950"/>
                <a:gd name="connsiteY260" fmla="*/ 117634 h 1114425"/>
                <a:gd name="connsiteX261" fmla="*/ 410198 w 1504950"/>
                <a:gd name="connsiteY261" fmla="*/ 114776 h 1114425"/>
                <a:gd name="connsiteX262" fmla="*/ 404483 w 1504950"/>
                <a:gd name="connsiteY262" fmla="*/ 110014 h 1114425"/>
                <a:gd name="connsiteX263" fmla="*/ 397815 w 1504950"/>
                <a:gd name="connsiteY263" fmla="*/ 106204 h 1114425"/>
                <a:gd name="connsiteX264" fmla="*/ 386385 w 1504950"/>
                <a:gd name="connsiteY264" fmla="*/ 100489 h 1114425"/>
                <a:gd name="connsiteX265" fmla="*/ 378765 w 1504950"/>
                <a:gd name="connsiteY265" fmla="*/ 96679 h 1114425"/>
                <a:gd name="connsiteX266" fmla="*/ 367335 w 1504950"/>
                <a:gd name="connsiteY266" fmla="*/ 88106 h 1114425"/>
                <a:gd name="connsiteX267" fmla="*/ 362573 w 1504950"/>
                <a:gd name="connsiteY267" fmla="*/ 82391 h 1114425"/>
                <a:gd name="connsiteX268" fmla="*/ 360668 w 1504950"/>
                <a:gd name="connsiteY268" fmla="*/ 73819 h 1114425"/>
                <a:gd name="connsiteX269" fmla="*/ 374955 w 1504950"/>
                <a:gd name="connsiteY269" fmla="*/ 67151 h 1114425"/>
                <a:gd name="connsiteX270" fmla="*/ 411150 w 1504950"/>
                <a:gd name="connsiteY270" fmla="*/ 83344 h 1114425"/>
                <a:gd name="connsiteX271" fmla="*/ 414008 w 1504950"/>
                <a:gd name="connsiteY271" fmla="*/ 84296 h 1114425"/>
                <a:gd name="connsiteX272" fmla="*/ 415913 w 1504950"/>
                <a:gd name="connsiteY272" fmla="*/ 84296 h 1114425"/>
                <a:gd name="connsiteX273" fmla="*/ 427343 w 1504950"/>
                <a:gd name="connsiteY273" fmla="*/ 75724 h 1114425"/>
                <a:gd name="connsiteX274" fmla="*/ 429248 w 1504950"/>
                <a:gd name="connsiteY274" fmla="*/ 67151 h 1114425"/>
                <a:gd name="connsiteX275" fmla="*/ 429248 w 1504950"/>
                <a:gd name="connsiteY275" fmla="*/ 66199 h 1114425"/>
                <a:gd name="connsiteX276" fmla="*/ 428295 w 1504950"/>
                <a:gd name="connsiteY276" fmla="*/ 57626 h 1114425"/>
                <a:gd name="connsiteX277" fmla="*/ 424485 w 1504950"/>
                <a:gd name="connsiteY277" fmla="*/ 50959 h 1114425"/>
                <a:gd name="connsiteX278" fmla="*/ 415913 w 1504950"/>
                <a:gd name="connsiteY278" fmla="*/ 43339 h 1114425"/>
                <a:gd name="connsiteX279" fmla="*/ 401625 w 1504950"/>
                <a:gd name="connsiteY279" fmla="*/ 29051 h 1114425"/>
                <a:gd name="connsiteX280" fmla="*/ 400673 w 1504950"/>
                <a:gd name="connsiteY280" fmla="*/ 22384 h 1114425"/>
                <a:gd name="connsiteX281" fmla="*/ 404483 w 1504950"/>
                <a:gd name="connsiteY281" fmla="*/ 16669 h 1114425"/>
                <a:gd name="connsiteX282" fmla="*/ 408293 w 1504950"/>
                <a:gd name="connsiteY282" fmla="*/ 15716 h 1114425"/>
                <a:gd name="connsiteX283" fmla="*/ 408293 w 1504950"/>
                <a:gd name="connsiteY283" fmla="*/ 15716 h 1114425"/>
                <a:gd name="connsiteX284" fmla="*/ 324473 w 1504950"/>
                <a:gd name="connsiteY284" fmla="*/ 188119 h 1114425"/>
                <a:gd name="connsiteX285" fmla="*/ 320663 w 1504950"/>
                <a:gd name="connsiteY285" fmla="*/ 190976 h 1114425"/>
                <a:gd name="connsiteX286" fmla="*/ 321615 w 1504950"/>
                <a:gd name="connsiteY286" fmla="*/ 193834 h 1114425"/>
                <a:gd name="connsiteX287" fmla="*/ 337808 w 1504950"/>
                <a:gd name="connsiteY287" fmla="*/ 203359 h 1114425"/>
                <a:gd name="connsiteX288" fmla="*/ 354000 w 1504950"/>
                <a:gd name="connsiteY288" fmla="*/ 209074 h 1114425"/>
                <a:gd name="connsiteX289" fmla="*/ 358763 w 1504950"/>
                <a:gd name="connsiteY289" fmla="*/ 210026 h 1114425"/>
                <a:gd name="connsiteX290" fmla="*/ 375908 w 1504950"/>
                <a:gd name="connsiteY290" fmla="*/ 208121 h 1114425"/>
                <a:gd name="connsiteX291" fmla="*/ 380670 w 1504950"/>
                <a:gd name="connsiteY291" fmla="*/ 207169 h 1114425"/>
                <a:gd name="connsiteX292" fmla="*/ 380670 w 1504950"/>
                <a:gd name="connsiteY292" fmla="*/ 208121 h 1114425"/>
                <a:gd name="connsiteX293" fmla="*/ 389243 w 1504950"/>
                <a:gd name="connsiteY293" fmla="*/ 211931 h 1114425"/>
                <a:gd name="connsiteX294" fmla="*/ 391148 w 1504950"/>
                <a:gd name="connsiteY294" fmla="*/ 214789 h 1114425"/>
                <a:gd name="connsiteX295" fmla="*/ 390195 w 1504950"/>
                <a:gd name="connsiteY295" fmla="*/ 219551 h 1114425"/>
                <a:gd name="connsiteX296" fmla="*/ 390195 w 1504950"/>
                <a:gd name="connsiteY296" fmla="*/ 220504 h 1114425"/>
                <a:gd name="connsiteX297" fmla="*/ 388290 w 1504950"/>
                <a:gd name="connsiteY297" fmla="*/ 229076 h 1114425"/>
                <a:gd name="connsiteX298" fmla="*/ 388290 w 1504950"/>
                <a:gd name="connsiteY298" fmla="*/ 235744 h 1114425"/>
                <a:gd name="connsiteX299" fmla="*/ 389243 w 1504950"/>
                <a:gd name="connsiteY299" fmla="*/ 239554 h 1114425"/>
                <a:gd name="connsiteX300" fmla="*/ 394005 w 1504950"/>
                <a:gd name="connsiteY300" fmla="*/ 249079 h 1114425"/>
                <a:gd name="connsiteX301" fmla="*/ 402578 w 1504950"/>
                <a:gd name="connsiteY301" fmla="*/ 275749 h 1114425"/>
                <a:gd name="connsiteX302" fmla="*/ 403530 w 1504950"/>
                <a:gd name="connsiteY302" fmla="*/ 281464 h 1114425"/>
                <a:gd name="connsiteX303" fmla="*/ 418770 w 1504950"/>
                <a:gd name="connsiteY303" fmla="*/ 271939 h 1114425"/>
                <a:gd name="connsiteX304" fmla="*/ 427343 w 1504950"/>
                <a:gd name="connsiteY304" fmla="*/ 265271 h 1114425"/>
                <a:gd name="connsiteX305" fmla="*/ 434010 w 1504950"/>
                <a:gd name="connsiteY305" fmla="*/ 263366 h 1114425"/>
                <a:gd name="connsiteX306" fmla="*/ 441630 w 1504950"/>
                <a:gd name="connsiteY306" fmla="*/ 270986 h 1114425"/>
                <a:gd name="connsiteX307" fmla="*/ 441630 w 1504950"/>
                <a:gd name="connsiteY307" fmla="*/ 276701 h 1114425"/>
                <a:gd name="connsiteX308" fmla="*/ 440678 w 1504950"/>
                <a:gd name="connsiteY308" fmla="*/ 279559 h 1114425"/>
                <a:gd name="connsiteX309" fmla="*/ 435915 w 1504950"/>
                <a:gd name="connsiteY309" fmla="*/ 287179 h 1114425"/>
                <a:gd name="connsiteX310" fmla="*/ 421628 w 1504950"/>
                <a:gd name="connsiteY310" fmla="*/ 301466 h 1114425"/>
                <a:gd name="connsiteX311" fmla="*/ 408293 w 1504950"/>
                <a:gd name="connsiteY311" fmla="*/ 316706 h 1114425"/>
                <a:gd name="connsiteX312" fmla="*/ 386385 w 1504950"/>
                <a:gd name="connsiteY312" fmla="*/ 347186 h 1114425"/>
                <a:gd name="connsiteX313" fmla="*/ 373050 w 1504950"/>
                <a:gd name="connsiteY313" fmla="*/ 368141 h 1114425"/>
                <a:gd name="connsiteX314" fmla="*/ 367335 w 1504950"/>
                <a:gd name="connsiteY314" fmla="*/ 376714 h 1114425"/>
                <a:gd name="connsiteX315" fmla="*/ 368288 w 1504950"/>
                <a:gd name="connsiteY315" fmla="*/ 376714 h 1114425"/>
                <a:gd name="connsiteX316" fmla="*/ 430200 w 1504950"/>
                <a:gd name="connsiteY316" fmla="*/ 348139 h 1114425"/>
                <a:gd name="connsiteX317" fmla="*/ 450203 w 1504950"/>
                <a:gd name="connsiteY317" fmla="*/ 332899 h 1114425"/>
                <a:gd name="connsiteX318" fmla="*/ 470205 w 1504950"/>
                <a:gd name="connsiteY318" fmla="*/ 309086 h 1114425"/>
                <a:gd name="connsiteX319" fmla="*/ 479730 w 1504950"/>
                <a:gd name="connsiteY319" fmla="*/ 288131 h 1114425"/>
                <a:gd name="connsiteX320" fmla="*/ 481635 w 1504950"/>
                <a:gd name="connsiteY320" fmla="*/ 280511 h 1114425"/>
                <a:gd name="connsiteX321" fmla="*/ 480683 w 1504950"/>
                <a:gd name="connsiteY321" fmla="*/ 255746 h 1114425"/>
                <a:gd name="connsiteX322" fmla="*/ 457823 w 1504950"/>
                <a:gd name="connsiteY322" fmla="*/ 214789 h 1114425"/>
                <a:gd name="connsiteX323" fmla="*/ 430200 w 1504950"/>
                <a:gd name="connsiteY323" fmla="*/ 197644 h 1114425"/>
                <a:gd name="connsiteX324" fmla="*/ 397815 w 1504950"/>
                <a:gd name="connsiteY324" fmla="*/ 188119 h 1114425"/>
                <a:gd name="connsiteX325" fmla="*/ 388290 w 1504950"/>
                <a:gd name="connsiteY325" fmla="*/ 186214 h 1114425"/>
                <a:gd name="connsiteX326" fmla="*/ 358763 w 1504950"/>
                <a:gd name="connsiteY326" fmla="*/ 183356 h 1114425"/>
                <a:gd name="connsiteX327" fmla="*/ 354000 w 1504950"/>
                <a:gd name="connsiteY327" fmla="*/ 183356 h 1114425"/>
                <a:gd name="connsiteX328" fmla="*/ 349238 w 1504950"/>
                <a:gd name="connsiteY328" fmla="*/ 183356 h 1114425"/>
                <a:gd name="connsiteX329" fmla="*/ 345428 w 1504950"/>
                <a:gd name="connsiteY329" fmla="*/ 184309 h 1114425"/>
                <a:gd name="connsiteX330" fmla="*/ 333045 w 1504950"/>
                <a:gd name="connsiteY330" fmla="*/ 185261 h 1114425"/>
                <a:gd name="connsiteX331" fmla="*/ 324473 w 1504950"/>
                <a:gd name="connsiteY331" fmla="*/ 188119 h 1114425"/>
                <a:gd name="connsiteX332" fmla="*/ 324473 w 1504950"/>
                <a:gd name="connsiteY332" fmla="*/ 188119 h 1114425"/>
                <a:gd name="connsiteX333" fmla="*/ 324473 w 1504950"/>
                <a:gd name="connsiteY333" fmla="*/ 188119 h 1114425"/>
                <a:gd name="connsiteX334" fmla="*/ 137783 w 1504950"/>
                <a:gd name="connsiteY334" fmla="*/ 375761 h 1114425"/>
                <a:gd name="connsiteX335" fmla="*/ 142545 w 1504950"/>
                <a:gd name="connsiteY335" fmla="*/ 403384 h 1114425"/>
                <a:gd name="connsiteX336" fmla="*/ 164453 w 1504950"/>
                <a:gd name="connsiteY336" fmla="*/ 430054 h 1114425"/>
                <a:gd name="connsiteX337" fmla="*/ 173978 w 1504950"/>
                <a:gd name="connsiteY337" fmla="*/ 434816 h 1114425"/>
                <a:gd name="connsiteX338" fmla="*/ 180645 w 1504950"/>
                <a:gd name="connsiteY338" fmla="*/ 435769 h 1114425"/>
                <a:gd name="connsiteX339" fmla="*/ 184455 w 1504950"/>
                <a:gd name="connsiteY339" fmla="*/ 436721 h 1114425"/>
                <a:gd name="connsiteX340" fmla="*/ 186360 w 1504950"/>
                <a:gd name="connsiteY340" fmla="*/ 436721 h 1114425"/>
                <a:gd name="connsiteX341" fmla="*/ 190170 w 1504950"/>
                <a:gd name="connsiteY341" fmla="*/ 435769 h 1114425"/>
                <a:gd name="connsiteX342" fmla="*/ 185408 w 1504950"/>
                <a:gd name="connsiteY342" fmla="*/ 426244 h 1114425"/>
                <a:gd name="connsiteX343" fmla="*/ 176835 w 1504950"/>
                <a:gd name="connsiteY343" fmla="*/ 412909 h 1114425"/>
                <a:gd name="connsiteX344" fmla="*/ 175883 w 1504950"/>
                <a:gd name="connsiteY344" fmla="*/ 409099 h 1114425"/>
                <a:gd name="connsiteX345" fmla="*/ 180645 w 1504950"/>
                <a:gd name="connsiteY345" fmla="*/ 404336 h 1114425"/>
                <a:gd name="connsiteX346" fmla="*/ 191123 w 1504950"/>
                <a:gd name="connsiteY346" fmla="*/ 402431 h 1114425"/>
                <a:gd name="connsiteX347" fmla="*/ 193980 w 1504950"/>
                <a:gd name="connsiteY347" fmla="*/ 403384 h 1114425"/>
                <a:gd name="connsiteX348" fmla="*/ 206363 w 1504950"/>
                <a:gd name="connsiteY348" fmla="*/ 410051 h 1114425"/>
                <a:gd name="connsiteX349" fmla="*/ 218745 w 1504950"/>
                <a:gd name="connsiteY349" fmla="*/ 418624 h 1114425"/>
                <a:gd name="connsiteX350" fmla="*/ 228270 w 1504950"/>
                <a:gd name="connsiteY350" fmla="*/ 429101 h 1114425"/>
                <a:gd name="connsiteX351" fmla="*/ 232080 w 1504950"/>
                <a:gd name="connsiteY351" fmla="*/ 432911 h 1114425"/>
                <a:gd name="connsiteX352" fmla="*/ 276848 w 1504950"/>
                <a:gd name="connsiteY352" fmla="*/ 439579 h 1114425"/>
                <a:gd name="connsiteX353" fmla="*/ 287325 w 1504950"/>
                <a:gd name="connsiteY353" fmla="*/ 439579 h 1114425"/>
                <a:gd name="connsiteX354" fmla="*/ 293993 w 1504950"/>
                <a:gd name="connsiteY354" fmla="*/ 439579 h 1114425"/>
                <a:gd name="connsiteX355" fmla="*/ 291135 w 1504950"/>
                <a:gd name="connsiteY355" fmla="*/ 430054 h 1114425"/>
                <a:gd name="connsiteX356" fmla="*/ 284468 w 1504950"/>
                <a:gd name="connsiteY356" fmla="*/ 420529 h 1114425"/>
                <a:gd name="connsiteX357" fmla="*/ 270180 w 1504950"/>
                <a:gd name="connsiteY357" fmla="*/ 410051 h 1114425"/>
                <a:gd name="connsiteX358" fmla="*/ 250178 w 1504950"/>
                <a:gd name="connsiteY358" fmla="*/ 401479 h 1114425"/>
                <a:gd name="connsiteX359" fmla="*/ 210173 w 1504950"/>
                <a:gd name="connsiteY359" fmla="*/ 390049 h 1114425"/>
                <a:gd name="connsiteX360" fmla="*/ 202553 w 1504950"/>
                <a:gd name="connsiteY360" fmla="*/ 388144 h 1114425"/>
                <a:gd name="connsiteX361" fmla="*/ 196838 w 1504950"/>
                <a:gd name="connsiteY361" fmla="*/ 387191 h 1114425"/>
                <a:gd name="connsiteX362" fmla="*/ 184455 w 1504950"/>
                <a:gd name="connsiteY362" fmla="*/ 385286 h 1114425"/>
                <a:gd name="connsiteX363" fmla="*/ 154928 w 1504950"/>
                <a:gd name="connsiteY363" fmla="*/ 378619 h 1114425"/>
                <a:gd name="connsiteX364" fmla="*/ 137783 w 1504950"/>
                <a:gd name="connsiteY364" fmla="*/ 375761 h 1114425"/>
                <a:gd name="connsiteX365" fmla="*/ 137783 w 1504950"/>
                <a:gd name="connsiteY365" fmla="*/ 375761 h 1114425"/>
                <a:gd name="connsiteX366" fmla="*/ 137783 w 1504950"/>
                <a:gd name="connsiteY366" fmla="*/ 375761 h 1114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Lst>
              <a:rect l="l" t="t" r="r" b="b"/>
              <a:pathLst>
                <a:path w="1504950" h="1114425">
                  <a:moveTo>
                    <a:pt x="408293" y="15716"/>
                  </a:moveTo>
                  <a:cubicBezTo>
                    <a:pt x="411150" y="14764"/>
                    <a:pt x="413055" y="14764"/>
                    <a:pt x="414960" y="15716"/>
                  </a:cubicBezTo>
                  <a:cubicBezTo>
                    <a:pt x="417818" y="16669"/>
                    <a:pt x="418770" y="16669"/>
                    <a:pt x="420675" y="17621"/>
                  </a:cubicBezTo>
                  <a:cubicBezTo>
                    <a:pt x="423533" y="18574"/>
                    <a:pt x="424485" y="20479"/>
                    <a:pt x="426390" y="22384"/>
                  </a:cubicBezTo>
                  <a:cubicBezTo>
                    <a:pt x="430200" y="26194"/>
                    <a:pt x="434963" y="29051"/>
                    <a:pt x="440678" y="30004"/>
                  </a:cubicBezTo>
                  <a:lnTo>
                    <a:pt x="441630" y="29051"/>
                  </a:lnTo>
                  <a:lnTo>
                    <a:pt x="442583" y="27146"/>
                  </a:lnTo>
                  <a:cubicBezTo>
                    <a:pt x="443535" y="25241"/>
                    <a:pt x="443535" y="24289"/>
                    <a:pt x="444488" y="22384"/>
                  </a:cubicBezTo>
                  <a:cubicBezTo>
                    <a:pt x="447345" y="16669"/>
                    <a:pt x="450203" y="12859"/>
                    <a:pt x="455918" y="9049"/>
                  </a:cubicBezTo>
                  <a:cubicBezTo>
                    <a:pt x="457823" y="8096"/>
                    <a:pt x="460680" y="7144"/>
                    <a:pt x="462585" y="7144"/>
                  </a:cubicBezTo>
                  <a:cubicBezTo>
                    <a:pt x="463538" y="7144"/>
                    <a:pt x="463538" y="7144"/>
                    <a:pt x="464490" y="7144"/>
                  </a:cubicBezTo>
                  <a:cubicBezTo>
                    <a:pt x="467348" y="7144"/>
                    <a:pt x="469253" y="9049"/>
                    <a:pt x="471158" y="10954"/>
                  </a:cubicBezTo>
                  <a:cubicBezTo>
                    <a:pt x="472110" y="11906"/>
                    <a:pt x="473063" y="13811"/>
                    <a:pt x="473063" y="14764"/>
                  </a:cubicBezTo>
                  <a:cubicBezTo>
                    <a:pt x="473063" y="18574"/>
                    <a:pt x="473063" y="21431"/>
                    <a:pt x="473063" y="24289"/>
                  </a:cubicBezTo>
                  <a:lnTo>
                    <a:pt x="470205" y="42386"/>
                  </a:lnTo>
                  <a:cubicBezTo>
                    <a:pt x="470205" y="43339"/>
                    <a:pt x="470205" y="43339"/>
                    <a:pt x="470205" y="44291"/>
                  </a:cubicBezTo>
                  <a:cubicBezTo>
                    <a:pt x="469253" y="47149"/>
                    <a:pt x="469253" y="50006"/>
                    <a:pt x="469253" y="52864"/>
                  </a:cubicBezTo>
                  <a:cubicBezTo>
                    <a:pt x="466395" y="61436"/>
                    <a:pt x="462585" y="69056"/>
                    <a:pt x="458775" y="76676"/>
                  </a:cubicBezTo>
                  <a:cubicBezTo>
                    <a:pt x="454965" y="84296"/>
                    <a:pt x="452108" y="91916"/>
                    <a:pt x="451155" y="100489"/>
                  </a:cubicBezTo>
                  <a:cubicBezTo>
                    <a:pt x="450203" y="103346"/>
                    <a:pt x="451155" y="106204"/>
                    <a:pt x="450203" y="109061"/>
                  </a:cubicBezTo>
                  <a:cubicBezTo>
                    <a:pt x="449250" y="111919"/>
                    <a:pt x="450203" y="115729"/>
                    <a:pt x="450203" y="118586"/>
                  </a:cubicBezTo>
                  <a:cubicBezTo>
                    <a:pt x="451155" y="126206"/>
                    <a:pt x="452108" y="130969"/>
                    <a:pt x="453060" y="136684"/>
                  </a:cubicBezTo>
                  <a:cubicBezTo>
                    <a:pt x="453060" y="133826"/>
                    <a:pt x="453060" y="135731"/>
                    <a:pt x="453060" y="137636"/>
                  </a:cubicBezTo>
                  <a:cubicBezTo>
                    <a:pt x="454013" y="141446"/>
                    <a:pt x="454013" y="145256"/>
                    <a:pt x="454013" y="150019"/>
                  </a:cubicBezTo>
                  <a:cubicBezTo>
                    <a:pt x="454013" y="151924"/>
                    <a:pt x="453060" y="153829"/>
                    <a:pt x="453060" y="154781"/>
                  </a:cubicBezTo>
                  <a:cubicBezTo>
                    <a:pt x="453060" y="157639"/>
                    <a:pt x="453060" y="161449"/>
                    <a:pt x="452108" y="165259"/>
                  </a:cubicBezTo>
                  <a:cubicBezTo>
                    <a:pt x="452108" y="166211"/>
                    <a:pt x="451155" y="167164"/>
                    <a:pt x="451155" y="169069"/>
                  </a:cubicBezTo>
                  <a:lnTo>
                    <a:pt x="456870" y="173831"/>
                  </a:lnTo>
                  <a:cubicBezTo>
                    <a:pt x="458775" y="175736"/>
                    <a:pt x="459728" y="177641"/>
                    <a:pt x="462585" y="178594"/>
                  </a:cubicBezTo>
                  <a:cubicBezTo>
                    <a:pt x="465443" y="180499"/>
                    <a:pt x="467348" y="182404"/>
                    <a:pt x="470205" y="184309"/>
                  </a:cubicBezTo>
                  <a:cubicBezTo>
                    <a:pt x="473063" y="186214"/>
                    <a:pt x="475920" y="188119"/>
                    <a:pt x="479730" y="190024"/>
                  </a:cubicBezTo>
                  <a:cubicBezTo>
                    <a:pt x="480683" y="190976"/>
                    <a:pt x="482588" y="191929"/>
                    <a:pt x="484493" y="191929"/>
                  </a:cubicBezTo>
                  <a:cubicBezTo>
                    <a:pt x="486398" y="191929"/>
                    <a:pt x="489255" y="191929"/>
                    <a:pt x="491160" y="191929"/>
                  </a:cubicBezTo>
                  <a:cubicBezTo>
                    <a:pt x="494970" y="191929"/>
                    <a:pt x="497828" y="190024"/>
                    <a:pt x="500685" y="189071"/>
                  </a:cubicBezTo>
                  <a:cubicBezTo>
                    <a:pt x="504495" y="187166"/>
                    <a:pt x="506400" y="186214"/>
                    <a:pt x="509258" y="184309"/>
                  </a:cubicBezTo>
                  <a:cubicBezTo>
                    <a:pt x="509258" y="184309"/>
                    <a:pt x="510210" y="183356"/>
                    <a:pt x="512115" y="182404"/>
                  </a:cubicBezTo>
                  <a:cubicBezTo>
                    <a:pt x="513068" y="181451"/>
                    <a:pt x="514973" y="180499"/>
                    <a:pt x="515925" y="179546"/>
                  </a:cubicBezTo>
                  <a:cubicBezTo>
                    <a:pt x="516878" y="178594"/>
                    <a:pt x="518783" y="177641"/>
                    <a:pt x="519735" y="176689"/>
                  </a:cubicBezTo>
                  <a:cubicBezTo>
                    <a:pt x="521640" y="174784"/>
                    <a:pt x="522593" y="172879"/>
                    <a:pt x="524498" y="171926"/>
                  </a:cubicBezTo>
                  <a:cubicBezTo>
                    <a:pt x="526403" y="169069"/>
                    <a:pt x="527355" y="168116"/>
                    <a:pt x="529260" y="166211"/>
                  </a:cubicBezTo>
                  <a:cubicBezTo>
                    <a:pt x="529260" y="165259"/>
                    <a:pt x="531165" y="164306"/>
                    <a:pt x="532118" y="161449"/>
                  </a:cubicBezTo>
                  <a:cubicBezTo>
                    <a:pt x="534023" y="158591"/>
                    <a:pt x="536880" y="155734"/>
                    <a:pt x="538785" y="151924"/>
                  </a:cubicBezTo>
                  <a:cubicBezTo>
                    <a:pt x="542595" y="144304"/>
                    <a:pt x="546405" y="135731"/>
                    <a:pt x="548310" y="127159"/>
                  </a:cubicBezTo>
                  <a:cubicBezTo>
                    <a:pt x="548310" y="126206"/>
                    <a:pt x="549263" y="124301"/>
                    <a:pt x="549263" y="122396"/>
                  </a:cubicBezTo>
                  <a:cubicBezTo>
                    <a:pt x="549263" y="120491"/>
                    <a:pt x="549263" y="118586"/>
                    <a:pt x="550215" y="116681"/>
                  </a:cubicBezTo>
                  <a:cubicBezTo>
                    <a:pt x="550215" y="110966"/>
                    <a:pt x="551168" y="105251"/>
                    <a:pt x="552120" y="98584"/>
                  </a:cubicBezTo>
                  <a:cubicBezTo>
                    <a:pt x="553073" y="95726"/>
                    <a:pt x="554025" y="92869"/>
                    <a:pt x="554978" y="90964"/>
                  </a:cubicBezTo>
                  <a:cubicBezTo>
                    <a:pt x="555930" y="89059"/>
                    <a:pt x="555930" y="88106"/>
                    <a:pt x="556883" y="87154"/>
                  </a:cubicBezTo>
                  <a:cubicBezTo>
                    <a:pt x="557835" y="85249"/>
                    <a:pt x="558788" y="83344"/>
                    <a:pt x="560693" y="81439"/>
                  </a:cubicBezTo>
                  <a:cubicBezTo>
                    <a:pt x="561645" y="79534"/>
                    <a:pt x="563550" y="77629"/>
                    <a:pt x="565455" y="76676"/>
                  </a:cubicBezTo>
                  <a:cubicBezTo>
                    <a:pt x="567360" y="74771"/>
                    <a:pt x="569265" y="74771"/>
                    <a:pt x="571170" y="73819"/>
                  </a:cubicBezTo>
                  <a:cubicBezTo>
                    <a:pt x="572123" y="73819"/>
                    <a:pt x="572123" y="73819"/>
                    <a:pt x="573075" y="73819"/>
                  </a:cubicBezTo>
                  <a:cubicBezTo>
                    <a:pt x="574028" y="73819"/>
                    <a:pt x="574980" y="74771"/>
                    <a:pt x="574980" y="74771"/>
                  </a:cubicBezTo>
                  <a:cubicBezTo>
                    <a:pt x="575933" y="74771"/>
                    <a:pt x="576885" y="75724"/>
                    <a:pt x="576885" y="76676"/>
                  </a:cubicBezTo>
                  <a:cubicBezTo>
                    <a:pt x="577838" y="79534"/>
                    <a:pt x="578790" y="80486"/>
                    <a:pt x="578790" y="81439"/>
                  </a:cubicBezTo>
                  <a:cubicBezTo>
                    <a:pt x="578790" y="81439"/>
                    <a:pt x="579743" y="82391"/>
                    <a:pt x="579743" y="83344"/>
                  </a:cubicBezTo>
                  <a:cubicBezTo>
                    <a:pt x="579743" y="85249"/>
                    <a:pt x="579743" y="88106"/>
                    <a:pt x="579743" y="90011"/>
                  </a:cubicBezTo>
                  <a:cubicBezTo>
                    <a:pt x="579743" y="99536"/>
                    <a:pt x="578790" y="108109"/>
                    <a:pt x="577838" y="117634"/>
                  </a:cubicBezTo>
                  <a:lnTo>
                    <a:pt x="575933" y="129064"/>
                  </a:lnTo>
                  <a:cubicBezTo>
                    <a:pt x="574980" y="131921"/>
                    <a:pt x="575933" y="135731"/>
                    <a:pt x="577838" y="138589"/>
                  </a:cubicBezTo>
                  <a:cubicBezTo>
                    <a:pt x="577838" y="139541"/>
                    <a:pt x="578790" y="140494"/>
                    <a:pt x="580695" y="141446"/>
                  </a:cubicBezTo>
                  <a:cubicBezTo>
                    <a:pt x="581648" y="142399"/>
                    <a:pt x="583553" y="143351"/>
                    <a:pt x="584505" y="143351"/>
                  </a:cubicBezTo>
                  <a:cubicBezTo>
                    <a:pt x="586410" y="143351"/>
                    <a:pt x="587363" y="143351"/>
                    <a:pt x="589268" y="143351"/>
                  </a:cubicBezTo>
                  <a:cubicBezTo>
                    <a:pt x="592125" y="142399"/>
                    <a:pt x="594030" y="142399"/>
                    <a:pt x="595935" y="141446"/>
                  </a:cubicBezTo>
                  <a:cubicBezTo>
                    <a:pt x="598793" y="140494"/>
                    <a:pt x="601650" y="138589"/>
                    <a:pt x="604508" y="136684"/>
                  </a:cubicBezTo>
                  <a:cubicBezTo>
                    <a:pt x="610223" y="132874"/>
                    <a:pt x="615938" y="130016"/>
                    <a:pt x="621653" y="125254"/>
                  </a:cubicBezTo>
                  <a:cubicBezTo>
                    <a:pt x="626415" y="121444"/>
                    <a:pt x="631178" y="118586"/>
                    <a:pt x="635940" y="115729"/>
                  </a:cubicBezTo>
                  <a:cubicBezTo>
                    <a:pt x="636893" y="114776"/>
                    <a:pt x="637845" y="114776"/>
                    <a:pt x="639750" y="114776"/>
                  </a:cubicBezTo>
                  <a:cubicBezTo>
                    <a:pt x="640703" y="115729"/>
                    <a:pt x="642608" y="115729"/>
                    <a:pt x="643560" y="116681"/>
                  </a:cubicBezTo>
                  <a:cubicBezTo>
                    <a:pt x="644513" y="116681"/>
                    <a:pt x="645465" y="117634"/>
                    <a:pt x="645465" y="118586"/>
                  </a:cubicBezTo>
                  <a:cubicBezTo>
                    <a:pt x="646418" y="119539"/>
                    <a:pt x="646418" y="121444"/>
                    <a:pt x="646418" y="123349"/>
                  </a:cubicBezTo>
                  <a:cubicBezTo>
                    <a:pt x="646418" y="125254"/>
                    <a:pt x="646418" y="126206"/>
                    <a:pt x="645465" y="128111"/>
                  </a:cubicBezTo>
                  <a:cubicBezTo>
                    <a:pt x="645465" y="128111"/>
                    <a:pt x="645465" y="129064"/>
                    <a:pt x="645465" y="129064"/>
                  </a:cubicBezTo>
                  <a:cubicBezTo>
                    <a:pt x="645465" y="130969"/>
                    <a:pt x="644513" y="131921"/>
                    <a:pt x="644513" y="133826"/>
                  </a:cubicBezTo>
                  <a:cubicBezTo>
                    <a:pt x="644513" y="133826"/>
                    <a:pt x="644513" y="133826"/>
                    <a:pt x="644513" y="134779"/>
                  </a:cubicBezTo>
                  <a:cubicBezTo>
                    <a:pt x="644513" y="135731"/>
                    <a:pt x="644513" y="136684"/>
                    <a:pt x="644513" y="137636"/>
                  </a:cubicBezTo>
                  <a:cubicBezTo>
                    <a:pt x="643560" y="138589"/>
                    <a:pt x="642608" y="140494"/>
                    <a:pt x="642608" y="141446"/>
                  </a:cubicBezTo>
                  <a:cubicBezTo>
                    <a:pt x="641655" y="143351"/>
                    <a:pt x="641655" y="145256"/>
                    <a:pt x="640703" y="146209"/>
                  </a:cubicBezTo>
                  <a:cubicBezTo>
                    <a:pt x="639750" y="148114"/>
                    <a:pt x="638798" y="149066"/>
                    <a:pt x="637845" y="150971"/>
                  </a:cubicBezTo>
                  <a:cubicBezTo>
                    <a:pt x="635940" y="152876"/>
                    <a:pt x="634035" y="155734"/>
                    <a:pt x="632130" y="157639"/>
                  </a:cubicBezTo>
                  <a:cubicBezTo>
                    <a:pt x="629273" y="160496"/>
                    <a:pt x="625463" y="163354"/>
                    <a:pt x="621653" y="165259"/>
                  </a:cubicBezTo>
                  <a:cubicBezTo>
                    <a:pt x="617843" y="167164"/>
                    <a:pt x="614033" y="169069"/>
                    <a:pt x="610223" y="170021"/>
                  </a:cubicBezTo>
                  <a:cubicBezTo>
                    <a:pt x="609270" y="170021"/>
                    <a:pt x="608318" y="170974"/>
                    <a:pt x="607365" y="170974"/>
                  </a:cubicBezTo>
                  <a:cubicBezTo>
                    <a:pt x="604508" y="171926"/>
                    <a:pt x="601650" y="171926"/>
                    <a:pt x="598793" y="172879"/>
                  </a:cubicBezTo>
                  <a:cubicBezTo>
                    <a:pt x="595935" y="173831"/>
                    <a:pt x="592125" y="174784"/>
                    <a:pt x="588315" y="175736"/>
                  </a:cubicBezTo>
                  <a:cubicBezTo>
                    <a:pt x="585458" y="176689"/>
                    <a:pt x="581648" y="177641"/>
                    <a:pt x="578790" y="178594"/>
                  </a:cubicBezTo>
                  <a:cubicBezTo>
                    <a:pt x="576885" y="179546"/>
                    <a:pt x="574028" y="181451"/>
                    <a:pt x="571170" y="182404"/>
                  </a:cubicBezTo>
                  <a:cubicBezTo>
                    <a:pt x="568313" y="183356"/>
                    <a:pt x="566408" y="184309"/>
                    <a:pt x="564503" y="185261"/>
                  </a:cubicBezTo>
                  <a:cubicBezTo>
                    <a:pt x="561645" y="186214"/>
                    <a:pt x="559740" y="187166"/>
                    <a:pt x="556883" y="188119"/>
                  </a:cubicBezTo>
                  <a:cubicBezTo>
                    <a:pt x="549263" y="192881"/>
                    <a:pt x="541643" y="196691"/>
                    <a:pt x="534023" y="202406"/>
                  </a:cubicBezTo>
                  <a:cubicBezTo>
                    <a:pt x="525450" y="209074"/>
                    <a:pt x="519735" y="217646"/>
                    <a:pt x="515925" y="227171"/>
                  </a:cubicBezTo>
                  <a:cubicBezTo>
                    <a:pt x="514973" y="230029"/>
                    <a:pt x="514973" y="231934"/>
                    <a:pt x="514020" y="234791"/>
                  </a:cubicBezTo>
                  <a:cubicBezTo>
                    <a:pt x="513068" y="237649"/>
                    <a:pt x="513068" y="240506"/>
                    <a:pt x="513068" y="243364"/>
                  </a:cubicBezTo>
                  <a:cubicBezTo>
                    <a:pt x="513068" y="248126"/>
                    <a:pt x="514020" y="252889"/>
                    <a:pt x="514020" y="257651"/>
                  </a:cubicBezTo>
                  <a:cubicBezTo>
                    <a:pt x="514020" y="262414"/>
                    <a:pt x="514973" y="267176"/>
                    <a:pt x="514973" y="271939"/>
                  </a:cubicBezTo>
                  <a:cubicBezTo>
                    <a:pt x="514973" y="273844"/>
                    <a:pt x="514973" y="275749"/>
                    <a:pt x="514973" y="277654"/>
                  </a:cubicBezTo>
                  <a:cubicBezTo>
                    <a:pt x="514973" y="281464"/>
                    <a:pt x="514020" y="285274"/>
                    <a:pt x="514020" y="289084"/>
                  </a:cubicBezTo>
                  <a:cubicBezTo>
                    <a:pt x="514020" y="290036"/>
                    <a:pt x="513068" y="290989"/>
                    <a:pt x="513068" y="291941"/>
                  </a:cubicBezTo>
                  <a:cubicBezTo>
                    <a:pt x="510210" y="306229"/>
                    <a:pt x="504495" y="319564"/>
                    <a:pt x="495923" y="330994"/>
                  </a:cubicBezTo>
                  <a:lnTo>
                    <a:pt x="486398" y="342424"/>
                  </a:lnTo>
                  <a:lnTo>
                    <a:pt x="474015" y="350044"/>
                  </a:lnTo>
                  <a:cubicBezTo>
                    <a:pt x="464490" y="358616"/>
                    <a:pt x="454965" y="366236"/>
                    <a:pt x="443535" y="371951"/>
                  </a:cubicBezTo>
                  <a:cubicBezTo>
                    <a:pt x="437820" y="374809"/>
                    <a:pt x="431153" y="378619"/>
                    <a:pt x="422580" y="382429"/>
                  </a:cubicBezTo>
                  <a:cubicBezTo>
                    <a:pt x="373050" y="409099"/>
                    <a:pt x="368288" y="425291"/>
                    <a:pt x="351143" y="436721"/>
                  </a:cubicBezTo>
                  <a:lnTo>
                    <a:pt x="348285" y="435769"/>
                  </a:lnTo>
                  <a:cubicBezTo>
                    <a:pt x="348285" y="440531"/>
                    <a:pt x="349238" y="442436"/>
                    <a:pt x="349238" y="443389"/>
                  </a:cubicBezTo>
                  <a:cubicBezTo>
                    <a:pt x="354000" y="445294"/>
                    <a:pt x="398768" y="514826"/>
                    <a:pt x="418770" y="551974"/>
                  </a:cubicBezTo>
                  <a:cubicBezTo>
                    <a:pt x="454965" y="616744"/>
                    <a:pt x="483540" y="639604"/>
                    <a:pt x="524498" y="634841"/>
                  </a:cubicBezTo>
                  <a:cubicBezTo>
                    <a:pt x="547358" y="631984"/>
                    <a:pt x="591173" y="650081"/>
                    <a:pt x="614985" y="673894"/>
                  </a:cubicBezTo>
                  <a:cubicBezTo>
                    <a:pt x="626415" y="683419"/>
                    <a:pt x="683565" y="687229"/>
                    <a:pt x="733095" y="680561"/>
                  </a:cubicBezTo>
                  <a:cubicBezTo>
                    <a:pt x="750240" y="678656"/>
                    <a:pt x="766433" y="676751"/>
                    <a:pt x="770243" y="677704"/>
                  </a:cubicBezTo>
                  <a:cubicBezTo>
                    <a:pt x="773100" y="678656"/>
                    <a:pt x="804533" y="673894"/>
                    <a:pt x="838823" y="668179"/>
                  </a:cubicBezTo>
                  <a:cubicBezTo>
                    <a:pt x="873113" y="662464"/>
                    <a:pt x="919785" y="656749"/>
                    <a:pt x="941693" y="654844"/>
                  </a:cubicBezTo>
                  <a:cubicBezTo>
                    <a:pt x="963600" y="652939"/>
                    <a:pt x="985508" y="649129"/>
                    <a:pt x="990270" y="647224"/>
                  </a:cubicBezTo>
                  <a:cubicBezTo>
                    <a:pt x="1003605" y="642461"/>
                    <a:pt x="1013130" y="622459"/>
                    <a:pt x="1023608" y="582454"/>
                  </a:cubicBezTo>
                  <a:cubicBezTo>
                    <a:pt x="1028370" y="562451"/>
                    <a:pt x="1036943" y="542449"/>
                    <a:pt x="1043610" y="535781"/>
                  </a:cubicBezTo>
                  <a:cubicBezTo>
                    <a:pt x="1061708" y="516731"/>
                    <a:pt x="1101713" y="492919"/>
                    <a:pt x="1110285" y="495776"/>
                  </a:cubicBezTo>
                  <a:cubicBezTo>
                    <a:pt x="1119810" y="499586"/>
                    <a:pt x="1117905" y="505301"/>
                    <a:pt x="1099808" y="525304"/>
                  </a:cubicBezTo>
                  <a:cubicBezTo>
                    <a:pt x="1082663" y="544354"/>
                    <a:pt x="1071233" y="571976"/>
                    <a:pt x="1076948" y="584359"/>
                  </a:cubicBezTo>
                  <a:cubicBezTo>
                    <a:pt x="1078853" y="588169"/>
                    <a:pt x="1077900" y="595789"/>
                    <a:pt x="1075043" y="600551"/>
                  </a:cubicBezTo>
                  <a:cubicBezTo>
                    <a:pt x="1061708" y="621506"/>
                    <a:pt x="1062660" y="636746"/>
                    <a:pt x="1083615" y="672941"/>
                  </a:cubicBezTo>
                  <a:cubicBezTo>
                    <a:pt x="1102665" y="707231"/>
                    <a:pt x="1102665" y="708184"/>
                    <a:pt x="1100760" y="743426"/>
                  </a:cubicBezTo>
                  <a:cubicBezTo>
                    <a:pt x="1097903" y="789146"/>
                    <a:pt x="1106475" y="808196"/>
                    <a:pt x="1133145" y="820579"/>
                  </a:cubicBezTo>
                  <a:cubicBezTo>
                    <a:pt x="1152195" y="829151"/>
                    <a:pt x="1196010" y="830104"/>
                    <a:pt x="1223633" y="822484"/>
                  </a:cubicBezTo>
                  <a:cubicBezTo>
                    <a:pt x="1235063" y="819626"/>
                    <a:pt x="1241730" y="821531"/>
                    <a:pt x="1264590" y="838676"/>
                  </a:cubicBezTo>
                  <a:cubicBezTo>
                    <a:pt x="1279830" y="850106"/>
                    <a:pt x="1301738" y="862489"/>
                    <a:pt x="1314120" y="867251"/>
                  </a:cubicBezTo>
                  <a:cubicBezTo>
                    <a:pt x="1346505" y="879634"/>
                    <a:pt x="1417943" y="893921"/>
                    <a:pt x="1428420" y="889159"/>
                  </a:cubicBezTo>
                  <a:cubicBezTo>
                    <a:pt x="1433183" y="887254"/>
                    <a:pt x="1445565" y="886301"/>
                    <a:pt x="1455090" y="888206"/>
                  </a:cubicBezTo>
                  <a:cubicBezTo>
                    <a:pt x="1475093" y="891064"/>
                    <a:pt x="1509383" y="907256"/>
                    <a:pt x="1506525" y="912971"/>
                  </a:cubicBezTo>
                  <a:cubicBezTo>
                    <a:pt x="1505573" y="914876"/>
                    <a:pt x="1496048" y="919639"/>
                    <a:pt x="1485570" y="924401"/>
                  </a:cubicBezTo>
                  <a:lnTo>
                    <a:pt x="1466520" y="932021"/>
                  </a:lnTo>
                  <a:lnTo>
                    <a:pt x="1476045" y="947261"/>
                  </a:lnTo>
                  <a:cubicBezTo>
                    <a:pt x="1485570" y="961549"/>
                    <a:pt x="1485570" y="962501"/>
                    <a:pt x="1475093" y="969169"/>
                  </a:cubicBezTo>
                  <a:cubicBezTo>
                    <a:pt x="1468425" y="972979"/>
                    <a:pt x="1460805" y="975836"/>
                    <a:pt x="1456995" y="976789"/>
                  </a:cubicBezTo>
                  <a:cubicBezTo>
                    <a:pt x="1453185" y="977741"/>
                    <a:pt x="1449375" y="978694"/>
                    <a:pt x="1447470" y="979646"/>
                  </a:cubicBezTo>
                  <a:cubicBezTo>
                    <a:pt x="1445565" y="980599"/>
                    <a:pt x="1436993" y="978694"/>
                    <a:pt x="1429373" y="975836"/>
                  </a:cubicBezTo>
                  <a:cubicBezTo>
                    <a:pt x="1420800" y="972979"/>
                    <a:pt x="1406513" y="969169"/>
                    <a:pt x="1397940" y="968216"/>
                  </a:cubicBezTo>
                  <a:cubicBezTo>
                    <a:pt x="1366508" y="962501"/>
                    <a:pt x="1316978" y="942499"/>
                    <a:pt x="1305548" y="932021"/>
                  </a:cubicBezTo>
                  <a:cubicBezTo>
                    <a:pt x="1298880" y="926306"/>
                    <a:pt x="1277925" y="917734"/>
                    <a:pt x="1258875" y="912019"/>
                  </a:cubicBezTo>
                  <a:cubicBezTo>
                    <a:pt x="1224585" y="901541"/>
                    <a:pt x="1222680" y="901541"/>
                    <a:pt x="1179818" y="912971"/>
                  </a:cubicBezTo>
                  <a:cubicBezTo>
                    <a:pt x="1156005" y="919639"/>
                    <a:pt x="1126478" y="927259"/>
                    <a:pt x="1115048" y="931069"/>
                  </a:cubicBezTo>
                  <a:cubicBezTo>
                    <a:pt x="1045515" y="952024"/>
                    <a:pt x="1013130" y="948214"/>
                    <a:pt x="967410" y="912971"/>
                  </a:cubicBezTo>
                  <a:cubicBezTo>
                    <a:pt x="925500" y="880586"/>
                    <a:pt x="895973" y="876776"/>
                    <a:pt x="829298" y="897731"/>
                  </a:cubicBezTo>
                  <a:cubicBezTo>
                    <a:pt x="804533" y="905351"/>
                    <a:pt x="782625" y="913924"/>
                    <a:pt x="780720" y="916781"/>
                  </a:cubicBezTo>
                  <a:cubicBezTo>
                    <a:pt x="778815" y="919639"/>
                    <a:pt x="772148" y="922496"/>
                    <a:pt x="765480" y="924401"/>
                  </a:cubicBezTo>
                  <a:cubicBezTo>
                    <a:pt x="751193" y="928211"/>
                    <a:pt x="703568" y="933926"/>
                    <a:pt x="689280" y="932974"/>
                  </a:cubicBezTo>
                  <a:cubicBezTo>
                    <a:pt x="666420" y="931069"/>
                    <a:pt x="586410" y="924401"/>
                    <a:pt x="560693" y="921544"/>
                  </a:cubicBezTo>
                  <a:cubicBezTo>
                    <a:pt x="545453" y="919639"/>
                    <a:pt x="530213" y="918686"/>
                    <a:pt x="525450" y="918686"/>
                  </a:cubicBezTo>
                  <a:cubicBezTo>
                    <a:pt x="520688" y="918686"/>
                    <a:pt x="512115" y="916781"/>
                    <a:pt x="504495" y="915829"/>
                  </a:cubicBezTo>
                  <a:cubicBezTo>
                    <a:pt x="496875" y="914876"/>
                    <a:pt x="479730" y="918686"/>
                    <a:pt x="461633" y="925354"/>
                  </a:cubicBezTo>
                  <a:cubicBezTo>
                    <a:pt x="431153" y="936784"/>
                    <a:pt x="407340" y="937736"/>
                    <a:pt x="349238" y="930116"/>
                  </a:cubicBezTo>
                  <a:cubicBezTo>
                    <a:pt x="290183" y="922496"/>
                    <a:pt x="262560" y="934879"/>
                    <a:pt x="216840" y="991076"/>
                  </a:cubicBezTo>
                  <a:cubicBezTo>
                    <a:pt x="199695" y="1012031"/>
                    <a:pt x="182550" y="1030129"/>
                    <a:pt x="179693" y="1032034"/>
                  </a:cubicBezTo>
                  <a:cubicBezTo>
                    <a:pt x="176835" y="1032986"/>
                    <a:pt x="169215" y="1045369"/>
                    <a:pt x="162548" y="1058704"/>
                  </a:cubicBezTo>
                  <a:cubicBezTo>
                    <a:pt x="150165" y="1082516"/>
                    <a:pt x="148260" y="1083469"/>
                    <a:pt x="118733" y="1095851"/>
                  </a:cubicBezTo>
                  <a:lnTo>
                    <a:pt x="87300" y="1108234"/>
                  </a:lnTo>
                  <a:lnTo>
                    <a:pt x="97778" y="1081564"/>
                  </a:lnTo>
                  <a:cubicBezTo>
                    <a:pt x="103493" y="1067276"/>
                    <a:pt x="112065" y="1052036"/>
                    <a:pt x="116828" y="1049179"/>
                  </a:cubicBezTo>
                  <a:cubicBezTo>
                    <a:pt x="120638" y="1045369"/>
                    <a:pt x="128258" y="1034891"/>
                    <a:pt x="133973" y="1024414"/>
                  </a:cubicBezTo>
                  <a:cubicBezTo>
                    <a:pt x="138735" y="1013936"/>
                    <a:pt x="153975" y="995839"/>
                    <a:pt x="166358" y="984409"/>
                  </a:cubicBezTo>
                  <a:cubicBezTo>
                    <a:pt x="178740" y="972979"/>
                    <a:pt x="188265" y="962501"/>
                    <a:pt x="187313" y="960596"/>
                  </a:cubicBezTo>
                  <a:cubicBezTo>
                    <a:pt x="185408" y="955834"/>
                    <a:pt x="179693" y="957739"/>
                    <a:pt x="137783" y="986314"/>
                  </a:cubicBezTo>
                  <a:cubicBezTo>
                    <a:pt x="89205" y="1018699"/>
                    <a:pt x="61583" y="1030129"/>
                    <a:pt x="32055" y="1031081"/>
                  </a:cubicBezTo>
                  <a:cubicBezTo>
                    <a:pt x="18720" y="1031081"/>
                    <a:pt x="8243" y="1030129"/>
                    <a:pt x="7290" y="1028224"/>
                  </a:cubicBezTo>
                  <a:cubicBezTo>
                    <a:pt x="3480" y="1020604"/>
                    <a:pt x="74918" y="975836"/>
                    <a:pt x="111113" y="962501"/>
                  </a:cubicBezTo>
                  <a:cubicBezTo>
                    <a:pt x="145403" y="950119"/>
                    <a:pt x="207315" y="915829"/>
                    <a:pt x="222555" y="901541"/>
                  </a:cubicBezTo>
                  <a:cubicBezTo>
                    <a:pt x="237795" y="887254"/>
                    <a:pt x="234938" y="888206"/>
                    <a:pt x="333998" y="866299"/>
                  </a:cubicBezTo>
                  <a:cubicBezTo>
                    <a:pt x="352095" y="862489"/>
                    <a:pt x="370193" y="855821"/>
                    <a:pt x="374003" y="852964"/>
                  </a:cubicBezTo>
                  <a:cubicBezTo>
                    <a:pt x="384480" y="843439"/>
                    <a:pt x="379718" y="827246"/>
                    <a:pt x="359715" y="802481"/>
                  </a:cubicBezTo>
                  <a:cubicBezTo>
                    <a:pt x="350190" y="791051"/>
                    <a:pt x="337808" y="775811"/>
                    <a:pt x="332093" y="769144"/>
                  </a:cubicBezTo>
                  <a:cubicBezTo>
                    <a:pt x="327330" y="762476"/>
                    <a:pt x="314948" y="751999"/>
                    <a:pt x="307328" y="746284"/>
                  </a:cubicBezTo>
                  <a:cubicBezTo>
                    <a:pt x="275895" y="724376"/>
                    <a:pt x="273038" y="713899"/>
                    <a:pt x="276848" y="658654"/>
                  </a:cubicBezTo>
                  <a:cubicBezTo>
                    <a:pt x="280658" y="610076"/>
                    <a:pt x="279705" y="607219"/>
                    <a:pt x="267323" y="592931"/>
                  </a:cubicBezTo>
                  <a:cubicBezTo>
                    <a:pt x="260655" y="584359"/>
                    <a:pt x="250178" y="575786"/>
                    <a:pt x="244463" y="572929"/>
                  </a:cubicBezTo>
                  <a:cubicBezTo>
                    <a:pt x="233033" y="568166"/>
                    <a:pt x="163500" y="563404"/>
                    <a:pt x="154928" y="567214"/>
                  </a:cubicBezTo>
                  <a:cubicBezTo>
                    <a:pt x="148260" y="570071"/>
                    <a:pt x="140640" y="561499"/>
                    <a:pt x="133973" y="547211"/>
                  </a:cubicBezTo>
                  <a:cubicBezTo>
                    <a:pt x="125400" y="527209"/>
                    <a:pt x="128258" y="522446"/>
                    <a:pt x="167310" y="505301"/>
                  </a:cubicBezTo>
                  <a:cubicBezTo>
                    <a:pt x="194933" y="493871"/>
                    <a:pt x="222555" y="478631"/>
                    <a:pt x="242558" y="466249"/>
                  </a:cubicBezTo>
                  <a:lnTo>
                    <a:pt x="230175" y="465296"/>
                  </a:lnTo>
                  <a:lnTo>
                    <a:pt x="179693" y="466249"/>
                  </a:lnTo>
                  <a:cubicBezTo>
                    <a:pt x="170168" y="466249"/>
                    <a:pt x="160643" y="466249"/>
                    <a:pt x="151118" y="467201"/>
                  </a:cubicBezTo>
                  <a:cubicBezTo>
                    <a:pt x="142545" y="468154"/>
                    <a:pt x="134925" y="467201"/>
                    <a:pt x="127305" y="465296"/>
                  </a:cubicBezTo>
                  <a:cubicBezTo>
                    <a:pt x="122543" y="463391"/>
                    <a:pt x="116828" y="462439"/>
                    <a:pt x="112065" y="460534"/>
                  </a:cubicBezTo>
                  <a:cubicBezTo>
                    <a:pt x="107303" y="458629"/>
                    <a:pt x="105398" y="454819"/>
                    <a:pt x="107303" y="450056"/>
                  </a:cubicBezTo>
                  <a:cubicBezTo>
                    <a:pt x="108255" y="446246"/>
                    <a:pt x="110160" y="443389"/>
                    <a:pt x="114923" y="441484"/>
                  </a:cubicBezTo>
                  <a:cubicBezTo>
                    <a:pt x="119685" y="439579"/>
                    <a:pt x="125400" y="439579"/>
                    <a:pt x="130163" y="440531"/>
                  </a:cubicBezTo>
                  <a:lnTo>
                    <a:pt x="123495" y="431959"/>
                  </a:lnTo>
                  <a:lnTo>
                    <a:pt x="117780" y="422434"/>
                  </a:lnTo>
                  <a:lnTo>
                    <a:pt x="113018" y="412909"/>
                  </a:lnTo>
                  <a:cubicBezTo>
                    <a:pt x="107303" y="399574"/>
                    <a:pt x="102540" y="386239"/>
                    <a:pt x="100635" y="371951"/>
                  </a:cubicBezTo>
                  <a:lnTo>
                    <a:pt x="91110" y="363379"/>
                  </a:lnTo>
                  <a:cubicBezTo>
                    <a:pt x="88253" y="361474"/>
                    <a:pt x="86348" y="358616"/>
                    <a:pt x="85395" y="354806"/>
                  </a:cubicBezTo>
                  <a:cubicBezTo>
                    <a:pt x="84443" y="350996"/>
                    <a:pt x="85395" y="347186"/>
                    <a:pt x="89205" y="345281"/>
                  </a:cubicBezTo>
                  <a:cubicBezTo>
                    <a:pt x="93015" y="343376"/>
                    <a:pt x="96825" y="343376"/>
                    <a:pt x="99683" y="345281"/>
                  </a:cubicBezTo>
                  <a:lnTo>
                    <a:pt x="113970" y="350996"/>
                  </a:lnTo>
                  <a:cubicBezTo>
                    <a:pt x="118733" y="353854"/>
                    <a:pt x="124448" y="354806"/>
                    <a:pt x="129210" y="355759"/>
                  </a:cubicBezTo>
                  <a:cubicBezTo>
                    <a:pt x="133020" y="356711"/>
                    <a:pt x="136830" y="356711"/>
                    <a:pt x="140640" y="356711"/>
                  </a:cubicBezTo>
                  <a:lnTo>
                    <a:pt x="134925" y="350996"/>
                  </a:lnTo>
                  <a:lnTo>
                    <a:pt x="128258" y="341471"/>
                  </a:lnTo>
                  <a:lnTo>
                    <a:pt x="121590" y="324326"/>
                  </a:lnTo>
                  <a:lnTo>
                    <a:pt x="117780" y="317659"/>
                  </a:lnTo>
                  <a:cubicBezTo>
                    <a:pt x="116828" y="313849"/>
                    <a:pt x="117780" y="310039"/>
                    <a:pt x="120638" y="308134"/>
                  </a:cubicBezTo>
                  <a:cubicBezTo>
                    <a:pt x="122543" y="306229"/>
                    <a:pt x="126353" y="306229"/>
                    <a:pt x="129210" y="307181"/>
                  </a:cubicBezTo>
                  <a:cubicBezTo>
                    <a:pt x="133020" y="309086"/>
                    <a:pt x="136830" y="310991"/>
                    <a:pt x="139688" y="313849"/>
                  </a:cubicBezTo>
                  <a:cubicBezTo>
                    <a:pt x="144450" y="317659"/>
                    <a:pt x="148260" y="322421"/>
                    <a:pt x="152070" y="327184"/>
                  </a:cubicBezTo>
                  <a:cubicBezTo>
                    <a:pt x="155880" y="331946"/>
                    <a:pt x="161595" y="335756"/>
                    <a:pt x="166358" y="339566"/>
                  </a:cubicBezTo>
                  <a:cubicBezTo>
                    <a:pt x="175883" y="346234"/>
                    <a:pt x="183503" y="350996"/>
                    <a:pt x="191123" y="356711"/>
                  </a:cubicBezTo>
                  <a:cubicBezTo>
                    <a:pt x="196838" y="360521"/>
                    <a:pt x="205410" y="364331"/>
                    <a:pt x="213983" y="366236"/>
                  </a:cubicBezTo>
                  <a:cubicBezTo>
                    <a:pt x="214935" y="366236"/>
                    <a:pt x="215888" y="366236"/>
                    <a:pt x="216840" y="366236"/>
                  </a:cubicBezTo>
                  <a:cubicBezTo>
                    <a:pt x="220650" y="367189"/>
                    <a:pt x="224460" y="365284"/>
                    <a:pt x="226365" y="361474"/>
                  </a:cubicBezTo>
                  <a:cubicBezTo>
                    <a:pt x="227318" y="360521"/>
                    <a:pt x="227318" y="358616"/>
                    <a:pt x="228270" y="357664"/>
                  </a:cubicBezTo>
                  <a:cubicBezTo>
                    <a:pt x="228270" y="355759"/>
                    <a:pt x="228270" y="354806"/>
                    <a:pt x="227318" y="352901"/>
                  </a:cubicBezTo>
                  <a:cubicBezTo>
                    <a:pt x="225413" y="348139"/>
                    <a:pt x="224460" y="342424"/>
                    <a:pt x="224460" y="336709"/>
                  </a:cubicBezTo>
                  <a:cubicBezTo>
                    <a:pt x="224460" y="330994"/>
                    <a:pt x="226365" y="325279"/>
                    <a:pt x="229223" y="319564"/>
                  </a:cubicBezTo>
                  <a:cubicBezTo>
                    <a:pt x="232080" y="314801"/>
                    <a:pt x="237795" y="313849"/>
                    <a:pt x="241605" y="317659"/>
                  </a:cubicBezTo>
                  <a:cubicBezTo>
                    <a:pt x="243510" y="319564"/>
                    <a:pt x="245415" y="322421"/>
                    <a:pt x="245415" y="325279"/>
                  </a:cubicBezTo>
                  <a:cubicBezTo>
                    <a:pt x="248273" y="341471"/>
                    <a:pt x="251130" y="357664"/>
                    <a:pt x="254940" y="373856"/>
                  </a:cubicBezTo>
                  <a:lnTo>
                    <a:pt x="316853" y="383381"/>
                  </a:lnTo>
                  <a:lnTo>
                    <a:pt x="324473" y="376714"/>
                  </a:lnTo>
                  <a:lnTo>
                    <a:pt x="335903" y="363379"/>
                  </a:lnTo>
                  <a:cubicBezTo>
                    <a:pt x="345428" y="351949"/>
                    <a:pt x="353048" y="340519"/>
                    <a:pt x="359715" y="327184"/>
                  </a:cubicBezTo>
                  <a:cubicBezTo>
                    <a:pt x="364478" y="318611"/>
                    <a:pt x="367335" y="309086"/>
                    <a:pt x="369240" y="299561"/>
                  </a:cubicBezTo>
                  <a:cubicBezTo>
                    <a:pt x="370193" y="298609"/>
                    <a:pt x="370193" y="297656"/>
                    <a:pt x="370193" y="297656"/>
                  </a:cubicBezTo>
                  <a:cubicBezTo>
                    <a:pt x="371145" y="290989"/>
                    <a:pt x="371145" y="284321"/>
                    <a:pt x="370193" y="277654"/>
                  </a:cubicBezTo>
                  <a:cubicBezTo>
                    <a:pt x="369240" y="270986"/>
                    <a:pt x="366383" y="264319"/>
                    <a:pt x="362573" y="259556"/>
                  </a:cubicBezTo>
                  <a:cubicBezTo>
                    <a:pt x="359715" y="254794"/>
                    <a:pt x="354953" y="250984"/>
                    <a:pt x="352095" y="247174"/>
                  </a:cubicBezTo>
                  <a:cubicBezTo>
                    <a:pt x="346380" y="241459"/>
                    <a:pt x="340665" y="235744"/>
                    <a:pt x="333998" y="231934"/>
                  </a:cubicBezTo>
                  <a:cubicBezTo>
                    <a:pt x="327330" y="227171"/>
                    <a:pt x="319710" y="225266"/>
                    <a:pt x="311138" y="223361"/>
                  </a:cubicBezTo>
                  <a:cubicBezTo>
                    <a:pt x="305423" y="221456"/>
                    <a:pt x="297803" y="219551"/>
                    <a:pt x="291135" y="218599"/>
                  </a:cubicBezTo>
                  <a:cubicBezTo>
                    <a:pt x="288278" y="216694"/>
                    <a:pt x="284468" y="216694"/>
                    <a:pt x="281610" y="216694"/>
                  </a:cubicBezTo>
                  <a:cubicBezTo>
                    <a:pt x="276848" y="215741"/>
                    <a:pt x="272085" y="214789"/>
                    <a:pt x="266370" y="214789"/>
                  </a:cubicBezTo>
                  <a:cubicBezTo>
                    <a:pt x="258750" y="214789"/>
                    <a:pt x="250178" y="213836"/>
                    <a:pt x="242558" y="212884"/>
                  </a:cubicBezTo>
                  <a:lnTo>
                    <a:pt x="232080" y="211931"/>
                  </a:lnTo>
                  <a:cubicBezTo>
                    <a:pt x="226365" y="210979"/>
                    <a:pt x="221603" y="209074"/>
                    <a:pt x="216840" y="206216"/>
                  </a:cubicBezTo>
                  <a:cubicBezTo>
                    <a:pt x="213983" y="203359"/>
                    <a:pt x="212078" y="200501"/>
                    <a:pt x="213030" y="196691"/>
                  </a:cubicBezTo>
                  <a:cubicBezTo>
                    <a:pt x="213983" y="191929"/>
                    <a:pt x="216840" y="188119"/>
                    <a:pt x="221603" y="186214"/>
                  </a:cubicBezTo>
                  <a:cubicBezTo>
                    <a:pt x="226365" y="184309"/>
                    <a:pt x="231128" y="183356"/>
                    <a:pt x="235890" y="182404"/>
                  </a:cubicBezTo>
                  <a:cubicBezTo>
                    <a:pt x="241605" y="182404"/>
                    <a:pt x="247320" y="182404"/>
                    <a:pt x="253035" y="182404"/>
                  </a:cubicBezTo>
                  <a:lnTo>
                    <a:pt x="288278" y="159544"/>
                  </a:lnTo>
                  <a:lnTo>
                    <a:pt x="284468" y="151924"/>
                  </a:lnTo>
                  <a:cubicBezTo>
                    <a:pt x="279705" y="143351"/>
                    <a:pt x="275895" y="133826"/>
                    <a:pt x="273990" y="124301"/>
                  </a:cubicBezTo>
                  <a:cubicBezTo>
                    <a:pt x="273038" y="120491"/>
                    <a:pt x="274943" y="116681"/>
                    <a:pt x="277800" y="114776"/>
                  </a:cubicBezTo>
                  <a:cubicBezTo>
                    <a:pt x="279705" y="112871"/>
                    <a:pt x="283515" y="112871"/>
                    <a:pt x="286373" y="112871"/>
                  </a:cubicBezTo>
                  <a:cubicBezTo>
                    <a:pt x="289230" y="113824"/>
                    <a:pt x="292088" y="114776"/>
                    <a:pt x="293993" y="116681"/>
                  </a:cubicBezTo>
                  <a:cubicBezTo>
                    <a:pt x="296850" y="119539"/>
                    <a:pt x="298755" y="123349"/>
                    <a:pt x="300660" y="126206"/>
                  </a:cubicBezTo>
                  <a:cubicBezTo>
                    <a:pt x="302565" y="130969"/>
                    <a:pt x="305423" y="134779"/>
                    <a:pt x="308280" y="138589"/>
                  </a:cubicBezTo>
                  <a:cubicBezTo>
                    <a:pt x="311138" y="142399"/>
                    <a:pt x="313995" y="145256"/>
                    <a:pt x="316853" y="148114"/>
                  </a:cubicBezTo>
                  <a:cubicBezTo>
                    <a:pt x="318758" y="150019"/>
                    <a:pt x="321615" y="151924"/>
                    <a:pt x="323520" y="153829"/>
                  </a:cubicBezTo>
                  <a:lnTo>
                    <a:pt x="327330" y="152876"/>
                  </a:lnTo>
                  <a:lnTo>
                    <a:pt x="333998" y="152876"/>
                  </a:lnTo>
                  <a:lnTo>
                    <a:pt x="353048" y="154781"/>
                  </a:lnTo>
                  <a:lnTo>
                    <a:pt x="371145" y="156686"/>
                  </a:lnTo>
                  <a:lnTo>
                    <a:pt x="394005" y="158591"/>
                  </a:lnTo>
                  <a:cubicBezTo>
                    <a:pt x="401625" y="159544"/>
                    <a:pt x="408293" y="158591"/>
                    <a:pt x="414960" y="156686"/>
                  </a:cubicBezTo>
                  <a:lnTo>
                    <a:pt x="417818" y="152876"/>
                  </a:lnTo>
                  <a:cubicBezTo>
                    <a:pt x="419723" y="150019"/>
                    <a:pt x="419723" y="148114"/>
                    <a:pt x="419723" y="145256"/>
                  </a:cubicBezTo>
                  <a:cubicBezTo>
                    <a:pt x="419723" y="144304"/>
                    <a:pt x="420675" y="144304"/>
                    <a:pt x="420675" y="143351"/>
                  </a:cubicBezTo>
                  <a:cubicBezTo>
                    <a:pt x="420675" y="140494"/>
                    <a:pt x="420675" y="137636"/>
                    <a:pt x="420675" y="135731"/>
                  </a:cubicBezTo>
                  <a:cubicBezTo>
                    <a:pt x="420675" y="132874"/>
                    <a:pt x="420675" y="130016"/>
                    <a:pt x="419723" y="127159"/>
                  </a:cubicBezTo>
                  <a:cubicBezTo>
                    <a:pt x="418770" y="125254"/>
                    <a:pt x="418770" y="122396"/>
                    <a:pt x="417818" y="120491"/>
                  </a:cubicBezTo>
                  <a:cubicBezTo>
                    <a:pt x="416865" y="119539"/>
                    <a:pt x="415913" y="118586"/>
                    <a:pt x="414960" y="117634"/>
                  </a:cubicBezTo>
                  <a:cubicBezTo>
                    <a:pt x="413055" y="116681"/>
                    <a:pt x="412103" y="115729"/>
                    <a:pt x="410198" y="114776"/>
                  </a:cubicBezTo>
                  <a:cubicBezTo>
                    <a:pt x="408293" y="112871"/>
                    <a:pt x="406388" y="110966"/>
                    <a:pt x="404483" y="110014"/>
                  </a:cubicBezTo>
                  <a:cubicBezTo>
                    <a:pt x="402578" y="109061"/>
                    <a:pt x="399720" y="108109"/>
                    <a:pt x="397815" y="106204"/>
                  </a:cubicBezTo>
                  <a:lnTo>
                    <a:pt x="386385" y="100489"/>
                  </a:lnTo>
                  <a:lnTo>
                    <a:pt x="378765" y="96679"/>
                  </a:lnTo>
                  <a:cubicBezTo>
                    <a:pt x="374003" y="94774"/>
                    <a:pt x="370193" y="90964"/>
                    <a:pt x="367335" y="88106"/>
                  </a:cubicBezTo>
                  <a:cubicBezTo>
                    <a:pt x="365430" y="86201"/>
                    <a:pt x="363525" y="84296"/>
                    <a:pt x="362573" y="82391"/>
                  </a:cubicBezTo>
                  <a:cubicBezTo>
                    <a:pt x="359715" y="79534"/>
                    <a:pt x="358763" y="76676"/>
                    <a:pt x="360668" y="73819"/>
                  </a:cubicBezTo>
                  <a:cubicBezTo>
                    <a:pt x="363525" y="68104"/>
                    <a:pt x="369240" y="66199"/>
                    <a:pt x="374955" y="67151"/>
                  </a:cubicBezTo>
                  <a:cubicBezTo>
                    <a:pt x="387338" y="70961"/>
                    <a:pt x="399720" y="75724"/>
                    <a:pt x="411150" y="83344"/>
                  </a:cubicBezTo>
                  <a:cubicBezTo>
                    <a:pt x="412103" y="83344"/>
                    <a:pt x="413055" y="84296"/>
                    <a:pt x="414008" y="84296"/>
                  </a:cubicBezTo>
                  <a:cubicBezTo>
                    <a:pt x="414960" y="84296"/>
                    <a:pt x="414960" y="84296"/>
                    <a:pt x="415913" y="84296"/>
                  </a:cubicBezTo>
                  <a:cubicBezTo>
                    <a:pt x="420675" y="83344"/>
                    <a:pt x="425438" y="80486"/>
                    <a:pt x="427343" y="75724"/>
                  </a:cubicBezTo>
                  <a:cubicBezTo>
                    <a:pt x="428295" y="72866"/>
                    <a:pt x="428295" y="70009"/>
                    <a:pt x="429248" y="67151"/>
                  </a:cubicBezTo>
                  <a:cubicBezTo>
                    <a:pt x="429248" y="67151"/>
                    <a:pt x="429248" y="67151"/>
                    <a:pt x="429248" y="66199"/>
                  </a:cubicBezTo>
                  <a:cubicBezTo>
                    <a:pt x="430200" y="63341"/>
                    <a:pt x="429248" y="60484"/>
                    <a:pt x="428295" y="57626"/>
                  </a:cubicBezTo>
                  <a:cubicBezTo>
                    <a:pt x="427343" y="55721"/>
                    <a:pt x="426390" y="52864"/>
                    <a:pt x="424485" y="50959"/>
                  </a:cubicBezTo>
                  <a:cubicBezTo>
                    <a:pt x="421628" y="48101"/>
                    <a:pt x="418770" y="46196"/>
                    <a:pt x="415913" y="43339"/>
                  </a:cubicBezTo>
                  <a:cubicBezTo>
                    <a:pt x="410198" y="39529"/>
                    <a:pt x="405435" y="34766"/>
                    <a:pt x="401625" y="29051"/>
                  </a:cubicBezTo>
                  <a:cubicBezTo>
                    <a:pt x="399720" y="27146"/>
                    <a:pt x="399720" y="24289"/>
                    <a:pt x="400673" y="22384"/>
                  </a:cubicBezTo>
                  <a:cubicBezTo>
                    <a:pt x="401625" y="20479"/>
                    <a:pt x="402578" y="18574"/>
                    <a:pt x="404483" y="16669"/>
                  </a:cubicBezTo>
                  <a:cubicBezTo>
                    <a:pt x="405435" y="16669"/>
                    <a:pt x="407340" y="16669"/>
                    <a:pt x="408293" y="15716"/>
                  </a:cubicBezTo>
                  <a:lnTo>
                    <a:pt x="408293" y="15716"/>
                  </a:lnTo>
                  <a:close/>
                  <a:moveTo>
                    <a:pt x="324473" y="188119"/>
                  </a:moveTo>
                  <a:cubicBezTo>
                    <a:pt x="323520" y="188119"/>
                    <a:pt x="321615" y="189071"/>
                    <a:pt x="320663" y="190976"/>
                  </a:cubicBezTo>
                  <a:cubicBezTo>
                    <a:pt x="319710" y="191929"/>
                    <a:pt x="320663" y="193834"/>
                    <a:pt x="321615" y="193834"/>
                  </a:cubicBezTo>
                  <a:cubicBezTo>
                    <a:pt x="327330" y="197644"/>
                    <a:pt x="332093" y="200501"/>
                    <a:pt x="337808" y="203359"/>
                  </a:cubicBezTo>
                  <a:cubicBezTo>
                    <a:pt x="343523" y="206216"/>
                    <a:pt x="348285" y="207169"/>
                    <a:pt x="354000" y="209074"/>
                  </a:cubicBezTo>
                  <a:cubicBezTo>
                    <a:pt x="355905" y="209074"/>
                    <a:pt x="357810" y="210026"/>
                    <a:pt x="358763" y="210026"/>
                  </a:cubicBezTo>
                  <a:cubicBezTo>
                    <a:pt x="364478" y="209074"/>
                    <a:pt x="370193" y="208121"/>
                    <a:pt x="375908" y="208121"/>
                  </a:cubicBezTo>
                  <a:cubicBezTo>
                    <a:pt x="376860" y="208121"/>
                    <a:pt x="378765" y="207169"/>
                    <a:pt x="380670" y="207169"/>
                  </a:cubicBezTo>
                  <a:cubicBezTo>
                    <a:pt x="380670" y="207169"/>
                    <a:pt x="380670" y="208121"/>
                    <a:pt x="380670" y="208121"/>
                  </a:cubicBezTo>
                  <a:cubicBezTo>
                    <a:pt x="383528" y="209074"/>
                    <a:pt x="386385" y="210026"/>
                    <a:pt x="389243" y="211931"/>
                  </a:cubicBezTo>
                  <a:cubicBezTo>
                    <a:pt x="390195" y="212884"/>
                    <a:pt x="391148" y="213836"/>
                    <a:pt x="391148" y="214789"/>
                  </a:cubicBezTo>
                  <a:cubicBezTo>
                    <a:pt x="391148" y="215741"/>
                    <a:pt x="390195" y="218599"/>
                    <a:pt x="390195" y="219551"/>
                  </a:cubicBezTo>
                  <a:cubicBezTo>
                    <a:pt x="390195" y="219551"/>
                    <a:pt x="390195" y="220504"/>
                    <a:pt x="390195" y="220504"/>
                  </a:cubicBezTo>
                  <a:cubicBezTo>
                    <a:pt x="389243" y="223361"/>
                    <a:pt x="388290" y="225266"/>
                    <a:pt x="388290" y="229076"/>
                  </a:cubicBezTo>
                  <a:cubicBezTo>
                    <a:pt x="387338" y="230981"/>
                    <a:pt x="388290" y="233839"/>
                    <a:pt x="388290" y="235744"/>
                  </a:cubicBezTo>
                  <a:lnTo>
                    <a:pt x="389243" y="239554"/>
                  </a:lnTo>
                  <a:cubicBezTo>
                    <a:pt x="391148" y="242411"/>
                    <a:pt x="392100" y="246221"/>
                    <a:pt x="394005" y="249079"/>
                  </a:cubicBezTo>
                  <a:cubicBezTo>
                    <a:pt x="397815" y="257651"/>
                    <a:pt x="400673" y="266224"/>
                    <a:pt x="402578" y="275749"/>
                  </a:cubicBezTo>
                  <a:lnTo>
                    <a:pt x="403530" y="281464"/>
                  </a:lnTo>
                  <a:cubicBezTo>
                    <a:pt x="408293" y="278606"/>
                    <a:pt x="414008" y="275749"/>
                    <a:pt x="418770" y="271939"/>
                  </a:cubicBezTo>
                  <a:cubicBezTo>
                    <a:pt x="421628" y="270034"/>
                    <a:pt x="423533" y="267176"/>
                    <a:pt x="427343" y="265271"/>
                  </a:cubicBezTo>
                  <a:cubicBezTo>
                    <a:pt x="429248" y="264319"/>
                    <a:pt x="432105" y="263366"/>
                    <a:pt x="434010" y="263366"/>
                  </a:cubicBezTo>
                  <a:cubicBezTo>
                    <a:pt x="437820" y="264319"/>
                    <a:pt x="441630" y="267176"/>
                    <a:pt x="441630" y="270986"/>
                  </a:cubicBezTo>
                  <a:cubicBezTo>
                    <a:pt x="441630" y="272891"/>
                    <a:pt x="441630" y="274796"/>
                    <a:pt x="441630" y="276701"/>
                  </a:cubicBezTo>
                  <a:cubicBezTo>
                    <a:pt x="441630" y="277654"/>
                    <a:pt x="440678" y="278606"/>
                    <a:pt x="440678" y="279559"/>
                  </a:cubicBezTo>
                  <a:cubicBezTo>
                    <a:pt x="439725" y="282416"/>
                    <a:pt x="437820" y="285274"/>
                    <a:pt x="435915" y="287179"/>
                  </a:cubicBezTo>
                  <a:cubicBezTo>
                    <a:pt x="431153" y="291941"/>
                    <a:pt x="426390" y="296704"/>
                    <a:pt x="421628" y="301466"/>
                  </a:cubicBezTo>
                  <a:cubicBezTo>
                    <a:pt x="416865" y="306229"/>
                    <a:pt x="412103" y="310991"/>
                    <a:pt x="408293" y="316706"/>
                  </a:cubicBezTo>
                  <a:cubicBezTo>
                    <a:pt x="399720" y="326231"/>
                    <a:pt x="392100" y="336709"/>
                    <a:pt x="386385" y="347186"/>
                  </a:cubicBezTo>
                  <a:cubicBezTo>
                    <a:pt x="381623" y="353854"/>
                    <a:pt x="377813" y="361474"/>
                    <a:pt x="373050" y="368141"/>
                  </a:cubicBezTo>
                  <a:lnTo>
                    <a:pt x="367335" y="376714"/>
                  </a:lnTo>
                  <a:lnTo>
                    <a:pt x="368288" y="376714"/>
                  </a:lnTo>
                  <a:cubicBezTo>
                    <a:pt x="390195" y="369094"/>
                    <a:pt x="411150" y="359569"/>
                    <a:pt x="430200" y="348139"/>
                  </a:cubicBezTo>
                  <a:cubicBezTo>
                    <a:pt x="437820" y="343376"/>
                    <a:pt x="444488" y="338614"/>
                    <a:pt x="450203" y="332899"/>
                  </a:cubicBezTo>
                  <a:cubicBezTo>
                    <a:pt x="457823" y="326231"/>
                    <a:pt x="465443" y="317659"/>
                    <a:pt x="470205" y="309086"/>
                  </a:cubicBezTo>
                  <a:cubicBezTo>
                    <a:pt x="474015" y="302419"/>
                    <a:pt x="477825" y="294799"/>
                    <a:pt x="479730" y="288131"/>
                  </a:cubicBezTo>
                  <a:cubicBezTo>
                    <a:pt x="480683" y="285274"/>
                    <a:pt x="480683" y="283369"/>
                    <a:pt x="481635" y="280511"/>
                  </a:cubicBezTo>
                  <a:cubicBezTo>
                    <a:pt x="483540" y="272891"/>
                    <a:pt x="482588" y="264319"/>
                    <a:pt x="480683" y="255746"/>
                  </a:cubicBezTo>
                  <a:cubicBezTo>
                    <a:pt x="477825" y="239554"/>
                    <a:pt x="469253" y="225266"/>
                    <a:pt x="457823" y="214789"/>
                  </a:cubicBezTo>
                  <a:cubicBezTo>
                    <a:pt x="450203" y="207169"/>
                    <a:pt x="440678" y="201454"/>
                    <a:pt x="430200" y="197644"/>
                  </a:cubicBezTo>
                  <a:cubicBezTo>
                    <a:pt x="419723" y="193834"/>
                    <a:pt x="408293" y="190024"/>
                    <a:pt x="397815" y="188119"/>
                  </a:cubicBezTo>
                  <a:cubicBezTo>
                    <a:pt x="394958" y="187166"/>
                    <a:pt x="391148" y="187166"/>
                    <a:pt x="388290" y="186214"/>
                  </a:cubicBezTo>
                  <a:cubicBezTo>
                    <a:pt x="378765" y="184309"/>
                    <a:pt x="369240" y="183356"/>
                    <a:pt x="358763" y="183356"/>
                  </a:cubicBezTo>
                  <a:cubicBezTo>
                    <a:pt x="356858" y="183356"/>
                    <a:pt x="354953" y="183356"/>
                    <a:pt x="354000" y="183356"/>
                  </a:cubicBezTo>
                  <a:cubicBezTo>
                    <a:pt x="352095" y="183356"/>
                    <a:pt x="351143" y="183356"/>
                    <a:pt x="349238" y="183356"/>
                  </a:cubicBezTo>
                  <a:cubicBezTo>
                    <a:pt x="348285" y="183356"/>
                    <a:pt x="346380" y="184309"/>
                    <a:pt x="345428" y="184309"/>
                  </a:cubicBezTo>
                  <a:cubicBezTo>
                    <a:pt x="341618" y="185261"/>
                    <a:pt x="337808" y="185261"/>
                    <a:pt x="333045" y="185261"/>
                  </a:cubicBezTo>
                  <a:cubicBezTo>
                    <a:pt x="329235" y="187166"/>
                    <a:pt x="326378" y="187166"/>
                    <a:pt x="324473" y="188119"/>
                  </a:cubicBezTo>
                  <a:lnTo>
                    <a:pt x="324473" y="188119"/>
                  </a:lnTo>
                  <a:lnTo>
                    <a:pt x="324473" y="188119"/>
                  </a:lnTo>
                  <a:close/>
                  <a:moveTo>
                    <a:pt x="137783" y="375761"/>
                  </a:moveTo>
                  <a:cubicBezTo>
                    <a:pt x="137783" y="385286"/>
                    <a:pt x="139688" y="394811"/>
                    <a:pt x="142545" y="403384"/>
                  </a:cubicBezTo>
                  <a:cubicBezTo>
                    <a:pt x="147308" y="413861"/>
                    <a:pt x="154928" y="423386"/>
                    <a:pt x="164453" y="430054"/>
                  </a:cubicBezTo>
                  <a:cubicBezTo>
                    <a:pt x="167310" y="431959"/>
                    <a:pt x="170168" y="433864"/>
                    <a:pt x="173978" y="434816"/>
                  </a:cubicBezTo>
                  <a:cubicBezTo>
                    <a:pt x="176835" y="435769"/>
                    <a:pt x="178740" y="435769"/>
                    <a:pt x="180645" y="435769"/>
                  </a:cubicBezTo>
                  <a:cubicBezTo>
                    <a:pt x="181598" y="435769"/>
                    <a:pt x="183503" y="436721"/>
                    <a:pt x="184455" y="436721"/>
                  </a:cubicBezTo>
                  <a:cubicBezTo>
                    <a:pt x="185408" y="436721"/>
                    <a:pt x="186360" y="436721"/>
                    <a:pt x="186360" y="436721"/>
                  </a:cubicBezTo>
                  <a:lnTo>
                    <a:pt x="190170" y="435769"/>
                  </a:lnTo>
                  <a:cubicBezTo>
                    <a:pt x="190170" y="431959"/>
                    <a:pt x="188265" y="429101"/>
                    <a:pt x="185408" y="426244"/>
                  </a:cubicBezTo>
                  <a:cubicBezTo>
                    <a:pt x="181598" y="422434"/>
                    <a:pt x="178740" y="417671"/>
                    <a:pt x="176835" y="412909"/>
                  </a:cubicBezTo>
                  <a:cubicBezTo>
                    <a:pt x="176835" y="411956"/>
                    <a:pt x="175883" y="410051"/>
                    <a:pt x="175883" y="409099"/>
                  </a:cubicBezTo>
                  <a:cubicBezTo>
                    <a:pt x="175883" y="407194"/>
                    <a:pt x="177788" y="405289"/>
                    <a:pt x="180645" y="404336"/>
                  </a:cubicBezTo>
                  <a:cubicBezTo>
                    <a:pt x="183503" y="403384"/>
                    <a:pt x="187313" y="402431"/>
                    <a:pt x="191123" y="402431"/>
                  </a:cubicBezTo>
                  <a:cubicBezTo>
                    <a:pt x="192075" y="402431"/>
                    <a:pt x="193028" y="403384"/>
                    <a:pt x="193980" y="403384"/>
                  </a:cubicBezTo>
                  <a:cubicBezTo>
                    <a:pt x="198743" y="404336"/>
                    <a:pt x="202553" y="407194"/>
                    <a:pt x="206363" y="410051"/>
                  </a:cubicBezTo>
                  <a:cubicBezTo>
                    <a:pt x="210173" y="412909"/>
                    <a:pt x="214935" y="415766"/>
                    <a:pt x="218745" y="418624"/>
                  </a:cubicBezTo>
                  <a:cubicBezTo>
                    <a:pt x="222555" y="422434"/>
                    <a:pt x="225413" y="425291"/>
                    <a:pt x="228270" y="429101"/>
                  </a:cubicBezTo>
                  <a:lnTo>
                    <a:pt x="232080" y="432911"/>
                  </a:lnTo>
                  <a:cubicBezTo>
                    <a:pt x="246368" y="436721"/>
                    <a:pt x="261608" y="439579"/>
                    <a:pt x="276848" y="439579"/>
                  </a:cubicBezTo>
                  <a:lnTo>
                    <a:pt x="287325" y="439579"/>
                  </a:lnTo>
                  <a:lnTo>
                    <a:pt x="293993" y="439579"/>
                  </a:lnTo>
                  <a:cubicBezTo>
                    <a:pt x="293993" y="436721"/>
                    <a:pt x="293040" y="432911"/>
                    <a:pt x="291135" y="430054"/>
                  </a:cubicBezTo>
                  <a:cubicBezTo>
                    <a:pt x="289230" y="426244"/>
                    <a:pt x="287325" y="422434"/>
                    <a:pt x="284468" y="420529"/>
                  </a:cubicBezTo>
                  <a:cubicBezTo>
                    <a:pt x="280658" y="416719"/>
                    <a:pt x="274943" y="412909"/>
                    <a:pt x="270180" y="410051"/>
                  </a:cubicBezTo>
                  <a:cubicBezTo>
                    <a:pt x="263513" y="406241"/>
                    <a:pt x="256845" y="403384"/>
                    <a:pt x="250178" y="401479"/>
                  </a:cubicBezTo>
                  <a:cubicBezTo>
                    <a:pt x="236843" y="396716"/>
                    <a:pt x="224460" y="392906"/>
                    <a:pt x="210173" y="390049"/>
                  </a:cubicBezTo>
                  <a:lnTo>
                    <a:pt x="202553" y="388144"/>
                  </a:lnTo>
                  <a:lnTo>
                    <a:pt x="196838" y="387191"/>
                  </a:lnTo>
                  <a:lnTo>
                    <a:pt x="184455" y="385286"/>
                  </a:lnTo>
                  <a:lnTo>
                    <a:pt x="154928" y="378619"/>
                  </a:lnTo>
                  <a:lnTo>
                    <a:pt x="137783" y="375761"/>
                  </a:lnTo>
                  <a:lnTo>
                    <a:pt x="137783" y="375761"/>
                  </a:lnTo>
                  <a:lnTo>
                    <a:pt x="137783" y="375761"/>
                  </a:lnTo>
                  <a:close/>
                </a:path>
              </a:pathLst>
            </a:custGeom>
            <a:grpFill/>
            <a:ln w="9525" cap="flat">
              <a:noFill/>
              <a:prstDash val="solid"/>
              <a:miter/>
            </a:ln>
          </p:spPr>
          <p:txBody>
            <a:bodyPr rtlCol="0" anchor="ctr"/>
            <a:lstStyle/>
            <a:p>
              <a:pPr defTabSz="685137"/>
              <a:endParaRPr lang="en-US" sz="1400">
                <a:solidFill>
                  <a:prstClr val="black"/>
                </a:solidFill>
              </a:endParaRPr>
            </a:p>
          </p:txBody>
        </p:sp>
        <p:sp>
          <p:nvSpPr>
            <p:cNvPr id="85" name="Freeform: Shape 84"/>
            <p:cNvSpPr/>
            <p:nvPr/>
          </p:nvSpPr>
          <p:spPr>
            <a:xfrm>
              <a:off x="1178536" y="3854814"/>
              <a:ext cx="5181600" cy="838200"/>
            </a:xfrm>
            <a:custGeom>
              <a:avLst/>
              <a:gdLst>
                <a:gd name="connsiteX0" fmla="*/ 4796314 w 5181600"/>
                <a:gd name="connsiteY0" fmla="*/ 7144 h 838200"/>
                <a:gd name="connsiteX1" fmla="*/ 4763929 w 5181600"/>
                <a:gd name="connsiteY1" fmla="*/ 12859 h 838200"/>
                <a:gd name="connsiteX2" fmla="*/ 4720114 w 5181600"/>
                <a:gd name="connsiteY2" fmla="*/ 53816 h 838200"/>
                <a:gd name="connsiteX3" fmla="*/ 4702969 w 5181600"/>
                <a:gd name="connsiteY3" fmla="*/ 79534 h 838200"/>
                <a:gd name="connsiteX4" fmla="*/ 4691539 w 5181600"/>
                <a:gd name="connsiteY4" fmla="*/ 105251 h 838200"/>
                <a:gd name="connsiteX5" fmla="*/ 4607719 w 5181600"/>
                <a:gd name="connsiteY5" fmla="*/ 190976 h 838200"/>
                <a:gd name="connsiteX6" fmla="*/ 4581049 w 5181600"/>
                <a:gd name="connsiteY6" fmla="*/ 210979 h 838200"/>
                <a:gd name="connsiteX7" fmla="*/ 4555331 w 5181600"/>
                <a:gd name="connsiteY7" fmla="*/ 221456 h 838200"/>
                <a:gd name="connsiteX8" fmla="*/ 4547711 w 5181600"/>
                <a:gd name="connsiteY8" fmla="*/ 203359 h 838200"/>
                <a:gd name="connsiteX9" fmla="*/ 4304824 w 5181600"/>
                <a:gd name="connsiteY9" fmla="*/ 173831 h 838200"/>
                <a:gd name="connsiteX10" fmla="*/ 4224814 w 5181600"/>
                <a:gd name="connsiteY10" fmla="*/ 168116 h 838200"/>
                <a:gd name="connsiteX11" fmla="*/ 4224814 w 5181600"/>
                <a:gd name="connsiteY11" fmla="*/ 168116 h 838200"/>
                <a:gd name="connsiteX12" fmla="*/ 1992154 w 5181600"/>
                <a:gd name="connsiteY12" fmla="*/ 29051 h 838200"/>
                <a:gd name="connsiteX13" fmla="*/ 1176814 w 5181600"/>
                <a:gd name="connsiteY13" fmla="*/ 10954 h 838200"/>
                <a:gd name="connsiteX14" fmla="*/ 551974 w 5181600"/>
                <a:gd name="connsiteY14" fmla="*/ 12859 h 838200"/>
                <a:gd name="connsiteX15" fmla="*/ 10001 w 5181600"/>
                <a:gd name="connsiteY15" fmla="*/ 29051 h 838200"/>
                <a:gd name="connsiteX16" fmla="*/ 7144 w 5181600"/>
                <a:gd name="connsiteY16" fmla="*/ 30004 h 838200"/>
                <a:gd name="connsiteX17" fmla="*/ 551974 w 5181600"/>
                <a:gd name="connsiteY17" fmla="*/ 31909 h 838200"/>
                <a:gd name="connsiteX18" fmla="*/ 1990249 w 5181600"/>
                <a:gd name="connsiteY18" fmla="*/ 48101 h 838200"/>
                <a:gd name="connsiteX19" fmla="*/ 4221957 w 5181600"/>
                <a:gd name="connsiteY19" fmla="*/ 187166 h 838200"/>
                <a:gd name="connsiteX20" fmla="*/ 4341019 w 5181600"/>
                <a:gd name="connsiteY20" fmla="*/ 200501 h 838200"/>
                <a:gd name="connsiteX21" fmla="*/ 4501992 w 5181600"/>
                <a:gd name="connsiteY21" fmla="*/ 232886 h 838200"/>
                <a:gd name="connsiteX22" fmla="*/ 4532472 w 5181600"/>
                <a:gd name="connsiteY22" fmla="*/ 313849 h 838200"/>
                <a:gd name="connsiteX23" fmla="*/ 4446747 w 5181600"/>
                <a:gd name="connsiteY23" fmla="*/ 314801 h 838200"/>
                <a:gd name="connsiteX24" fmla="*/ 4407694 w 5181600"/>
                <a:gd name="connsiteY24" fmla="*/ 273844 h 838200"/>
                <a:gd name="connsiteX25" fmla="*/ 4343876 w 5181600"/>
                <a:gd name="connsiteY25" fmla="*/ 319564 h 838200"/>
                <a:gd name="connsiteX26" fmla="*/ 4378167 w 5181600"/>
                <a:gd name="connsiteY26" fmla="*/ 313849 h 838200"/>
                <a:gd name="connsiteX27" fmla="*/ 4396264 w 5181600"/>
                <a:gd name="connsiteY27" fmla="*/ 340519 h 838200"/>
                <a:gd name="connsiteX28" fmla="*/ 4280059 w 5181600"/>
                <a:gd name="connsiteY28" fmla="*/ 379571 h 838200"/>
                <a:gd name="connsiteX29" fmla="*/ 4215289 w 5181600"/>
                <a:gd name="connsiteY29" fmla="*/ 353854 h 838200"/>
                <a:gd name="connsiteX30" fmla="*/ 4090511 w 5181600"/>
                <a:gd name="connsiteY30" fmla="*/ 444341 h 838200"/>
                <a:gd name="connsiteX31" fmla="*/ 4085749 w 5181600"/>
                <a:gd name="connsiteY31" fmla="*/ 554831 h 838200"/>
                <a:gd name="connsiteX32" fmla="*/ 4132422 w 5181600"/>
                <a:gd name="connsiteY32" fmla="*/ 623411 h 838200"/>
                <a:gd name="connsiteX33" fmla="*/ 4177189 w 5181600"/>
                <a:gd name="connsiteY33" fmla="*/ 654844 h 838200"/>
                <a:gd name="connsiteX34" fmla="*/ 4584859 w 5181600"/>
                <a:gd name="connsiteY34" fmla="*/ 792004 h 838200"/>
                <a:gd name="connsiteX35" fmla="*/ 5042059 w 5181600"/>
                <a:gd name="connsiteY35" fmla="*/ 822484 h 838200"/>
                <a:gd name="connsiteX36" fmla="*/ 5097304 w 5181600"/>
                <a:gd name="connsiteY36" fmla="*/ 755809 h 838200"/>
                <a:gd name="connsiteX37" fmla="*/ 5025867 w 5181600"/>
                <a:gd name="connsiteY37" fmla="*/ 667226 h 838200"/>
                <a:gd name="connsiteX38" fmla="*/ 4964906 w 5181600"/>
                <a:gd name="connsiteY38" fmla="*/ 697706 h 838200"/>
                <a:gd name="connsiteX39" fmla="*/ 4973479 w 5181600"/>
                <a:gd name="connsiteY39" fmla="*/ 751046 h 838200"/>
                <a:gd name="connsiteX40" fmla="*/ 4980147 w 5181600"/>
                <a:gd name="connsiteY40" fmla="*/ 723424 h 838200"/>
                <a:gd name="connsiteX41" fmla="*/ 5059204 w 5181600"/>
                <a:gd name="connsiteY41" fmla="*/ 694849 h 838200"/>
                <a:gd name="connsiteX42" fmla="*/ 5052536 w 5181600"/>
                <a:gd name="connsiteY42" fmla="*/ 789146 h 838200"/>
                <a:gd name="connsiteX43" fmla="*/ 4911567 w 5181600"/>
                <a:gd name="connsiteY43" fmla="*/ 780574 h 838200"/>
                <a:gd name="connsiteX44" fmla="*/ 4877277 w 5181600"/>
                <a:gd name="connsiteY44" fmla="*/ 726281 h 838200"/>
                <a:gd name="connsiteX45" fmla="*/ 4878229 w 5181600"/>
                <a:gd name="connsiteY45" fmla="*/ 670084 h 838200"/>
                <a:gd name="connsiteX46" fmla="*/ 4998244 w 5181600"/>
                <a:gd name="connsiteY46" fmla="*/ 532924 h 838200"/>
                <a:gd name="connsiteX47" fmla="*/ 5097304 w 5181600"/>
                <a:gd name="connsiteY47" fmla="*/ 406241 h 838200"/>
                <a:gd name="connsiteX48" fmla="*/ 5135404 w 5181600"/>
                <a:gd name="connsiteY48" fmla="*/ 387191 h 838200"/>
                <a:gd name="connsiteX49" fmla="*/ 5103019 w 5181600"/>
                <a:gd name="connsiteY49" fmla="*/ 362426 h 838200"/>
                <a:gd name="connsiteX50" fmla="*/ 5105877 w 5181600"/>
                <a:gd name="connsiteY50" fmla="*/ 346234 h 838200"/>
                <a:gd name="connsiteX51" fmla="*/ 5147786 w 5181600"/>
                <a:gd name="connsiteY51" fmla="*/ 342424 h 838200"/>
                <a:gd name="connsiteX52" fmla="*/ 5172552 w 5181600"/>
                <a:gd name="connsiteY52" fmla="*/ 329089 h 838200"/>
                <a:gd name="connsiteX53" fmla="*/ 5161122 w 5181600"/>
                <a:gd name="connsiteY53" fmla="*/ 298609 h 838200"/>
                <a:gd name="connsiteX54" fmla="*/ 5115402 w 5181600"/>
                <a:gd name="connsiteY54" fmla="*/ 268129 h 838200"/>
                <a:gd name="connsiteX55" fmla="*/ 4924902 w 5181600"/>
                <a:gd name="connsiteY55" fmla="*/ 192881 h 838200"/>
                <a:gd name="connsiteX56" fmla="*/ 4844892 w 5181600"/>
                <a:gd name="connsiteY56" fmla="*/ 154781 h 838200"/>
                <a:gd name="connsiteX57" fmla="*/ 4909661 w 5181600"/>
                <a:gd name="connsiteY57" fmla="*/ 94774 h 838200"/>
                <a:gd name="connsiteX58" fmla="*/ 4936331 w 5181600"/>
                <a:gd name="connsiteY58" fmla="*/ 87154 h 838200"/>
                <a:gd name="connsiteX59" fmla="*/ 4906804 w 5181600"/>
                <a:gd name="connsiteY59" fmla="*/ 66199 h 838200"/>
                <a:gd name="connsiteX60" fmla="*/ 4852511 w 5181600"/>
                <a:gd name="connsiteY60" fmla="*/ 27146 h 838200"/>
                <a:gd name="connsiteX61" fmla="*/ 4796314 w 5181600"/>
                <a:gd name="connsiteY61" fmla="*/ 7144 h 838200"/>
                <a:gd name="connsiteX62" fmla="*/ 4796314 w 5181600"/>
                <a:gd name="connsiteY62" fmla="*/ 7144 h 838200"/>
                <a:gd name="connsiteX63" fmla="*/ 4214336 w 5181600"/>
                <a:gd name="connsiteY63" fmla="*/ 383381 h 838200"/>
                <a:gd name="connsiteX64" fmla="*/ 4221957 w 5181600"/>
                <a:gd name="connsiteY64" fmla="*/ 383381 h 838200"/>
                <a:gd name="connsiteX65" fmla="*/ 4281011 w 5181600"/>
                <a:gd name="connsiteY65" fmla="*/ 417671 h 838200"/>
                <a:gd name="connsiteX66" fmla="*/ 4298157 w 5181600"/>
                <a:gd name="connsiteY66" fmla="*/ 485299 h 838200"/>
                <a:gd name="connsiteX67" fmla="*/ 4295299 w 5181600"/>
                <a:gd name="connsiteY67" fmla="*/ 492919 h 838200"/>
                <a:gd name="connsiteX68" fmla="*/ 4295299 w 5181600"/>
                <a:gd name="connsiteY68" fmla="*/ 493871 h 838200"/>
                <a:gd name="connsiteX69" fmla="*/ 4210526 w 5181600"/>
                <a:gd name="connsiteY69" fmla="*/ 524351 h 838200"/>
                <a:gd name="connsiteX70" fmla="*/ 4185761 w 5181600"/>
                <a:gd name="connsiteY70" fmla="*/ 495776 h 838200"/>
                <a:gd name="connsiteX71" fmla="*/ 4187666 w 5181600"/>
                <a:gd name="connsiteY71" fmla="*/ 459581 h 838200"/>
                <a:gd name="connsiteX72" fmla="*/ 4205764 w 5181600"/>
                <a:gd name="connsiteY72" fmla="*/ 445294 h 838200"/>
                <a:gd name="connsiteX73" fmla="*/ 4223861 w 5181600"/>
                <a:gd name="connsiteY73" fmla="*/ 449104 h 838200"/>
                <a:gd name="connsiteX74" fmla="*/ 4236244 w 5181600"/>
                <a:gd name="connsiteY74" fmla="*/ 449104 h 838200"/>
                <a:gd name="connsiteX75" fmla="*/ 4236244 w 5181600"/>
                <a:gd name="connsiteY75" fmla="*/ 435769 h 838200"/>
                <a:gd name="connsiteX76" fmla="*/ 4219099 w 5181600"/>
                <a:gd name="connsiteY76" fmla="*/ 426244 h 838200"/>
                <a:gd name="connsiteX77" fmla="*/ 4201001 w 5181600"/>
                <a:gd name="connsiteY77" fmla="*/ 427196 h 838200"/>
                <a:gd name="connsiteX78" fmla="*/ 4173379 w 5181600"/>
                <a:gd name="connsiteY78" fmla="*/ 449104 h 838200"/>
                <a:gd name="connsiteX79" fmla="*/ 4169569 w 5181600"/>
                <a:gd name="connsiteY79" fmla="*/ 501491 h 838200"/>
                <a:gd name="connsiteX80" fmla="*/ 4202907 w 5181600"/>
                <a:gd name="connsiteY80" fmla="*/ 540544 h 838200"/>
                <a:gd name="connsiteX81" fmla="*/ 4300061 w 5181600"/>
                <a:gd name="connsiteY81" fmla="*/ 518636 h 838200"/>
                <a:gd name="connsiteX82" fmla="*/ 4309586 w 5181600"/>
                <a:gd name="connsiteY82" fmla="*/ 520541 h 838200"/>
                <a:gd name="connsiteX83" fmla="*/ 4305776 w 5181600"/>
                <a:gd name="connsiteY83" fmla="*/ 570071 h 838200"/>
                <a:gd name="connsiteX84" fmla="*/ 4258151 w 5181600"/>
                <a:gd name="connsiteY84" fmla="*/ 617696 h 838200"/>
                <a:gd name="connsiteX85" fmla="*/ 4136231 w 5181600"/>
                <a:gd name="connsiteY85" fmla="*/ 582454 h 838200"/>
                <a:gd name="connsiteX86" fmla="*/ 4149566 w 5181600"/>
                <a:gd name="connsiteY86" fmla="*/ 405289 h 838200"/>
                <a:gd name="connsiteX87" fmla="*/ 4214336 w 5181600"/>
                <a:gd name="connsiteY87" fmla="*/ 383381 h 838200"/>
                <a:gd name="connsiteX88" fmla="*/ 4214336 w 5181600"/>
                <a:gd name="connsiteY88" fmla="*/ 383381 h 838200"/>
                <a:gd name="connsiteX89" fmla="*/ 4214336 w 5181600"/>
                <a:gd name="connsiteY89" fmla="*/ 383381 h 838200"/>
                <a:gd name="connsiteX90" fmla="*/ 4336257 w 5181600"/>
                <a:gd name="connsiteY90" fmla="*/ 583406 h 838200"/>
                <a:gd name="connsiteX91" fmla="*/ 4350544 w 5181600"/>
                <a:gd name="connsiteY91" fmla="*/ 584359 h 838200"/>
                <a:gd name="connsiteX92" fmla="*/ 4425792 w 5181600"/>
                <a:gd name="connsiteY92" fmla="*/ 664369 h 838200"/>
                <a:gd name="connsiteX93" fmla="*/ 4367689 w 5181600"/>
                <a:gd name="connsiteY93" fmla="*/ 711994 h 838200"/>
                <a:gd name="connsiteX94" fmla="*/ 4349592 w 5181600"/>
                <a:gd name="connsiteY94" fmla="*/ 646271 h 838200"/>
                <a:gd name="connsiteX95" fmla="*/ 4372451 w 5181600"/>
                <a:gd name="connsiteY95" fmla="*/ 678656 h 838200"/>
                <a:gd name="connsiteX96" fmla="*/ 4381976 w 5181600"/>
                <a:gd name="connsiteY96" fmla="*/ 704374 h 838200"/>
                <a:gd name="connsiteX97" fmla="*/ 4369594 w 5181600"/>
                <a:gd name="connsiteY97" fmla="*/ 636746 h 838200"/>
                <a:gd name="connsiteX98" fmla="*/ 4303872 w 5181600"/>
                <a:gd name="connsiteY98" fmla="*/ 672941 h 838200"/>
                <a:gd name="connsiteX99" fmla="*/ 4286726 w 5181600"/>
                <a:gd name="connsiteY99" fmla="*/ 688181 h 838200"/>
                <a:gd name="connsiteX100" fmla="*/ 4285774 w 5181600"/>
                <a:gd name="connsiteY100" fmla="*/ 626269 h 838200"/>
                <a:gd name="connsiteX101" fmla="*/ 4336257 w 5181600"/>
                <a:gd name="connsiteY101" fmla="*/ 583406 h 838200"/>
                <a:gd name="connsiteX102" fmla="*/ 4444842 w 5181600"/>
                <a:gd name="connsiteY102" fmla="*/ 607219 h 838200"/>
                <a:gd name="connsiteX103" fmla="*/ 4511517 w 5181600"/>
                <a:gd name="connsiteY103" fmla="*/ 621506 h 838200"/>
                <a:gd name="connsiteX104" fmla="*/ 4548664 w 5181600"/>
                <a:gd name="connsiteY104" fmla="*/ 659606 h 838200"/>
                <a:gd name="connsiteX105" fmla="*/ 4558189 w 5181600"/>
                <a:gd name="connsiteY105" fmla="*/ 702469 h 838200"/>
                <a:gd name="connsiteX106" fmla="*/ 4628674 w 5181600"/>
                <a:gd name="connsiteY106" fmla="*/ 679609 h 838200"/>
                <a:gd name="connsiteX107" fmla="*/ 4683919 w 5181600"/>
                <a:gd name="connsiteY107" fmla="*/ 660559 h 838200"/>
                <a:gd name="connsiteX108" fmla="*/ 4689634 w 5181600"/>
                <a:gd name="connsiteY108" fmla="*/ 661511 h 838200"/>
                <a:gd name="connsiteX109" fmla="*/ 4699159 w 5181600"/>
                <a:gd name="connsiteY109" fmla="*/ 663416 h 838200"/>
                <a:gd name="connsiteX110" fmla="*/ 4803934 w 5181600"/>
                <a:gd name="connsiteY110" fmla="*/ 714851 h 838200"/>
                <a:gd name="connsiteX111" fmla="*/ 4850606 w 5181600"/>
                <a:gd name="connsiteY111" fmla="*/ 748189 h 838200"/>
                <a:gd name="connsiteX112" fmla="*/ 4879181 w 5181600"/>
                <a:gd name="connsiteY112" fmla="*/ 761524 h 838200"/>
                <a:gd name="connsiteX113" fmla="*/ 4867752 w 5181600"/>
                <a:gd name="connsiteY113" fmla="*/ 788194 h 838200"/>
                <a:gd name="connsiteX114" fmla="*/ 4844892 w 5181600"/>
                <a:gd name="connsiteY114" fmla="*/ 784384 h 838200"/>
                <a:gd name="connsiteX115" fmla="*/ 4660106 w 5181600"/>
                <a:gd name="connsiteY115" fmla="*/ 776764 h 838200"/>
                <a:gd name="connsiteX116" fmla="*/ 4606767 w 5181600"/>
                <a:gd name="connsiteY116" fmla="*/ 768191 h 838200"/>
                <a:gd name="connsiteX117" fmla="*/ 4510564 w 5181600"/>
                <a:gd name="connsiteY117" fmla="*/ 675799 h 838200"/>
                <a:gd name="connsiteX118" fmla="*/ 4497229 w 5181600"/>
                <a:gd name="connsiteY118" fmla="*/ 648176 h 838200"/>
                <a:gd name="connsiteX119" fmla="*/ 4494372 w 5181600"/>
                <a:gd name="connsiteY119" fmla="*/ 677704 h 838200"/>
                <a:gd name="connsiteX120" fmla="*/ 4491514 w 5181600"/>
                <a:gd name="connsiteY120" fmla="*/ 729139 h 838200"/>
                <a:gd name="connsiteX121" fmla="*/ 4450557 w 5181600"/>
                <a:gd name="connsiteY121" fmla="*/ 666274 h 838200"/>
                <a:gd name="connsiteX122" fmla="*/ 4444842 w 5181600"/>
                <a:gd name="connsiteY122" fmla="*/ 607219 h 838200"/>
                <a:gd name="connsiteX123" fmla="*/ 4444842 w 5181600"/>
                <a:gd name="connsiteY123" fmla="*/ 607219 h 838200"/>
                <a:gd name="connsiteX124" fmla="*/ 4661059 w 5181600"/>
                <a:gd name="connsiteY124" fmla="*/ 774859 h 838200"/>
                <a:gd name="connsiteX125" fmla="*/ 4671536 w 5181600"/>
                <a:gd name="connsiteY125" fmla="*/ 775811 h 838200"/>
                <a:gd name="connsiteX126" fmla="*/ 4694397 w 5181600"/>
                <a:gd name="connsiteY126" fmla="*/ 660559 h 838200"/>
                <a:gd name="connsiteX127" fmla="*/ 4683919 w 5181600"/>
                <a:gd name="connsiteY127" fmla="*/ 659606 h 838200"/>
                <a:gd name="connsiteX128" fmla="*/ 4681061 w 5181600"/>
                <a:gd name="connsiteY128" fmla="*/ 677704 h 838200"/>
                <a:gd name="connsiteX129" fmla="*/ 4670584 w 5181600"/>
                <a:gd name="connsiteY129" fmla="*/ 727234 h 838200"/>
                <a:gd name="connsiteX130" fmla="*/ 4661059 w 5181600"/>
                <a:gd name="connsiteY130" fmla="*/ 774859 h 838200"/>
                <a:gd name="connsiteX131" fmla="*/ 4661059 w 5181600"/>
                <a:gd name="connsiteY131" fmla="*/ 774859 h 838200"/>
                <a:gd name="connsiteX132" fmla="*/ 4585811 w 5181600"/>
                <a:gd name="connsiteY132" fmla="*/ 650081 h 838200"/>
                <a:gd name="connsiteX133" fmla="*/ 4608672 w 5181600"/>
                <a:gd name="connsiteY133" fmla="*/ 661511 h 838200"/>
                <a:gd name="connsiteX134" fmla="*/ 4607719 w 5181600"/>
                <a:gd name="connsiteY134" fmla="*/ 693896 h 838200"/>
                <a:gd name="connsiteX135" fmla="*/ 4573429 w 5181600"/>
                <a:gd name="connsiteY135" fmla="*/ 685324 h 838200"/>
                <a:gd name="connsiteX136" fmla="*/ 4585811 w 5181600"/>
                <a:gd name="connsiteY136" fmla="*/ 650081 h 838200"/>
                <a:gd name="connsiteX137" fmla="*/ 4822031 w 5181600"/>
                <a:gd name="connsiteY137" fmla="*/ 679609 h 838200"/>
                <a:gd name="connsiteX138" fmla="*/ 4844892 w 5181600"/>
                <a:gd name="connsiteY138" fmla="*/ 704374 h 838200"/>
                <a:gd name="connsiteX139" fmla="*/ 4822031 w 5181600"/>
                <a:gd name="connsiteY139" fmla="*/ 709136 h 838200"/>
                <a:gd name="connsiteX140" fmla="*/ 4822031 w 5181600"/>
                <a:gd name="connsiteY140" fmla="*/ 679609 h 838200"/>
                <a:gd name="connsiteX141" fmla="*/ 5031581 w 5181600"/>
                <a:gd name="connsiteY141" fmla="*/ 711994 h 838200"/>
                <a:gd name="connsiteX142" fmla="*/ 5014436 w 5181600"/>
                <a:gd name="connsiteY142" fmla="*/ 731996 h 838200"/>
                <a:gd name="connsiteX143" fmla="*/ 5018247 w 5181600"/>
                <a:gd name="connsiteY143" fmla="*/ 753904 h 838200"/>
                <a:gd name="connsiteX144" fmla="*/ 5035392 w 5181600"/>
                <a:gd name="connsiteY144" fmla="*/ 732949 h 838200"/>
                <a:gd name="connsiteX145" fmla="*/ 5031581 w 5181600"/>
                <a:gd name="connsiteY145" fmla="*/ 711994 h 838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5181600" h="838200">
                  <a:moveTo>
                    <a:pt x="4796314" y="7144"/>
                  </a:moveTo>
                  <a:cubicBezTo>
                    <a:pt x="4786789" y="7144"/>
                    <a:pt x="4776311" y="9049"/>
                    <a:pt x="4763929" y="12859"/>
                  </a:cubicBezTo>
                  <a:cubicBezTo>
                    <a:pt x="4741069" y="20479"/>
                    <a:pt x="4722019" y="38576"/>
                    <a:pt x="4720114" y="53816"/>
                  </a:cubicBezTo>
                  <a:cubicBezTo>
                    <a:pt x="4719161" y="69056"/>
                    <a:pt x="4710589" y="80486"/>
                    <a:pt x="4702969" y="79534"/>
                  </a:cubicBezTo>
                  <a:cubicBezTo>
                    <a:pt x="4695349" y="78581"/>
                    <a:pt x="4689634" y="90964"/>
                    <a:pt x="4691539" y="105251"/>
                  </a:cubicBezTo>
                  <a:cubicBezTo>
                    <a:pt x="4695349" y="137636"/>
                    <a:pt x="4641056" y="192881"/>
                    <a:pt x="4607719" y="190976"/>
                  </a:cubicBezTo>
                  <a:cubicBezTo>
                    <a:pt x="4594384" y="190024"/>
                    <a:pt x="4582002" y="198596"/>
                    <a:pt x="4581049" y="210979"/>
                  </a:cubicBezTo>
                  <a:cubicBezTo>
                    <a:pt x="4580097" y="224314"/>
                    <a:pt x="4570572" y="228124"/>
                    <a:pt x="4555331" y="221456"/>
                  </a:cubicBezTo>
                  <a:cubicBezTo>
                    <a:pt x="4541997" y="215741"/>
                    <a:pt x="4539139" y="207169"/>
                    <a:pt x="4547711" y="203359"/>
                  </a:cubicBezTo>
                  <a:cubicBezTo>
                    <a:pt x="4556284" y="199549"/>
                    <a:pt x="4447699" y="185261"/>
                    <a:pt x="4304824" y="173831"/>
                  </a:cubicBezTo>
                  <a:cubicBezTo>
                    <a:pt x="4273392" y="170974"/>
                    <a:pt x="4248626" y="169069"/>
                    <a:pt x="4224814" y="168116"/>
                  </a:cubicBezTo>
                  <a:lnTo>
                    <a:pt x="4224814" y="168116"/>
                  </a:lnTo>
                  <a:cubicBezTo>
                    <a:pt x="4224814" y="168116"/>
                    <a:pt x="3189447" y="70961"/>
                    <a:pt x="1992154" y="29051"/>
                  </a:cubicBezTo>
                  <a:cubicBezTo>
                    <a:pt x="1693069" y="18574"/>
                    <a:pt x="1418749" y="12859"/>
                    <a:pt x="1176814" y="10954"/>
                  </a:cubicBezTo>
                  <a:cubicBezTo>
                    <a:pt x="934879" y="9049"/>
                    <a:pt x="725329" y="10954"/>
                    <a:pt x="551974" y="12859"/>
                  </a:cubicBezTo>
                  <a:cubicBezTo>
                    <a:pt x="206216" y="17621"/>
                    <a:pt x="10001" y="29051"/>
                    <a:pt x="10001" y="29051"/>
                  </a:cubicBezTo>
                  <a:lnTo>
                    <a:pt x="7144" y="30004"/>
                  </a:lnTo>
                  <a:cubicBezTo>
                    <a:pt x="7144" y="30004"/>
                    <a:pt x="207169" y="36671"/>
                    <a:pt x="551974" y="31909"/>
                  </a:cubicBezTo>
                  <a:cubicBezTo>
                    <a:pt x="897731" y="27146"/>
                    <a:pt x="1392079" y="27146"/>
                    <a:pt x="1990249" y="48101"/>
                  </a:cubicBezTo>
                  <a:cubicBezTo>
                    <a:pt x="3187541" y="90011"/>
                    <a:pt x="4221957" y="187166"/>
                    <a:pt x="4221957" y="187166"/>
                  </a:cubicBezTo>
                  <a:cubicBezTo>
                    <a:pt x="4261961" y="192881"/>
                    <a:pt x="4304824" y="197644"/>
                    <a:pt x="4341019" y="200501"/>
                  </a:cubicBezTo>
                  <a:cubicBezTo>
                    <a:pt x="4410551" y="207169"/>
                    <a:pt x="4482942" y="221456"/>
                    <a:pt x="4501992" y="232886"/>
                  </a:cubicBezTo>
                  <a:cubicBezTo>
                    <a:pt x="4577239" y="278606"/>
                    <a:pt x="4578192" y="280511"/>
                    <a:pt x="4532472" y="313849"/>
                  </a:cubicBezTo>
                  <a:cubicBezTo>
                    <a:pt x="4480084" y="352901"/>
                    <a:pt x="4464844" y="352901"/>
                    <a:pt x="4446747" y="314801"/>
                  </a:cubicBezTo>
                  <a:cubicBezTo>
                    <a:pt x="4439126" y="298609"/>
                    <a:pt x="4421982" y="280511"/>
                    <a:pt x="4407694" y="273844"/>
                  </a:cubicBezTo>
                  <a:cubicBezTo>
                    <a:pt x="4376261" y="259556"/>
                    <a:pt x="4329589" y="292894"/>
                    <a:pt x="4343876" y="319564"/>
                  </a:cubicBezTo>
                  <a:cubicBezTo>
                    <a:pt x="4351497" y="333851"/>
                    <a:pt x="4360069" y="331946"/>
                    <a:pt x="4378167" y="313849"/>
                  </a:cubicBezTo>
                  <a:cubicBezTo>
                    <a:pt x="4409599" y="279559"/>
                    <a:pt x="4423886" y="299561"/>
                    <a:pt x="4396264" y="340519"/>
                  </a:cubicBezTo>
                  <a:cubicBezTo>
                    <a:pt x="4358164" y="395764"/>
                    <a:pt x="4326732" y="407194"/>
                    <a:pt x="4280059" y="379571"/>
                  </a:cubicBezTo>
                  <a:cubicBezTo>
                    <a:pt x="4258151" y="366236"/>
                    <a:pt x="4228624" y="354806"/>
                    <a:pt x="4215289" y="353854"/>
                  </a:cubicBezTo>
                  <a:cubicBezTo>
                    <a:pt x="4169569" y="350044"/>
                    <a:pt x="4115276" y="390049"/>
                    <a:pt x="4090511" y="444341"/>
                  </a:cubicBezTo>
                  <a:cubicBezTo>
                    <a:pt x="4070509" y="490061"/>
                    <a:pt x="4069556" y="507206"/>
                    <a:pt x="4085749" y="554831"/>
                  </a:cubicBezTo>
                  <a:cubicBezTo>
                    <a:pt x="4096226" y="586264"/>
                    <a:pt x="4117181" y="616744"/>
                    <a:pt x="4132422" y="623411"/>
                  </a:cubicBezTo>
                  <a:cubicBezTo>
                    <a:pt x="4147661" y="630079"/>
                    <a:pt x="4167664" y="644366"/>
                    <a:pt x="4177189" y="654844"/>
                  </a:cubicBezTo>
                  <a:cubicBezTo>
                    <a:pt x="4207669" y="688181"/>
                    <a:pt x="4441032" y="767239"/>
                    <a:pt x="4584859" y="792004"/>
                  </a:cubicBezTo>
                  <a:cubicBezTo>
                    <a:pt x="4819174" y="832961"/>
                    <a:pt x="4984909" y="844391"/>
                    <a:pt x="5042059" y="822484"/>
                  </a:cubicBezTo>
                  <a:cubicBezTo>
                    <a:pt x="5083969" y="807244"/>
                    <a:pt x="5093494" y="793909"/>
                    <a:pt x="5097304" y="755809"/>
                  </a:cubicBezTo>
                  <a:cubicBezTo>
                    <a:pt x="5102067" y="698659"/>
                    <a:pt x="5081111" y="671036"/>
                    <a:pt x="5025867" y="667226"/>
                  </a:cubicBezTo>
                  <a:cubicBezTo>
                    <a:pt x="4997292" y="665321"/>
                    <a:pt x="4978242" y="674846"/>
                    <a:pt x="4964906" y="697706"/>
                  </a:cubicBezTo>
                  <a:cubicBezTo>
                    <a:pt x="4945856" y="730091"/>
                    <a:pt x="4948714" y="749141"/>
                    <a:pt x="4973479" y="751046"/>
                  </a:cubicBezTo>
                  <a:cubicBezTo>
                    <a:pt x="4980147" y="751999"/>
                    <a:pt x="4983004" y="738664"/>
                    <a:pt x="4980147" y="723424"/>
                  </a:cubicBezTo>
                  <a:cubicBezTo>
                    <a:pt x="4974431" y="693896"/>
                    <a:pt x="5010627" y="680561"/>
                    <a:pt x="5059204" y="694849"/>
                  </a:cubicBezTo>
                  <a:cubicBezTo>
                    <a:pt x="5093494" y="704374"/>
                    <a:pt x="5089684" y="756761"/>
                    <a:pt x="5052536" y="789146"/>
                  </a:cubicBezTo>
                  <a:cubicBezTo>
                    <a:pt x="5016342" y="821531"/>
                    <a:pt x="4922044" y="814864"/>
                    <a:pt x="4911567" y="780574"/>
                  </a:cubicBezTo>
                  <a:cubicBezTo>
                    <a:pt x="4906804" y="766286"/>
                    <a:pt x="4891564" y="742474"/>
                    <a:pt x="4877277" y="726281"/>
                  </a:cubicBezTo>
                  <a:cubicBezTo>
                    <a:pt x="4845844" y="691039"/>
                    <a:pt x="4845844" y="668179"/>
                    <a:pt x="4878229" y="670084"/>
                  </a:cubicBezTo>
                  <a:cubicBezTo>
                    <a:pt x="4927759" y="673894"/>
                    <a:pt x="4980147" y="613886"/>
                    <a:pt x="4998244" y="532924"/>
                  </a:cubicBezTo>
                  <a:cubicBezTo>
                    <a:pt x="5022056" y="427196"/>
                    <a:pt x="5042059" y="402431"/>
                    <a:pt x="5097304" y="406241"/>
                  </a:cubicBezTo>
                  <a:cubicBezTo>
                    <a:pt x="5131594" y="409099"/>
                    <a:pt x="5141119" y="404336"/>
                    <a:pt x="5135404" y="387191"/>
                  </a:cubicBezTo>
                  <a:cubicBezTo>
                    <a:pt x="5131594" y="374809"/>
                    <a:pt x="5116354" y="363379"/>
                    <a:pt x="5103019" y="362426"/>
                  </a:cubicBezTo>
                  <a:cubicBezTo>
                    <a:pt x="5080159" y="360521"/>
                    <a:pt x="5081111" y="357664"/>
                    <a:pt x="5105877" y="346234"/>
                  </a:cubicBezTo>
                  <a:cubicBezTo>
                    <a:pt x="5122069" y="339566"/>
                    <a:pt x="5140167" y="337661"/>
                    <a:pt x="5147786" y="342424"/>
                  </a:cubicBezTo>
                  <a:cubicBezTo>
                    <a:pt x="5155406" y="347186"/>
                    <a:pt x="5165884" y="341471"/>
                    <a:pt x="5172552" y="329089"/>
                  </a:cubicBezTo>
                  <a:cubicBezTo>
                    <a:pt x="5189697" y="295751"/>
                    <a:pt x="5187792" y="290989"/>
                    <a:pt x="5161122" y="298609"/>
                  </a:cubicBezTo>
                  <a:cubicBezTo>
                    <a:pt x="5146834" y="302419"/>
                    <a:pt x="5127784" y="290989"/>
                    <a:pt x="5115402" y="268129"/>
                  </a:cubicBezTo>
                  <a:cubicBezTo>
                    <a:pt x="5088731" y="222409"/>
                    <a:pt x="5021104" y="195739"/>
                    <a:pt x="4924902" y="192881"/>
                  </a:cubicBezTo>
                  <a:cubicBezTo>
                    <a:pt x="4859179" y="190976"/>
                    <a:pt x="4850606" y="187166"/>
                    <a:pt x="4844892" y="154781"/>
                  </a:cubicBezTo>
                  <a:cubicBezTo>
                    <a:pt x="4836319" y="105251"/>
                    <a:pt x="4850606" y="91916"/>
                    <a:pt x="4909661" y="94774"/>
                  </a:cubicBezTo>
                  <a:cubicBezTo>
                    <a:pt x="4937284" y="96679"/>
                    <a:pt x="4948714" y="92869"/>
                    <a:pt x="4936331" y="87154"/>
                  </a:cubicBezTo>
                  <a:cubicBezTo>
                    <a:pt x="4923949" y="81439"/>
                    <a:pt x="4910614" y="71914"/>
                    <a:pt x="4906804" y="66199"/>
                  </a:cubicBezTo>
                  <a:cubicBezTo>
                    <a:pt x="4902994" y="60484"/>
                    <a:pt x="4879181" y="42386"/>
                    <a:pt x="4852511" y="27146"/>
                  </a:cubicBezTo>
                  <a:cubicBezTo>
                    <a:pt x="4828699" y="12859"/>
                    <a:pt x="4812506" y="7144"/>
                    <a:pt x="4796314" y="7144"/>
                  </a:cubicBezTo>
                  <a:lnTo>
                    <a:pt x="4796314" y="7144"/>
                  </a:lnTo>
                  <a:close/>
                  <a:moveTo>
                    <a:pt x="4214336" y="383381"/>
                  </a:moveTo>
                  <a:cubicBezTo>
                    <a:pt x="4217194" y="383381"/>
                    <a:pt x="4220051" y="383381"/>
                    <a:pt x="4221957" y="383381"/>
                  </a:cubicBezTo>
                  <a:cubicBezTo>
                    <a:pt x="4242911" y="385286"/>
                    <a:pt x="4262914" y="396716"/>
                    <a:pt x="4281011" y="417671"/>
                  </a:cubicBezTo>
                  <a:cubicBezTo>
                    <a:pt x="4301967" y="440531"/>
                    <a:pt x="4307682" y="460534"/>
                    <a:pt x="4298157" y="485299"/>
                  </a:cubicBezTo>
                  <a:cubicBezTo>
                    <a:pt x="4297204" y="488156"/>
                    <a:pt x="4296251" y="491014"/>
                    <a:pt x="4295299" y="492919"/>
                  </a:cubicBezTo>
                  <a:cubicBezTo>
                    <a:pt x="4295299" y="492919"/>
                    <a:pt x="4295299" y="493871"/>
                    <a:pt x="4295299" y="493871"/>
                  </a:cubicBezTo>
                  <a:cubicBezTo>
                    <a:pt x="4278154" y="524351"/>
                    <a:pt x="4241959" y="540544"/>
                    <a:pt x="4210526" y="524351"/>
                  </a:cubicBezTo>
                  <a:cubicBezTo>
                    <a:pt x="4199097" y="518636"/>
                    <a:pt x="4189572" y="508159"/>
                    <a:pt x="4185761" y="495776"/>
                  </a:cubicBezTo>
                  <a:cubicBezTo>
                    <a:pt x="4180999" y="483394"/>
                    <a:pt x="4180999" y="471011"/>
                    <a:pt x="4187666" y="459581"/>
                  </a:cubicBezTo>
                  <a:cubicBezTo>
                    <a:pt x="4191476" y="453866"/>
                    <a:pt x="4198144" y="448151"/>
                    <a:pt x="4205764" y="445294"/>
                  </a:cubicBezTo>
                  <a:cubicBezTo>
                    <a:pt x="4213384" y="442436"/>
                    <a:pt x="4219099" y="444341"/>
                    <a:pt x="4223861" y="449104"/>
                  </a:cubicBezTo>
                  <a:cubicBezTo>
                    <a:pt x="4227672" y="452914"/>
                    <a:pt x="4233386" y="452914"/>
                    <a:pt x="4236244" y="449104"/>
                  </a:cubicBezTo>
                  <a:cubicBezTo>
                    <a:pt x="4240054" y="445294"/>
                    <a:pt x="4239101" y="439579"/>
                    <a:pt x="4236244" y="435769"/>
                  </a:cubicBezTo>
                  <a:cubicBezTo>
                    <a:pt x="4231482" y="431006"/>
                    <a:pt x="4225767" y="428149"/>
                    <a:pt x="4219099" y="426244"/>
                  </a:cubicBezTo>
                  <a:cubicBezTo>
                    <a:pt x="4213384" y="425291"/>
                    <a:pt x="4206717" y="425291"/>
                    <a:pt x="4201001" y="427196"/>
                  </a:cubicBezTo>
                  <a:cubicBezTo>
                    <a:pt x="4189572" y="431006"/>
                    <a:pt x="4179094" y="438626"/>
                    <a:pt x="4173379" y="449104"/>
                  </a:cubicBezTo>
                  <a:cubicBezTo>
                    <a:pt x="4163854" y="466249"/>
                    <a:pt x="4163854" y="485299"/>
                    <a:pt x="4169569" y="501491"/>
                  </a:cubicBezTo>
                  <a:cubicBezTo>
                    <a:pt x="4175284" y="517684"/>
                    <a:pt x="4187666" y="532924"/>
                    <a:pt x="4202907" y="540544"/>
                  </a:cubicBezTo>
                  <a:cubicBezTo>
                    <a:pt x="4237197" y="558641"/>
                    <a:pt x="4275297" y="546259"/>
                    <a:pt x="4300061" y="518636"/>
                  </a:cubicBezTo>
                  <a:cubicBezTo>
                    <a:pt x="4302919" y="519589"/>
                    <a:pt x="4305776" y="520541"/>
                    <a:pt x="4309586" y="520541"/>
                  </a:cubicBezTo>
                  <a:cubicBezTo>
                    <a:pt x="4340067" y="522446"/>
                    <a:pt x="4337209" y="561499"/>
                    <a:pt x="4305776" y="570071"/>
                  </a:cubicBezTo>
                  <a:cubicBezTo>
                    <a:pt x="4292442" y="573881"/>
                    <a:pt x="4271486" y="595789"/>
                    <a:pt x="4258151" y="617696"/>
                  </a:cubicBezTo>
                  <a:cubicBezTo>
                    <a:pt x="4232434" y="663416"/>
                    <a:pt x="4218147" y="659606"/>
                    <a:pt x="4136231" y="582454"/>
                  </a:cubicBezTo>
                  <a:cubicBezTo>
                    <a:pt x="4080034" y="529114"/>
                    <a:pt x="4086701" y="444341"/>
                    <a:pt x="4149566" y="405289"/>
                  </a:cubicBezTo>
                  <a:cubicBezTo>
                    <a:pt x="4174331" y="391954"/>
                    <a:pt x="4195286" y="384334"/>
                    <a:pt x="4214336" y="383381"/>
                  </a:cubicBezTo>
                  <a:lnTo>
                    <a:pt x="4214336" y="383381"/>
                  </a:lnTo>
                  <a:lnTo>
                    <a:pt x="4214336" y="383381"/>
                  </a:lnTo>
                  <a:close/>
                  <a:moveTo>
                    <a:pt x="4336257" y="583406"/>
                  </a:moveTo>
                  <a:cubicBezTo>
                    <a:pt x="4341019" y="583406"/>
                    <a:pt x="4345782" y="583406"/>
                    <a:pt x="4350544" y="584359"/>
                  </a:cubicBezTo>
                  <a:cubicBezTo>
                    <a:pt x="4395311" y="588169"/>
                    <a:pt x="4401979" y="595789"/>
                    <a:pt x="4425792" y="664369"/>
                  </a:cubicBezTo>
                  <a:cubicBezTo>
                    <a:pt x="4454367" y="747236"/>
                    <a:pt x="4447699" y="751999"/>
                    <a:pt x="4367689" y="711994"/>
                  </a:cubicBezTo>
                  <a:cubicBezTo>
                    <a:pt x="4316254" y="686276"/>
                    <a:pt x="4301967" y="633889"/>
                    <a:pt x="4349592" y="646271"/>
                  </a:cubicBezTo>
                  <a:cubicBezTo>
                    <a:pt x="4363879" y="650081"/>
                    <a:pt x="4375309" y="665321"/>
                    <a:pt x="4372451" y="678656"/>
                  </a:cubicBezTo>
                  <a:cubicBezTo>
                    <a:pt x="4369594" y="691991"/>
                    <a:pt x="4374357" y="703421"/>
                    <a:pt x="4381976" y="704374"/>
                  </a:cubicBezTo>
                  <a:cubicBezTo>
                    <a:pt x="4409599" y="706279"/>
                    <a:pt x="4399122" y="648176"/>
                    <a:pt x="4369594" y="636746"/>
                  </a:cubicBezTo>
                  <a:cubicBezTo>
                    <a:pt x="4329589" y="621506"/>
                    <a:pt x="4307682" y="633889"/>
                    <a:pt x="4303872" y="672941"/>
                  </a:cubicBezTo>
                  <a:cubicBezTo>
                    <a:pt x="4301967" y="693896"/>
                    <a:pt x="4296251" y="699611"/>
                    <a:pt x="4286726" y="688181"/>
                  </a:cubicBezTo>
                  <a:cubicBezTo>
                    <a:pt x="4279107" y="679609"/>
                    <a:pt x="4278154" y="651986"/>
                    <a:pt x="4285774" y="626269"/>
                  </a:cubicBezTo>
                  <a:cubicBezTo>
                    <a:pt x="4297204" y="591979"/>
                    <a:pt x="4305776" y="582454"/>
                    <a:pt x="4336257" y="583406"/>
                  </a:cubicBezTo>
                  <a:close/>
                  <a:moveTo>
                    <a:pt x="4444842" y="607219"/>
                  </a:moveTo>
                  <a:cubicBezTo>
                    <a:pt x="4457224" y="607219"/>
                    <a:pt x="4478179" y="611981"/>
                    <a:pt x="4511517" y="621506"/>
                  </a:cubicBezTo>
                  <a:cubicBezTo>
                    <a:pt x="4548664" y="631031"/>
                    <a:pt x="4557236" y="640556"/>
                    <a:pt x="4548664" y="659606"/>
                  </a:cubicBezTo>
                  <a:cubicBezTo>
                    <a:pt x="4542949" y="672941"/>
                    <a:pt x="4546759" y="691991"/>
                    <a:pt x="4558189" y="702469"/>
                  </a:cubicBezTo>
                  <a:cubicBezTo>
                    <a:pt x="4586764" y="729139"/>
                    <a:pt x="4635342" y="712946"/>
                    <a:pt x="4628674" y="679609"/>
                  </a:cubicBezTo>
                  <a:cubicBezTo>
                    <a:pt x="4624864" y="657701"/>
                    <a:pt x="4631531" y="653891"/>
                    <a:pt x="4683919" y="660559"/>
                  </a:cubicBezTo>
                  <a:cubicBezTo>
                    <a:pt x="4682967" y="681514"/>
                    <a:pt x="4687729" y="661511"/>
                    <a:pt x="4689634" y="661511"/>
                  </a:cubicBezTo>
                  <a:cubicBezTo>
                    <a:pt x="4692492" y="661511"/>
                    <a:pt x="4695349" y="662464"/>
                    <a:pt x="4699159" y="663416"/>
                  </a:cubicBezTo>
                  <a:cubicBezTo>
                    <a:pt x="4759167" y="671989"/>
                    <a:pt x="4780122" y="681514"/>
                    <a:pt x="4803934" y="714851"/>
                  </a:cubicBezTo>
                  <a:cubicBezTo>
                    <a:pt x="4820127" y="737711"/>
                    <a:pt x="4841081" y="752951"/>
                    <a:pt x="4850606" y="748189"/>
                  </a:cubicBezTo>
                  <a:cubicBezTo>
                    <a:pt x="4860131" y="743426"/>
                    <a:pt x="4872514" y="750094"/>
                    <a:pt x="4879181" y="761524"/>
                  </a:cubicBezTo>
                  <a:cubicBezTo>
                    <a:pt x="4898231" y="794861"/>
                    <a:pt x="4891564" y="810101"/>
                    <a:pt x="4867752" y="788194"/>
                  </a:cubicBezTo>
                  <a:cubicBezTo>
                    <a:pt x="4852511" y="773906"/>
                    <a:pt x="4845844" y="772954"/>
                    <a:pt x="4844892" y="784384"/>
                  </a:cubicBezTo>
                  <a:cubicBezTo>
                    <a:pt x="4787742" y="807244"/>
                    <a:pt x="4706779" y="786289"/>
                    <a:pt x="4660106" y="776764"/>
                  </a:cubicBezTo>
                  <a:cubicBezTo>
                    <a:pt x="4642009" y="773906"/>
                    <a:pt x="4622959" y="772954"/>
                    <a:pt x="4606767" y="768191"/>
                  </a:cubicBezTo>
                  <a:cubicBezTo>
                    <a:pt x="4550569" y="752951"/>
                    <a:pt x="4508659" y="711994"/>
                    <a:pt x="4510564" y="675799"/>
                  </a:cubicBezTo>
                  <a:cubicBezTo>
                    <a:pt x="4511517" y="666274"/>
                    <a:pt x="4504849" y="653891"/>
                    <a:pt x="4497229" y="648176"/>
                  </a:cubicBezTo>
                  <a:cubicBezTo>
                    <a:pt x="4487704" y="641509"/>
                    <a:pt x="4485799" y="651034"/>
                    <a:pt x="4494372" y="677704"/>
                  </a:cubicBezTo>
                  <a:cubicBezTo>
                    <a:pt x="4509611" y="726281"/>
                    <a:pt x="4508659" y="731044"/>
                    <a:pt x="4491514" y="729139"/>
                  </a:cubicBezTo>
                  <a:cubicBezTo>
                    <a:pt x="4483894" y="728186"/>
                    <a:pt x="4465797" y="700564"/>
                    <a:pt x="4450557" y="666274"/>
                  </a:cubicBezTo>
                  <a:cubicBezTo>
                    <a:pt x="4429601" y="624364"/>
                    <a:pt x="4424839" y="608171"/>
                    <a:pt x="4444842" y="607219"/>
                  </a:cubicBezTo>
                  <a:lnTo>
                    <a:pt x="4444842" y="607219"/>
                  </a:lnTo>
                  <a:close/>
                  <a:moveTo>
                    <a:pt x="4661059" y="774859"/>
                  </a:moveTo>
                  <a:cubicBezTo>
                    <a:pt x="4662964" y="774859"/>
                    <a:pt x="4669631" y="775811"/>
                    <a:pt x="4671536" y="775811"/>
                  </a:cubicBezTo>
                  <a:cubicBezTo>
                    <a:pt x="4695349" y="749141"/>
                    <a:pt x="4700111" y="686276"/>
                    <a:pt x="4694397" y="660559"/>
                  </a:cubicBezTo>
                  <a:cubicBezTo>
                    <a:pt x="4692492" y="660559"/>
                    <a:pt x="4685824" y="659606"/>
                    <a:pt x="4683919" y="659606"/>
                  </a:cubicBezTo>
                  <a:cubicBezTo>
                    <a:pt x="4682967" y="667226"/>
                    <a:pt x="4681061" y="677704"/>
                    <a:pt x="4681061" y="677704"/>
                  </a:cubicBezTo>
                  <a:cubicBezTo>
                    <a:pt x="4680109" y="688181"/>
                    <a:pt x="4675347" y="701516"/>
                    <a:pt x="4670584" y="727234"/>
                  </a:cubicBezTo>
                  <a:cubicBezTo>
                    <a:pt x="4666774" y="750094"/>
                    <a:pt x="4661059" y="764381"/>
                    <a:pt x="4661059" y="774859"/>
                  </a:cubicBezTo>
                  <a:lnTo>
                    <a:pt x="4661059" y="774859"/>
                  </a:lnTo>
                  <a:close/>
                  <a:moveTo>
                    <a:pt x="4585811" y="650081"/>
                  </a:moveTo>
                  <a:cubicBezTo>
                    <a:pt x="4593431" y="650081"/>
                    <a:pt x="4601052" y="653891"/>
                    <a:pt x="4608672" y="661511"/>
                  </a:cubicBezTo>
                  <a:cubicBezTo>
                    <a:pt x="4620102" y="673894"/>
                    <a:pt x="4620102" y="683419"/>
                    <a:pt x="4607719" y="693896"/>
                  </a:cubicBezTo>
                  <a:cubicBezTo>
                    <a:pt x="4595336" y="703421"/>
                    <a:pt x="4584859" y="700564"/>
                    <a:pt x="4573429" y="685324"/>
                  </a:cubicBezTo>
                  <a:cubicBezTo>
                    <a:pt x="4557236" y="665321"/>
                    <a:pt x="4568667" y="649129"/>
                    <a:pt x="4585811" y="650081"/>
                  </a:cubicBezTo>
                  <a:close/>
                  <a:moveTo>
                    <a:pt x="4822031" y="679609"/>
                  </a:moveTo>
                  <a:cubicBezTo>
                    <a:pt x="4830604" y="680561"/>
                    <a:pt x="4841081" y="691991"/>
                    <a:pt x="4844892" y="704374"/>
                  </a:cubicBezTo>
                  <a:cubicBezTo>
                    <a:pt x="4856322" y="739616"/>
                    <a:pt x="4840129" y="742474"/>
                    <a:pt x="4822031" y="709136"/>
                  </a:cubicBezTo>
                  <a:cubicBezTo>
                    <a:pt x="4811554" y="690086"/>
                    <a:pt x="4811554" y="678656"/>
                    <a:pt x="4822031" y="679609"/>
                  </a:cubicBezTo>
                  <a:close/>
                  <a:moveTo>
                    <a:pt x="5031581" y="711994"/>
                  </a:moveTo>
                  <a:cubicBezTo>
                    <a:pt x="5027772" y="711994"/>
                    <a:pt x="5022056" y="718661"/>
                    <a:pt x="5014436" y="731996"/>
                  </a:cubicBezTo>
                  <a:cubicBezTo>
                    <a:pt x="5008722" y="743426"/>
                    <a:pt x="5010627" y="753904"/>
                    <a:pt x="5018247" y="753904"/>
                  </a:cubicBezTo>
                  <a:cubicBezTo>
                    <a:pt x="5026819" y="754856"/>
                    <a:pt x="5034439" y="745331"/>
                    <a:pt x="5035392" y="732949"/>
                  </a:cubicBezTo>
                  <a:cubicBezTo>
                    <a:pt x="5037297" y="719614"/>
                    <a:pt x="5035392" y="711994"/>
                    <a:pt x="5031581" y="711994"/>
                  </a:cubicBezTo>
                  <a:close/>
                </a:path>
              </a:pathLst>
            </a:custGeom>
            <a:grpFill/>
            <a:ln w="9525" cap="flat">
              <a:noFill/>
              <a:prstDash val="solid"/>
              <a:miter/>
            </a:ln>
          </p:spPr>
          <p:txBody>
            <a:bodyPr rtlCol="0" anchor="ctr"/>
            <a:lstStyle/>
            <a:p>
              <a:pPr defTabSz="685137"/>
              <a:endParaRPr lang="en-US" sz="1400">
                <a:solidFill>
                  <a:prstClr val="black"/>
                </a:solidFill>
              </a:endParaRPr>
            </a:p>
          </p:txBody>
        </p:sp>
      </p:grpSp>
    </p:spTree>
    <p:extLst>
      <p:ext uri="{BB962C8B-B14F-4D97-AF65-F5344CB8AC3E}">
        <p14:creationId xmlns:p14="http://schemas.microsoft.com/office/powerpoint/2010/main" val="253590062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3"/>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01265268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6" name="Picture Placeholder 2"/>
          <p:cNvSpPr>
            <a:spLocks noGrp="1"/>
          </p:cNvSpPr>
          <p:nvPr>
            <p:ph type="pic" idx="12" hasCustomPrompt="1"/>
          </p:nvPr>
        </p:nvSpPr>
        <p:spPr>
          <a:xfrm>
            <a:off x="1157295" y="1545589"/>
            <a:ext cx="2864314" cy="2148038"/>
          </a:xfrm>
          <a:prstGeom prst="rect">
            <a:avLst/>
          </a:prstGeom>
          <a:solidFill>
            <a:schemeClr val="bg1">
              <a:lumMod val="95000"/>
            </a:schemeClr>
          </a:solidFill>
          <a:ln w="12700">
            <a:noFill/>
          </a:ln>
        </p:spPr>
        <p:txBody>
          <a:bodyPr lIns="68564" tIns="34289" rIns="68564" bIns="34289" anchor="ctr"/>
          <a:lstStyle>
            <a:lvl1pPr marL="0" indent="0" algn="ctr">
              <a:buNone/>
              <a:defRPr sz="1200">
                <a:latin typeface="Arial" panose="020B0604020202020204" pitchFamily="34" charset="0"/>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t>
            </a:r>
            <a:endParaRPr lang="ko-KR" altLang="en-US" dirty="0"/>
          </a:p>
        </p:txBody>
      </p:sp>
      <p:sp>
        <p:nvSpPr>
          <p:cNvPr id="13" name="제목 1"/>
          <p:cNvSpPr>
            <a:spLocks noGrp="1"/>
          </p:cNvSpPr>
          <p:nvPr>
            <p:ph type="title" hasCustomPrompt="1"/>
          </p:nvPr>
        </p:nvSpPr>
        <p:spPr>
          <a:xfrm>
            <a:off x="0" y="101196"/>
            <a:ext cx="9144000" cy="533158"/>
          </a:xfrm>
          <a:prstGeom prst="rect">
            <a:avLst/>
          </a:prstGeom>
        </p:spPr>
        <p:txBody>
          <a:bodyPr lIns="68564" tIns="34289" rIns="68564" bIns="34289" anchor="ctr">
            <a:noAutofit/>
          </a:bodyPr>
          <a:lstStyle>
            <a:lvl1pPr algn="ctr">
              <a:defRPr sz="3600" b="0" baseline="0">
                <a:solidFill>
                  <a:schemeClr val="bg1"/>
                </a:solidFill>
                <a:latin typeface="Arial" panose="020B0604020202020204" pitchFamily="34" charset="0"/>
                <a:cs typeface="Arial" panose="020B0604020202020204" pitchFamily="34" charset="0"/>
              </a:defRPr>
            </a:lvl1pPr>
          </a:lstStyle>
          <a:p>
            <a:r>
              <a:rPr lang="en-US" altLang="ko-KR" dirty="0"/>
              <a:t>IMAGES AND CONTENTS</a:t>
            </a:r>
            <a:endParaRPr lang="ko-KR" altLang="en-US" dirty="0"/>
          </a:p>
        </p:txBody>
      </p:sp>
    </p:spTree>
    <p:extLst>
      <p:ext uri="{BB962C8B-B14F-4D97-AF65-F5344CB8AC3E}">
        <p14:creationId xmlns:p14="http://schemas.microsoft.com/office/powerpoint/2010/main" val="160260175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6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Picture Placeholder 2"/>
          <p:cNvSpPr>
            <a:spLocks noGrp="1"/>
          </p:cNvSpPr>
          <p:nvPr>
            <p:ph type="pic" idx="10" hasCustomPrompt="1"/>
          </p:nvPr>
        </p:nvSpPr>
        <p:spPr>
          <a:xfrm>
            <a:off x="679268"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3" name="Picture Placeholder 2"/>
          <p:cNvSpPr>
            <a:spLocks noGrp="1"/>
          </p:cNvSpPr>
          <p:nvPr>
            <p:ph type="pic" idx="11" hasCustomPrompt="1"/>
          </p:nvPr>
        </p:nvSpPr>
        <p:spPr>
          <a:xfrm>
            <a:off x="2711367"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4" name="Picture Placeholder 2"/>
          <p:cNvSpPr>
            <a:spLocks noGrp="1"/>
          </p:cNvSpPr>
          <p:nvPr>
            <p:ph type="pic" idx="12" hasCustomPrompt="1"/>
          </p:nvPr>
        </p:nvSpPr>
        <p:spPr>
          <a:xfrm>
            <a:off x="4743466"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5" name="Picture Placeholder 2"/>
          <p:cNvSpPr>
            <a:spLocks noGrp="1"/>
          </p:cNvSpPr>
          <p:nvPr>
            <p:ph type="pic" idx="13" hasCustomPrompt="1"/>
          </p:nvPr>
        </p:nvSpPr>
        <p:spPr>
          <a:xfrm>
            <a:off x="6775769" y="1368836"/>
            <a:ext cx="1702230" cy="2052228"/>
          </a:xfrm>
          <a:prstGeom prst="rect">
            <a:avLst/>
          </a:prstGeom>
          <a:solidFill>
            <a:schemeClr val="bg1">
              <a:lumMod val="95000"/>
            </a:schemeClr>
          </a:solidFill>
        </p:spPr>
        <p:txBody>
          <a:bodyPr lIns="68564" tIns="34289" rIns="68564" bIns="34289" anchor="ct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
        <p:nvSpPr>
          <p:cNvPr id="14" name="Text Placeholder 9"/>
          <p:cNvSpPr>
            <a:spLocks noGrp="1"/>
          </p:cNvSpPr>
          <p:nvPr>
            <p:ph type="body" sz="quarter" idx="14" hasCustomPrompt="1"/>
          </p:nvPr>
        </p:nvSpPr>
        <p:spPr>
          <a:xfrm>
            <a:off x="1" y="254643"/>
            <a:ext cx="9144000" cy="543185"/>
          </a:xfrm>
          <a:prstGeom prst="rect">
            <a:avLst/>
          </a:prstGeom>
        </p:spPr>
        <p:txBody>
          <a:bodyPr lIns="68564" tIns="34289" rIns="68564" bIns="34289" anchor="ctr"/>
          <a:lstStyle>
            <a:lvl1pPr marL="0" indent="0" algn="ctr">
              <a:buNone/>
              <a:defRPr sz="4100" b="0" baseline="0">
                <a:solidFill>
                  <a:schemeClr val="bg1"/>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58380258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userDrawn="1">
  <p:cSld name="8_Title Slide">
    <p:spTree>
      <p:nvGrpSpPr>
        <p:cNvPr id="1" name=""/>
        <p:cNvGrpSpPr/>
        <p:nvPr/>
      </p:nvGrpSpPr>
      <p:grpSpPr>
        <a:xfrm>
          <a:off x="0" y="0"/>
          <a:ext cx="0" cy="0"/>
          <a:chOff x="0" y="0"/>
          <a:chExt cx="0" cy="0"/>
        </a:xfrm>
      </p:grpSpPr>
      <p:sp>
        <p:nvSpPr>
          <p:cNvPr id="9" name="Picture Placeholder 8"/>
          <p:cNvSpPr>
            <a:spLocks noGrp="1"/>
          </p:cNvSpPr>
          <p:nvPr>
            <p:ph type="pic" idx="13" hasCustomPrompt="1"/>
          </p:nvPr>
        </p:nvSpPr>
        <p:spPr>
          <a:xfrm>
            <a:off x="0" y="0"/>
            <a:ext cx="5220072" cy="5143500"/>
          </a:xfrm>
          <a:custGeom>
            <a:avLst/>
            <a:gdLst>
              <a:gd name="connsiteX0" fmla="*/ 2353219 w 6960096"/>
              <a:gd name="connsiteY0" fmla="*/ 2324450 h 6858000"/>
              <a:gd name="connsiteX1" fmla="*/ 6960096 w 6960096"/>
              <a:gd name="connsiteY1" fmla="*/ 2324450 h 6858000"/>
              <a:gd name="connsiteX2" fmla="*/ 6960096 w 6960096"/>
              <a:gd name="connsiteY2" fmla="*/ 6858000 h 6858000"/>
              <a:gd name="connsiteX3" fmla="*/ 2353219 w 6960096"/>
              <a:gd name="connsiteY3" fmla="*/ 6858000 h 6858000"/>
              <a:gd name="connsiteX4" fmla="*/ 0 w 6960096"/>
              <a:gd name="connsiteY4" fmla="*/ 2324450 h 6858000"/>
              <a:gd name="connsiteX5" fmla="*/ 2245219 w 6960096"/>
              <a:gd name="connsiteY5" fmla="*/ 2324450 h 6858000"/>
              <a:gd name="connsiteX6" fmla="*/ 2245219 w 6960096"/>
              <a:gd name="connsiteY6" fmla="*/ 6858000 h 6858000"/>
              <a:gd name="connsiteX7" fmla="*/ 0 w 6960096"/>
              <a:gd name="connsiteY7" fmla="*/ 6858000 h 6858000"/>
              <a:gd name="connsiteX8" fmla="*/ 2353219 w 6960096"/>
              <a:gd name="connsiteY8" fmla="*/ 0 h 6858000"/>
              <a:gd name="connsiteX9" fmla="*/ 6960096 w 6960096"/>
              <a:gd name="connsiteY9" fmla="*/ 0 h 6858000"/>
              <a:gd name="connsiteX10" fmla="*/ 6960096 w 6960096"/>
              <a:gd name="connsiteY10" fmla="*/ 2216451 h 6858000"/>
              <a:gd name="connsiteX11" fmla="*/ 4710657 w 6960096"/>
              <a:gd name="connsiteY11" fmla="*/ 2216451 h 6858000"/>
              <a:gd name="connsiteX12" fmla="*/ 4710657 w 6960096"/>
              <a:gd name="connsiteY12" fmla="*/ 6075 h 6858000"/>
              <a:gd name="connsiteX13" fmla="*/ 4602657 w 6960096"/>
              <a:gd name="connsiteY13" fmla="*/ 6075 h 6858000"/>
              <a:gd name="connsiteX14" fmla="*/ 4602657 w 6960096"/>
              <a:gd name="connsiteY14" fmla="*/ 2216451 h 6858000"/>
              <a:gd name="connsiteX15" fmla="*/ 2353219 w 6960096"/>
              <a:gd name="connsiteY15" fmla="*/ 2216451 h 6858000"/>
              <a:gd name="connsiteX16" fmla="*/ 0 w 6960096"/>
              <a:gd name="connsiteY16" fmla="*/ 0 h 6858000"/>
              <a:gd name="connsiteX17" fmla="*/ 2245219 w 6960096"/>
              <a:gd name="connsiteY17" fmla="*/ 0 h 6858000"/>
              <a:gd name="connsiteX18" fmla="*/ 2245219 w 6960096"/>
              <a:gd name="connsiteY18" fmla="*/ 2216451 h 6858000"/>
              <a:gd name="connsiteX19" fmla="*/ 0 w 6960096"/>
              <a:gd name="connsiteY19" fmla="*/ 221645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096" h="6858000">
                <a:moveTo>
                  <a:pt x="2353219" y="2324450"/>
                </a:moveTo>
                <a:lnTo>
                  <a:pt x="6960096" y="2324450"/>
                </a:lnTo>
                <a:lnTo>
                  <a:pt x="6960096" y="6858000"/>
                </a:lnTo>
                <a:lnTo>
                  <a:pt x="2353219" y="6858000"/>
                </a:lnTo>
                <a:close/>
                <a:moveTo>
                  <a:pt x="0" y="2324450"/>
                </a:moveTo>
                <a:lnTo>
                  <a:pt x="2245219" y="2324450"/>
                </a:lnTo>
                <a:lnTo>
                  <a:pt x="2245219" y="6858000"/>
                </a:lnTo>
                <a:lnTo>
                  <a:pt x="0" y="6858000"/>
                </a:lnTo>
                <a:close/>
                <a:moveTo>
                  <a:pt x="2353219" y="0"/>
                </a:moveTo>
                <a:lnTo>
                  <a:pt x="6960096" y="0"/>
                </a:lnTo>
                <a:lnTo>
                  <a:pt x="6960096" y="2216451"/>
                </a:lnTo>
                <a:lnTo>
                  <a:pt x="4710657" y="2216451"/>
                </a:lnTo>
                <a:lnTo>
                  <a:pt x="4710657" y="6075"/>
                </a:lnTo>
                <a:lnTo>
                  <a:pt x="4602657" y="6075"/>
                </a:lnTo>
                <a:lnTo>
                  <a:pt x="4602657" y="2216451"/>
                </a:lnTo>
                <a:lnTo>
                  <a:pt x="2353219" y="2216451"/>
                </a:lnTo>
                <a:close/>
                <a:moveTo>
                  <a:pt x="0" y="0"/>
                </a:moveTo>
                <a:lnTo>
                  <a:pt x="2245219" y="0"/>
                </a:lnTo>
                <a:lnTo>
                  <a:pt x="2245219" y="2216451"/>
                </a:lnTo>
                <a:lnTo>
                  <a:pt x="0" y="2216451"/>
                </a:lnTo>
                <a:close/>
              </a:path>
            </a:pathLst>
          </a:custGeom>
          <a:solidFill>
            <a:schemeClr val="bg1">
              <a:lumMod val="95000"/>
            </a:schemeClr>
          </a:solidFill>
        </p:spPr>
        <p:txBody>
          <a:bodyPr wrap="square" lIns="68564" tIns="34289" rIns="68564" bIns="34289" anchor="ctr">
            <a:noAutofit/>
          </a:bodyPr>
          <a:lstStyle>
            <a:lvl1pPr marL="0" indent="0" algn="ctr">
              <a:buNone/>
              <a:defRPr sz="900">
                <a:solidFill>
                  <a:schemeClr val="tx1">
                    <a:lumMod val="75000"/>
                    <a:lumOff val="25000"/>
                  </a:schemeClr>
                </a:solidFill>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99690874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254648"/>
            <a:ext cx="8679898" cy="543185"/>
          </a:xfrm>
          <a:prstGeom prst="rect">
            <a:avLst/>
          </a:prstGeom>
        </p:spPr>
        <p:txBody>
          <a:bodyPr lIns="68556" tIns="34289" rIns="68556"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BASIC LAYOUT</a:t>
            </a:r>
          </a:p>
        </p:txBody>
      </p:sp>
    </p:spTree>
    <p:extLst>
      <p:ext uri="{BB962C8B-B14F-4D97-AF65-F5344CB8AC3E}">
        <p14:creationId xmlns:p14="http://schemas.microsoft.com/office/powerpoint/2010/main" val="221666468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9_Title Slide">
    <p:spTree>
      <p:nvGrpSpPr>
        <p:cNvPr id="1" name=""/>
        <p:cNvGrpSpPr/>
        <p:nvPr/>
      </p:nvGrpSpPr>
      <p:grpSpPr>
        <a:xfrm>
          <a:off x="0" y="0"/>
          <a:ext cx="0" cy="0"/>
          <a:chOff x="0" y="0"/>
          <a:chExt cx="0" cy="0"/>
        </a:xfrm>
      </p:grpSpPr>
      <p:sp>
        <p:nvSpPr>
          <p:cNvPr id="10" name="Freeform: Shape 9"/>
          <p:cNvSpPr/>
          <p:nvPr userDrawn="1"/>
        </p:nvSpPr>
        <p:spPr>
          <a:xfrm>
            <a:off x="0" y="4361255"/>
            <a:ext cx="9144000" cy="808854"/>
          </a:xfrm>
          <a:custGeom>
            <a:avLst/>
            <a:gdLst>
              <a:gd name="connsiteX0" fmla="*/ 7970293 w 12192000"/>
              <a:gd name="connsiteY0" fmla="*/ 376 h 1563045"/>
              <a:gd name="connsiteX1" fmla="*/ 11368585 w 12192000"/>
              <a:gd name="connsiteY1" fmla="*/ 628173 h 1563045"/>
              <a:gd name="connsiteX2" fmla="*/ 12082747 w 12192000"/>
              <a:gd name="connsiteY2" fmla="*/ 590855 h 1563045"/>
              <a:gd name="connsiteX3" fmla="*/ 12192000 w 12192000"/>
              <a:gd name="connsiteY3" fmla="*/ 573029 h 1563045"/>
              <a:gd name="connsiteX4" fmla="*/ 12192000 w 12192000"/>
              <a:gd name="connsiteY4" fmla="*/ 1563045 h 1563045"/>
              <a:gd name="connsiteX5" fmla="*/ 0 w 12192000"/>
              <a:gd name="connsiteY5" fmla="*/ 1563045 h 1563045"/>
              <a:gd name="connsiteX6" fmla="*/ 0 w 12192000"/>
              <a:gd name="connsiteY6" fmla="*/ 362829 h 1563045"/>
              <a:gd name="connsiteX7" fmla="*/ 141276 w 12192000"/>
              <a:gd name="connsiteY7" fmla="*/ 376224 h 1563045"/>
              <a:gd name="connsiteX8" fmla="*/ 3002507 w 12192000"/>
              <a:gd name="connsiteY8" fmla="*/ 532639 h 1563045"/>
              <a:gd name="connsiteX9" fmla="*/ 7970293 w 12192000"/>
              <a:gd name="connsiteY9" fmla="*/ 376 h 1563045"/>
              <a:gd name="connsiteX0-1" fmla="*/ 7970293 w 12192000"/>
              <a:gd name="connsiteY0-2" fmla="*/ 41019 h 1603688"/>
              <a:gd name="connsiteX1-3" fmla="*/ 11368585 w 12192000"/>
              <a:gd name="connsiteY1-4" fmla="*/ 668816 h 1603688"/>
              <a:gd name="connsiteX2-5" fmla="*/ 12082747 w 12192000"/>
              <a:gd name="connsiteY2-6" fmla="*/ 631498 h 1603688"/>
              <a:gd name="connsiteX3-7" fmla="*/ 12192000 w 12192000"/>
              <a:gd name="connsiteY3-8" fmla="*/ 613672 h 1603688"/>
              <a:gd name="connsiteX4-9" fmla="*/ 12192000 w 12192000"/>
              <a:gd name="connsiteY4-10" fmla="*/ 1603688 h 1603688"/>
              <a:gd name="connsiteX5-11" fmla="*/ 0 w 12192000"/>
              <a:gd name="connsiteY5-12" fmla="*/ 1603688 h 1603688"/>
              <a:gd name="connsiteX6-13" fmla="*/ 0 w 12192000"/>
              <a:gd name="connsiteY6-14" fmla="*/ 403472 h 1603688"/>
              <a:gd name="connsiteX7-15" fmla="*/ 141276 w 12192000"/>
              <a:gd name="connsiteY7-16" fmla="*/ 416867 h 1603688"/>
              <a:gd name="connsiteX8-17" fmla="*/ 3002507 w 12192000"/>
              <a:gd name="connsiteY8-18" fmla="*/ 573282 h 1603688"/>
              <a:gd name="connsiteX9-19" fmla="*/ 7970293 w 12192000"/>
              <a:gd name="connsiteY9-20" fmla="*/ 41019 h 160368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19" y="connsiteY9-20"/>
              </a:cxn>
            </a:cxnLst>
            <a:rect l="l" t="t" r="r" b="b"/>
            <a:pathLst>
              <a:path w="12192000" h="1603688">
                <a:moveTo>
                  <a:pt x="7970293" y="41019"/>
                </a:moveTo>
                <a:cubicBezTo>
                  <a:pt x="10450489" y="255233"/>
                  <a:pt x="10410967" y="627873"/>
                  <a:pt x="11368585" y="668816"/>
                </a:cubicBezTo>
                <a:cubicBezTo>
                  <a:pt x="11607989" y="679052"/>
                  <a:pt x="11849242" y="662561"/>
                  <a:pt x="12082747" y="631498"/>
                </a:cubicBezTo>
                <a:lnTo>
                  <a:pt x="12192000" y="613672"/>
                </a:lnTo>
                <a:lnTo>
                  <a:pt x="12192000" y="1603688"/>
                </a:lnTo>
                <a:lnTo>
                  <a:pt x="0" y="1603688"/>
                </a:lnTo>
                <a:lnTo>
                  <a:pt x="0" y="403472"/>
                </a:lnTo>
                <a:lnTo>
                  <a:pt x="141276" y="416867"/>
                </a:lnTo>
                <a:cubicBezTo>
                  <a:pt x="866633" y="490117"/>
                  <a:pt x="1949924" y="614225"/>
                  <a:pt x="3002507" y="573282"/>
                </a:cubicBezTo>
                <a:cubicBezTo>
                  <a:pt x="4405953" y="518691"/>
                  <a:pt x="5490097" y="-173195"/>
                  <a:pt x="7970293" y="41019"/>
                </a:cubicBezTo>
                <a:close/>
              </a:path>
            </a:pathLst>
          </a:cu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en-US" sz="1400">
              <a:solidFill>
                <a:prstClr val="white"/>
              </a:solidFill>
            </a:endParaRPr>
          </a:p>
        </p:txBody>
      </p:sp>
      <p:sp>
        <p:nvSpPr>
          <p:cNvPr id="8" name="Picture Placeholder 7"/>
          <p:cNvSpPr>
            <a:spLocks noGrp="1"/>
          </p:cNvSpPr>
          <p:nvPr>
            <p:ph type="pic" idx="10" hasCustomPrompt="1"/>
          </p:nvPr>
        </p:nvSpPr>
        <p:spPr>
          <a:xfrm>
            <a:off x="353674" y="163736"/>
            <a:ext cx="5136230" cy="4647143"/>
          </a:xfrm>
          <a:custGeom>
            <a:avLst/>
            <a:gdLst>
              <a:gd name="connsiteX0" fmla="*/ 2198767 w 6848306"/>
              <a:gd name="connsiteY0" fmla="*/ 5435336 h 6196191"/>
              <a:gd name="connsiteX1" fmla="*/ 2196172 w 6848306"/>
              <a:gd name="connsiteY1" fmla="*/ 5436697 h 6196191"/>
              <a:gd name="connsiteX2" fmla="*/ 2196242 w 6848306"/>
              <a:gd name="connsiteY2" fmla="*/ 5440840 h 6196191"/>
              <a:gd name="connsiteX3" fmla="*/ 5160685 w 6848306"/>
              <a:gd name="connsiteY3" fmla="*/ 5373340 h 6196191"/>
              <a:gd name="connsiteX4" fmla="*/ 5128834 w 6848306"/>
              <a:gd name="connsiteY4" fmla="*/ 5374401 h 6196191"/>
              <a:gd name="connsiteX5" fmla="*/ 5147984 w 6848306"/>
              <a:gd name="connsiteY5" fmla="*/ 5390084 h 6196191"/>
              <a:gd name="connsiteX6" fmla="*/ 5158824 w 6848306"/>
              <a:gd name="connsiteY6" fmla="*/ 5400739 h 6196191"/>
              <a:gd name="connsiteX7" fmla="*/ 5204784 w 6848306"/>
              <a:gd name="connsiteY7" fmla="*/ 5018070 h 6196191"/>
              <a:gd name="connsiteX8" fmla="*/ 5175977 w 6848306"/>
              <a:gd name="connsiteY8" fmla="*/ 5018099 h 6196191"/>
              <a:gd name="connsiteX9" fmla="*/ 5027858 w 6848306"/>
              <a:gd name="connsiteY9" fmla="*/ 5087140 h 6196191"/>
              <a:gd name="connsiteX10" fmla="*/ 4980850 w 6848306"/>
              <a:gd name="connsiteY10" fmla="*/ 5139370 h 6196191"/>
              <a:gd name="connsiteX11" fmla="*/ 4907729 w 6848306"/>
              <a:gd name="connsiteY11" fmla="*/ 5202045 h 6196191"/>
              <a:gd name="connsiteX12" fmla="*/ 5099237 w 6848306"/>
              <a:gd name="connsiteY12" fmla="*/ 5311726 h 6196191"/>
              <a:gd name="connsiteX13" fmla="*/ 5155636 w 6848306"/>
              <a:gd name="connsiteY13" fmla="*/ 5307635 h 6196191"/>
              <a:gd name="connsiteX14" fmla="*/ 5166955 w 6848306"/>
              <a:gd name="connsiteY14" fmla="*/ 5308698 h 6196191"/>
              <a:gd name="connsiteX15" fmla="*/ 5169856 w 6848306"/>
              <a:gd name="connsiteY15" fmla="*/ 5283585 h 6196191"/>
              <a:gd name="connsiteX16" fmla="*/ 5204536 w 6848306"/>
              <a:gd name="connsiteY16" fmla="*/ 5023577 h 6196191"/>
              <a:gd name="connsiteX17" fmla="*/ 5204472 w 6848306"/>
              <a:gd name="connsiteY17" fmla="*/ 4958385 h 6196191"/>
              <a:gd name="connsiteX18" fmla="*/ 5189537 w 6848306"/>
              <a:gd name="connsiteY18" fmla="*/ 4962592 h 6196191"/>
              <a:gd name="connsiteX19" fmla="*/ 5205261 w 6848306"/>
              <a:gd name="connsiteY19" fmla="*/ 5006715 h 6196191"/>
              <a:gd name="connsiteX20" fmla="*/ 5205293 w 6848306"/>
              <a:gd name="connsiteY20" fmla="*/ 5006730 h 6196191"/>
              <a:gd name="connsiteX21" fmla="*/ 5206628 w 6848306"/>
              <a:gd name="connsiteY21" fmla="*/ 4977037 h 6196191"/>
              <a:gd name="connsiteX22" fmla="*/ 5159327 w 6848306"/>
              <a:gd name="connsiteY22" fmla="*/ 4889608 h 6196191"/>
              <a:gd name="connsiteX23" fmla="*/ 5134864 w 6848306"/>
              <a:gd name="connsiteY23" fmla="*/ 4901590 h 6196191"/>
              <a:gd name="connsiteX24" fmla="*/ 5123863 w 6848306"/>
              <a:gd name="connsiteY24" fmla="*/ 4912823 h 6196191"/>
              <a:gd name="connsiteX25" fmla="*/ 5132922 w 6848306"/>
              <a:gd name="connsiteY25" fmla="*/ 4916963 h 6196191"/>
              <a:gd name="connsiteX26" fmla="*/ 5171216 w 6848306"/>
              <a:gd name="connsiteY26" fmla="*/ 4928248 h 6196191"/>
              <a:gd name="connsiteX27" fmla="*/ 5198142 w 6848306"/>
              <a:gd name="connsiteY27" fmla="*/ 4932557 h 6196191"/>
              <a:gd name="connsiteX28" fmla="*/ 5192887 w 6848306"/>
              <a:gd name="connsiteY28" fmla="*/ 4918562 h 6196191"/>
              <a:gd name="connsiteX29" fmla="*/ 5159327 w 6848306"/>
              <a:gd name="connsiteY29" fmla="*/ 4889608 h 6196191"/>
              <a:gd name="connsiteX30" fmla="*/ 4277979 w 6848306"/>
              <a:gd name="connsiteY30" fmla="*/ 4627713 h 6196191"/>
              <a:gd name="connsiteX31" fmla="*/ 4276358 w 6848306"/>
              <a:gd name="connsiteY31" fmla="*/ 4628848 h 6196191"/>
              <a:gd name="connsiteX32" fmla="*/ 4281166 w 6848306"/>
              <a:gd name="connsiteY32" fmla="*/ 4639430 h 6196191"/>
              <a:gd name="connsiteX33" fmla="*/ 4294233 w 6848306"/>
              <a:gd name="connsiteY33" fmla="*/ 4653344 h 6196191"/>
              <a:gd name="connsiteX34" fmla="*/ 4330861 w 6848306"/>
              <a:gd name="connsiteY34" fmla="*/ 4679132 h 6196191"/>
              <a:gd name="connsiteX35" fmla="*/ 4359276 w 6848306"/>
              <a:gd name="connsiteY35" fmla="*/ 4662926 h 6196191"/>
              <a:gd name="connsiteX36" fmla="*/ 4367099 w 6848306"/>
              <a:gd name="connsiteY36" fmla="*/ 4655261 h 6196191"/>
              <a:gd name="connsiteX37" fmla="*/ 4351273 w 6848306"/>
              <a:gd name="connsiteY37" fmla="*/ 4648480 h 6196191"/>
              <a:gd name="connsiteX38" fmla="*/ 4343757 w 6848306"/>
              <a:gd name="connsiteY38" fmla="*/ 4650072 h 6196191"/>
              <a:gd name="connsiteX39" fmla="*/ 4317375 w 6848306"/>
              <a:gd name="connsiteY39" fmla="*/ 4658199 h 6196191"/>
              <a:gd name="connsiteX40" fmla="*/ 4323063 w 6848306"/>
              <a:gd name="connsiteY40" fmla="*/ 4637254 h 6196191"/>
              <a:gd name="connsiteX41" fmla="*/ 4301299 w 6848306"/>
              <a:gd name="connsiteY41" fmla="*/ 4629722 h 6196191"/>
              <a:gd name="connsiteX42" fmla="*/ 442381 w 6848306"/>
              <a:gd name="connsiteY42" fmla="*/ 4518334 h 6196191"/>
              <a:gd name="connsiteX43" fmla="*/ 694419 w 6848306"/>
              <a:gd name="connsiteY43" fmla="*/ 4561295 h 6196191"/>
              <a:gd name="connsiteX44" fmla="*/ 442381 w 6848306"/>
              <a:gd name="connsiteY44" fmla="*/ 4518334 h 6196191"/>
              <a:gd name="connsiteX45" fmla="*/ 2313591 w 6848306"/>
              <a:gd name="connsiteY45" fmla="*/ 4409273 h 6196191"/>
              <a:gd name="connsiteX46" fmla="*/ 2303823 w 6848306"/>
              <a:gd name="connsiteY46" fmla="*/ 4409786 h 6196191"/>
              <a:gd name="connsiteX47" fmla="*/ 2318347 w 6848306"/>
              <a:gd name="connsiteY47" fmla="*/ 4413794 h 6196191"/>
              <a:gd name="connsiteX48" fmla="*/ 2383713 w 6848306"/>
              <a:gd name="connsiteY48" fmla="*/ 4433674 h 6196191"/>
              <a:gd name="connsiteX49" fmla="*/ 2389402 w 6848306"/>
              <a:gd name="connsiteY49" fmla="*/ 4431838 h 6196191"/>
              <a:gd name="connsiteX50" fmla="*/ 2395499 w 6848306"/>
              <a:gd name="connsiteY50" fmla="*/ 4422086 h 6196191"/>
              <a:gd name="connsiteX51" fmla="*/ 2313591 w 6848306"/>
              <a:gd name="connsiteY51" fmla="*/ 4409273 h 6196191"/>
              <a:gd name="connsiteX52" fmla="*/ 4244569 w 6848306"/>
              <a:gd name="connsiteY52" fmla="*/ 4172298 h 6196191"/>
              <a:gd name="connsiteX53" fmla="*/ 4249284 w 6848306"/>
              <a:gd name="connsiteY53" fmla="*/ 4187863 h 6196191"/>
              <a:gd name="connsiteX54" fmla="*/ 4311734 w 6848306"/>
              <a:gd name="connsiteY54" fmla="*/ 4226749 h 6196191"/>
              <a:gd name="connsiteX55" fmla="*/ 4342971 w 6848306"/>
              <a:gd name="connsiteY55" fmla="*/ 4235370 h 6196191"/>
              <a:gd name="connsiteX56" fmla="*/ 4381626 w 6848306"/>
              <a:gd name="connsiteY56" fmla="*/ 4232063 h 6196191"/>
              <a:gd name="connsiteX57" fmla="*/ 4480697 w 6848306"/>
              <a:gd name="connsiteY57" fmla="*/ 4204840 h 6196191"/>
              <a:gd name="connsiteX58" fmla="*/ 4257810 w 6848306"/>
              <a:gd name="connsiteY58" fmla="*/ 4183300 h 6196191"/>
              <a:gd name="connsiteX59" fmla="*/ 2721321 w 6848306"/>
              <a:gd name="connsiteY59" fmla="*/ 3592708 h 6196191"/>
              <a:gd name="connsiteX60" fmla="*/ 2721191 w 6848306"/>
              <a:gd name="connsiteY60" fmla="*/ 3593630 h 6196191"/>
              <a:gd name="connsiteX61" fmla="*/ 2706458 w 6848306"/>
              <a:gd name="connsiteY61" fmla="*/ 3627258 h 6196191"/>
              <a:gd name="connsiteX62" fmla="*/ 2723537 w 6848306"/>
              <a:gd name="connsiteY62" fmla="*/ 3616066 h 6196191"/>
              <a:gd name="connsiteX63" fmla="*/ 2726669 w 6848306"/>
              <a:gd name="connsiteY63" fmla="*/ 3598133 h 6196191"/>
              <a:gd name="connsiteX64" fmla="*/ 2382788 w 6848306"/>
              <a:gd name="connsiteY64" fmla="*/ 3513045 h 6196191"/>
              <a:gd name="connsiteX65" fmla="*/ 2542281 w 6848306"/>
              <a:gd name="connsiteY65" fmla="*/ 3572653 h 6196191"/>
              <a:gd name="connsiteX66" fmla="*/ 2609974 w 6848306"/>
              <a:gd name="connsiteY66" fmla="*/ 3555556 h 6196191"/>
              <a:gd name="connsiteX67" fmla="*/ 2594748 w 6848306"/>
              <a:gd name="connsiteY67" fmla="*/ 3554146 h 6196191"/>
              <a:gd name="connsiteX68" fmla="*/ 2550445 w 6848306"/>
              <a:gd name="connsiteY68" fmla="*/ 3556819 h 6196191"/>
              <a:gd name="connsiteX69" fmla="*/ 2405965 w 6848306"/>
              <a:gd name="connsiteY69" fmla="*/ 3523639 h 6196191"/>
              <a:gd name="connsiteX70" fmla="*/ 2405632 w 6848306"/>
              <a:gd name="connsiteY70" fmla="*/ 3520505 h 6196191"/>
              <a:gd name="connsiteX71" fmla="*/ 4579384 w 6848306"/>
              <a:gd name="connsiteY71" fmla="*/ 3474158 h 6196191"/>
              <a:gd name="connsiteX72" fmla="*/ 4537718 w 6848306"/>
              <a:gd name="connsiteY72" fmla="*/ 3482562 h 6196191"/>
              <a:gd name="connsiteX73" fmla="*/ 4532018 w 6848306"/>
              <a:gd name="connsiteY73" fmla="*/ 3484234 h 6196191"/>
              <a:gd name="connsiteX74" fmla="*/ 4591915 w 6848306"/>
              <a:gd name="connsiteY74" fmla="*/ 3495942 h 6196191"/>
              <a:gd name="connsiteX75" fmla="*/ 4602070 w 6848306"/>
              <a:gd name="connsiteY75" fmla="*/ 3496250 h 6196191"/>
              <a:gd name="connsiteX76" fmla="*/ 4595779 w 6848306"/>
              <a:gd name="connsiteY76" fmla="*/ 3482116 h 6196191"/>
              <a:gd name="connsiteX77" fmla="*/ 4579384 w 6848306"/>
              <a:gd name="connsiteY77" fmla="*/ 3474158 h 6196191"/>
              <a:gd name="connsiteX78" fmla="*/ 4486328 w 6848306"/>
              <a:gd name="connsiteY78" fmla="*/ 3451586 h 6196191"/>
              <a:gd name="connsiteX79" fmla="*/ 4481050 w 6848306"/>
              <a:gd name="connsiteY79" fmla="*/ 3452116 h 6196191"/>
              <a:gd name="connsiteX80" fmla="*/ 4482472 w 6848306"/>
              <a:gd name="connsiteY80" fmla="*/ 3454547 h 6196191"/>
              <a:gd name="connsiteX81" fmla="*/ 4486947 w 6848306"/>
              <a:gd name="connsiteY81" fmla="*/ 3457411 h 6196191"/>
              <a:gd name="connsiteX82" fmla="*/ 4830241 w 6848306"/>
              <a:gd name="connsiteY82" fmla="*/ 3049816 h 6196191"/>
              <a:gd name="connsiteX83" fmla="*/ 4714416 w 6848306"/>
              <a:gd name="connsiteY83" fmla="*/ 3081297 h 6196191"/>
              <a:gd name="connsiteX84" fmla="*/ 4601781 w 6848306"/>
              <a:gd name="connsiteY84" fmla="*/ 3113679 h 6196191"/>
              <a:gd name="connsiteX85" fmla="*/ 4559380 w 6848306"/>
              <a:gd name="connsiteY85" fmla="*/ 3107005 h 6196191"/>
              <a:gd name="connsiteX86" fmla="*/ 4560269 w 6848306"/>
              <a:gd name="connsiteY86" fmla="*/ 3107940 h 6196191"/>
              <a:gd name="connsiteX87" fmla="*/ 4448111 w 6848306"/>
              <a:gd name="connsiteY87" fmla="*/ 3147690 h 6196191"/>
              <a:gd name="connsiteX88" fmla="*/ 4642014 w 6848306"/>
              <a:gd name="connsiteY88" fmla="*/ 3220157 h 6196191"/>
              <a:gd name="connsiteX89" fmla="*/ 4667364 w 6848306"/>
              <a:gd name="connsiteY89" fmla="*/ 3213754 h 6196191"/>
              <a:gd name="connsiteX90" fmla="*/ 4645173 w 6848306"/>
              <a:gd name="connsiteY90" fmla="*/ 3204515 h 6196191"/>
              <a:gd name="connsiteX91" fmla="*/ 4873513 w 6848306"/>
              <a:gd name="connsiteY91" fmla="*/ 3075665 h 6196191"/>
              <a:gd name="connsiteX92" fmla="*/ 4830241 w 6848306"/>
              <a:gd name="connsiteY92" fmla="*/ 3049816 h 6196191"/>
              <a:gd name="connsiteX93" fmla="*/ 2827723 w 6848306"/>
              <a:gd name="connsiteY93" fmla="*/ 2993858 h 6196191"/>
              <a:gd name="connsiteX94" fmla="*/ 2684501 w 6848306"/>
              <a:gd name="connsiteY94" fmla="*/ 3032785 h 6196191"/>
              <a:gd name="connsiteX95" fmla="*/ 2545223 w 6848306"/>
              <a:gd name="connsiteY95" fmla="*/ 3072827 h 6196191"/>
              <a:gd name="connsiteX96" fmla="*/ 2413534 w 6848306"/>
              <a:gd name="connsiteY96" fmla="*/ 3052098 h 6196191"/>
              <a:gd name="connsiteX97" fmla="*/ 2344202 w 6848306"/>
              <a:gd name="connsiteY97" fmla="*/ 3035948 h 6196191"/>
              <a:gd name="connsiteX98" fmla="*/ 2343855 w 6848306"/>
              <a:gd name="connsiteY98" fmla="*/ 3041055 h 6196191"/>
              <a:gd name="connsiteX99" fmla="*/ 2304027 w 6848306"/>
              <a:gd name="connsiteY99" fmla="*/ 3071978 h 6196191"/>
              <a:gd name="connsiteX100" fmla="*/ 2541744 w 6848306"/>
              <a:gd name="connsiteY100" fmla="*/ 3107778 h 6196191"/>
              <a:gd name="connsiteX101" fmla="*/ 2456717 w 6848306"/>
              <a:gd name="connsiteY101" fmla="*/ 3220014 h 6196191"/>
              <a:gd name="connsiteX102" fmla="*/ 2422935 w 6848306"/>
              <a:gd name="connsiteY102" fmla="*/ 3235412 h 6196191"/>
              <a:gd name="connsiteX103" fmla="*/ 2468619 w 6848306"/>
              <a:gd name="connsiteY103" fmla="*/ 3233541 h 6196191"/>
              <a:gd name="connsiteX104" fmla="*/ 2642718 w 6848306"/>
              <a:gd name="connsiteY104" fmla="*/ 3203401 h 6196191"/>
              <a:gd name="connsiteX105" fmla="*/ 2881231 w 6848306"/>
              <a:gd name="connsiteY105" fmla="*/ 3025821 h 6196191"/>
              <a:gd name="connsiteX106" fmla="*/ 2827723 w 6848306"/>
              <a:gd name="connsiteY106" fmla="*/ 2993858 h 6196191"/>
              <a:gd name="connsiteX107" fmla="*/ 2137988 w 6848306"/>
              <a:gd name="connsiteY107" fmla="*/ 2951011 h 6196191"/>
              <a:gd name="connsiteX108" fmla="*/ 2137015 w 6848306"/>
              <a:gd name="connsiteY108" fmla="*/ 2951150 h 6196191"/>
              <a:gd name="connsiteX109" fmla="*/ 1917377 w 6848306"/>
              <a:gd name="connsiteY109" fmla="*/ 2958847 h 6196191"/>
              <a:gd name="connsiteX110" fmla="*/ 2235862 w 6848306"/>
              <a:gd name="connsiteY110" fmla="*/ 3040001 h 6196191"/>
              <a:gd name="connsiteX111" fmla="*/ 2262397 w 6848306"/>
              <a:gd name="connsiteY111" fmla="*/ 3013399 h 6196191"/>
              <a:gd name="connsiteX112" fmla="*/ 2230129 w 6848306"/>
              <a:gd name="connsiteY112" fmla="*/ 3001726 h 6196191"/>
              <a:gd name="connsiteX113" fmla="*/ 2172354 w 6848306"/>
              <a:gd name="connsiteY113" fmla="*/ 2973429 h 6196191"/>
              <a:gd name="connsiteX114" fmla="*/ 4166073 w 6848306"/>
              <a:gd name="connsiteY114" fmla="*/ 2935291 h 6196191"/>
              <a:gd name="connsiteX115" fmla="*/ 4223240 w 6848306"/>
              <a:gd name="connsiteY115" fmla="*/ 3005769 h 6196191"/>
              <a:gd name="connsiteX116" fmla="*/ 4267411 w 6848306"/>
              <a:gd name="connsiteY116" fmla="*/ 3011882 h 6196191"/>
              <a:gd name="connsiteX117" fmla="*/ 4254734 w 6848306"/>
              <a:gd name="connsiteY117" fmla="*/ 3003612 h 6196191"/>
              <a:gd name="connsiteX118" fmla="*/ 4210371 w 6848306"/>
              <a:gd name="connsiteY118" fmla="*/ 2965845 h 6196191"/>
              <a:gd name="connsiteX119" fmla="*/ 4241129 w 6848306"/>
              <a:gd name="connsiteY119" fmla="*/ 2945633 h 6196191"/>
              <a:gd name="connsiteX120" fmla="*/ 4206925 w 6848306"/>
              <a:gd name="connsiteY120" fmla="*/ 2944158 h 6196191"/>
              <a:gd name="connsiteX121" fmla="*/ 4166073 w 6848306"/>
              <a:gd name="connsiteY121" fmla="*/ 2935291 h 6196191"/>
              <a:gd name="connsiteX122" fmla="*/ 4729903 w 6848306"/>
              <a:gd name="connsiteY122" fmla="*/ 2706782 h 6196191"/>
              <a:gd name="connsiteX123" fmla="*/ 4626419 w 6848306"/>
              <a:gd name="connsiteY123" fmla="*/ 2755973 h 6196191"/>
              <a:gd name="connsiteX124" fmla="*/ 4590456 w 6848306"/>
              <a:gd name="connsiteY124" fmla="*/ 2756551 h 6196191"/>
              <a:gd name="connsiteX125" fmla="*/ 4587162 w 6848306"/>
              <a:gd name="connsiteY125" fmla="*/ 2759686 h 6196191"/>
              <a:gd name="connsiteX126" fmla="*/ 4315797 w 6848306"/>
              <a:gd name="connsiteY126" fmla="*/ 2832572 h 6196191"/>
              <a:gd name="connsiteX127" fmla="*/ 4377112 w 6848306"/>
              <a:gd name="connsiteY127" fmla="*/ 2892201 h 6196191"/>
              <a:gd name="connsiteX128" fmla="*/ 4373582 w 6848306"/>
              <a:gd name="connsiteY128" fmla="*/ 2900674 h 6196191"/>
              <a:gd name="connsiteX129" fmla="*/ 4432650 w 6848306"/>
              <a:gd name="connsiteY129" fmla="*/ 2887528 h 6196191"/>
              <a:gd name="connsiteX130" fmla="*/ 4700336 w 6848306"/>
              <a:gd name="connsiteY130" fmla="*/ 2816602 h 6196191"/>
              <a:gd name="connsiteX131" fmla="*/ 4729903 w 6848306"/>
              <a:gd name="connsiteY131" fmla="*/ 2706782 h 6196191"/>
              <a:gd name="connsiteX132" fmla="*/ 2195169 w 6848306"/>
              <a:gd name="connsiteY132" fmla="*/ 2454189 h 6196191"/>
              <a:gd name="connsiteX133" fmla="*/ 2103542 w 6848306"/>
              <a:gd name="connsiteY133" fmla="*/ 2559310 h 6196191"/>
              <a:gd name="connsiteX134" fmla="*/ 1958906 w 6848306"/>
              <a:gd name="connsiteY134" fmla="*/ 2580789 h 6196191"/>
              <a:gd name="connsiteX135" fmla="*/ 1683955 w 6848306"/>
              <a:gd name="connsiteY135" fmla="*/ 2559310 h 6196191"/>
              <a:gd name="connsiteX136" fmla="*/ 2155095 w 6848306"/>
              <a:gd name="connsiteY136" fmla="*/ 2643799 h 6196191"/>
              <a:gd name="connsiteX137" fmla="*/ 2385652 w 6848306"/>
              <a:gd name="connsiteY137" fmla="*/ 2731154 h 6196191"/>
              <a:gd name="connsiteX138" fmla="*/ 2470433 w 6848306"/>
              <a:gd name="connsiteY138" fmla="*/ 2754088 h 6196191"/>
              <a:gd name="connsiteX139" fmla="*/ 2465193 w 6848306"/>
              <a:gd name="connsiteY139" fmla="*/ 2765400 h 6196191"/>
              <a:gd name="connsiteX140" fmla="*/ 2512933 w 6848306"/>
              <a:gd name="connsiteY140" fmla="*/ 2755126 h 6196191"/>
              <a:gd name="connsiteX141" fmla="*/ 2667091 w 6848306"/>
              <a:gd name="connsiteY141" fmla="*/ 2705481 h 6196191"/>
              <a:gd name="connsiteX142" fmla="*/ 2703651 w 6848306"/>
              <a:gd name="connsiteY142" fmla="*/ 2569685 h 6196191"/>
              <a:gd name="connsiteX143" fmla="*/ 2207473 w 6848306"/>
              <a:gd name="connsiteY143" fmla="*/ 2482636 h 6196191"/>
              <a:gd name="connsiteX144" fmla="*/ 2207279 w 6848306"/>
              <a:gd name="connsiteY144" fmla="*/ 2464766 h 6196191"/>
              <a:gd name="connsiteX145" fmla="*/ 2215586 w 6848306"/>
              <a:gd name="connsiteY145" fmla="*/ 2456433 h 6196191"/>
              <a:gd name="connsiteX146" fmla="*/ 4381366 w 6848306"/>
              <a:gd name="connsiteY146" fmla="*/ 2420442 h 6196191"/>
              <a:gd name="connsiteX147" fmla="*/ 4274259 w 6848306"/>
              <a:gd name="connsiteY147" fmla="*/ 2446755 h 6196191"/>
              <a:gd name="connsiteX148" fmla="*/ 3882295 w 6848306"/>
              <a:gd name="connsiteY148" fmla="*/ 2473930 h 6196191"/>
              <a:gd name="connsiteX149" fmla="*/ 4317540 w 6848306"/>
              <a:gd name="connsiteY149" fmla="*/ 2524420 h 6196191"/>
              <a:gd name="connsiteX150" fmla="*/ 4385709 w 6848306"/>
              <a:gd name="connsiteY150" fmla="*/ 2588162 h 6196191"/>
              <a:gd name="connsiteX151" fmla="*/ 4363880 w 6848306"/>
              <a:gd name="connsiteY151" fmla="*/ 2603417 h 6196191"/>
              <a:gd name="connsiteX152" fmla="*/ 4384319 w 6848306"/>
              <a:gd name="connsiteY152" fmla="*/ 2600064 h 6196191"/>
              <a:gd name="connsiteX153" fmla="*/ 4572212 w 6848306"/>
              <a:gd name="connsiteY153" fmla="*/ 2554724 h 6196191"/>
              <a:gd name="connsiteX154" fmla="*/ 4390654 w 6848306"/>
              <a:gd name="connsiteY154" fmla="*/ 2442462 h 6196191"/>
              <a:gd name="connsiteX155" fmla="*/ 1013762 w 6848306"/>
              <a:gd name="connsiteY155" fmla="*/ 2272902 h 6196191"/>
              <a:gd name="connsiteX156" fmla="*/ 1158399 w 6848306"/>
              <a:gd name="connsiteY156" fmla="*/ 2335912 h 6196191"/>
              <a:gd name="connsiteX157" fmla="*/ 1013762 w 6848306"/>
              <a:gd name="connsiteY157" fmla="*/ 2272902 h 6196191"/>
              <a:gd name="connsiteX158" fmla="*/ 1542184 w 6848306"/>
              <a:gd name="connsiteY158" fmla="*/ 2056664 h 6196191"/>
              <a:gd name="connsiteX159" fmla="*/ 1535023 w 6848306"/>
              <a:gd name="connsiteY159" fmla="*/ 2086738 h 6196191"/>
              <a:gd name="connsiteX160" fmla="*/ 1542184 w 6848306"/>
              <a:gd name="connsiteY160" fmla="*/ 2056664 h 6196191"/>
              <a:gd name="connsiteX161" fmla="*/ 4794668 w 6848306"/>
              <a:gd name="connsiteY161" fmla="*/ 1954938 h 6196191"/>
              <a:gd name="connsiteX162" fmla="*/ 4936872 w 6848306"/>
              <a:gd name="connsiteY162" fmla="*/ 2016888 h 6196191"/>
              <a:gd name="connsiteX163" fmla="*/ 4794668 w 6848306"/>
              <a:gd name="connsiteY163" fmla="*/ 1954938 h 6196191"/>
              <a:gd name="connsiteX164" fmla="*/ 1506382 w 6848306"/>
              <a:gd name="connsiteY164" fmla="*/ 1791738 h 6196191"/>
              <a:gd name="connsiteX165" fmla="*/ 1536456 w 6848306"/>
              <a:gd name="connsiteY165" fmla="*/ 1814651 h 6196191"/>
              <a:gd name="connsiteX166" fmla="*/ 1506382 w 6848306"/>
              <a:gd name="connsiteY166" fmla="*/ 1791738 h 6196191"/>
              <a:gd name="connsiteX167" fmla="*/ 5314202 w 6848306"/>
              <a:gd name="connsiteY167" fmla="*/ 1742337 h 6196191"/>
              <a:gd name="connsiteX168" fmla="*/ 5307161 w 6848306"/>
              <a:gd name="connsiteY168" fmla="*/ 1771905 h 6196191"/>
              <a:gd name="connsiteX169" fmla="*/ 5314202 w 6848306"/>
              <a:gd name="connsiteY169" fmla="*/ 1742337 h 6196191"/>
              <a:gd name="connsiteX170" fmla="*/ 2783736 w 6848306"/>
              <a:gd name="connsiteY170" fmla="*/ 1640002 h 6196191"/>
              <a:gd name="connsiteX171" fmla="*/ 2959576 w 6848306"/>
              <a:gd name="connsiteY171" fmla="*/ 1716605 h 6196191"/>
              <a:gd name="connsiteX172" fmla="*/ 2783736 w 6848306"/>
              <a:gd name="connsiteY172" fmla="*/ 1640002 h 6196191"/>
              <a:gd name="connsiteX173" fmla="*/ 1668203 w 6848306"/>
              <a:gd name="connsiteY173" fmla="*/ 1619894 h 6196191"/>
              <a:gd name="connsiteX174" fmla="*/ 1592305 w 6848306"/>
              <a:gd name="connsiteY174" fmla="*/ 1681471 h 6196191"/>
              <a:gd name="connsiteX175" fmla="*/ 1668203 w 6848306"/>
              <a:gd name="connsiteY175" fmla="*/ 1619894 h 6196191"/>
              <a:gd name="connsiteX176" fmla="*/ 1287282 w 6848306"/>
              <a:gd name="connsiteY176" fmla="*/ 1521083 h 6196191"/>
              <a:gd name="connsiteX177" fmla="*/ 1307330 w 6848306"/>
              <a:gd name="connsiteY177" fmla="*/ 1568341 h 6196191"/>
              <a:gd name="connsiteX178" fmla="*/ 1287282 w 6848306"/>
              <a:gd name="connsiteY178" fmla="*/ 1521083 h 6196191"/>
              <a:gd name="connsiteX179" fmla="*/ 5279002 w 6848306"/>
              <a:gd name="connsiteY179" fmla="*/ 1481867 h 6196191"/>
              <a:gd name="connsiteX180" fmla="*/ 5308571 w 6848306"/>
              <a:gd name="connsiteY180" fmla="*/ 1504394 h 6196191"/>
              <a:gd name="connsiteX181" fmla="*/ 5279002 w 6848306"/>
              <a:gd name="connsiteY181" fmla="*/ 1481867 h 6196191"/>
              <a:gd name="connsiteX182" fmla="*/ 3426158 w 6848306"/>
              <a:gd name="connsiteY182" fmla="*/ 1377113 h 6196191"/>
              <a:gd name="connsiteX183" fmla="*/ 3417452 w 6848306"/>
              <a:gd name="connsiteY183" fmla="*/ 1413675 h 6196191"/>
              <a:gd name="connsiteX184" fmla="*/ 3426158 w 6848306"/>
              <a:gd name="connsiteY184" fmla="*/ 1377113 h 6196191"/>
              <a:gd name="connsiteX185" fmla="*/ 1321651 w 6848306"/>
              <a:gd name="connsiteY185" fmla="*/ 1344944 h 6196191"/>
              <a:gd name="connsiteX186" fmla="*/ 1354587 w 6848306"/>
              <a:gd name="connsiteY186" fmla="*/ 1405089 h 6196191"/>
              <a:gd name="connsiteX187" fmla="*/ 1321651 w 6848306"/>
              <a:gd name="connsiteY187" fmla="*/ 1344944 h 6196191"/>
              <a:gd name="connsiteX188" fmla="*/ 5438101 w 6848306"/>
              <a:gd name="connsiteY188" fmla="*/ 1312913 h 6196191"/>
              <a:gd name="connsiteX189" fmla="*/ 5363479 w 6848306"/>
              <a:gd name="connsiteY189" fmla="*/ 1373454 h 6196191"/>
              <a:gd name="connsiteX190" fmla="*/ 5438101 w 6848306"/>
              <a:gd name="connsiteY190" fmla="*/ 1312913 h 6196191"/>
              <a:gd name="connsiteX191" fmla="*/ 5063587 w 6848306"/>
              <a:gd name="connsiteY191" fmla="*/ 1215764 h 6196191"/>
              <a:gd name="connsiteX192" fmla="*/ 5083298 w 6848306"/>
              <a:gd name="connsiteY192" fmla="*/ 1262227 h 6196191"/>
              <a:gd name="connsiteX193" fmla="*/ 5063587 w 6848306"/>
              <a:gd name="connsiteY193" fmla="*/ 1215764 h 6196191"/>
              <a:gd name="connsiteX194" fmla="*/ 3382633 w 6848306"/>
              <a:gd name="connsiteY194" fmla="*/ 1055033 h 6196191"/>
              <a:gd name="connsiteX195" fmla="*/ 3419194 w 6848306"/>
              <a:gd name="connsiteY195" fmla="*/ 1082889 h 6196191"/>
              <a:gd name="connsiteX196" fmla="*/ 3382633 w 6848306"/>
              <a:gd name="connsiteY196" fmla="*/ 1055033 h 6196191"/>
              <a:gd name="connsiteX197" fmla="*/ 5097378 w 6848306"/>
              <a:gd name="connsiteY197" fmla="*/ 1042587 h 6196191"/>
              <a:gd name="connsiteX198" fmla="*/ 5129760 w 6848306"/>
              <a:gd name="connsiteY198" fmla="*/ 1101721 h 6196191"/>
              <a:gd name="connsiteX199" fmla="*/ 5097378 w 6848306"/>
              <a:gd name="connsiteY199" fmla="*/ 1042587 h 6196191"/>
              <a:gd name="connsiteX200" fmla="*/ 3579364 w 6848306"/>
              <a:gd name="connsiteY200" fmla="*/ 846116 h 6196191"/>
              <a:gd name="connsiteX201" fmla="*/ 3487091 w 6848306"/>
              <a:gd name="connsiteY201" fmla="*/ 920977 h 6196191"/>
              <a:gd name="connsiteX202" fmla="*/ 3579364 w 6848306"/>
              <a:gd name="connsiteY202" fmla="*/ 846116 h 6196191"/>
              <a:gd name="connsiteX203" fmla="*/ 3116264 w 6848306"/>
              <a:gd name="connsiteY203" fmla="*/ 725987 h 6196191"/>
              <a:gd name="connsiteX204" fmla="*/ 3140638 w 6848306"/>
              <a:gd name="connsiteY204" fmla="*/ 783441 h 6196191"/>
              <a:gd name="connsiteX205" fmla="*/ 3116264 w 6848306"/>
              <a:gd name="connsiteY205" fmla="*/ 725987 h 6196191"/>
              <a:gd name="connsiteX206" fmla="*/ 3158047 w 6848306"/>
              <a:gd name="connsiteY206" fmla="*/ 511848 h 6196191"/>
              <a:gd name="connsiteX207" fmla="*/ 3198089 w 6848306"/>
              <a:gd name="connsiteY207" fmla="*/ 584969 h 6196191"/>
              <a:gd name="connsiteX208" fmla="*/ 3158047 w 6848306"/>
              <a:gd name="connsiteY208" fmla="*/ 511848 h 6196191"/>
              <a:gd name="connsiteX209" fmla="*/ 3272952 w 6848306"/>
              <a:gd name="connsiteY209" fmla="*/ 0 h 6196191"/>
              <a:gd name="connsiteX210" fmla="*/ 3360001 w 6848306"/>
              <a:gd name="connsiteY210" fmla="*/ 191508 h 6196191"/>
              <a:gd name="connsiteX211" fmla="*/ 3351295 w 6848306"/>
              <a:gd name="connsiteY211" fmla="*/ 337750 h 6196191"/>
              <a:gd name="connsiteX212" fmla="*/ 3483609 w 6848306"/>
              <a:gd name="connsiteY212" fmla="*/ 325562 h 6196191"/>
              <a:gd name="connsiteX213" fmla="*/ 3572400 w 6848306"/>
              <a:gd name="connsiteY213" fmla="*/ 374310 h 6196191"/>
              <a:gd name="connsiteX214" fmla="*/ 3462717 w 6848306"/>
              <a:gd name="connsiteY214" fmla="*/ 447431 h 6196191"/>
              <a:gd name="connsiteX215" fmla="*/ 3473163 w 6848306"/>
              <a:gd name="connsiteY215" fmla="*/ 576263 h 6196191"/>
              <a:gd name="connsiteX216" fmla="*/ 3431380 w 6848306"/>
              <a:gd name="connsiteY216" fmla="*/ 811296 h 6196191"/>
              <a:gd name="connsiteX217" fmla="*/ 3826584 w 6848306"/>
              <a:gd name="connsiteY217" fmla="*/ 532740 h 6196191"/>
              <a:gd name="connsiteX218" fmla="*/ 3783057 w 6848306"/>
              <a:gd name="connsiteY218" fmla="*/ 746879 h 6196191"/>
              <a:gd name="connsiteX219" fmla="*/ 3696008 w 6848306"/>
              <a:gd name="connsiteY219" fmla="*/ 926201 h 6196191"/>
              <a:gd name="connsiteX220" fmla="*/ 3685563 w 6848306"/>
              <a:gd name="connsiteY220" fmla="*/ 1065479 h 6196191"/>
              <a:gd name="connsiteX221" fmla="*/ 4077284 w 6848306"/>
              <a:gd name="connsiteY221" fmla="*/ 1206498 h 6196191"/>
              <a:gd name="connsiteX222" fmla="*/ 3812655 w 6848306"/>
              <a:gd name="connsiteY222" fmla="*/ 1316180 h 6196191"/>
              <a:gd name="connsiteX223" fmla="*/ 3527135 w 6848306"/>
              <a:gd name="connsiteY223" fmla="*/ 1218685 h 6196191"/>
              <a:gd name="connsiteX224" fmla="*/ 3401784 w 6848306"/>
              <a:gd name="connsiteY224" fmla="*/ 1185606 h 6196191"/>
              <a:gd name="connsiteX225" fmla="*/ 3605478 w 6848306"/>
              <a:gd name="connsiteY225" fmla="*/ 1368409 h 6196191"/>
              <a:gd name="connsiteX226" fmla="*/ 4030276 w 6848306"/>
              <a:gd name="connsiteY226" fmla="*/ 1446753 h 6196191"/>
              <a:gd name="connsiteX227" fmla="*/ 4244417 w 6848306"/>
              <a:gd name="connsiteY227" fmla="*/ 1507688 h 6196191"/>
              <a:gd name="connsiteX228" fmla="*/ 4009385 w 6848306"/>
              <a:gd name="connsiteY228" fmla="*/ 1573845 h 6196191"/>
              <a:gd name="connsiteX229" fmla="*/ 3922336 w 6848306"/>
              <a:gd name="connsiteY229" fmla="*/ 1603441 h 6196191"/>
              <a:gd name="connsiteX230" fmla="*/ 3649003 w 6848306"/>
              <a:gd name="connsiteY230" fmla="*/ 1638260 h 6196191"/>
              <a:gd name="connsiteX231" fmla="*/ 4136477 w 6848306"/>
              <a:gd name="connsiteY231" fmla="*/ 1702678 h 6196191"/>
              <a:gd name="connsiteX232" fmla="*/ 4338431 w 6848306"/>
              <a:gd name="connsiteY232" fmla="*/ 1758389 h 6196191"/>
              <a:gd name="connsiteX233" fmla="*/ 4294905 w 6848306"/>
              <a:gd name="connsiteY233" fmla="*/ 1888961 h 6196191"/>
              <a:gd name="connsiteX234" fmla="*/ 4108622 w 6848306"/>
              <a:gd name="connsiteY234" fmla="*/ 1988198 h 6196191"/>
              <a:gd name="connsiteX235" fmla="*/ 3932783 w 6848306"/>
              <a:gd name="connsiteY235" fmla="*/ 2014312 h 6196191"/>
              <a:gd name="connsiteX236" fmla="*/ 3598514 w 6848306"/>
              <a:gd name="connsiteY236" fmla="*/ 1988198 h 6196191"/>
              <a:gd name="connsiteX237" fmla="*/ 4171296 w 6848306"/>
              <a:gd name="connsiteY237" fmla="*/ 2090915 h 6196191"/>
              <a:gd name="connsiteX238" fmla="*/ 4451593 w 6848306"/>
              <a:gd name="connsiteY238" fmla="*/ 2197115 h 6196191"/>
              <a:gd name="connsiteX239" fmla="*/ 4399855 w 6848306"/>
              <a:gd name="connsiteY239" fmla="*/ 2390813 h 6196191"/>
              <a:gd name="connsiteX240" fmla="*/ 4400881 w 6848306"/>
              <a:gd name="connsiteY240" fmla="*/ 2396002 h 6196191"/>
              <a:gd name="connsiteX241" fmla="*/ 4450786 w 6848306"/>
              <a:gd name="connsiteY241" fmla="*/ 2382305 h 6196191"/>
              <a:gd name="connsiteX242" fmla="*/ 4866474 w 6848306"/>
              <a:gd name="connsiteY242" fmla="*/ 2326637 h 6196191"/>
              <a:gd name="connsiteX243" fmla="*/ 4596148 w 6848306"/>
              <a:gd name="connsiteY243" fmla="*/ 2195696 h 6196191"/>
              <a:gd name="connsiteX244" fmla="*/ 4393404 w 6848306"/>
              <a:gd name="connsiteY244" fmla="*/ 2056311 h 6196191"/>
              <a:gd name="connsiteX245" fmla="*/ 4529974 w 6848306"/>
              <a:gd name="connsiteY245" fmla="*/ 2035190 h 6196191"/>
              <a:gd name="connsiteX246" fmla="*/ 4628531 w 6848306"/>
              <a:gd name="connsiteY246" fmla="*/ 1967609 h 6196191"/>
              <a:gd name="connsiteX247" fmla="*/ 4572212 w 6848306"/>
              <a:gd name="connsiteY247" fmla="*/ 1869052 h 6196191"/>
              <a:gd name="connsiteX248" fmla="*/ 4567990 w 6848306"/>
              <a:gd name="connsiteY248" fmla="*/ 1783168 h 6196191"/>
              <a:gd name="connsiteX249" fmla="*/ 4784813 w 6848306"/>
              <a:gd name="connsiteY249" fmla="*/ 1739521 h 6196191"/>
              <a:gd name="connsiteX250" fmla="*/ 5187487 w 6848306"/>
              <a:gd name="connsiteY250" fmla="*/ 1636742 h 6196191"/>
              <a:gd name="connsiteX251" fmla="*/ 4843947 w 6848306"/>
              <a:gd name="connsiteY251" fmla="*/ 1694467 h 6196191"/>
              <a:gd name="connsiteX252" fmla="*/ 4717232 w 6848306"/>
              <a:gd name="connsiteY252" fmla="*/ 1635333 h 6196191"/>
              <a:gd name="connsiteX253" fmla="*/ 4670769 w 6848306"/>
              <a:gd name="connsiteY253" fmla="*/ 1577608 h 6196191"/>
              <a:gd name="connsiteX254" fmla="*/ 4572212 w 6848306"/>
              <a:gd name="connsiteY254" fmla="*/ 1507210 h 6196191"/>
              <a:gd name="connsiteX255" fmla="*/ 4869290 w 6848306"/>
              <a:gd name="connsiteY255" fmla="*/ 1532553 h 6196191"/>
              <a:gd name="connsiteX256" fmla="*/ 5187487 w 6848306"/>
              <a:gd name="connsiteY256" fmla="*/ 1472011 h 6196191"/>
              <a:gd name="connsiteX257" fmla="*/ 5011492 w 6848306"/>
              <a:gd name="connsiteY257" fmla="*/ 1466379 h 6196191"/>
              <a:gd name="connsiteX258" fmla="*/ 4843947 w 6848306"/>
              <a:gd name="connsiteY258" fmla="*/ 1415693 h 6196191"/>
              <a:gd name="connsiteX259" fmla="*/ 4827052 w 6848306"/>
              <a:gd name="connsiteY259" fmla="*/ 1284754 h 6196191"/>
              <a:gd name="connsiteX260" fmla="*/ 4798893 w 6848306"/>
              <a:gd name="connsiteY260" fmla="*/ 1181973 h 6196191"/>
              <a:gd name="connsiteX261" fmla="*/ 4984742 w 6848306"/>
              <a:gd name="connsiteY261" fmla="*/ 1103128 h 6196191"/>
              <a:gd name="connsiteX262" fmla="*/ 4996006 w 6848306"/>
              <a:gd name="connsiteY262" fmla="*/ 1063706 h 6196191"/>
              <a:gd name="connsiteX263" fmla="*/ 5019940 w 6848306"/>
              <a:gd name="connsiteY263" fmla="*/ 904608 h 6196191"/>
              <a:gd name="connsiteX264" fmla="*/ 5131169 w 6848306"/>
              <a:gd name="connsiteY264" fmla="*/ 970781 h 6196191"/>
              <a:gd name="connsiteX265" fmla="*/ 5093153 w 6848306"/>
              <a:gd name="connsiteY265" fmla="*/ 773668 h 6196191"/>
              <a:gd name="connsiteX266" fmla="*/ 5190302 w 6848306"/>
              <a:gd name="connsiteY266" fmla="*/ 628650 h 6196191"/>
              <a:gd name="connsiteX267" fmla="*/ 5260700 w 6848306"/>
              <a:gd name="connsiteY267" fmla="*/ 783525 h 6196191"/>
              <a:gd name="connsiteX268" fmla="*/ 5253659 w 6848306"/>
              <a:gd name="connsiteY268" fmla="*/ 901792 h 6196191"/>
              <a:gd name="connsiteX269" fmla="*/ 5360663 w 6848306"/>
              <a:gd name="connsiteY269" fmla="*/ 891936 h 6196191"/>
              <a:gd name="connsiteX270" fmla="*/ 5432470 w 6848306"/>
              <a:gd name="connsiteY270" fmla="*/ 931358 h 6196191"/>
              <a:gd name="connsiteX271" fmla="*/ 5343768 w 6848306"/>
              <a:gd name="connsiteY271" fmla="*/ 990492 h 6196191"/>
              <a:gd name="connsiteX272" fmla="*/ 5352216 w 6848306"/>
              <a:gd name="connsiteY272" fmla="*/ 1094681 h 6196191"/>
              <a:gd name="connsiteX273" fmla="*/ 5318425 w 6848306"/>
              <a:gd name="connsiteY273" fmla="*/ 1284754 h 6196191"/>
              <a:gd name="connsiteX274" fmla="*/ 5638030 w 6848306"/>
              <a:gd name="connsiteY274" fmla="*/ 1059482 h 6196191"/>
              <a:gd name="connsiteX275" fmla="*/ 5602831 w 6848306"/>
              <a:gd name="connsiteY275" fmla="*/ 1232660 h 6196191"/>
              <a:gd name="connsiteX276" fmla="*/ 5532433 w 6848306"/>
              <a:gd name="connsiteY276" fmla="*/ 1377679 h 6196191"/>
              <a:gd name="connsiteX277" fmla="*/ 5523985 w 6848306"/>
              <a:gd name="connsiteY277" fmla="*/ 1490315 h 6196191"/>
              <a:gd name="connsiteX278" fmla="*/ 5840774 w 6848306"/>
              <a:gd name="connsiteY278" fmla="*/ 1604358 h 6196191"/>
              <a:gd name="connsiteX279" fmla="*/ 5626766 w 6848306"/>
              <a:gd name="connsiteY279" fmla="*/ 1693059 h 6196191"/>
              <a:gd name="connsiteX280" fmla="*/ 5395864 w 6848306"/>
              <a:gd name="connsiteY280" fmla="*/ 1614214 h 6196191"/>
              <a:gd name="connsiteX281" fmla="*/ 5294491 w 6848306"/>
              <a:gd name="connsiteY281" fmla="*/ 1587463 h 6196191"/>
              <a:gd name="connsiteX282" fmla="*/ 5459220 w 6848306"/>
              <a:gd name="connsiteY282" fmla="*/ 1735298 h 6196191"/>
              <a:gd name="connsiteX283" fmla="*/ 5802759 w 6848306"/>
              <a:gd name="connsiteY283" fmla="*/ 1798655 h 6196191"/>
              <a:gd name="connsiteX284" fmla="*/ 5975937 w 6848306"/>
              <a:gd name="connsiteY284" fmla="*/ 1847934 h 6196191"/>
              <a:gd name="connsiteX285" fmla="*/ 5785864 w 6848306"/>
              <a:gd name="connsiteY285" fmla="*/ 1901436 h 6196191"/>
              <a:gd name="connsiteX286" fmla="*/ 5715466 w 6848306"/>
              <a:gd name="connsiteY286" fmla="*/ 1925370 h 6196191"/>
              <a:gd name="connsiteX287" fmla="*/ 5494419 w 6848306"/>
              <a:gd name="connsiteY287" fmla="*/ 1953529 h 6196191"/>
              <a:gd name="connsiteX288" fmla="*/ 5888645 w 6848306"/>
              <a:gd name="connsiteY288" fmla="*/ 2005624 h 6196191"/>
              <a:gd name="connsiteX289" fmla="*/ 6051967 w 6848306"/>
              <a:gd name="connsiteY289" fmla="*/ 2050678 h 6196191"/>
              <a:gd name="connsiteX290" fmla="*/ 6016767 w 6848306"/>
              <a:gd name="connsiteY290" fmla="*/ 2156274 h 6196191"/>
              <a:gd name="connsiteX291" fmla="*/ 5866118 w 6848306"/>
              <a:gd name="connsiteY291" fmla="*/ 2236528 h 6196191"/>
              <a:gd name="connsiteX292" fmla="*/ 5723914 w 6848306"/>
              <a:gd name="connsiteY292" fmla="*/ 2257646 h 6196191"/>
              <a:gd name="connsiteX293" fmla="*/ 5453588 w 6848306"/>
              <a:gd name="connsiteY293" fmla="*/ 2236528 h 6196191"/>
              <a:gd name="connsiteX294" fmla="*/ 5916804 w 6848306"/>
              <a:gd name="connsiteY294" fmla="*/ 2319596 h 6196191"/>
              <a:gd name="connsiteX295" fmla="*/ 6143483 w 6848306"/>
              <a:gd name="connsiteY295" fmla="*/ 2405481 h 6196191"/>
              <a:gd name="connsiteX296" fmla="*/ 6105469 w 6848306"/>
              <a:gd name="connsiteY296" fmla="*/ 2581474 h 6196191"/>
              <a:gd name="connsiteX297" fmla="*/ 5683084 w 6848306"/>
              <a:gd name="connsiteY297" fmla="*/ 2629345 h 6196191"/>
              <a:gd name="connsiteX298" fmla="*/ 6035071 w 6848306"/>
              <a:gd name="connsiteY298" fmla="*/ 2670176 h 6196191"/>
              <a:gd name="connsiteX299" fmla="*/ 6063230 w 6848306"/>
              <a:gd name="connsiteY299" fmla="*/ 2740573 h 6196191"/>
              <a:gd name="connsiteX300" fmla="*/ 6296950 w 6848306"/>
              <a:gd name="connsiteY300" fmla="*/ 2775771 h 6196191"/>
              <a:gd name="connsiteX301" fmla="*/ 6033663 w 6848306"/>
              <a:gd name="connsiteY301" fmla="*/ 2919382 h 6196191"/>
              <a:gd name="connsiteX302" fmla="*/ 5912579 w 6848306"/>
              <a:gd name="connsiteY302" fmla="*/ 3002452 h 6196191"/>
              <a:gd name="connsiteX303" fmla="*/ 6223736 w 6848306"/>
              <a:gd name="connsiteY303" fmla="*/ 3060177 h 6196191"/>
              <a:gd name="connsiteX304" fmla="*/ 6211064 w 6848306"/>
              <a:gd name="connsiteY304" fmla="*/ 3120719 h 6196191"/>
              <a:gd name="connsiteX305" fmla="*/ 6140667 w 6848306"/>
              <a:gd name="connsiteY305" fmla="*/ 3174221 h 6196191"/>
              <a:gd name="connsiteX306" fmla="*/ 6482799 w 6848306"/>
              <a:gd name="connsiteY306" fmla="*/ 3186892 h 6196191"/>
              <a:gd name="connsiteX307" fmla="*/ 6153339 w 6848306"/>
              <a:gd name="connsiteY307" fmla="*/ 3381189 h 6196191"/>
              <a:gd name="connsiteX308" fmla="*/ 6560235 w 6848306"/>
              <a:gd name="connsiteY308" fmla="*/ 3478338 h 6196191"/>
              <a:gd name="connsiteX309" fmla="*/ 6502510 w 6848306"/>
              <a:gd name="connsiteY309" fmla="*/ 3575486 h 6196191"/>
              <a:gd name="connsiteX310" fmla="*/ 6460272 w 6848306"/>
              <a:gd name="connsiteY310" fmla="*/ 3614909 h 6196191"/>
              <a:gd name="connsiteX311" fmla="*/ 6299766 w 6848306"/>
              <a:gd name="connsiteY311" fmla="*/ 3665595 h 6196191"/>
              <a:gd name="connsiteX312" fmla="*/ 6764388 w 6848306"/>
              <a:gd name="connsiteY312" fmla="*/ 3758519 h 6196191"/>
              <a:gd name="connsiteX313" fmla="*/ 6736229 w 6848306"/>
              <a:gd name="connsiteY313" fmla="*/ 3809205 h 6196191"/>
              <a:gd name="connsiteX314" fmla="*/ 6482799 w 6848306"/>
              <a:gd name="connsiteY314" fmla="*/ 4004911 h 6196191"/>
              <a:gd name="connsiteX315" fmla="*/ 6085757 w 6848306"/>
              <a:gd name="connsiteY315" fmla="*/ 3992239 h 6196191"/>
              <a:gd name="connsiteX316" fmla="*/ 6077310 w 6848306"/>
              <a:gd name="connsiteY316" fmla="*/ 4059820 h 6196191"/>
              <a:gd name="connsiteX317" fmla="*/ 6733414 w 6848306"/>
              <a:gd name="connsiteY317" fmla="*/ 4147113 h 6196191"/>
              <a:gd name="connsiteX318" fmla="*/ 6744677 w 6848306"/>
              <a:gd name="connsiteY318" fmla="*/ 4190760 h 6196191"/>
              <a:gd name="connsiteX319" fmla="*/ 6653160 w 6848306"/>
              <a:gd name="connsiteY319" fmla="*/ 4238631 h 6196191"/>
              <a:gd name="connsiteX320" fmla="*/ 6484206 w 6848306"/>
              <a:gd name="connsiteY320" fmla="*/ 4411807 h 6196191"/>
              <a:gd name="connsiteX321" fmla="*/ 6140667 w 6848306"/>
              <a:gd name="connsiteY321" fmla="*/ 4365346 h 6196191"/>
              <a:gd name="connsiteX322" fmla="*/ 6001281 w 6848306"/>
              <a:gd name="connsiteY322" fmla="*/ 4370978 h 6196191"/>
              <a:gd name="connsiteX323" fmla="*/ 6437744 w 6848306"/>
              <a:gd name="connsiteY323" fmla="*/ 4537116 h 6196191"/>
              <a:gd name="connsiteX324" fmla="*/ 6660200 w 6848306"/>
              <a:gd name="connsiteY324" fmla="*/ 4528668 h 6196191"/>
              <a:gd name="connsiteX325" fmla="*/ 6755941 w 6848306"/>
              <a:gd name="connsiteY325" fmla="*/ 4565275 h 6196191"/>
              <a:gd name="connsiteX326" fmla="*/ 6798179 w 6848306"/>
              <a:gd name="connsiteY326" fmla="*/ 4625816 h 6196191"/>
              <a:gd name="connsiteX327" fmla="*/ 6791139 w 6848306"/>
              <a:gd name="connsiteY327" fmla="*/ 4694806 h 6196191"/>
              <a:gd name="connsiteX328" fmla="*/ 6609514 w 6848306"/>
              <a:gd name="connsiteY328" fmla="*/ 4742676 h 6196191"/>
              <a:gd name="connsiteX329" fmla="*/ 6571499 w 6848306"/>
              <a:gd name="connsiteY329" fmla="*/ 4784915 h 6196191"/>
              <a:gd name="connsiteX330" fmla="*/ 6512365 w 6848306"/>
              <a:gd name="connsiteY330" fmla="*/ 4835601 h 6196191"/>
              <a:gd name="connsiteX331" fmla="*/ 6667239 w 6848306"/>
              <a:gd name="connsiteY331" fmla="*/ 4924301 h 6196191"/>
              <a:gd name="connsiteX332" fmla="*/ 6691175 w 6848306"/>
              <a:gd name="connsiteY332" fmla="*/ 4974987 h 6196191"/>
              <a:gd name="connsiteX333" fmla="*/ 6578539 w 6848306"/>
              <a:gd name="connsiteY333" fmla="*/ 4970764 h 6196191"/>
              <a:gd name="connsiteX334" fmla="*/ 6586987 w 6848306"/>
              <a:gd name="connsiteY334" fmla="*/ 5066504 h 6196191"/>
              <a:gd name="connsiteX335" fmla="*/ 6371570 w 6848306"/>
              <a:gd name="connsiteY335" fmla="*/ 5046793 h 6196191"/>
              <a:gd name="connsiteX336" fmla="*/ 6270198 w 6848306"/>
              <a:gd name="connsiteY336" fmla="*/ 5097479 h 6196191"/>
              <a:gd name="connsiteX337" fmla="*/ 6095612 w 6848306"/>
              <a:gd name="connsiteY337" fmla="*/ 5056648 h 6196191"/>
              <a:gd name="connsiteX338" fmla="*/ 5957633 w 6848306"/>
              <a:gd name="connsiteY338" fmla="*/ 5091848 h 6196191"/>
              <a:gd name="connsiteX339" fmla="*/ 5549329 w 6848306"/>
              <a:gd name="connsiteY339" fmla="*/ 5048200 h 6196191"/>
              <a:gd name="connsiteX340" fmla="*/ 5419216 w 6848306"/>
              <a:gd name="connsiteY340" fmla="*/ 5037184 h 6196191"/>
              <a:gd name="connsiteX341" fmla="*/ 5443538 w 6848306"/>
              <a:gd name="connsiteY341" fmla="*/ 5420527 h 6196191"/>
              <a:gd name="connsiteX342" fmla="*/ 5316855 w 6848306"/>
              <a:gd name="connsiteY342" fmla="*/ 5635849 h 6196191"/>
              <a:gd name="connsiteX343" fmla="*/ 5155938 w 6848306"/>
              <a:gd name="connsiteY343" fmla="*/ 5481815 h 6196191"/>
              <a:gd name="connsiteX344" fmla="*/ 5158239 w 6848306"/>
              <a:gd name="connsiteY344" fmla="*/ 5413630 h 6196191"/>
              <a:gd name="connsiteX345" fmla="*/ 5147349 w 6848306"/>
              <a:gd name="connsiteY345" fmla="*/ 5413910 h 6196191"/>
              <a:gd name="connsiteX346" fmla="*/ 4989556 w 6848306"/>
              <a:gd name="connsiteY346" fmla="*/ 5369179 h 6196191"/>
              <a:gd name="connsiteX347" fmla="*/ 5000002 w 6848306"/>
              <a:gd name="connsiteY347" fmla="*/ 5487565 h 6196191"/>
              <a:gd name="connsiteX348" fmla="*/ 4733631 w 6848306"/>
              <a:gd name="connsiteY348" fmla="*/ 5463192 h 6196191"/>
              <a:gd name="connsiteX349" fmla="*/ 4608281 w 6848306"/>
              <a:gd name="connsiteY349" fmla="*/ 5525867 h 6196191"/>
              <a:gd name="connsiteX350" fmla="*/ 4392400 w 6848306"/>
              <a:gd name="connsiteY350" fmla="*/ 5475378 h 6196191"/>
              <a:gd name="connsiteX351" fmla="*/ 4221784 w 6848306"/>
              <a:gd name="connsiteY351" fmla="*/ 5518903 h 6196191"/>
              <a:gd name="connsiteX352" fmla="*/ 3716900 w 6848306"/>
              <a:gd name="connsiteY352" fmla="*/ 5464932 h 6196191"/>
              <a:gd name="connsiteX353" fmla="*/ 3556012 w 6848306"/>
              <a:gd name="connsiteY353" fmla="*/ 5451309 h 6196191"/>
              <a:gd name="connsiteX354" fmla="*/ 3586087 w 6848306"/>
              <a:gd name="connsiteY354" fmla="*/ 5925327 h 6196191"/>
              <a:gd name="connsiteX355" fmla="*/ 3429439 w 6848306"/>
              <a:gd name="connsiteY355" fmla="*/ 6191581 h 6196191"/>
              <a:gd name="connsiteX356" fmla="*/ 3233660 w 6848306"/>
              <a:gd name="connsiteY356" fmla="*/ 5906278 h 6196191"/>
              <a:gd name="connsiteX357" fmla="*/ 3288620 w 6848306"/>
              <a:gd name="connsiteY357" fmla="*/ 5337841 h 6196191"/>
              <a:gd name="connsiteX358" fmla="*/ 3046625 w 6848306"/>
              <a:gd name="connsiteY358" fmla="*/ 5386589 h 6196191"/>
              <a:gd name="connsiteX359" fmla="*/ 2640976 w 6848306"/>
              <a:gd name="connsiteY359" fmla="*/ 5576354 h 6196191"/>
              <a:gd name="connsiteX360" fmla="*/ 2473842 w 6848306"/>
              <a:gd name="connsiteY360" fmla="*/ 5524125 h 6196191"/>
              <a:gd name="connsiteX361" fmla="*/ 2183935 w 6848306"/>
              <a:gd name="connsiteY361" fmla="*/ 5467663 h 6196191"/>
              <a:gd name="connsiteX362" fmla="*/ 2184849 w 6848306"/>
              <a:gd name="connsiteY362" fmla="*/ 5465670 h 6196191"/>
              <a:gd name="connsiteX363" fmla="*/ 2150410 w 6848306"/>
              <a:gd name="connsiteY363" fmla="*/ 5472083 h 6196191"/>
              <a:gd name="connsiteX364" fmla="*/ 1781333 w 6848306"/>
              <a:gd name="connsiteY364" fmla="*/ 5419083 h 6196191"/>
              <a:gd name="connsiteX365" fmla="*/ 1648995 w 6848306"/>
              <a:gd name="connsiteY365" fmla="*/ 5407878 h 6196191"/>
              <a:gd name="connsiteX366" fmla="*/ 1673733 w 6848306"/>
              <a:gd name="connsiteY366" fmla="*/ 5797780 h 6196191"/>
              <a:gd name="connsiteX367" fmla="*/ 1544883 w 6848306"/>
              <a:gd name="connsiteY367" fmla="*/ 6016786 h 6196191"/>
              <a:gd name="connsiteX368" fmla="*/ 1383845 w 6848306"/>
              <a:gd name="connsiteY368" fmla="*/ 5782111 h 6196191"/>
              <a:gd name="connsiteX369" fmla="*/ 1429052 w 6848306"/>
              <a:gd name="connsiteY369" fmla="*/ 5314546 h 6196191"/>
              <a:gd name="connsiteX370" fmla="*/ 1230000 w 6848306"/>
              <a:gd name="connsiteY370" fmla="*/ 5354642 h 6196191"/>
              <a:gd name="connsiteX371" fmla="*/ 896336 w 6848306"/>
              <a:gd name="connsiteY371" fmla="*/ 5510734 h 6196191"/>
              <a:gd name="connsiteX372" fmla="*/ 758860 w 6848306"/>
              <a:gd name="connsiteY372" fmla="*/ 5467773 h 6196191"/>
              <a:gd name="connsiteX373" fmla="*/ 532599 w 6848306"/>
              <a:gd name="connsiteY373" fmla="*/ 5394739 h 6196191"/>
              <a:gd name="connsiteX374" fmla="*/ 442381 w 6848306"/>
              <a:gd name="connsiteY374" fmla="*/ 5357507 h 6196191"/>
              <a:gd name="connsiteX375" fmla="*/ 505391 w 6848306"/>
              <a:gd name="connsiteY375" fmla="*/ 5294497 h 6196191"/>
              <a:gd name="connsiteX376" fmla="*/ 223279 w 6848306"/>
              <a:gd name="connsiteY376" fmla="*/ 5277313 h 6196191"/>
              <a:gd name="connsiteX377" fmla="*/ 123037 w 6848306"/>
              <a:gd name="connsiteY377" fmla="*/ 5265856 h 6196191"/>
              <a:gd name="connsiteX378" fmla="*/ 58596 w 6848306"/>
              <a:gd name="connsiteY378" fmla="*/ 5221462 h 6196191"/>
              <a:gd name="connsiteX379" fmla="*/ 57163 w 6848306"/>
              <a:gd name="connsiteY379" fmla="*/ 5132676 h 6196191"/>
              <a:gd name="connsiteX380" fmla="*/ 372211 w 6848306"/>
              <a:gd name="connsiteY380" fmla="*/ 5061074 h 6196191"/>
              <a:gd name="connsiteX381" fmla="*/ 528303 w 6848306"/>
              <a:gd name="connsiteY381" fmla="*/ 5022410 h 6196191"/>
              <a:gd name="connsiteX382" fmla="*/ 383667 w 6848306"/>
              <a:gd name="connsiteY382" fmla="*/ 5056779 h 6196191"/>
              <a:gd name="connsiteX383" fmla="*/ 312065 w 6848306"/>
              <a:gd name="connsiteY383" fmla="*/ 5013818 h 6196191"/>
              <a:gd name="connsiteX384" fmla="*/ 155974 w 6848306"/>
              <a:gd name="connsiteY384" fmla="*/ 4962265 h 6196191"/>
              <a:gd name="connsiteX385" fmla="*/ 77212 w 6848306"/>
              <a:gd name="connsiteY385" fmla="*/ 4912143 h 6196191"/>
              <a:gd name="connsiteX386" fmla="*/ 104421 w 6848306"/>
              <a:gd name="connsiteY386" fmla="*/ 4806172 h 6196191"/>
              <a:gd name="connsiteX387" fmla="*/ 442381 w 6848306"/>
              <a:gd name="connsiteY387" fmla="*/ 4760347 h 6196191"/>
              <a:gd name="connsiteX388" fmla="*/ 292017 w 6848306"/>
              <a:gd name="connsiteY388" fmla="*/ 4701634 h 6196191"/>
              <a:gd name="connsiteX389" fmla="*/ 249056 w 6848306"/>
              <a:gd name="connsiteY389" fmla="*/ 4640056 h 6196191"/>
              <a:gd name="connsiteX390" fmla="*/ 294881 w 6848306"/>
              <a:gd name="connsiteY390" fmla="*/ 4588503 h 6196191"/>
              <a:gd name="connsiteX391" fmla="*/ 115877 w 6848306"/>
              <a:gd name="connsiteY391" fmla="*/ 4451027 h 6196191"/>
              <a:gd name="connsiteX392" fmla="*/ 57163 w 6848306"/>
              <a:gd name="connsiteY392" fmla="*/ 4356513 h 6196191"/>
              <a:gd name="connsiteX393" fmla="*/ 148813 w 6848306"/>
              <a:gd name="connsiteY393" fmla="*/ 4296368 h 6196191"/>
              <a:gd name="connsiteX394" fmla="*/ 395123 w 6848306"/>
              <a:gd name="connsiteY394" fmla="*/ 4263431 h 6196191"/>
              <a:gd name="connsiteX395" fmla="*/ 711604 w 6848306"/>
              <a:gd name="connsiteY395" fmla="*/ 4181805 h 6196191"/>
              <a:gd name="connsiteX396" fmla="*/ 621385 w 6848306"/>
              <a:gd name="connsiteY396" fmla="*/ 4147436 h 6196191"/>
              <a:gd name="connsiteX397" fmla="*/ 383667 w 6848306"/>
              <a:gd name="connsiteY397" fmla="*/ 4058650 h 6196191"/>
              <a:gd name="connsiteX398" fmla="*/ 345003 w 6848306"/>
              <a:gd name="connsiteY398" fmla="*/ 3994209 h 6196191"/>
              <a:gd name="connsiteX399" fmla="*/ 403716 w 6848306"/>
              <a:gd name="connsiteY399" fmla="*/ 3956976 h 6196191"/>
              <a:gd name="connsiteX400" fmla="*/ 894904 w 6848306"/>
              <a:gd name="connsiteY400" fmla="*/ 3926902 h 6196191"/>
              <a:gd name="connsiteX401" fmla="*/ 821870 w 6848306"/>
              <a:gd name="connsiteY401" fmla="*/ 3849573 h 6196191"/>
              <a:gd name="connsiteX402" fmla="*/ 700147 w 6848306"/>
              <a:gd name="connsiteY402" fmla="*/ 3795155 h 6196191"/>
              <a:gd name="connsiteX403" fmla="*/ 493935 w 6848306"/>
              <a:gd name="connsiteY403" fmla="*/ 3790860 h 6196191"/>
              <a:gd name="connsiteX404" fmla="*/ 312065 w 6848306"/>
              <a:gd name="connsiteY404" fmla="*/ 3713530 h 6196191"/>
              <a:gd name="connsiteX405" fmla="*/ 316362 w 6848306"/>
              <a:gd name="connsiteY405" fmla="*/ 3611855 h 6196191"/>
              <a:gd name="connsiteX406" fmla="*/ 897768 w 6848306"/>
              <a:gd name="connsiteY406" fmla="*/ 3558870 h 6196191"/>
              <a:gd name="connsiteX407" fmla="*/ 1093956 w 6848306"/>
              <a:gd name="connsiteY407" fmla="*/ 3412802 h 6196191"/>
              <a:gd name="connsiteX408" fmla="*/ 932137 w 6848306"/>
              <a:gd name="connsiteY408" fmla="*/ 3418531 h 6196191"/>
              <a:gd name="connsiteX409" fmla="*/ 817574 w 6848306"/>
              <a:gd name="connsiteY409" fmla="*/ 3451467 h 6196191"/>
              <a:gd name="connsiteX410" fmla="*/ 419469 w 6848306"/>
              <a:gd name="connsiteY410" fmla="*/ 3301104 h 6196191"/>
              <a:gd name="connsiteX411" fmla="*/ 917817 w 6848306"/>
              <a:gd name="connsiteY411" fmla="*/ 3149308 h 6196191"/>
              <a:gd name="connsiteX412" fmla="*/ 947889 w 6848306"/>
              <a:gd name="connsiteY412" fmla="*/ 3037609 h 6196191"/>
              <a:gd name="connsiteX413" fmla="*/ 539760 w 6848306"/>
              <a:gd name="connsiteY413" fmla="*/ 2966008 h 6196191"/>
              <a:gd name="connsiteX414" fmla="*/ 787501 w 6848306"/>
              <a:gd name="connsiteY414" fmla="*/ 2882949 h 6196191"/>
              <a:gd name="connsiteX415" fmla="*/ 604200 w 6848306"/>
              <a:gd name="connsiteY415" fmla="*/ 2723993 h 6196191"/>
              <a:gd name="connsiteX416" fmla="*/ 1086797 w 6848306"/>
              <a:gd name="connsiteY416" fmla="*/ 2650960 h 6196191"/>
              <a:gd name="connsiteX417" fmla="*/ 811846 w 6848306"/>
              <a:gd name="connsiteY417" fmla="*/ 2517780 h 6196191"/>
              <a:gd name="connsiteX418" fmla="*/ 605633 w 6848306"/>
              <a:gd name="connsiteY418" fmla="*/ 2376009 h 6196191"/>
              <a:gd name="connsiteX419" fmla="*/ 744540 w 6848306"/>
              <a:gd name="connsiteY419" fmla="*/ 2354528 h 6196191"/>
              <a:gd name="connsiteX420" fmla="*/ 844782 w 6848306"/>
              <a:gd name="connsiteY420" fmla="*/ 2285790 h 6196191"/>
              <a:gd name="connsiteX421" fmla="*/ 787501 w 6848306"/>
              <a:gd name="connsiteY421" fmla="*/ 2185548 h 6196191"/>
              <a:gd name="connsiteX422" fmla="*/ 783206 w 6848306"/>
              <a:gd name="connsiteY422" fmla="*/ 2098194 h 6196191"/>
              <a:gd name="connsiteX423" fmla="*/ 1003739 w 6848306"/>
              <a:gd name="connsiteY423" fmla="*/ 2053800 h 6196191"/>
              <a:gd name="connsiteX424" fmla="*/ 1413301 w 6848306"/>
              <a:gd name="connsiteY424" fmla="*/ 1949263 h 6196191"/>
              <a:gd name="connsiteX425" fmla="*/ 1063884 w 6848306"/>
              <a:gd name="connsiteY425" fmla="*/ 2007975 h 6196191"/>
              <a:gd name="connsiteX426" fmla="*/ 935001 w 6848306"/>
              <a:gd name="connsiteY426" fmla="*/ 1947830 h 6196191"/>
              <a:gd name="connsiteX427" fmla="*/ 887743 w 6848306"/>
              <a:gd name="connsiteY427" fmla="*/ 1889117 h 6196191"/>
              <a:gd name="connsiteX428" fmla="*/ 787501 w 6848306"/>
              <a:gd name="connsiteY428" fmla="*/ 1817515 h 6196191"/>
              <a:gd name="connsiteX429" fmla="*/ 1089661 w 6848306"/>
              <a:gd name="connsiteY429" fmla="*/ 1843292 h 6196191"/>
              <a:gd name="connsiteX430" fmla="*/ 1413301 w 6848306"/>
              <a:gd name="connsiteY430" fmla="*/ 1781714 h 6196191"/>
              <a:gd name="connsiteX431" fmla="*/ 1234296 w 6848306"/>
              <a:gd name="connsiteY431" fmla="*/ 1775985 h 6196191"/>
              <a:gd name="connsiteX432" fmla="*/ 1063884 w 6848306"/>
              <a:gd name="connsiteY432" fmla="*/ 1724432 h 6196191"/>
              <a:gd name="connsiteX433" fmla="*/ 1046700 w 6848306"/>
              <a:gd name="connsiteY433" fmla="*/ 1591254 h 6196191"/>
              <a:gd name="connsiteX434" fmla="*/ 1018059 w 6848306"/>
              <a:gd name="connsiteY434" fmla="*/ 1486714 h 6196191"/>
              <a:gd name="connsiteX435" fmla="*/ 1207088 w 6848306"/>
              <a:gd name="connsiteY435" fmla="*/ 1406520 h 6196191"/>
              <a:gd name="connsiteX436" fmla="*/ 1218544 w 6848306"/>
              <a:gd name="connsiteY436" fmla="*/ 1366423 h 6196191"/>
              <a:gd name="connsiteX437" fmla="*/ 1242888 w 6848306"/>
              <a:gd name="connsiteY437" fmla="*/ 1204604 h 6196191"/>
              <a:gd name="connsiteX438" fmla="*/ 1356019 w 6848306"/>
              <a:gd name="connsiteY438" fmla="*/ 1271909 h 6196191"/>
              <a:gd name="connsiteX439" fmla="*/ 1317354 w 6848306"/>
              <a:gd name="connsiteY439" fmla="*/ 1071424 h 6196191"/>
              <a:gd name="connsiteX440" fmla="*/ 1416165 w 6848306"/>
              <a:gd name="connsiteY440" fmla="*/ 923925 h 6196191"/>
              <a:gd name="connsiteX441" fmla="*/ 1487767 w 6848306"/>
              <a:gd name="connsiteY441" fmla="*/ 1081449 h 6196191"/>
              <a:gd name="connsiteX442" fmla="*/ 1480606 w 6848306"/>
              <a:gd name="connsiteY442" fmla="*/ 1201740 h 6196191"/>
              <a:gd name="connsiteX443" fmla="*/ 1589441 w 6848306"/>
              <a:gd name="connsiteY443" fmla="*/ 1191715 h 6196191"/>
              <a:gd name="connsiteX444" fmla="*/ 1662475 w 6848306"/>
              <a:gd name="connsiteY444" fmla="*/ 1231812 h 6196191"/>
              <a:gd name="connsiteX445" fmla="*/ 1572256 w 6848306"/>
              <a:gd name="connsiteY445" fmla="*/ 1291957 h 6196191"/>
              <a:gd name="connsiteX446" fmla="*/ 1580848 w 6848306"/>
              <a:gd name="connsiteY446" fmla="*/ 1397928 h 6196191"/>
              <a:gd name="connsiteX447" fmla="*/ 1546479 w 6848306"/>
              <a:gd name="connsiteY447" fmla="*/ 1591254 h 6196191"/>
              <a:gd name="connsiteX448" fmla="*/ 1871552 w 6848306"/>
              <a:gd name="connsiteY448" fmla="*/ 1362128 h 6196191"/>
              <a:gd name="connsiteX449" fmla="*/ 1835750 w 6848306"/>
              <a:gd name="connsiteY449" fmla="*/ 1538268 h 6196191"/>
              <a:gd name="connsiteX450" fmla="*/ 1764149 w 6848306"/>
              <a:gd name="connsiteY450" fmla="*/ 1685768 h 6196191"/>
              <a:gd name="connsiteX451" fmla="*/ 1755557 w 6848306"/>
              <a:gd name="connsiteY451" fmla="*/ 1800331 h 6196191"/>
              <a:gd name="connsiteX452" fmla="*/ 2077765 w 6848306"/>
              <a:gd name="connsiteY452" fmla="*/ 1916325 h 6196191"/>
              <a:gd name="connsiteX453" fmla="*/ 1860096 w 6848306"/>
              <a:gd name="connsiteY453" fmla="*/ 2006544 h 6196191"/>
              <a:gd name="connsiteX454" fmla="*/ 1625242 w 6848306"/>
              <a:gd name="connsiteY454" fmla="*/ 1926350 h 6196191"/>
              <a:gd name="connsiteX455" fmla="*/ 1522135 w 6848306"/>
              <a:gd name="connsiteY455" fmla="*/ 1899140 h 6196191"/>
              <a:gd name="connsiteX456" fmla="*/ 1689683 w 6848306"/>
              <a:gd name="connsiteY456" fmla="*/ 2049505 h 6196191"/>
              <a:gd name="connsiteX457" fmla="*/ 2039100 w 6848306"/>
              <a:gd name="connsiteY457" fmla="*/ 2113946 h 6196191"/>
              <a:gd name="connsiteX458" fmla="*/ 2215240 w 6848306"/>
              <a:gd name="connsiteY458" fmla="*/ 2164068 h 6196191"/>
              <a:gd name="connsiteX459" fmla="*/ 2021915 w 6848306"/>
              <a:gd name="connsiteY459" fmla="*/ 2218485 h 6196191"/>
              <a:gd name="connsiteX460" fmla="*/ 1950313 w 6848306"/>
              <a:gd name="connsiteY460" fmla="*/ 2242829 h 6196191"/>
              <a:gd name="connsiteX461" fmla="*/ 1725485 w 6848306"/>
              <a:gd name="connsiteY461" fmla="*/ 2271470 h 6196191"/>
              <a:gd name="connsiteX462" fmla="*/ 2126454 w 6848306"/>
              <a:gd name="connsiteY462" fmla="*/ 2324456 h 6196191"/>
              <a:gd name="connsiteX463" fmla="*/ 2292571 w 6848306"/>
              <a:gd name="connsiteY463" fmla="*/ 2370281 h 6196191"/>
              <a:gd name="connsiteX464" fmla="*/ 2300021 w 6848306"/>
              <a:gd name="connsiteY464" fmla="*/ 2431500 h 6196191"/>
              <a:gd name="connsiteX465" fmla="*/ 2293389 w 6848306"/>
              <a:gd name="connsiteY465" fmla="*/ 2437073 h 6196191"/>
              <a:gd name="connsiteX466" fmla="*/ 2357703 w 6848306"/>
              <a:gd name="connsiteY466" fmla="*/ 2434619 h 6196191"/>
              <a:gd name="connsiteX467" fmla="*/ 2508662 w 6848306"/>
              <a:gd name="connsiteY467" fmla="*/ 2381659 h 6196191"/>
              <a:gd name="connsiteX468" fmla="*/ 2285816 w 6848306"/>
              <a:gd name="connsiteY468" fmla="*/ 2188410 h 6196191"/>
              <a:gd name="connsiteX469" fmla="*/ 2872527 w 6848306"/>
              <a:gd name="connsiteY469" fmla="*/ 2099621 h 6196191"/>
              <a:gd name="connsiteX470" fmla="*/ 2538259 w 6848306"/>
              <a:gd name="connsiteY470" fmla="*/ 1937709 h 6196191"/>
              <a:gd name="connsiteX471" fmla="*/ 2287558 w 6848306"/>
              <a:gd name="connsiteY471" fmla="*/ 1765353 h 6196191"/>
              <a:gd name="connsiteX472" fmla="*/ 2456432 w 6848306"/>
              <a:gd name="connsiteY472" fmla="*/ 1739237 h 6196191"/>
              <a:gd name="connsiteX473" fmla="*/ 2578301 w 6848306"/>
              <a:gd name="connsiteY473" fmla="*/ 1655670 h 6196191"/>
              <a:gd name="connsiteX474" fmla="*/ 2508662 w 6848306"/>
              <a:gd name="connsiteY474" fmla="*/ 1533802 h 6196191"/>
              <a:gd name="connsiteX475" fmla="*/ 2503439 w 6848306"/>
              <a:gd name="connsiteY475" fmla="*/ 1427603 h 6196191"/>
              <a:gd name="connsiteX476" fmla="*/ 2771550 w 6848306"/>
              <a:gd name="connsiteY476" fmla="*/ 1373632 h 6196191"/>
              <a:gd name="connsiteX477" fmla="*/ 3269470 w 6848306"/>
              <a:gd name="connsiteY477" fmla="*/ 1246541 h 6196191"/>
              <a:gd name="connsiteX478" fmla="*/ 2844671 w 6848306"/>
              <a:gd name="connsiteY478" fmla="*/ 1317920 h 6196191"/>
              <a:gd name="connsiteX479" fmla="*/ 2687983 w 6848306"/>
              <a:gd name="connsiteY479" fmla="*/ 1244799 h 6196191"/>
              <a:gd name="connsiteX480" fmla="*/ 2630530 w 6848306"/>
              <a:gd name="connsiteY480" fmla="*/ 1173420 h 6196191"/>
              <a:gd name="connsiteX481" fmla="*/ 2508662 w 6848306"/>
              <a:gd name="connsiteY481" fmla="*/ 1086371 h 6196191"/>
              <a:gd name="connsiteX482" fmla="*/ 2876009 w 6848306"/>
              <a:gd name="connsiteY482" fmla="*/ 1117709 h 6196191"/>
              <a:gd name="connsiteX483" fmla="*/ 3269470 w 6848306"/>
              <a:gd name="connsiteY483" fmla="*/ 1042846 h 6196191"/>
              <a:gd name="connsiteX484" fmla="*/ 3051847 w 6848306"/>
              <a:gd name="connsiteY484" fmla="*/ 1035882 h 6196191"/>
              <a:gd name="connsiteX485" fmla="*/ 2844671 w 6848306"/>
              <a:gd name="connsiteY485" fmla="*/ 973206 h 6196191"/>
              <a:gd name="connsiteX486" fmla="*/ 2823779 w 6848306"/>
              <a:gd name="connsiteY486" fmla="*/ 811296 h 6196191"/>
              <a:gd name="connsiteX487" fmla="*/ 2788960 w 6848306"/>
              <a:gd name="connsiteY487" fmla="*/ 684204 h 6196191"/>
              <a:gd name="connsiteX488" fmla="*/ 3018769 w 6848306"/>
              <a:gd name="connsiteY488" fmla="*/ 586709 h 6196191"/>
              <a:gd name="connsiteX489" fmla="*/ 3032697 w 6848306"/>
              <a:gd name="connsiteY489" fmla="*/ 537962 h 6196191"/>
              <a:gd name="connsiteX490" fmla="*/ 3062293 w 6848306"/>
              <a:gd name="connsiteY490" fmla="*/ 341232 h 6196191"/>
              <a:gd name="connsiteX491" fmla="*/ 3199831 w 6848306"/>
              <a:gd name="connsiteY491" fmla="*/ 423057 h 6196191"/>
              <a:gd name="connsiteX492" fmla="*/ 3152823 w 6848306"/>
              <a:gd name="connsiteY492" fmla="*/ 179320 h 6196191"/>
              <a:gd name="connsiteX493" fmla="*/ 3272952 w 6848306"/>
              <a:gd name="connsiteY493" fmla="*/ 0 h 6196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Lst>
            <a:rect l="l" t="t" r="r" b="b"/>
            <a:pathLst>
              <a:path w="6848306" h="6196191">
                <a:moveTo>
                  <a:pt x="2198767" y="5435336"/>
                </a:moveTo>
                <a:lnTo>
                  <a:pt x="2196172" y="5436697"/>
                </a:lnTo>
                <a:lnTo>
                  <a:pt x="2196242" y="5440840"/>
                </a:lnTo>
                <a:close/>
                <a:moveTo>
                  <a:pt x="5160685" y="5373340"/>
                </a:moveTo>
                <a:lnTo>
                  <a:pt x="5128834" y="5374401"/>
                </a:lnTo>
                <a:cubicBezTo>
                  <a:pt x="5136560" y="5380385"/>
                  <a:pt x="5142898" y="5385588"/>
                  <a:pt x="5147984" y="5390084"/>
                </a:cubicBezTo>
                <a:lnTo>
                  <a:pt x="5158824" y="5400739"/>
                </a:lnTo>
                <a:close/>
                <a:moveTo>
                  <a:pt x="5204784" y="5018070"/>
                </a:moveTo>
                <a:lnTo>
                  <a:pt x="5175977" y="5018099"/>
                </a:lnTo>
                <a:cubicBezTo>
                  <a:pt x="5117300" y="5026423"/>
                  <a:pt x="5100979" y="5079306"/>
                  <a:pt x="5027858" y="5087140"/>
                </a:cubicBezTo>
                <a:cubicBezTo>
                  <a:pt x="5184546" y="5087140"/>
                  <a:pt x="5064417" y="5177671"/>
                  <a:pt x="4980850" y="5139370"/>
                </a:cubicBezTo>
                <a:cubicBezTo>
                  <a:pt x="5104461" y="5202045"/>
                  <a:pt x="4937327" y="5172447"/>
                  <a:pt x="4907729" y="5202045"/>
                </a:cubicBezTo>
                <a:cubicBezTo>
                  <a:pt x="4768451" y="5238604"/>
                  <a:pt x="4980850" y="5301280"/>
                  <a:pt x="5099237" y="5311726"/>
                </a:cubicBezTo>
                <a:cubicBezTo>
                  <a:pt x="5119477" y="5308679"/>
                  <a:pt x="5138409" y="5307455"/>
                  <a:pt x="5155636" y="5307635"/>
                </a:cubicBezTo>
                <a:lnTo>
                  <a:pt x="5166955" y="5308698"/>
                </a:lnTo>
                <a:lnTo>
                  <a:pt x="5169856" y="5283585"/>
                </a:lnTo>
                <a:cubicBezTo>
                  <a:pt x="5181513" y="5193978"/>
                  <a:pt x="5198610" y="5093905"/>
                  <a:pt x="5204536" y="5023577"/>
                </a:cubicBezTo>
                <a:close/>
                <a:moveTo>
                  <a:pt x="5204472" y="4958385"/>
                </a:moveTo>
                <a:lnTo>
                  <a:pt x="5189537" y="4962592"/>
                </a:lnTo>
                <a:cubicBezTo>
                  <a:pt x="5164238" y="4971133"/>
                  <a:pt x="5157002" y="4982069"/>
                  <a:pt x="5205261" y="5006715"/>
                </a:cubicBezTo>
                <a:lnTo>
                  <a:pt x="5205293" y="5006730"/>
                </a:lnTo>
                <a:lnTo>
                  <a:pt x="5206628" y="4977037"/>
                </a:lnTo>
                <a:close/>
                <a:moveTo>
                  <a:pt x="5159327" y="4889608"/>
                </a:moveTo>
                <a:cubicBezTo>
                  <a:pt x="5151408" y="4890213"/>
                  <a:pt x="5143225" y="4894729"/>
                  <a:pt x="5134864" y="4901590"/>
                </a:cubicBezTo>
                <a:lnTo>
                  <a:pt x="5123863" y="4912823"/>
                </a:lnTo>
                <a:lnTo>
                  <a:pt x="5132922" y="4916963"/>
                </a:lnTo>
                <a:cubicBezTo>
                  <a:pt x="5144109" y="4920979"/>
                  <a:pt x="5157153" y="4924807"/>
                  <a:pt x="5171216" y="4928248"/>
                </a:cubicBezTo>
                <a:lnTo>
                  <a:pt x="5198142" y="4932557"/>
                </a:lnTo>
                <a:lnTo>
                  <a:pt x="5192887" y="4918562"/>
                </a:lnTo>
                <a:cubicBezTo>
                  <a:pt x="5182492" y="4896592"/>
                  <a:pt x="5171207" y="4888701"/>
                  <a:pt x="5159327" y="4889608"/>
                </a:cubicBezTo>
                <a:close/>
                <a:moveTo>
                  <a:pt x="4277979" y="4627713"/>
                </a:moveTo>
                <a:lnTo>
                  <a:pt x="4276358" y="4628848"/>
                </a:lnTo>
                <a:lnTo>
                  <a:pt x="4281166" y="4639430"/>
                </a:lnTo>
                <a:cubicBezTo>
                  <a:pt x="4284292" y="4643757"/>
                  <a:pt x="4288694" y="4648417"/>
                  <a:pt x="4294233" y="4653344"/>
                </a:cubicBezTo>
                <a:lnTo>
                  <a:pt x="4330861" y="4679132"/>
                </a:lnTo>
                <a:lnTo>
                  <a:pt x="4359276" y="4662926"/>
                </a:lnTo>
                <a:lnTo>
                  <a:pt x="4367099" y="4655261"/>
                </a:lnTo>
                <a:lnTo>
                  <a:pt x="4351273" y="4648480"/>
                </a:lnTo>
                <a:lnTo>
                  <a:pt x="4343757" y="4650072"/>
                </a:lnTo>
                <a:cubicBezTo>
                  <a:pt x="4336503" y="4652006"/>
                  <a:pt x="4327758" y="4654679"/>
                  <a:pt x="4317375" y="4658199"/>
                </a:cubicBezTo>
                <a:lnTo>
                  <a:pt x="4323063" y="4637254"/>
                </a:lnTo>
                <a:lnTo>
                  <a:pt x="4301299" y="4629722"/>
                </a:lnTo>
                <a:close/>
                <a:moveTo>
                  <a:pt x="442381" y="4518334"/>
                </a:moveTo>
                <a:cubicBezTo>
                  <a:pt x="293450" y="4648648"/>
                  <a:pt x="735948" y="4577046"/>
                  <a:pt x="694419" y="4561295"/>
                </a:cubicBezTo>
                <a:cubicBezTo>
                  <a:pt x="607065" y="4528357"/>
                  <a:pt x="505391" y="4589936"/>
                  <a:pt x="442381" y="4518334"/>
                </a:cubicBezTo>
                <a:close/>
                <a:moveTo>
                  <a:pt x="2313591" y="4409273"/>
                </a:moveTo>
                <a:lnTo>
                  <a:pt x="2303823" y="4409786"/>
                </a:lnTo>
                <a:lnTo>
                  <a:pt x="2318347" y="4413794"/>
                </a:lnTo>
                <a:lnTo>
                  <a:pt x="2383713" y="4433674"/>
                </a:lnTo>
                <a:lnTo>
                  <a:pt x="2389402" y="4431838"/>
                </a:lnTo>
                <a:cubicBezTo>
                  <a:pt x="2398926" y="4427935"/>
                  <a:pt x="2401810" y="4424480"/>
                  <a:pt x="2395499" y="4422086"/>
                </a:cubicBezTo>
                <a:cubicBezTo>
                  <a:pt x="2368949" y="4412075"/>
                  <a:pt x="2341311" y="4409246"/>
                  <a:pt x="2313591" y="4409273"/>
                </a:cubicBezTo>
                <a:close/>
                <a:moveTo>
                  <a:pt x="4244569" y="4172298"/>
                </a:moveTo>
                <a:lnTo>
                  <a:pt x="4249284" y="4187863"/>
                </a:lnTo>
                <a:cubicBezTo>
                  <a:pt x="4258553" y="4200798"/>
                  <a:pt x="4279125" y="4214794"/>
                  <a:pt x="4311734" y="4226749"/>
                </a:cubicBezTo>
                <a:lnTo>
                  <a:pt x="4342971" y="4235370"/>
                </a:lnTo>
                <a:lnTo>
                  <a:pt x="4381626" y="4232063"/>
                </a:lnTo>
                <a:cubicBezTo>
                  <a:pt x="4444398" y="4224177"/>
                  <a:pt x="4496008" y="4210647"/>
                  <a:pt x="4480697" y="4204840"/>
                </a:cubicBezTo>
                <a:cubicBezTo>
                  <a:pt x="4405547" y="4176504"/>
                  <a:pt x="4319618" y="4219315"/>
                  <a:pt x="4257810" y="4183300"/>
                </a:cubicBezTo>
                <a:close/>
                <a:moveTo>
                  <a:pt x="2721321" y="3592708"/>
                </a:moveTo>
                <a:lnTo>
                  <a:pt x="2721191" y="3593630"/>
                </a:lnTo>
                <a:lnTo>
                  <a:pt x="2706458" y="3627258"/>
                </a:lnTo>
                <a:lnTo>
                  <a:pt x="2723537" y="3616066"/>
                </a:lnTo>
                <a:cubicBezTo>
                  <a:pt x="2728366" y="3610000"/>
                  <a:pt x="2729134" y="3603948"/>
                  <a:pt x="2726669" y="3598133"/>
                </a:cubicBezTo>
                <a:close/>
                <a:moveTo>
                  <a:pt x="2382788" y="3513045"/>
                </a:moveTo>
                <a:cubicBezTo>
                  <a:pt x="2417873" y="3576770"/>
                  <a:pt x="2477661" y="3583572"/>
                  <a:pt x="2542281" y="3572653"/>
                </a:cubicBezTo>
                <a:lnTo>
                  <a:pt x="2609974" y="3555556"/>
                </a:lnTo>
                <a:lnTo>
                  <a:pt x="2594748" y="3554146"/>
                </a:lnTo>
                <a:cubicBezTo>
                  <a:pt x="2579634" y="3553827"/>
                  <a:pt x="2564591" y="3554643"/>
                  <a:pt x="2550445" y="3556819"/>
                </a:cubicBezTo>
                <a:cubicBezTo>
                  <a:pt x="2532165" y="3463895"/>
                  <a:pt x="2427244" y="3574910"/>
                  <a:pt x="2405965" y="3523639"/>
                </a:cubicBezTo>
                <a:lnTo>
                  <a:pt x="2405632" y="3520505"/>
                </a:lnTo>
                <a:close/>
                <a:moveTo>
                  <a:pt x="4579384" y="3474158"/>
                </a:moveTo>
                <a:cubicBezTo>
                  <a:pt x="4566933" y="3472706"/>
                  <a:pt x="4551973" y="3477810"/>
                  <a:pt x="4537718" y="3482562"/>
                </a:cubicBezTo>
                <a:lnTo>
                  <a:pt x="4532018" y="3484234"/>
                </a:lnTo>
                <a:lnTo>
                  <a:pt x="4591915" y="3495942"/>
                </a:lnTo>
                <a:lnTo>
                  <a:pt x="4602070" y="3496250"/>
                </a:lnTo>
                <a:lnTo>
                  <a:pt x="4595779" y="3482116"/>
                </a:lnTo>
                <a:cubicBezTo>
                  <a:pt x="4591209" y="3477249"/>
                  <a:pt x="4585610" y="3474884"/>
                  <a:pt x="4579384" y="3474158"/>
                </a:cubicBezTo>
                <a:close/>
                <a:moveTo>
                  <a:pt x="4486328" y="3451586"/>
                </a:moveTo>
                <a:lnTo>
                  <a:pt x="4481050" y="3452116"/>
                </a:lnTo>
                <a:lnTo>
                  <a:pt x="4482472" y="3454547"/>
                </a:lnTo>
                <a:lnTo>
                  <a:pt x="4486947" y="3457411"/>
                </a:lnTo>
                <a:close/>
                <a:moveTo>
                  <a:pt x="4830241" y="3049816"/>
                </a:moveTo>
                <a:cubicBezTo>
                  <a:pt x="4789653" y="3048034"/>
                  <a:pt x="4755599" y="3103471"/>
                  <a:pt x="4714416" y="3081297"/>
                </a:cubicBezTo>
                <a:cubicBezTo>
                  <a:pt x="4648242" y="3062993"/>
                  <a:pt x="4677809" y="3085520"/>
                  <a:pt x="4601781" y="3113679"/>
                </a:cubicBezTo>
                <a:lnTo>
                  <a:pt x="4559380" y="3107005"/>
                </a:lnTo>
                <a:lnTo>
                  <a:pt x="4560269" y="3107940"/>
                </a:lnTo>
                <a:cubicBezTo>
                  <a:pt x="4597972" y="3164066"/>
                  <a:pt x="4498383" y="3181203"/>
                  <a:pt x="4448111" y="3147690"/>
                </a:cubicBezTo>
                <a:cubicBezTo>
                  <a:pt x="4490766" y="3225163"/>
                  <a:pt x="4563452" y="3233432"/>
                  <a:pt x="4642014" y="3220157"/>
                </a:cubicBezTo>
                <a:lnTo>
                  <a:pt x="4667364" y="3213754"/>
                </a:lnTo>
                <a:lnTo>
                  <a:pt x="4645173" y="3204515"/>
                </a:lnTo>
                <a:cubicBezTo>
                  <a:pt x="4499472" y="3135888"/>
                  <a:pt x="4811477" y="3141663"/>
                  <a:pt x="4873513" y="3075665"/>
                </a:cubicBezTo>
                <a:cubicBezTo>
                  <a:pt x="4858026" y="3057362"/>
                  <a:pt x="4843770" y="3050410"/>
                  <a:pt x="4830241" y="3049816"/>
                </a:cubicBezTo>
                <a:close/>
                <a:moveTo>
                  <a:pt x="2827723" y="2993858"/>
                </a:moveTo>
                <a:cubicBezTo>
                  <a:pt x="2777534" y="2991654"/>
                  <a:pt x="2735424" y="3060205"/>
                  <a:pt x="2684501" y="3032785"/>
                </a:cubicBezTo>
                <a:cubicBezTo>
                  <a:pt x="2602674" y="3010152"/>
                  <a:pt x="2639236" y="3038007"/>
                  <a:pt x="2545223" y="3072827"/>
                </a:cubicBezTo>
                <a:cubicBezTo>
                  <a:pt x="2499958" y="3065863"/>
                  <a:pt x="2456107" y="3059661"/>
                  <a:pt x="2413534" y="3052098"/>
                </a:cubicBezTo>
                <a:lnTo>
                  <a:pt x="2344202" y="3035948"/>
                </a:lnTo>
                <a:lnTo>
                  <a:pt x="2343855" y="3041055"/>
                </a:lnTo>
                <a:cubicBezTo>
                  <a:pt x="2339917" y="3046918"/>
                  <a:pt x="2328013" y="3056226"/>
                  <a:pt x="2304027" y="3071978"/>
                </a:cubicBezTo>
                <a:cubicBezTo>
                  <a:pt x="2379924" y="3086298"/>
                  <a:pt x="2470143" y="3027584"/>
                  <a:pt x="2541744" y="3107778"/>
                </a:cubicBezTo>
                <a:cubicBezTo>
                  <a:pt x="2558212" y="3142863"/>
                  <a:pt x="2515609" y="3187973"/>
                  <a:pt x="2456717" y="3220014"/>
                </a:cubicBezTo>
                <a:lnTo>
                  <a:pt x="2422935" y="3235412"/>
                </a:lnTo>
                <a:lnTo>
                  <a:pt x="2468619" y="3233541"/>
                </a:lnTo>
                <a:cubicBezTo>
                  <a:pt x="2527486" y="3228427"/>
                  <a:pt x="2585701" y="3219505"/>
                  <a:pt x="2642718" y="3203401"/>
                </a:cubicBezTo>
                <a:cubicBezTo>
                  <a:pt x="2365901" y="3098942"/>
                  <a:pt x="2799406" y="3112870"/>
                  <a:pt x="2881231" y="3025821"/>
                </a:cubicBezTo>
                <a:cubicBezTo>
                  <a:pt x="2862080" y="3003189"/>
                  <a:pt x="2844453" y="2994592"/>
                  <a:pt x="2827723" y="2993858"/>
                </a:cubicBezTo>
                <a:close/>
                <a:moveTo>
                  <a:pt x="2137988" y="2951011"/>
                </a:moveTo>
                <a:lnTo>
                  <a:pt x="2137015" y="2951150"/>
                </a:lnTo>
                <a:cubicBezTo>
                  <a:pt x="2068457" y="2957773"/>
                  <a:pt x="1998287" y="2958847"/>
                  <a:pt x="1917377" y="2958847"/>
                </a:cubicBezTo>
                <a:cubicBezTo>
                  <a:pt x="1858484" y="3000197"/>
                  <a:pt x="2119742" y="3106235"/>
                  <a:pt x="2235862" y="3040001"/>
                </a:cubicBezTo>
                <a:lnTo>
                  <a:pt x="2262397" y="3013399"/>
                </a:lnTo>
                <a:lnTo>
                  <a:pt x="2230129" y="3001726"/>
                </a:lnTo>
                <a:cubicBezTo>
                  <a:pt x="2210608" y="2993518"/>
                  <a:pt x="2191355" y="2984174"/>
                  <a:pt x="2172354" y="2973429"/>
                </a:cubicBezTo>
                <a:close/>
                <a:moveTo>
                  <a:pt x="4166073" y="2935291"/>
                </a:moveTo>
                <a:cubicBezTo>
                  <a:pt x="4134083" y="2971851"/>
                  <a:pt x="4165747" y="2993722"/>
                  <a:pt x="4223240" y="3005769"/>
                </a:cubicBezTo>
                <a:lnTo>
                  <a:pt x="4267411" y="3011882"/>
                </a:lnTo>
                <a:lnTo>
                  <a:pt x="4254734" y="3003612"/>
                </a:lnTo>
                <a:cubicBezTo>
                  <a:pt x="4239761" y="2992442"/>
                  <a:pt x="4224978" y="2979924"/>
                  <a:pt x="4210371" y="2965845"/>
                </a:cubicBezTo>
                <a:lnTo>
                  <a:pt x="4241129" y="2945633"/>
                </a:lnTo>
                <a:lnTo>
                  <a:pt x="4206925" y="2944158"/>
                </a:lnTo>
                <a:cubicBezTo>
                  <a:pt x="4191997" y="2942363"/>
                  <a:pt x="4178042" y="2939425"/>
                  <a:pt x="4166073" y="2935291"/>
                </a:cubicBezTo>
                <a:close/>
                <a:moveTo>
                  <a:pt x="4729903" y="2706782"/>
                </a:moveTo>
                <a:cubicBezTo>
                  <a:pt x="4694352" y="2735646"/>
                  <a:pt x="4660034" y="2750781"/>
                  <a:pt x="4626419" y="2755973"/>
                </a:cubicBezTo>
                <a:lnTo>
                  <a:pt x="4590456" y="2756551"/>
                </a:lnTo>
                <a:lnTo>
                  <a:pt x="4587162" y="2759686"/>
                </a:lnTo>
                <a:cubicBezTo>
                  <a:pt x="4514105" y="2816114"/>
                  <a:pt x="4389788" y="2858686"/>
                  <a:pt x="4315797" y="2832572"/>
                </a:cubicBezTo>
                <a:cubicBezTo>
                  <a:pt x="4358017" y="2855640"/>
                  <a:pt x="4375752" y="2875661"/>
                  <a:pt x="4377112" y="2892201"/>
                </a:cubicBezTo>
                <a:lnTo>
                  <a:pt x="4373582" y="2900674"/>
                </a:lnTo>
                <a:lnTo>
                  <a:pt x="4432650" y="2887528"/>
                </a:lnTo>
                <a:cubicBezTo>
                  <a:pt x="4527511" y="2867640"/>
                  <a:pt x="4629939" y="2848985"/>
                  <a:pt x="4700336" y="2816602"/>
                </a:cubicBezTo>
                <a:cubicBezTo>
                  <a:pt x="4644019" y="2730717"/>
                  <a:pt x="4777773" y="2741981"/>
                  <a:pt x="4729903" y="2706782"/>
                </a:cubicBezTo>
                <a:close/>
                <a:moveTo>
                  <a:pt x="2195169" y="2454189"/>
                </a:moveTo>
                <a:cubicBezTo>
                  <a:pt x="2160196" y="2464258"/>
                  <a:pt x="2186241" y="2556087"/>
                  <a:pt x="2103542" y="2559310"/>
                </a:cubicBezTo>
                <a:cubicBezTo>
                  <a:pt x="2057717" y="2666711"/>
                  <a:pt x="1944585" y="2534964"/>
                  <a:pt x="1958906" y="2580789"/>
                </a:cubicBezTo>
                <a:cubicBezTo>
                  <a:pt x="1848640" y="2555013"/>
                  <a:pt x="1815702" y="2600838"/>
                  <a:pt x="1683955" y="2559310"/>
                </a:cubicBezTo>
                <a:cubicBezTo>
                  <a:pt x="1716892" y="2626615"/>
                  <a:pt x="2016187" y="2754066"/>
                  <a:pt x="2155095" y="2643799"/>
                </a:cubicBezTo>
                <a:cubicBezTo>
                  <a:pt x="2103542" y="2814212"/>
                  <a:pt x="2335531" y="2626615"/>
                  <a:pt x="2385652" y="2731154"/>
                </a:cubicBezTo>
                <a:cubicBezTo>
                  <a:pt x="2442933" y="2737240"/>
                  <a:pt x="2466562" y="2744668"/>
                  <a:pt x="2470433" y="2754088"/>
                </a:cubicBezTo>
                <a:lnTo>
                  <a:pt x="2465193" y="2765400"/>
                </a:lnTo>
                <a:lnTo>
                  <a:pt x="2512933" y="2755126"/>
                </a:lnTo>
                <a:cubicBezTo>
                  <a:pt x="2570141" y="2741280"/>
                  <a:pt x="2623567" y="2725502"/>
                  <a:pt x="2667091" y="2705481"/>
                </a:cubicBezTo>
                <a:cubicBezTo>
                  <a:pt x="2597452" y="2599280"/>
                  <a:pt x="2762844" y="2613209"/>
                  <a:pt x="2703651" y="2569685"/>
                </a:cubicBezTo>
                <a:cubicBezTo>
                  <a:pt x="2527813" y="2712445"/>
                  <a:pt x="2376347" y="2583613"/>
                  <a:pt x="2207473" y="2482636"/>
                </a:cubicBezTo>
                <a:cubicBezTo>
                  <a:pt x="2204971" y="2475781"/>
                  <a:pt x="2205032" y="2469864"/>
                  <a:pt x="2207279" y="2464766"/>
                </a:cubicBezTo>
                <a:lnTo>
                  <a:pt x="2215586" y="2456433"/>
                </a:lnTo>
                <a:close/>
                <a:moveTo>
                  <a:pt x="4381366" y="2420442"/>
                </a:moveTo>
                <a:lnTo>
                  <a:pt x="4274259" y="2446755"/>
                </a:lnTo>
                <a:cubicBezTo>
                  <a:pt x="4148011" y="2470993"/>
                  <a:pt x="4029841" y="2473930"/>
                  <a:pt x="3882295" y="2473930"/>
                </a:cubicBezTo>
                <a:cubicBezTo>
                  <a:pt x="3800467" y="2531384"/>
                  <a:pt x="4227008" y="2691553"/>
                  <a:pt x="4317540" y="2524420"/>
                </a:cubicBezTo>
                <a:cubicBezTo>
                  <a:pt x="4346483" y="2576214"/>
                  <a:pt x="4440739" y="2545366"/>
                  <a:pt x="4385709" y="2588162"/>
                </a:cubicBezTo>
                <a:lnTo>
                  <a:pt x="4363880" y="2603417"/>
                </a:lnTo>
                <a:lnTo>
                  <a:pt x="4384319" y="2600064"/>
                </a:lnTo>
                <a:cubicBezTo>
                  <a:pt x="4500408" y="2587722"/>
                  <a:pt x="4739054" y="2628641"/>
                  <a:pt x="4572212" y="2554724"/>
                </a:cubicBezTo>
                <a:cubicBezTo>
                  <a:pt x="4557429" y="2548388"/>
                  <a:pt x="4427810" y="2491366"/>
                  <a:pt x="4390654" y="2442462"/>
                </a:cubicBezTo>
                <a:close/>
                <a:moveTo>
                  <a:pt x="1013762" y="2272902"/>
                </a:moveTo>
                <a:cubicBezTo>
                  <a:pt x="973665" y="2365984"/>
                  <a:pt x="1109709" y="2345936"/>
                  <a:pt x="1158399" y="2335912"/>
                </a:cubicBezTo>
                <a:cubicBezTo>
                  <a:pt x="1373204" y="2261446"/>
                  <a:pt x="1069613" y="2338776"/>
                  <a:pt x="1013762" y="2272902"/>
                </a:cubicBezTo>
                <a:close/>
                <a:moveTo>
                  <a:pt x="1542184" y="2056664"/>
                </a:moveTo>
                <a:lnTo>
                  <a:pt x="1535023" y="2086738"/>
                </a:lnTo>
                <a:cubicBezTo>
                  <a:pt x="1507815" y="2229942"/>
                  <a:pt x="1596601" y="2136858"/>
                  <a:pt x="1542184" y="2056664"/>
                </a:cubicBezTo>
                <a:close/>
                <a:moveTo>
                  <a:pt x="4794668" y="1954938"/>
                </a:moveTo>
                <a:cubicBezTo>
                  <a:pt x="4755246" y="2046454"/>
                  <a:pt x="4889002" y="2026742"/>
                  <a:pt x="4936872" y="2016888"/>
                </a:cubicBezTo>
                <a:cubicBezTo>
                  <a:pt x="5148065" y="1943674"/>
                  <a:pt x="4849579" y="2019703"/>
                  <a:pt x="4794668" y="1954938"/>
                </a:cubicBezTo>
                <a:close/>
                <a:moveTo>
                  <a:pt x="1506382" y="1791738"/>
                </a:moveTo>
                <a:lnTo>
                  <a:pt x="1536456" y="1814651"/>
                </a:lnTo>
                <a:cubicBezTo>
                  <a:pt x="1685388" y="1851884"/>
                  <a:pt x="1595169" y="1801762"/>
                  <a:pt x="1506382" y="1791738"/>
                </a:cubicBezTo>
                <a:close/>
                <a:moveTo>
                  <a:pt x="5314202" y="1742337"/>
                </a:moveTo>
                <a:lnTo>
                  <a:pt x="5307161" y="1771905"/>
                </a:lnTo>
                <a:cubicBezTo>
                  <a:pt x="5280411" y="1912699"/>
                  <a:pt x="5367704" y="1821182"/>
                  <a:pt x="5314202" y="1742337"/>
                </a:cubicBezTo>
                <a:close/>
                <a:moveTo>
                  <a:pt x="2783736" y="1640002"/>
                </a:moveTo>
                <a:cubicBezTo>
                  <a:pt x="2734989" y="1753165"/>
                  <a:pt x="2900383" y="1728791"/>
                  <a:pt x="2959576" y="1716605"/>
                </a:cubicBezTo>
                <a:cubicBezTo>
                  <a:pt x="3220723" y="1626074"/>
                  <a:pt x="2851635" y="1720087"/>
                  <a:pt x="2783736" y="1640002"/>
                </a:cubicBezTo>
                <a:close/>
                <a:moveTo>
                  <a:pt x="1668203" y="1619894"/>
                </a:moveTo>
                <a:cubicBezTo>
                  <a:pt x="1638130" y="1634215"/>
                  <a:pt x="1623809" y="1668584"/>
                  <a:pt x="1592305" y="1681471"/>
                </a:cubicBezTo>
                <a:cubicBezTo>
                  <a:pt x="1367476" y="1728729"/>
                  <a:pt x="1706867" y="1724432"/>
                  <a:pt x="1668203" y="1619894"/>
                </a:cubicBezTo>
                <a:close/>
                <a:moveTo>
                  <a:pt x="1287282" y="1521083"/>
                </a:moveTo>
                <a:cubicBezTo>
                  <a:pt x="1255777" y="1523947"/>
                  <a:pt x="1308762" y="1569772"/>
                  <a:pt x="1307330" y="1568341"/>
                </a:cubicBezTo>
                <a:cubicBezTo>
                  <a:pt x="1413301" y="1671448"/>
                  <a:pt x="1390388" y="1523947"/>
                  <a:pt x="1287282" y="1521083"/>
                </a:cubicBezTo>
                <a:close/>
                <a:moveTo>
                  <a:pt x="5279002" y="1481867"/>
                </a:moveTo>
                <a:lnTo>
                  <a:pt x="5308571" y="1504394"/>
                </a:lnTo>
                <a:cubicBezTo>
                  <a:pt x="5454997" y="1541001"/>
                  <a:pt x="5366295" y="1491722"/>
                  <a:pt x="5279002" y="1481867"/>
                </a:cubicBezTo>
                <a:close/>
                <a:moveTo>
                  <a:pt x="3426158" y="1377113"/>
                </a:moveTo>
                <a:lnTo>
                  <a:pt x="3417452" y="1413675"/>
                </a:lnTo>
                <a:cubicBezTo>
                  <a:pt x="3384375" y="1587773"/>
                  <a:pt x="3492315" y="1474608"/>
                  <a:pt x="3426158" y="1377113"/>
                </a:cubicBezTo>
                <a:close/>
                <a:moveTo>
                  <a:pt x="1321651" y="1344944"/>
                </a:moveTo>
                <a:cubicBezTo>
                  <a:pt x="1311626" y="1372151"/>
                  <a:pt x="1348859" y="1385041"/>
                  <a:pt x="1354587" y="1405089"/>
                </a:cubicBezTo>
                <a:cubicBezTo>
                  <a:pt x="1397548" y="1559749"/>
                  <a:pt x="1419029" y="1354967"/>
                  <a:pt x="1321651" y="1344944"/>
                </a:cubicBezTo>
                <a:close/>
                <a:moveTo>
                  <a:pt x="5438101" y="1312913"/>
                </a:moveTo>
                <a:cubicBezTo>
                  <a:pt x="5408534" y="1326993"/>
                  <a:pt x="5394454" y="1360784"/>
                  <a:pt x="5363479" y="1373454"/>
                </a:cubicBezTo>
                <a:cubicBezTo>
                  <a:pt x="5142432" y="1419917"/>
                  <a:pt x="5476116" y="1415693"/>
                  <a:pt x="5438101" y="1312913"/>
                </a:cubicBezTo>
                <a:close/>
                <a:moveTo>
                  <a:pt x="5063587" y="1215764"/>
                </a:moveTo>
                <a:cubicBezTo>
                  <a:pt x="5032612" y="1218580"/>
                  <a:pt x="5084706" y="1263634"/>
                  <a:pt x="5083298" y="1262227"/>
                </a:cubicBezTo>
                <a:cubicBezTo>
                  <a:pt x="5187487" y="1363599"/>
                  <a:pt x="5164959" y="1218580"/>
                  <a:pt x="5063587" y="1215764"/>
                </a:cubicBezTo>
                <a:close/>
                <a:moveTo>
                  <a:pt x="3382633" y="1055033"/>
                </a:moveTo>
                <a:lnTo>
                  <a:pt x="3419194" y="1082889"/>
                </a:lnTo>
                <a:cubicBezTo>
                  <a:pt x="3600256" y="1128155"/>
                  <a:pt x="3490573" y="1067219"/>
                  <a:pt x="3382633" y="1055033"/>
                </a:cubicBezTo>
                <a:close/>
                <a:moveTo>
                  <a:pt x="5097378" y="1042587"/>
                </a:moveTo>
                <a:cubicBezTo>
                  <a:pt x="5087521" y="1069338"/>
                  <a:pt x="5124128" y="1082010"/>
                  <a:pt x="5129760" y="1101721"/>
                </a:cubicBezTo>
                <a:cubicBezTo>
                  <a:pt x="5171998" y="1253779"/>
                  <a:pt x="5193118" y="1052442"/>
                  <a:pt x="5097378" y="1042587"/>
                </a:cubicBezTo>
                <a:close/>
                <a:moveTo>
                  <a:pt x="3579364" y="846116"/>
                </a:moveTo>
                <a:cubicBezTo>
                  <a:pt x="3542802" y="863526"/>
                  <a:pt x="3525393" y="905309"/>
                  <a:pt x="3487091" y="920977"/>
                </a:cubicBezTo>
                <a:cubicBezTo>
                  <a:pt x="3213759" y="978430"/>
                  <a:pt x="3626369" y="973206"/>
                  <a:pt x="3579364" y="846116"/>
                </a:cubicBezTo>
                <a:close/>
                <a:moveTo>
                  <a:pt x="3116264" y="725987"/>
                </a:moveTo>
                <a:cubicBezTo>
                  <a:pt x="3077962" y="729469"/>
                  <a:pt x="3142378" y="785181"/>
                  <a:pt x="3140638" y="783441"/>
                </a:cubicBezTo>
                <a:cubicBezTo>
                  <a:pt x="3269470" y="908791"/>
                  <a:pt x="3241614" y="729469"/>
                  <a:pt x="3116264" y="725987"/>
                </a:cubicBezTo>
                <a:close/>
                <a:moveTo>
                  <a:pt x="3158047" y="511848"/>
                </a:moveTo>
                <a:cubicBezTo>
                  <a:pt x="3145860" y="544926"/>
                  <a:pt x="3191125" y="560595"/>
                  <a:pt x="3198089" y="584969"/>
                </a:cubicBezTo>
                <a:cubicBezTo>
                  <a:pt x="3250318" y="772995"/>
                  <a:pt x="3276434" y="524034"/>
                  <a:pt x="3158047" y="511848"/>
                </a:cubicBezTo>
                <a:close/>
                <a:moveTo>
                  <a:pt x="3272952" y="0"/>
                </a:moveTo>
                <a:cubicBezTo>
                  <a:pt x="3398302" y="31338"/>
                  <a:pt x="3269470" y="203694"/>
                  <a:pt x="3360001" y="191508"/>
                </a:cubicBezTo>
                <a:cubicBezTo>
                  <a:pt x="3579364" y="48748"/>
                  <a:pt x="3382633" y="238513"/>
                  <a:pt x="3351295" y="337750"/>
                </a:cubicBezTo>
                <a:cubicBezTo>
                  <a:pt x="3309511" y="576263"/>
                  <a:pt x="3420934" y="236773"/>
                  <a:pt x="3483609" y="325562"/>
                </a:cubicBezTo>
                <a:cubicBezTo>
                  <a:pt x="3574140" y="306412"/>
                  <a:pt x="3715160" y="235031"/>
                  <a:pt x="3572400" y="374310"/>
                </a:cubicBezTo>
                <a:cubicBezTo>
                  <a:pt x="3770871" y="430021"/>
                  <a:pt x="3532357" y="438727"/>
                  <a:pt x="3462717" y="447431"/>
                </a:cubicBezTo>
                <a:cubicBezTo>
                  <a:pt x="3596774" y="452655"/>
                  <a:pt x="3645521" y="584969"/>
                  <a:pt x="3473163" y="576263"/>
                </a:cubicBezTo>
                <a:cubicBezTo>
                  <a:pt x="3312993" y="428281"/>
                  <a:pt x="3293844" y="837410"/>
                  <a:pt x="3431380" y="811296"/>
                </a:cubicBezTo>
                <a:cubicBezTo>
                  <a:pt x="3549766" y="663312"/>
                  <a:pt x="3640297" y="539704"/>
                  <a:pt x="3826584" y="532740"/>
                </a:cubicBezTo>
                <a:cubicBezTo>
                  <a:pt x="3725606" y="625011"/>
                  <a:pt x="3955415" y="684204"/>
                  <a:pt x="3783057" y="746879"/>
                </a:cubicBezTo>
                <a:cubicBezTo>
                  <a:pt x="4018090" y="832188"/>
                  <a:pt x="3675117" y="863526"/>
                  <a:pt x="3696008" y="926201"/>
                </a:cubicBezTo>
                <a:cubicBezTo>
                  <a:pt x="3866624" y="948833"/>
                  <a:pt x="3786539" y="980170"/>
                  <a:pt x="3685563" y="1065479"/>
                </a:cubicBezTo>
                <a:cubicBezTo>
                  <a:pt x="3706454" y="1044588"/>
                  <a:pt x="3979789" y="1128155"/>
                  <a:pt x="4077284" y="1206498"/>
                </a:cubicBezTo>
                <a:cubicBezTo>
                  <a:pt x="4028536" y="1354482"/>
                  <a:pt x="3861402" y="1211722"/>
                  <a:pt x="3812655" y="1316180"/>
                </a:cubicBezTo>
                <a:cubicBezTo>
                  <a:pt x="3708196" y="1156010"/>
                  <a:pt x="3593292" y="1410193"/>
                  <a:pt x="3527135" y="1218685"/>
                </a:cubicBezTo>
                <a:cubicBezTo>
                  <a:pt x="3534099" y="1363186"/>
                  <a:pt x="3419194" y="1263951"/>
                  <a:pt x="3401784" y="1185606"/>
                </a:cubicBezTo>
                <a:cubicBezTo>
                  <a:pt x="3286880" y="1225649"/>
                  <a:pt x="3553248" y="1340554"/>
                  <a:pt x="3605478" y="1368409"/>
                </a:cubicBezTo>
                <a:cubicBezTo>
                  <a:pt x="3655967" y="1539025"/>
                  <a:pt x="3932783" y="1237835"/>
                  <a:pt x="4030276" y="1446753"/>
                </a:cubicBezTo>
                <a:cubicBezTo>
                  <a:pt x="4110361" y="1382337"/>
                  <a:pt x="4509046" y="1476350"/>
                  <a:pt x="4244417" y="1507688"/>
                </a:cubicBezTo>
                <a:cubicBezTo>
                  <a:pt x="4261827" y="1579067"/>
                  <a:pt x="4119067" y="1653930"/>
                  <a:pt x="4009385" y="1573845"/>
                </a:cubicBezTo>
                <a:cubicBezTo>
                  <a:pt x="4174778" y="1659152"/>
                  <a:pt x="4002421" y="1683526"/>
                  <a:pt x="3922336" y="1603441"/>
                </a:cubicBezTo>
                <a:cubicBezTo>
                  <a:pt x="3924078" y="1754907"/>
                  <a:pt x="3730828" y="1631296"/>
                  <a:pt x="3649003" y="1638260"/>
                </a:cubicBezTo>
                <a:cubicBezTo>
                  <a:pt x="3737792" y="1798430"/>
                  <a:pt x="3991975" y="1836732"/>
                  <a:pt x="4136477" y="1702678"/>
                </a:cubicBezTo>
                <a:cubicBezTo>
                  <a:pt x="4146923" y="1829768"/>
                  <a:pt x="4277495" y="1699195"/>
                  <a:pt x="4338431" y="1758389"/>
                </a:cubicBezTo>
                <a:cubicBezTo>
                  <a:pt x="4549088" y="1760129"/>
                  <a:pt x="4333206" y="1803654"/>
                  <a:pt x="4294905" y="1888961"/>
                </a:cubicBezTo>
                <a:cubicBezTo>
                  <a:pt x="4141699" y="1786245"/>
                  <a:pt x="4242676" y="1982974"/>
                  <a:pt x="4108622" y="1988198"/>
                </a:cubicBezTo>
                <a:cubicBezTo>
                  <a:pt x="4052910" y="2118771"/>
                  <a:pt x="3915372" y="1958600"/>
                  <a:pt x="3932783" y="2014312"/>
                </a:cubicBezTo>
                <a:cubicBezTo>
                  <a:pt x="3798727" y="1982974"/>
                  <a:pt x="3758685" y="2038685"/>
                  <a:pt x="3598514" y="1988198"/>
                </a:cubicBezTo>
                <a:cubicBezTo>
                  <a:pt x="3638557" y="2070023"/>
                  <a:pt x="4002421" y="2224971"/>
                  <a:pt x="4171296" y="2090915"/>
                </a:cubicBezTo>
                <a:cubicBezTo>
                  <a:pt x="4108622" y="2298092"/>
                  <a:pt x="4390660" y="2070023"/>
                  <a:pt x="4451593" y="2197115"/>
                </a:cubicBezTo>
                <a:cubicBezTo>
                  <a:pt x="4712740" y="2224862"/>
                  <a:pt x="4398548" y="2275561"/>
                  <a:pt x="4399855" y="2390813"/>
                </a:cubicBezTo>
                <a:lnTo>
                  <a:pt x="4400881" y="2396002"/>
                </a:lnTo>
                <a:lnTo>
                  <a:pt x="4450786" y="2382305"/>
                </a:lnTo>
                <a:cubicBezTo>
                  <a:pt x="4590517" y="2359437"/>
                  <a:pt x="4745743" y="2427657"/>
                  <a:pt x="4866474" y="2326637"/>
                </a:cubicBezTo>
                <a:cubicBezTo>
                  <a:pt x="4812972" y="2375914"/>
                  <a:pt x="4703152" y="2192880"/>
                  <a:pt x="4596148" y="2195696"/>
                </a:cubicBezTo>
                <a:cubicBezTo>
                  <a:pt x="4541238" y="2181617"/>
                  <a:pt x="4300480" y="2078837"/>
                  <a:pt x="4393404" y="2056311"/>
                </a:cubicBezTo>
                <a:cubicBezTo>
                  <a:pt x="4496183" y="2106997"/>
                  <a:pt x="4455353" y="1994360"/>
                  <a:pt x="4529974" y="2035190"/>
                </a:cubicBezTo>
                <a:cubicBezTo>
                  <a:pt x="4677809" y="2129523"/>
                  <a:pt x="4538422" y="1966201"/>
                  <a:pt x="4628531" y="1967609"/>
                </a:cubicBezTo>
                <a:cubicBezTo>
                  <a:pt x="4835500" y="1999992"/>
                  <a:pt x="4672178" y="1897211"/>
                  <a:pt x="4572212" y="1869052"/>
                </a:cubicBezTo>
                <a:cubicBezTo>
                  <a:pt x="4580660" y="1854973"/>
                  <a:pt x="4479288" y="1784575"/>
                  <a:pt x="4567990" y="1783168"/>
                </a:cubicBezTo>
                <a:cubicBezTo>
                  <a:pt x="4631346" y="1711362"/>
                  <a:pt x="4873513" y="1832446"/>
                  <a:pt x="4784813" y="1739521"/>
                </a:cubicBezTo>
                <a:cubicBezTo>
                  <a:pt x="4917160" y="1778944"/>
                  <a:pt x="5094563" y="1777536"/>
                  <a:pt x="5187487" y="1636742"/>
                </a:cubicBezTo>
                <a:cubicBezTo>
                  <a:pt x="5173407" y="1593094"/>
                  <a:pt x="4914346" y="1778944"/>
                  <a:pt x="4843947" y="1694467"/>
                </a:cubicBezTo>
                <a:cubicBezTo>
                  <a:pt x="5021350" y="1536776"/>
                  <a:pt x="4745391" y="1770496"/>
                  <a:pt x="4717232" y="1635333"/>
                </a:cubicBezTo>
                <a:cubicBezTo>
                  <a:pt x="4883370" y="1526922"/>
                  <a:pt x="4507447" y="1708546"/>
                  <a:pt x="4670769" y="1577608"/>
                </a:cubicBezTo>
                <a:cubicBezTo>
                  <a:pt x="4620083" y="1587463"/>
                  <a:pt x="4373693" y="1522697"/>
                  <a:pt x="4572212" y="1507210"/>
                </a:cubicBezTo>
                <a:cubicBezTo>
                  <a:pt x="4638387" y="1394574"/>
                  <a:pt x="4777773" y="1536776"/>
                  <a:pt x="4869290" y="1532553"/>
                </a:cubicBezTo>
                <a:cubicBezTo>
                  <a:pt x="4793261" y="1408654"/>
                  <a:pt x="5232541" y="1671940"/>
                  <a:pt x="5187487" y="1472011"/>
                </a:cubicBezTo>
                <a:cubicBezTo>
                  <a:pt x="5098785" y="1529737"/>
                  <a:pt x="5103010" y="1457931"/>
                  <a:pt x="5011492" y="1466379"/>
                </a:cubicBezTo>
                <a:cubicBezTo>
                  <a:pt x="5059362" y="1383311"/>
                  <a:pt x="4912936" y="1439629"/>
                  <a:pt x="4843947" y="1415693"/>
                </a:cubicBezTo>
                <a:cubicBezTo>
                  <a:pt x="4697521" y="1365007"/>
                  <a:pt x="5019940" y="1352336"/>
                  <a:pt x="4827052" y="1284754"/>
                </a:cubicBezTo>
                <a:cubicBezTo>
                  <a:pt x="4707375" y="1225621"/>
                  <a:pt x="4936872" y="1241107"/>
                  <a:pt x="4798893" y="1181973"/>
                </a:cubicBezTo>
                <a:cubicBezTo>
                  <a:pt x="4801709" y="1132696"/>
                  <a:pt x="5126944" y="1297425"/>
                  <a:pt x="4984742" y="1103128"/>
                </a:cubicBezTo>
                <a:cubicBezTo>
                  <a:pt x="5073442" y="1145367"/>
                  <a:pt x="5111457" y="1063706"/>
                  <a:pt x="4996006" y="1063706"/>
                </a:cubicBezTo>
                <a:cubicBezTo>
                  <a:pt x="5056547" y="1039771"/>
                  <a:pt x="4870697" y="846881"/>
                  <a:pt x="5019940" y="904608"/>
                </a:cubicBezTo>
                <a:cubicBezTo>
                  <a:pt x="5063587" y="876449"/>
                  <a:pt x="5115680" y="872225"/>
                  <a:pt x="5131169" y="970781"/>
                </a:cubicBezTo>
                <a:cubicBezTo>
                  <a:pt x="5255069" y="1083417"/>
                  <a:pt x="5074852" y="773668"/>
                  <a:pt x="5093153" y="773668"/>
                </a:cubicBezTo>
                <a:cubicBezTo>
                  <a:pt x="5225500" y="914463"/>
                  <a:pt x="5174815" y="710311"/>
                  <a:pt x="5190302" y="628650"/>
                </a:cubicBezTo>
                <a:cubicBezTo>
                  <a:pt x="5291675" y="653993"/>
                  <a:pt x="5187487" y="793379"/>
                  <a:pt x="5260700" y="783525"/>
                </a:cubicBezTo>
                <a:cubicBezTo>
                  <a:pt x="5438101" y="668073"/>
                  <a:pt x="5279002" y="821538"/>
                  <a:pt x="5253659" y="901792"/>
                </a:cubicBezTo>
                <a:cubicBezTo>
                  <a:pt x="5219869" y="1094681"/>
                  <a:pt x="5309977" y="820131"/>
                  <a:pt x="5360663" y="891936"/>
                </a:cubicBezTo>
                <a:cubicBezTo>
                  <a:pt x="5433877" y="876449"/>
                  <a:pt x="5547921" y="818722"/>
                  <a:pt x="5432470" y="931358"/>
                </a:cubicBezTo>
                <a:cubicBezTo>
                  <a:pt x="5592976" y="976413"/>
                  <a:pt x="5400086" y="983453"/>
                  <a:pt x="5343768" y="990492"/>
                </a:cubicBezTo>
                <a:cubicBezTo>
                  <a:pt x="5452181" y="994717"/>
                  <a:pt x="5491603" y="1101721"/>
                  <a:pt x="5352216" y="1094681"/>
                </a:cubicBezTo>
                <a:cubicBezTo>
                  <a:pt x="5222684" y="975006"/>
                  <a:pt x="5207198" y="1305873"/>
                  <a:pt x="5318425" y="1284754"/>
                </a:cubicBezTo>
                <a:cubicBezTo>
                  <a:pt x="5414165" y="1165078"/>
                  <a:pt x="5487379" y="1065114"/>
                  <a:pt x="5638030" y="1059482"/>
                </a:cubicBezTo>
                <a:cubicBezTo>
                  <a:pt x="5556370" y="1134103"/>
                  <a:pt x="5742218" y="1181973"/>
                  <a:pt x="5602831" y="1232660"/>
                </a:cubicBezTo>
                <a:cubicBezTo>
                  <a:pt x="5792904" y="1301650"/>
                  <a:pt x="5515538" y="1326993"/>
                  <a:pt x="5532433" y="1377679"/>
                </a:cubicBezTo>
                <a:cubicBezTo>
                  <a:pt x="5670412" y="1395981"/>
                  <a:pt x="5605646" y="1421325"/>
                  <a:pt x="5523985" y="1490315"/>
                </a:cubicBezTo>
                <a:cubicBezTo>
                  <a:pt x="5540881" y="1473419"/>
                  <a:pt x="5761929" y="1541001"/>
                  <a:pt x="5840774" y="1604358"/>
                </a:cubicBezTo>
                <a:cubicBezTo>
                  <a:pt x="5801352" y="1724034"/>
                  <a:pt x="5666189" y="1608582"/>
                  <a:pt x="5626766" y="1693059"/>
                </a:cubicBezTo>
                <a:cubicBezTo>
                  <a:pt x="5542290" y="1563528"/>
                  <a:pt x="5449366" y="1769089"/>
                  <a:pt x="5395864" y="1614214"/>
                </a:cubicBezTo>
                <a:cubicBezTo>
                  <a:pt x="5401495" y="1731073"/>
                  <a:pt x="5308571" y="1650821"/>
                  <a:pt x="5294491" y="1587463"/>
                </a:cubicBezTo>
                <a:cubicBezTo>
                  <a:pt x="5201567" y="1619846"/>
                  <a:pt x="5416981" y="1712771"/>
                  <a:pt x="5459220" y="1735298"/>
                </a:cubicBezTo>
                <a:cubicBezTo>
                  <a:pt x="5500051" y="1873277"/>
                  <a:pt x="5723914" y="1629701"/>
                  <a:pt x="5802759" y="1798655"/>
                </a:cubicBezTo>
                <a:cubicBezTo>
                  <a:pt x="5867525" y="1746562"/>
                  <a:pt x="6189946" y="1822591"/>
                  <a:pt x="5975937" y="1847934"/>
                </a:cubicBezTo>
                <a:cubicBezTo>
                  <a:pt x="5990017" y="1905659"/>
                  <a:pt x="5874565" y="1966201"/>
                  <a:pt x="5785864" y="1901436"/>
                </a:cubicBezTo>
                <a:cubicBezTo>
                  <a:pt x="5919620" y="1970425"/>
                  <a:pt x="5780232" y="1990136"/>
                  <a:pt x="5715466" y="1925370"/>
                </a:cubicBezTo>
                <a:cubicBezTo>
                  <a:pt x="5716875" y="2047862"/>
                  <a:pt x="5560592" y="1947897"/>
                  <a:pt x="5494419" y="1953529"/>
                </a:cubicBezTo>
                <a:cubicBezTo>
                  <a:pt x="5566224" y="2083061"/>
                  <a:pt x="5771784" y="2114035"/>
                  <a:pt x="5888645" y="2005624"/>
                </a:cubicBezTo>
                <a:cubicBezTo>
                  <a:pt x="5897092" y="2108403"/>
                  <a:pt x="6002688" y="2002808"/>
                  <a:pt x="6051967" y="2050678"/>
                </a:cubicBezTo>
                <a:cubicBezTo>
                  <a:pt x="6222328" y="2052086"/>
                  <a:pt x="6047742" y="2087285"/>
                  <a:pt x="6016767" y="2156274"/>
                </a:cubicBezTo>
                <a:cubicBezTo>
                  <a:pt x="5892868" y="2073206"/>
                  <a:pt x="5974529" y="2232303"/>
                  <a:pt x="5866118" y="2236528"/>
                </a:cubicBezTo>
                <a:cubicBezTo>
                  <a:pt x="5821063" y="2342123"/>
                  <a:pt x="5709835" y="2212592"/>
                  <a:pt x="5723914" y="2257646"/>
                </a:cubicBezTo>
                <a:cubicBezTo>
                  <a:pt x="5615503" y="2232303"/>
                  <a:pt x="5583120" y="2277357"/>
                  <a:pt x="5453588" y="2236528"/>
                </a:cubicBezTo>
                <a:cubicBezTo>
                  <a:pt x="5485972" y="2302701"/>
                  <a:pt x="5780232" y="2428009"/>
                  <a:pt x="5916804" y="2319596"/>
                </a:cubicBezTo>
                <a:cubicBezTo>
                  <a:pt x="5866118" y="2487142"/>
                  <a:pt x="6094205" y="2302701"/>
                  <a:pt x="6143483" y="2405481"/>
                </a:cubicBezTo>
                <a:cubicBezTo>
                  <a:pt x="6368754" y="2429416"/>
                  <a:pt x="6064637" y="2474470"/>
                  <a:pt x="6105469" y="2581474"/>
                </a:cubicBezTo>
                <a:cubicBezTo>
                  <a:pt x="5959042" y="2625121"/>
                  <a:pt x="5842182" y="2629345"/>
                  <a:pt x="5683084" y="2629345"/>
                </a:cubicBezTo>
                <a:cubicBezTo>
                  <a:pt x="5616911" y="2675808"/>
                  <a:pt x="5961858" y="2805339"/>
                  <a:pt x="6035071" y="2670176"/>
                </a:cubicBezTo>
                <a:cubicBezTo>
                  <a:pt x="6061822" y="2718046"/>
                  <a:pt x="6157562" y="2678624"/>
                  <a:pt x="6063230" y="2740573"/>
                </a:cubicBezTo>
                <a:cubicBezTo>
                  <a:pt x="6137851" y="2754653"/>
                  <a:pt x="6226552" y="2696926"/>
                  <a:pt x="6296950" y="2775771"/>
                </a:cubicBezTo>
                <a:cubicBezTo>
                  <a:pt x="6329332" y="2844761"/>
                  <a:pt x="6129403" y="2953173"/>
                  <a:pt x="6033663" y="2919382"/>
                </a:cubicBezTo>
                <a:cubicBezTo>
                  <a:pt x="6170234" y="2994004"/>
                  <a:pt x="5990017" y="3029202"/>
                  <a:pt x="5912579" y="3002452"/>
                </a:cubicBezTo>
                <a:cubicBezTo>
                  <a:pt x="5843590" y="3081297"/>
                  <a:pt x="6140667" y="3075665"/>
                  <a:pt x="6223736" y="3060177"/>
                </a:cubicBezTo>
                <a:cubicBezTo>
                  <a:pt x="6334964" y="2988372"/>
                  <a:pt x="6292725" y="3137615"/>
                  <a:pt x="6211064" y="3120719"/>
                </a:cubicBezTo>
                <a:cubicBezTo>
                  <a:pt x="6285686" y="3182669"/>
                  <a:pt x="6187130" y="3205196"/>
                  <a:pt x="6140667" y="3174221"/>
                </a:cubicBezTo>
                <a:cubicBezTo>
                  <a:pt x="6209657" y="3299528"/>
                  <a:pt x="6375795" y="3200972"/>
                  <a:pt x="6482799" y="3186892"/>
                </a:cubicBezTo>
                <a:cubicBezTo>
                  <a:pt x="6477167" y="3385414"/>
                  <a:pt x="6308213" y="3410757"/>
                  <a:pt x="6153339" y="3381189"/>
                </a:cubicBezTo>
                <a:cubicBezTo>
                  <a:pt x="6160378" y="3519168"/>
                  <a:pt x="6453231" y="3414980"/>
                  <a:pt x="6560235" y="3478338"/>
                </a:cubicBezTo>
                <a:cubicBezTo>
                  <a:pt x="6771427" y="3400900"/>
                  <a:pt x="6603882" y="3567038"/>
                  <a:pt x="6502510" y="3575486"/>
                </a:cubicBezTo>
                <a:cubicBezTo>
                  <a:pt x="6617962" y="3598013"/>
                  <a:pt x="6515181" y="3623356"/>
                  <a:pt x="6460272" y="3614909"/>
                </a:cubicBezTo>
                <a:cubicBezTo>
                  <a:pt x="6557419" y="3716281"/>
                  <a:pt x="6332148" y="3590974"/>
                  <a:pt x="6299766" y="3665595"/>
                </a:cubicBezTo>
                <a:cubicBezTo>
                  <a:pt x="6427888" y="3737401"/>
                  <a:pt x="6610921" y="3754296"/>
                  <a:pt x="6764388" y="3758519"/>
                </a:cubicBezTo>
                <a:cubicBezTo>
                  <a:pt x="6924895" y="3738808"/>
                  <a:pt x="6820706" y="3762744"/>
                  <a:pt x="6736229" y="3809205"/>
                </a:cubicBezTo>
                <a:cubicBezTo>
                  <a:pt x="6896736" y="3959857"/>
                  <a:pt x="6519405" y="3889459"/>
                  <a:pt x="6482799" y="4004911"/>
                </a:cubicBezTo>
                <a:cubicBezTo>
                  <a:pt x="6318068" y="4003502"/>
                  <a:pt x="6261750" y="4034477"/>
                  <a:pt x="6085757" y="3992239"/>
                </a:cubicBezTo>
                <a:cubicBezTo>
                  <a:pt x="5947778" y="3954225"/>
                  <a:pt x="5932290" y="4030254"/>
                  <a:pt x="6077310" y="4059820"/>
                </a:cubicBezTo>
                <a:cubicBezTo>
                  <a:pt x="6308213" y="4140074"/>
                  <a:pt x="6508142" y="4125995"/>
                  <a:pt x="6733414" y="4147113"/>
                </a:cubicBezTo>
                <a:cubicBezTo>
                  <a:pt x="6858720" y="4128811"/>
                  <a:pt x="6663016" y="4200615"/>
                  <a:pt x="6744677" y="4190760"/>
                </a:cubicBezTo>
                <a:cubicBezTo>
                  <a:pt x="6988251" y="4238631"/>
                  <a:pt x="6619369" y="4220326"/>
                  <a:pt x="6653160" y="4238631"/>
                </a:cubicBezTo>
                <a:cubicBezTo>
                  <a:pt x="6943197" y="4351266"/>
                  <a:pt x="6305397" y="4206247"/>
                  <a:pt x="6484206" y="4411807"/>
                </a:cubicBezTo>
                <a:cubicBezTo>
                  <a:pt x="6351859" y="4272421"/>
                  <a:pt x="6274422" y="4482205"/>
                  <a:pt x="6140667" y="4365346"/>
                </a:cubicBezTo>
                <a:cubicBezTo>
                  <a:pt x="6182905" y="4473757"/>
                  <a:pt x="6046335" y="4362530"/>
                  <a:pt x="6001281" y="4370978"/>
                </a:cubicBezTo>
                <a:cubicBezTo>
                  <a:pt x="6006912" y="4417439"/>
                  <a:pt x="6305397" y="4546971"/>
                  <a:pt x="6437744" y="4537116"/>
                </a:cubicBezTo>
                <a:cubicBezTo>
                  <a:pt x="6513774" y="4580761"/>
                  <a:pt x="6757348" y="4408992"/>
                  <a:pt x="6660200" y="4528668"/>
                </a:cubicBezTo>
                <a:cubicBezTo>
                  <a:pt x="6717925" y="4527259"/>
                  <a:pt x="6938974" y="4492061"/>
                  <a:pt x="6755941" y="4565275"/>
                </a:cubicBezTo>
                <a:cubicBezTo>
                  <a:pt x="6572907" y="4570906"/>
                  <a:pt x="6702439" y="4618777"/>
                  <a:pt x="6798179" y="4625816"/>
                </a:cubicBezTo>
                <a:cubicBezTo>
                  <a:pt x="6747493" y="4644120"/>
                  <a:pt x="6664423" y="4642711"/>
                  <a:pt x="6791139" y="4694806"/>
                </a:cubicBezTo>
                <a:cubicBezTo>
                  <a:pt x="6685543" y="4661015"/>
                  <a:pt x="6688359" y="4734228"/>
                  <a:pt x="6609514" y="4742676"/>
                </a:cubicBezTo>
                <a:cubicBezTo>
                  <a:pt x="6736229" y="4742676"/>
                  <a:pt x="6639080" y="4815889"/>
                  <a:pt x="6571499" y="4784915"/>
                </a:cubicBezTo>
                <a:cubicBezTo>
                  <a:pt x="6671464" y="4835601"/>
                  <a:pt x="6536301" y="4811665"/>
                  <a:pt x="6512365" y="4835601"/>
                </a:cubicBezTo>
                <a:cubicBezTo>
                  <a:pt x="6399729" y="4865167"/>
                  <a:pt x="6571499" y="4915853"/>
                  <a:pt x="6667239" y="4924301"/>
                </a:cubicBezTo>
                <a:cubicBezTo>
                  <a:pt x="6798179" y="4904590"/>
                  <a:pt x="6861536" y="4979212"/>
                  <a:pt x="6691175" y="4974987"/>
                </a:cubicBezTo>
                <a:cubicBezTo>
                  <a:pt x="6791139" y="5052425"/>
                  <a:pt x="6603882" y="4967948"/>
                  <a:pt x="6578539" y="4970764"/>
                </a:cubicBezTo>
                <a:cubicBezTo>
                  <a:pt x="6663016" y="5029898"/>
                  <a:pt x="6579946" y="4993291"/>
                  <a:pt x="6586987" y="5066504"/>
                </a:cubicBezTo>
                <a:cubicBezTo>
                  <a:pt x="6553196" y="5043977"/>
                  <a:pt x="6433520" y="5081991"/>
                  <a:pt x="6371570" y="5046793"/>
                </a:cubicBezTo>
                <a:cubicBezTo>
                  <a:pt x="6285686" y="4914446"/>
                  <a:pt x="6353268" y="5156613"/>
                  <a:pt x="6270198" y="5097479"/>
                </a:cubicBezTo>
                <a:cubicBezTo>
                  <a:pt x="6237816" y="5114375"/>
                  <a:pt x="6143483" y="5110150"/>
                  <a:pt x="6095612" y="5056648"/>
                </a:cubicBezTo>
                <a:cubicBezTo>
                  <a:pt x="6047742" y="5067912"/>
                  <a:pt x="5942147" y="4996107"/>
                  <a:pt x="5957633" y="5091848"/>
                </a:cubicBezTo>
                <a:cubicBezTo>
                  <a:pt x="5846406" y="5112966"/>
                  <a:pt x="5647885" y="5152389"/>
                  <a:pt x="5549329" y="5048200"/>
                </a:cubicBezTo>
                <a:cubicBezTo>
                  <a:pt x="5509907" y="5045384"/>
                  <a:pt x="5376316" y="4789210"/>
                  <a:pt x="5419216" y="5037184"/>
                </a:cubicBezTo>
                <a:cubicBezTo>
                  <a:pt x="5405435" y="5090251"/>
                  <a:pt x="5433637" y="5220612"/>
                  <a:pt x="5443538" y="5420527"/>
                </a:cubicBezTo>
                <a:cubicBezTo>
                  <a:pt x="5476547" y="5566524"/>
                  <a:pt x="5452941" y="5652539"/>
                  <a:pt x="5316855" y="5635849"/>
                </a:cubicBezTo>
                <a:cubicBezTo>
                  <a:pt x="5141790" y="5647943"/>
                  <a:pt x="5148706" y="5638788"/>
                  <a:pt x="5155938" y="5481815"/>
                </a:cubicBezTo>
                <a:lnTo>
                  <a:pt x="5158239" y="5413630"/>
                </a:lnTo>
                <a:lnTo>
                  <a:pt x="5147349" y="5413910"/>
                </a:lnTo>
                <a:cubicBezTo>
                  <a:pt x="5106936" y="5406991"/>
                  <a:pt x="5009142" y="5367002"/>
                  <a:pt x="4989556" y="5369179"/>
                </a:cubicBezTo>
                <a:cubicBezTo>
                  <a:pt x="5094015" y="5442300"/>
                  <a:pt x="4991296" y="5397034"/>
                  <a:pt x="5000002" y="5487565"/>
                </a:cubicBezTo>
                <a:cubicBezTo>
                  <a:pt x="4958218" y="5459710"/>
                  <a:pt x="4810235" y="5506715"/>
                  <a:pt x="4733631" y="5463192"/>
                </a:cubicBezTo>
                <a:cubicBezTo>
                  <a:pt x="4627433" y="5299540"/>
                  <a:pt x="4711000" y="5598988"/>
                  <a:pt x="4608281" y="5525867"/>
                </a:cubicBezTo>
                <a:cubicBezTo>
                  <a:pt x="4568239" y="5546759"/>
                  <a:pt x="4451593" y="5541535"/>
                  <a:pt x="4392400" y="5475378"/>
                </a:cubicBezTo>
                <a:cubicBezTo>
                  <a:pt x="4333206" y="5489305"/>
                  <a:pt x="4202634" y="5400516"/>
                  <a:pt x="4221784" y="5518903"/>
                </a:cubicBezTo>
                <a:cubicBezTo>
                  <a:pt x="4084248" y="5545017"/>
                  <a:pt x="3838769" y="5593764"/>
                  <a:pt x="3716900" y="5464932"/>
                </a:cubicBezTo>
                <a:cubicBezTo>
                  <a:pt x="3668153" y="5461450"/>
                  <a:pt x="3502964" y="5144681"/>
                  <a:pt x="3556012" y="5451309"/>
                </a:cubicBezTo>
                <a:cubicBezTo>
                  <a:pt x="3538971" y="5516929"/>
                  <a:pt x="3573844" y="5678124"/>
                  <a:pt x="3586087" y="5925327"/>
                </a:cubicBezTo>
                <a:cubicBezTo>
                  <a:pt x="3626903" y="6105857"/>
                  <a:pt x="3597713" y="6212218"/>
                  <a:pt x="3429439" y="6191581"/>
                </a:cubicBezTo>
                <a:cubicBezTo>
                  <a:pt x="3182039" y="6208670"/>
                  <a:pt x="3228553" y="6191443"/>
                  <a:pt x="3233660" y="5906278"/>
                </a:cubicBezTo>
                <a:cubicBezTo>
                  <a:pt x="3238767" y="5735413"/>
                  <a:pt x="3311855" y="5413344"/>
                  <a:pt x="3288620" y="5337841"/>
                </a:cubicBezTo>
                <a:cubicBezTo>
                  <a:pt x="3224204" y="5127182"/>
                  <a:pt x="3124968" y="5473637"/>
                  <a:pt x="3046625" y="5386589"/>
                </a:cubicBezTo>
                <a:cubicBezTo>
                  <a:pt x="2935202" y="5491047"/>
                  <a:pt x="2804628" y="5522385"/>
                  <a:pt x="2640976" y="5576354"/>
                </a:cubicBezTo>
                <a:cubicBezTo>
                  <a:pt x="2658386" y="5384847"/>
                  <a:pt x="2454692" y="5661663"/>
                  <a:pt x="2473842" y="5524125"/>
                </a:cubicBezTo>
                <a:cubicBezTo>
                  <a:pt x="2462418" y="5504539"/>
                  <a:pt x="2135780" y="5611957"/>
                  <a:pt x="2183935" y="5467663"/>
                </a:cubicBezTo>
                <a:lnTo>
                  <a:pt x="2184849" y="5465670"/>
                </a:lnTo>
                <a:lnTo>
                  <a:pt x="2150410" y="5472083"/>
                </a:lnTo>
                <a:cubicBezTo>
                  <a:pt x="2034603" y="5492699"/>
                  <a:pt x="1869045" y="5511807"/>
                  <a:pt x="1781333" y="5419083"/>
                </a:cubicBezTo>
                <a:cubicBezTo>
                  <a:pt x="1741236" y="5416219"/>
                  <a:pt x="1605361" y="5155663"/>
                  <a:pt x="1648995" y="5407878"/>
                </a:cubicBezTo>
                <a:cubicBezTo>
                  <a:pt x="1634979" y="5461853"/>
                  <a:pt x="1663663" y="5594444"/>
                  <a:pt x="1673733" y="5797780"/>
                </a:cubicBezTo>
                <a:cubicBezTo>
                  <a:pt x="1707306" y="5946274"/>
                  <a:pt x="1683296" y="6033761"/>
                  <a:pt x="1544883" y="6016786"/>
                </a:cubicBezTo>
                <a:cubicBezTo>
                  <a:pt x="1341385" y="6030843"/>
                  <a:pt x="1379645" y="6016673"/>
                  <a:pt x="1383845" y="5782111"/>
                </a:cubicBezTo>
                <a:cubicBezTo>
                  <a:pt x="1388046" y="5641567"/>
                  <a:pt x="1448164" y="5376650"/>
                  <a:pt x="1429052" y="5314546"/>
                </a:cubicBezTo>
                <a:cubicBezTo>
                  <a:pt x="1376068" y="5141268"/>
                  <a:pt x="1294441" y="5426244"/>
                  <a:pt x="1230000" y="5354642"/>
                </a:cubicBezTo>
                <a:cubicBezTo>
                  <a:pt x="1138350" y="5440565"/>
                  <a:pt x="1030947" y="5466341"/>
                  <a:pt x="896336" y="5510734"/>
                </a:cubicBezTo>
                <a:cubicBezTo>
                  <a:pt x="910656" y="5353210"/>
                  <a:pt x="743109" y="5580904"/>
                  <a:pt x="758860" y="5467773"/>
                </a:cubicBezTo>
                <a:cubicBezTo>
                  <a:pt x="748837" y="5450588"/>
                  <a:pt x="443813" y="5552263"/>
                  <a:pt x="532599" y="5394739"/>
                </a:cubicBezTo>
                <a:cubicBezTo>
                  <a:pt x="462430" y="5443429"/>
                  <a:pt x="304906" y="5434836"/>
                  <a:pt x="442381" y="5357507"/>
                </a:cubicBezTo>
                <a:cubicBezTo>
                  <a:pt x="241896" y="5394739"/>
                  <a:pt x="402284" y="5288769"/>
                  <a:pt x="505391" y="5294497"/>
                </a:cubicBezTo>
                <a:cubicBezTo>
                  <a:pt x="410877" y="5280177"/>
                  <a:pt x="304906" y="5310249"/>
                  <a:pt x="223279" y="5277313"/>
                </a:cubicBezTo>
                <a:cubicBezTo>
                  <a:pt x="130198" y="5337458"/>
                  <a:pt x="188910" y="5235783"/>
                  <a:pt x="123037" y="5265856"/>
                </a:cubicBezTo>
                <a:cubicBezTo>
                  <a:pt x="121605" y="5217167"/>
                  <a:pt x="170295" y="5172773"/>
                  <a:pt x="58596" y="5221462"/>
                </a:cubicBezTo>
                <a:cubicBezTo>
                  <a:pt x="-136162" y="5247239"/>
                  <a:pt x="231871" y="5124084"/>
                  <a:pt x="57163" y="5132676"/>
                </a:cubicBezTo>
                <a:cubicBezTo>
                  <a:pt x="130198" y="5082556"/>
                  <a:pt x="236168" y="5042459"/>
                  <a:pt x="372211" y="5061074"/>
                </a:cubicBezTo>
                <a:cubicBezTo>
                  <a:pt x="439517" y="5128381"/>
                  <a:pt x="697284" y="4965129"/>
                  <a:pt x="528303" y="5022410"/>
                </a:cubicBezTo>
                <a:cubicBezTo>
                  <a:pt x="571264" y="4899255"/>
                  <a:pt x="468158" y="5022410"/>
                  <a:pt x="383667" y="5056779"/>
                </a:cubicBezTo>
                <a:cubicBezTo>
                  <a:pt x="436653" y="4973721"/>
                  <a:pt x="360755" y="4972288"/>
                  <a:pt x="312065" y="5013818"/>
                </a:cubicBezTo>
                <a:cubicBezTo>
                  <a:pt x="284857" y="4989473"/>
                  <a:pt x="240464" y="4933624"/>
                  <a:pt x="155974" y="4962265"/>
                </a:cubicBezTo>
                <a:cubicBezTo>
                  <a:pt x="264809" y="4874910"/>
                  <a:pt x="140221" y="4896391"/>
                  <a:pt x="77212" y="4912143"/>
                </a:cubicBezTo>
                <a:cubicBezTo>
                  <a:pt x="-108953" y="4870614"/>
                  <a:pt x="259081" y="4864886"/>
                  <a:pt x="104421" y="4806172"/>
                </a:cubicBezTo>
                <a:cubicBezTo>
                  <a:pt x="150246" y="4781828"/>
                  <a:pt x="549783" y="4811900"/>
                  <a:pt x="442381" y="4760347"/>
                </a:cubicBezTo>
                <a:cubicBezTo>
                  <a:pt x="416605" y="4714522"/>
                  <a:pt x="337842" y="4771803"/>
                  <a:pt x="292017" y="4701634"/>
                </a:cubicBezTo>
                <a:cubicBezTo>
                  <a:pt x="137357" y="4741731"/>
                  <a:pt x="376508" y="4605687"/>
                  <a:pt x="249056" y="4640056"/>
                </a:cubicBezTo>
                <a:cubicBezTo>
                  <a:pt x="87237" y="4632897"/>
                  <a:pt x="210392" y="4582775"/>
                  <a:pt x="294881" y="4588503"/>
                </a:cubicBezTo>
                <a:cubicBezTo>
                  <a:pt x="472453" y="4502581"/>
                  <a:pt x="163134" y="4535518"/>
                  <a:pt x="115877" y="4451027"/>
                </a:cubicBezTo>
                <a:cubicBezTo>
                  <a:pt x="177454" y="4369402"/>
                  <a:pt x="158838" y="4356513"/>
                  <a:pt x="57163" y="4356513"/>
                </a:cubicBezTo>
                <a:cubicBezTo>
                  <a:pt x="-108953" y="4273455"/>
                  <a:pt x="299178" y="4365105"/>
                  <a:pt x="148813" y="4296368"/>
                </a:cubicBezTo>
                <a:cubicBezTo>
                  <a:pt x="204664" y="4266296"/>
                  <a:pt x="310634" y="4269160"/>
                  <a:pt x="395123" y="4263431"/>
                </a:cubicBezTo>
                <a:cubicBezTo>
                  <a:pt x="476750" y="4322144"/>
                  <a:pt x="854807" y="4209014"/>
                  <a:pt x="711604" y="4181805"/>
                </a:cubicBezTo>
                <a:cubicBezTo>
                  <a:pt x="576993" y="4213309"/>
                  <a:pt x="754565" y="4082995"/>
                  <a:pt x="621385" y="4147436"/>
                </a:cubicBezTo>
                <a:cubicBezTo>
                  <a:pt x="562672" y="4075834"/>
                  <a:pt x="410877" y="4143140"/>
                  <a:pt x="383667" y="4058650"/>
                </a:cubicBezTo>
                <a:cubicBezTo>
                  <a:pt x="207528" y="4022850"/>
                  <a:pt x="489638" y="4011393"/>
                  <a:pt x="345003" y="3994209"/>
                </a:cubicBezTo>
                <a:cubicBezTo>
                  <a:pt x="165998" y="3948384"/>
                  <a:pt x="303473" y="3922607"/>
                  <a:pt x="403716" y="3956976"/>
                </a:cubicBezTo>
                <a:cubicBezTo>
                  <a:pt x="558375" y="3952679"/>
                  <a:pt x="724491" y="3969863"/>
                  <a:pt x="894904" y="3926902"/>
                </a:cubicBezTo>
                <a:cubicBezTo>
                  <a:pt x="1055292" y="3892534"/>
                  <a:pt x="914953" y="3835252"/>
                  <a:pt x="821870" y="3849573"/>
                </a:cubicBezTo>
                <a:cubicBezTo>
                  <a:pt x="804685" y="3762219"/>
                  <a:pt x="694419" y="3893966"/>
                  <a:pt x="700147" y="3795155"/>
                </a:cubicBezTo>
                <a:cubicBezTo>
                  <a:pt x="628546" y="3813772"/>
                  <a:pt x="585585" y="3775107"/>
                  <a:pt x="493935" y="3790860"/>
                </a:cubicBezTo>
                <a:cubicBezTo>
                  <a:pt x="532599" y="3709233"/>
                  <a:pt x="253353" y="3785132"/>
                  <a:pt x="312065" y="3713530"/>
                </a:cubicBezTo>
                <a:cubicBezTo>
                  <a:pt x="446677" y="3650520"/>
                  <a:pt x="204664" y="3661977"/>
                  <a:pt x="316362" y="3611855"/>
                </a:cubicBezTo>
                <a:cubicBezTo>
                  <a:pt x="506822" y="3570326"/>
                  <a:pt x="710171" y="3611855"/>
                  <a:pt x="897768" y="3558870"/>
                </a:cubicBezTo>
                <a:cubicBezTo>
                  <a:pt x="670074" y="3472948"/>
                  <a:pt x="1026651" y="3484404"/>
                  <a:pt x="1093956" y="3412802"/>
                </a:cubicBezTo>
                <a:cubicBezTo>
                  <a:pt x="1030947" y="3338337"/>
                  <a:pt x="987986" y="3448603"/>
                  <a:pt x="932137" y="3418531"/>
                </a:cubicBezTo>
                <a:cubicBezTo>
                  <a:pt x="864831" y="3399913"/>
                  <a:pt x="894904" y="3422826"/>
                  <a:pt x="817574" y="3451467"/>
                </a:cubicBezTo>
                <a:cubicBezTo>
                  <a:pt x="668643" y="3428554"/>
                  <a:pt x="538327" y="3415667"/>
                  <a:pt x="419469" y="3301104"/>
                </a:cubicBezTo>
                <a:cubicBezTo>
                  <a:pt x="501094" y="3225205"/>
                  <a:pt x="774613" y="3215182"/>
                  <a:pt x="917817" y="3149308"/>
                </a:cubicBezTo>
                <a:cubicBezTo>
                  <a:pt x="860535" y="3061953"/>
                  <a:pt x="996578" y="3073409"/>
                  <a:pt x="947889" y="3037609"/>
                </a:cubicBezTo>
                <a:cubicBezTo>
                  <a:pt x="803254" y="3155036"/>
                  <a:pt x="678666" y="3049066"/>
                  <a:pt x="539760" y="2966008"/>
                </a:cubicBezTo>
                <a:cubicBezTo>
                  <a:pt x="506822" y="2875789"/>
                  <a:pt x="1013762" y="2983192"/>
                  <a:pt x="787501" y="2882949"/>
                </a:cubicBezTo>
                <a:cubicBezTo>
                  <a:pt x="767452" y="2874357"/>
                  <a:pt x="539760" y="2774115"/>
                  <a:pt x="604200" y="2723993"/>
                </a:cubicBezTo>
                <a:cubicBezTo>
                  <a:pt x="760293" y="2660983"/>
                  <a:pt x="946458" y="2768387"/>
                  <a:pt x="1086797" y="2650960"/>
                </a:cubicBezTo>
                <a:cubicBezTo>
                  <a:pt x="1032380" y="2701080"/>
                  <a:pt x="920681" y="2514916"/>
                  <a:pt x="811846" y="2517780"/>
                </a:cubicBezTo>
                <a:cubicBezTo>
                  <a:pt x="755996" y="2503459"/>
                  <a:pt x="511119" y="2398922"/>
                  <a:pt x="605633" y="2376009"/>
                </a:cubicBezTo>
                <a:cubicBezTo>
                  <a:pt x="710171" y="2427562"/>
                  <a:pt x="668643" y="2312999"/>
                  <a:pt x="744540" y="2354528"/>
                </a:cubicBezTo>
                <a:cubicBezTo>
                  <a:pt x="894904" y="2450475"/>
                  <a:pt x="753132" y="2284359"/>
                  <a:pt x="844782" y="2285790"/>
                </a:cubicBezTo>
                <a:cubicBezTo>
                  <a:pt x="1055292" y="2318728"/>
                  <a:pt x="889176" y="2214188"/>
                  <a:pt x="787501" y="2185548"/>
                </a:cubicBezTo>
                <a:cubicBezTo>
                  <a:pt x="796093" y="2171227"/>
                  <a:pt x="692987" y="2099625"/>
                  <a:pt x="783206" y="2098194"/>
                </a:cubicBezTo>
                <a:cubicBezTo>
                  <a:pt x="847646" y="2025160"/>
                  <a:pt x="1093956" y="2148315"/>
                  <a:pt x="1003739" y="2053800"/>
                </a:cubicBezTo>
                <a:cubicBezTo>
                  <a:pt x="1138350" y="2093897"/>
                  <a:pt x="1318787" y="2092466"/>
                  <a:pt x="1413301" y="1949263"/>
                </a:cubicBezTo>
                <a:cubicBezTo>
                  <a:pt x="1398981" y="1904869"/>
                  <a:pt x="1135486" y="2093897"/>
                  <a:pt x="1063884" y="2007975"/>
                </a:cubicBezTo>
                <a:cubicBezTo>
                  <a:pt x="1244321" y="1847587"/>
                  <a:pt x="963642" y="2085305"/>
                  <a:pt x="935001" y="1947830"/>
                </a:cubicBezTo>
                <a:cubicBezTo>
                  <a:pt x="1103981" y="1837564"/>
                  <a:pt x="721627" y="2022296"/>
                  <a:pt x="887743" y="1889117"/>
                </a:cubicBezTo>
                <a:cubicBezTo>
                  <a:pt x="836190" y="1899140"/>
                  <a:pt x="585585" y="1833267"/>
                  <a:pt x="787501" y="1817515"/>
                </a:cubicBezTo>
                <a:cubicBezTo>
                  <a:pt x="854807" y="1702952"/>
                  <a:pt x="996578" y="1847587"/>
                  <a:pt x="1089661" y="1843292"/>
                </a:cubicBezTo>
                <a:cubicBezTo>
                  <a:pt x="1012331" y="1717273"/>
                  <a:pt x="1459126" y="1985063"/>
                  <a:pt x="1413301" y="1781714"/>
                </a:cubicBezTo>
                <a:cubicBezTo>
                  <a:pt x="1323082" y="1840428"/>
                  <a:pt x="1327379" y="1767393"/>
                  <a:pt x="1234296" y="1775985"/>
                </a:cubicBezTo>
                <a:cubicBezTo>
                  <a:pt x="1282985" y="1691496"/>
                  <a:pt x="1134053" y="1748777"/>
                  <a:pt x="1063884" y="1724432"/>
                </a:cubicBezTo>
                <a:cubicBezTo>
                  <a:pt x="914953" y="1672879"/>
                  <a:pt x="1242888" y="1659991"/>
                  <a:pt x="1046700" y="1591254"/>
                </a:cubicBezTo>
                <a:cubicBezTo>
                  <a:pt x="924976" y="1531108"/>
                  <a:pt x="1158399" y="1546860"/>
                  <a:pt x="1018059" y="1486714"/>
                </a:cubicBezTo>
                <a:cubicBezTo>
                  <a:pt x="1020923" y="1436594"/>
                  <a:pt x="1351723" y="1604141"/>
                  <a:pt x="1207088" y="1406520"/>
                </a:cubicBezTo>
                <a:cubicBezTo>
                  <a:pt x="1297305" y="1449481"/>
                  <a:pt x="1335971" y="1366423"/>
                  <a:pt x="1218544" y="1366423"/>
                </a:cubicBezTo>
                <a:cubicBezTo>
                  <a:pt x="1280121" y="1342079"/>
                  <a:pt x="1091092" y="1145890"/>
                  <a:pt x="1242888" y="1204604"/>
                </a:cubicBezTo>
                <a:cubicBezTo>
                  <a:pt x="1287282" y="1175963"/>
                  <a:pt x="1340266" y="1171667"/>
                  <a:pt x="1356019" y="1271909"/>
                </a:cubicBezTo>
                <a:cubicBezTo>
                  <a:pt x="1482039" y="1386472"/>
                  <a:pt x="1298738" y="1071424"/>
                  <a:pt x="1317354" y="1071424"/>
                </a:cubicBezTo>
                <a:cubicBezTo>
                  <a:pt x="1451965" y="1214628"/>
                  <a:pt x="1400412" y="1006983"/>
                  <a:pt x="1416165" y="923925"/>
                </a:cubicBezTo>
                <a:cubicBezTo>
                  <a:pt x="1519271" y="949702"/>
                  <a:pt x="1413301" y="1091473"/>
                  <a:pt x="1487767" y="1081449"/>
                </a:cubicBezTo>
                <a:cubicBezTo>
                  <a:pt x="1668203" y="964022"/>
                  <a:pt x="1506382" y="1120113"/>
                  <a:pt x="1480606" y="1201740"/>
                </a:cubicBezTo>
                <a:cubicBezTo>
                  <a:pt x="1446237" y="1397928"/>
                  <a:pt x="1537887" y="1118682"/>
                  <a:pt x="1589441" y="1191715"/>
                </a:cubicBezTo>
                <a:cubicBezTo>
                  <a:pt x="1663906" y="1175963"/>
                  <a:pt x="1779902" y="1117249"/>
                  <a:pt x="1662475" y="1231812"/>
                </a:cubicBezTo>
                <a:cubicBezTo>
                  <a:pt x="1825727" y="1277637"/>
                  <a:pt x="1629537" y="1284798"/>
                  <a:pt x="1572256" y="1291957"/>
                </a:cubicBezTo>
                <a:cubicBezTo>
                  <a:pt x="1682524" y="1296254"/>
                  <a:pt x="1722620" y="1405089"/>
                  <a:pt x="1580848" y="1397928"/>
                </a:cubicBezTo>
                <a:cubicBezTo>
                  <a:pt x="1449101" y="1276206"/>
                  <a:pt x="1433349" y="1612733"/>
                  <a:pt x="1546479" y="1591254"/>
                </a:cubicBezTo>
                <a:cubicBezTo>
                  <a:pt x="1643858" y="1469530"/>
                  <a:pt x="1718324" y="1367856"/>
                  <a:pt x="1871552" y="1362128"/>
                </a:cubicBezTo>
                <a:cubicBezTo>
                  <a:pt x="1788494" y="1438025"/>
                  <a:pt x="1977523" y="1486714"/>
                  <a:pt x="1835750" y="1538268"/>
                </a:cubicBezTo>
                <a:cubicBezTo>
                  <a:pt x="2029076" y="1608438"/>
                  <a:pt x="1746964" y="1634215"/>
                  <a:pt x="1764149" y="1685768"/>
                </a:cubicBezTo>
                <a:cubicBezTo>
                  <a:pt x="1904488" y="1704384"/>
                  <a:pt x="1838615" y="1730160"/>
                  <a:pt x="1755557" y="1800331"/>
                </a:cubicBezTo>
                <a:cubicBezTo>
                  <a:pt x="1772741" y="1783146"/>
                  <a:pt x="1997571" y="1851884"/>
                  <a:pt x="2077765" y="1916325"/>
                </a:cubicBezTo>
                <a:cubicBezTo>
                  <a:pt x="2037668" y="2038049"/>
                  <a:pt x="1900193" y="1920622"/>
                  <a:pt x="1860096" y="2006544"/>
                </a:cubicBezTo>
                <a:cubicBezTo>
                  <a:pt x="1774174" y="1874797"/>
                  <a:pt x="1679659" y="2083874"/>
                  <a:pt x="1625242" y="1926350"/>
                </a:cubicBezTo>
                <a:cubicBezTo>
                  <a:pt x="1630970" y="2045208"/>
                  <a:pt x="1536456" y="1963583"/>
                  <a:pt x="1522135" y="1899140"/>
                </a:cubicBezTo>
                <a:cubicBezTo>
                  <a:pt x="1427621" y="1932078"/>
                  <a:pt x="1646722" y="2026592"/>
                  <a:pt x="1689683" y="2049505"/>
                </a:cubicBezTo>
                <a:cubicBezTo>
                  <a:pt x="1731213" y="2189844"/>
                  <a:pt x="1958906" y="1942102"/>
                  <a:pt x="2039100" y="2113946"/>
                </a:cubicBezTo>
                <a:cubicBezTo>
                  <a:pt x="2104973" y="2060961"/>
                  <a:pt x="2432910" y="2138291"/>
                  <a:pt x="2215240" y="2164068"/>
                </a:cubicBezTo>
                <a:cubicBezTo>
                  <a:pt x="2229561" y="2222780"/>
                  <a:pt x="2112134" y="2284359"/>
                  <a:pt x="2021915" y="2218485"/>
                </a:cubicBezTo>
                <a:cubicBezTo>
                  <a:pt x="2157959" y="2288654"/>
                  <a:pt x="2016187" y="2308703"/>
                  <a:pt x="1950313" y="2242829"/>
                </a:cubicBezTo>
                <a:cubicBezTo>
                  <a:pt x="1951746" y="2367417"/>
                  <a:pt x="1792789" y="2265742"/>
                  <a:pt x="1725485" y="2271470"/>
                </a:cubicBezTo>
                <a:cubicBezTo>
                  <a:pt x="1798518" y="2403217"/>
                  <a:pt x="2007595" y="2434722"/>
                  <a:pt x="2126454" y="2324456"/>
                </a:cubicBezTo>
                <a:cubicBezTo>
                  <a:pt x="2135046" y="2428994"/>
                  <a:pt x="2242448" y="2321592"/>
                  <a:pt x="2292571" y="2370281"/>
                </a:cubicBezTo>
                <a:cubicBezTo>
                  <a:pt x="2422527" y="2371354"/>
                  <a:pt x="2355132" y="2391761"/>
                  <a:pt x="2300021" y="2431500"/>
                </a:cubicBezTo>
                <a:lnTo>
                  <a:pt x="2293389" y="2437073"/>
                </a:lnTo>
                <a:lnTo>
                  <a:pt x="2357703" y="2434619"/>
                </a:lnTo>
                <a:cubicBezTo>
                  <a:pt x="2504309" y="2435384"/>
                  <a:pt x="2680583" y="2457827"/>
                  <a:pt x="2508662" y="2381659"/>
                </a:cubicBezTo>
                <a:cubicBezTo>
                  <a:pt x="2484288" y="2371213"/>
                  <a:pt x="2207473" y="2249345"/>
                  <a:pt x="2285816" y="2188410"/>
                </a:cubicBezTo>
                <a:cubicBezTo>
                  <a:pt x="2475584" y="2111806"/>
                  <a:pt x="2701911" y="2242381"/>
                  <a:pt x="2872527" y="2099621"/>
                </a:cubicBezTo>
                <a:cubicBezTo>
                  <a:pt x="2806370" y="2160554"/>
                  <a:pt x="2670574" y="1934227"/>
                  <a:pt x="2538259" y="1937709"/>
                </a:cubicBezTo>
                <a:cubicBezTo>
                  <a:pt x="2470360" y="1920299"/>
                  <a:pt x="2172654" y="1793208"/>
                  <a:pt x="2287558" y="1765353"/>
                </a:cubicBezTo>
                <a:cubicBezTo>
                  <a:pt x="2414649" y="1828028"/>
                  <a:pt x="2364161" y="1688750"/>
                  <a:pt x="2456432" y="1739237"/>
                </a:cubicBezTo>
                <a:cubicBezTo>
                  <a:pt x="2639236" y="1855884"/>
                  <a:pt x="2466878" y="1653930"/>
                  <a:pt x="2578301" y="1655670"/>
                </a:cubicBezTo>
                <a:cubicBezTo>
                  <a:pt x="2834225" y="1695713"/>
                  <a:pt x="2632272" y="1568621"/>
                  <a:pt x="2508662" y="1533802"/>
                </a:cubicBezTo>
                <a:cubicBezTo>
                  <a:pt x="2519107" y="1516392"/>
                  <a:pt x="2393757" y="1429343"/>
                  <a:pt x="2503439" y="1427603"/>
                </a:cubicBezTo>
                <a:cubicBezTo>
                  <a:pt x="2581783" y="1338812"/>
                  <a:pt x="2881231" y="1488536"/>
                  <a:pt x="2771550" y="1373632"/>
                </a:cubicBezTo>
                <a:cubicBezTo>
                  <a:pt x="2935202" y="1422379"/>
                  <a:pt x="3154565" y="1420639"/>
                  <a:pt x="3269470" y="1246541"/>
                </a:cubicBezTo>
                <a:cubicBezTo>
                  <a:pt x="3252060" y="1192570"/>
                  <a:pt x="2931720" y="1422379"/>
                  <a:pt x="2844671" y="1317920"/>
                </a:cubicBezTo>
                <a:cubicBezTo>
                  <a:pt x="3064034" y="1122931"/>
                  <a:pt x="2722803" y="1411933"/>
                  <a:pt x="2687983" y="1244799"/>
                </a:cubicBezTo>
                <a:cubicBezTo>
                  <a:pt x="2893419" y="1110745"/>
                  <a:pt x="2428577" y="1335330"/>
                  <a:pt x="2630530" y="1173420"/>
                </a:cubicBezTo>
                <a:cubicBezTo>
                  <a:pt x="2567855" y="1185606"/>
                  <a:pt x="2263185" y="1105521"/>
                  <a:pt x="2508662" y="1086371"/>
                </a:cubicBezTo>
                <a:cubicBezTo>
                  <a:pt x="2590489" y="947093"/>
                  <a:pt x="2762844" y="1122931"/>
                  <a:pt x="2876009" y="1117709"/>
                </a:cubicBezTo>
                <a:cubicBezTo>
                  <a:pt x="2781996" y="964502"/>
                  <a:pt x="3325181" y="1290065"/>
                  <a:pt x="3269470" y="1042846"/>
                </a:cubicBezTo>
                <a:cubicBezTo>
                  <a:pt x="3159787" y="1114227"/>
                  <a:pt x="3165011" y="1025436"/>
                  <a:pt x="3051847" y="1035882"/>
                </a:cubicBezTo>
                <a:cubicBezTo>
                  <a:pt x="3111040" y="933165"/>
                  <a:pt x="2929978" y="1002804"/>
                  <a:pt x="2844671" y="973206"/>
                </a:cubicBezTo>
                <a:cubicBezTo>
                  <a:pt x="2663609" y="910531"/>
                  <a:pt x="3062293" y="894863"/>
                  <a:pt x="2823779" y="811296"/>
                </a:cubicBezTo>
                <a:cubicBezTo>
                  <a:pt x="2675795" y="738175"/>
                  <a:pt x="2959576" y="757325"/>
                  <a:pt x="2788960" y="684204"/>
                </a:cubicBezTo>
                <a:cubicBezTo>
                  <a:pt x="2792442" y="623271"/>
                  <a:pt x="3194607" y="826964"/>
                  <a:pt x="3018769" y="586709"/>
                </a:cubicBezTo>
                <a:cubicBezTo>
                  <a:pt x="3128450" y="638938"/>
                  <a:pt x="3175457" y="537962"/>
                  <a:pt x="3032697" y="537962"/>
                </a:cubicBezTo>
                <a:cubicBezTo>
                  <a:pt x="3107558" y="508366"/>
                  <a:pt x="2877749" y="269851"/>
                  <a:pt x="3062293" y="341232"/>
                </a:cubicBezTo>
                <a:cubicBezTo>
                  <a:pt x="3116264" y="306412"/>
                  <a:pt x="3180679" y="301189"/>
                  <a:pt x="3199831" y="423057"/>
                </a:cubicBezTo>
                <a:cubicBezTo>
                  <a:pt x="3353037" y="562335"/>
                  <a:pt x="3130192" y="179320"/>
                  <a:pt x="3152823" y="179320"/>
                </a:cubicBezTo>
                <a:cubicBezTo>
                  <a:pt x="3316475" y="353418"/>
                  <a:pt x="3253800" y="100977"/>
                  <a:pt x="3272952" y="0"/>
                </a:cubicBez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1" name="Graphic 47"/>
          <p:cNvSpPr/>
          <p:nvPr userDrawn="1"/>
        </p:nvSpPr>
        <p:spPr>
          <a:xfrm>
            <a:off x="7219315" y="3047564"/>
            <a:ext cx="1135856" cy="1703785"/>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2" name="Graphic 47"/>
          <p:cNvSpPr/>
          <p:nvPr userDrawn="1"/>
        </p:nvSpPr>
        <p:spPr>
          <a:xfrm>
            <a:off x="7966426" y="3600039"/>
            <a:ext cx="885752" cy="132862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3" name="Freeform: Shape 12"/>
          <p:cNvSpPr/>
          <p:nvPr userDrawn="1"/>
        </p:nvSpPr>
        <p:spPr>
          <a:xfrm>
            <a:off x="8831124" y="4012375"/>
            <a:ext cx="312887" cy="841914"/>
          </a:xfrm>
          <a:custGeom>
            <a:avLst/>
            <a:gdLst>
              <a:gd name="connsiteX0" fmla="*/ 150537 w 417182"/>
              <a:gd name="connsiteY0" fmla="*/ 987116 h 1122552"/>
              <a:gd name="connsiteX1" fmla="*/ 150537 w 417182"/>
              <a:gd name="connsiteY1" fmla="*/ 987116 h 1122552"/>
              <a:gd name="connsiteX2" fmla="*/ 184647 w 417182"/>
              <a:gd name="connsiteY2" fmla="*/ 867904 h 1122552"/>
              <a:gd name="connsiteX3" fmla="*/ 184647 w 417182"/>
              <a:gd name="connsiteY3" fmla="*/ 867904 h 1122552"/>
              <a:gd name="connsiteX4" fmla="*/ 106436 w 417182"/>
              <a:gd name="connsiteY4" fmla="*/ 864804 h 1122552"/>
              <a:gd name="connsiteX5" fmla="*/ 167075 w 417182"/>
              <a:gd name="connsiteY5" fmla="*/ 875140 h 1122552"/>
              <a:gd name="connsiteX6" fmla="*/ 106436 w 417182"/>
              <a:gd name="connsiteY6" fmla="*/ 864804 h 1122552"/>
              <a:gd name="connsiteX7" fmla="*/ 52342 w 417182"/>
              <a:gd name="connsiteY7" fmla="*/ 839997 h 1122552"/>
              <a:gd name="connsiteX8" fmla="*/ 52342 w 417182"/>
              <a:gd name="connsiteY8" fmla="*/ 839997 h 1122552"/>
              <a:gd name="connsiteX9" fmla="*/ 271472 w 417182"/>
              <a:gd name="connsiteY9" fmla="*/ 512336 h 1122552"/>
              <a:gd name="connsiteX10" fmla="*/ 271472 w 417182"/>
              <a:gd name="connsiteY10" fmla="*/ 512336 h 1122552"/>
              <a:gd name="connsiteX11" fmla="*/ 313851 w 417182"/>
              <a:gd name="connsiteY11" fmla="*/ 324560 h 1122552"/>
              <a:gd name="connsiteX12" fmla="*/ 313851 w 417182"/>
              <a:gd name="connsiteY12" fmla="*/ 324560 h 1122552"/>
              <a:gd name="connsiteX13" fmla="*/ 243908 w 417182"/>
              <a:gd name="connsiteY13" fmla="*/ 324560 h 1122552"/>
              <a:gd name="connsiteX14" fmla="*/ 278707 w 417182"/>
              <a:gd name="connsiteY14" fmla="*/ 339720 h 1122552"/>
              <a:gd name="connsiteX15" fmla="*/ 243908 w 417182"/>
              <a:gd name="connsiteY15" fmla="*/ 324560 h 1122552"/>
              <a:gd name="connsiteX16" fmla="*/ 330733 w 417182"/>
              <a:gd name="connsiteY16" fmla="*/ 318703 h 1122552"/>
              <a:gd name="connsiteX17" fmla="*/ 330733 w 417182"/>
              <a:gd name="connsiteY17" fmla="*/ 318703 h 1122552"/>
              <a:gd name="connsiteX18" fmla="*/ 345204 w 417182"/>
              <a:gd name="connsiteY18" fmla="*/ 311123 h 1122552"/>
              <a:gd name="connsiteX19" fmla="*/ 345204 w 417182"/>
              <a:gd name="connsiteY19" fmla="*/ 311123 h 1122552"/>
              <a:gd name="connsiteX20" fmla="*/ 371045 w 417182"/>
              <a:gd name="connsiteY20" fmla="*/ 272534 h 1122552"/>
              <a:gd name="connsiteX21" fmla="*/ 369322 w 417182"/>
              <a:gd name="connsiteY21" fmla="*/ 279769 h 1122552"/>
              <a:gd name="connsiteX22" fmla="*/ 371045 w 417182"/>
              <a:gd name="connsiteY22" fmla="*/ 272534 h 1122552"/>
              <a:gd name="connsiteX23" fmla="*/ 399297 w 417182"/>
              <a:gd name="connsiteY23" fmla="*/ 215684 h 1122552"/>
              <a:gd name="connsiteX24" fmla="*/ 399297 w 417182"/>
              <a:gd name="connsiteY24" fmla="*/ 215684 h 1122552"/>
              <a:gd name="connsiteX25" fmla="*/ 362431 w 417182"/>
              <a:gd name="connsiteY25" fmla="*/ 208794 h 1122552"/>
              <a:gd name="connsiteX26" fmla="*/ 369667 w 417182"/>
              <a:gd name="connsiteY26" fmla="*/ 214306 h 1122552"/>
              <a:gd name="connsiteX27" fmla="*/ 362431 w 417182"/>
              <a:gd name="connsiteY27" fmla="*/ 208794 h 1122552"/>
              <a:gd name="connsiteX28" fmla="*/ 401365 w 417182"/>
              <a:gd name="connsiteY28" fmla="*/ 167448 h 1122552"/>
              <a:gd name="connsiteX29" fmla="*/ 383104 w 417182"/>
              <a:gd name="connsiteY29" fmla="*/ 182264 h 1122552"/>
              <a:gd name="connsiteX30" fmla="*/ 401365 w 417182"/>
              <a:gd name="connsiteY30" fmla="*/ 167448 h 1122552"/>
              <a:gd name="connsiteX31" fmla="*/ 309716 w 417182"/>
              <a:gd name="connsiteY31" fmla="*/ 143675 h 1122552"/>
              <a:gd name="connsiteX32" fmla="*/ 314540 w 417182"/>
              <a:gd name="connsiteY32" fmla="*/ 155045 h 1122552"/>
              <a:gd name="connsiteX33" fmla="*/ 309716 w 417182"/>
              <a:gd name="connsiteY33" fmla="*/ 143675 h 1122552"/>
              <a:gd name="connsiteX34" fmla="*/ 317985 w 417182"/>
              <a:gd name="connsiteY34" fmla="*/ 101296 h 1122552"/>
              <a:gd name="connsiteX35" fmla="*/ 325909 w 417182"/>
              <a:gd name="connsiteY35" fmla="*/ 115767 h 1122552"/>
              <a:gd name="connsiteX36" fmla="*/ 317985 w 417182"/>
              <a:gd name="connsiteY36" fmla="*/ 101296 h 1122552"/>
              <a:gd name="connsiteX37" fmla="*/ 340725 w 417182"/>
              <a:gd name="connsiteY37" fmla="*/ 0 h 1122552"/>
              <a:gd name="connsiteX38" fmla="*/ 357952 w 417182"/>
              <a:gd name="connsiteY38" fmla="*/ 37900 h 1122552"/>
              <a:gd name="connsiteX39" fmla="*/ 356229 w 417182"/>
              <a:gd name="connsiteY39" fmla="*/ 66842 h 1122552"/>
              <a:gd name="connsiteX40" fmla="*/ 382414 w 417182"/>
              <a:gd name="connsiteY40" fmla="*/ 64430 h 1122552"/>
              <a:gd name="connsiteX41" fmla="*/ 399986 w 417182"/>
              <a:gd name="connsiteY41" fmla="*/ 74077 h 1122552"/>
              <a:gd name="connsiteX42" fmla="*/ 378280 w 417182"/>
              <a:gd name="connsiteY42" fmla="*/ 88548 h 1122552"/>
              <a:gd name="connsiteX43" fmla="*/ 380347 w 417182"/>
              <a:gd name="connsiteY43" fmla="*/ 114044 h 1122552"/>
              <a:gd name="connsiteX44" fmla="*/ 372078 w 417182"/>
              <a:gd name="connsiteY44" fmla="*/ 160557 h 1122552"/>
              <a:gd name="connsiteX45" fmla="*/ 406145 w 417182"/>
              <a:gd name="connsiteY45" fmla="*/ 122529 h 1122552"/>
              <a:gd name="connsiteX46" fmla="*/ 417182 w 417182"/>
              <a:gd name="connsiteY46" fmla="*/ 118254 h 1122552"/>
              <a:gd name="connsiteX47" fmla="*/ 417182 w 417182"/>
              <a:gd name="connsiteY47" fmla="*/ 252973 h 1122552"/>
              <a:gd name="connsiteX48" fmla="*/ 416438 w 417182"/>
              <a:gd name="connsiteY48" fmla="*/ 253154 h 1122552"/>
              <a:gd name="connsiteX49" fmla="*/ 391028 w 417182"/>
              <a:gd name="connsiteY49" fmla="*/ 241181 h 1122552"/>
              <a:gd name="connsiteX50" fmla="*/ 366221 w 417182"/>
              <a:gd name="connsiteY50" fmla="*/ 234634 h 1122552"/>
              <a:gd name="connsiteX51" fmla="*/ 406532 w 417182"/>
              <a:gd name="connsiteY51" fmla="*/ 270811 h 1122552"/>
              <a:gd name="connsiteX52" fmla="*/ 417182 w 417182"/>
              <a:gd name="connsiteY52" fmla="*/ 278708 h 1122552"/>
              <a:gd name="connsiteX53" fmla="*/ 417182 w 417182"/>
              <a:gd name="connsiteY53" fmla="*/ 324555 h 1122552"/>
              <a:gd name="connsiteX54" fmla="*/ 415146 w 417182"/>
              <a:gd name="connsiteY54" fmla="*/ 324215 h 1122552"/>
              <a:gd name="connsiteX55" fmla="*/ 417182 w 417182"/>
              <a:gd name="connsiteY55" fmla="*/ 326321 h 1122552"/>
              <a:gd name="connsiteX56" fmla="*/ 417182 w 417182"/>
              <a:gd name="connsiteY56" fmla="*/ 395968 h 1122552"/>
              <a:gd name="connsiteX57" fmla="*/ 405154 w 417182"/>
              <a:gd name="connsiteY57" fmla="*/ 393469 h 1122552"/>
              <a:gd name="connsiteX58" fmla="*/ 417182 w 417182"/>
              <a:gd name="connsiteY58" fmla="*/ 403573 h 1122552"/>
              <a:gd name="connsiteX59" fmla="*/ 417182 w 417182"/>
              <a:gd name="connsiteY59" fmla="*/ 1076079 h 1122552"/>
              <a:gd name="connsiteX60" fmla="*/ 408643 w 417182"/>
              <a:gd name="connsiteY60" fmla="*/ 1072003 h 1122552"/>
              <a:gd name="connsiteX61" fmla="*/ 402398 w 417182"/>
              <a:gd name="connsiteY61" fmla="*/ 1090135 h 1122552"/>
              <a:gd name="connsiteX62" fmla="*/ 364154 w 417182"/>
              <a:gd name="connsiteY62" fmla="*/ 1119765 h 1122552"/>
              <a:gd name="connsiteX63" fmla="*/ 343826 w 417182"/>
              <a:gd name="connsiteY63" fmla="*/ 1056370 h 1122552"/>
              <a:gd name="connsiteX64" fmla="*/ 295934 w 417182"/>
              <a:gd name="connsiteY64" fmla="*/ 1066017 h 1122552"/>
              <a:gd name="connsiteX65" fmla="*/ 215656 w 417182"/>
              <a:gd name="connsiteY65" fmla="*/ 1103572 h 1122552"/>
              <a:gd name="connsiteX66" fmla="*/ 182579 w 417182"/>
              <a:gd name="connsiteY66" fmla="*/ 1093235 h 1122552"/>
              <a:gd name="connsiteX67" fmla="*/ 128142 w 417182"/>
              <a:gd name="connsiteY67" fmla="*/ 1075664 h 1122552"/>
              <a:gd name="connsiteX68" fmla="*/ 106436 w 417182"/>
              <a:gd name="connsiteY68" fmla="*/ 1066706 h 1122552"/>
              <a:gd name="connsiteX69" fmla="*/ 121595 w 417182"/>
              <a:gd name="connsiteY69" fmla="*/ 1051546 h 1122552"/>
              <a:gd name="connsiteX70" fmla="*/ 53720 w 417182"/>
              <a:gd name="connsiteY70" fmla="*/ 1047411 h 1122552"/>
              <a:gd name="connsiteX71" fmla="*/ 29602 w 417182"/>
              <a:gd name="connsiteY71" fmla="*/ 1044655 h 1122552"/>
              <a:gd name="connsiteX72" fmla="*/ 14098 w 417182"/>
              <a:gd name="connsiteY72" fmla="*/ 1033974 h 1122552"/>
              <a:gd name="connsiteX73" fmla="*/ 13753 w 417182"/>
              <a:gd name="connsiteY73" fmla="*/ 1012612 h 1122552"/>
              <a:gd name="connsiteX74" fmla="*/ 89553 w 417182"/>
              <a:gd name="connsiteY74" fmla="*/ 995385 h 1122552"/>
              <a:gd name="connsiteX75" fmla="*/ 127108 w 417182"/>
              <a:gd name="connsiteY75" fmla="*/ 986083 h 1122552"/>
              <a:gd name="connsiteX76" fmla="*/ 92309 w 417182"/>
              <a:gd name="connsiteY76" fmla="*/ 994352 h 1122552"/>
              <a:gd name="connsiteX77" fmla="*/ 75082 w 417182"/>
              <a:gd name="connsiteY77" fmla="*/ 984016 h 1122552"/>
              <a:gd name="connsiteX78" fmla="*/ 37527 w 417182"/>
              <a:gd name="connsiteY78" fmla="*/ 971612 h 1122552"/>
              <a:gd name="connsiteX79" fmla="*/ 18577 w 417182"/>
              <a:gd name="connsiteY79" fmla="*/ 959553 h 1122552"/>
              <a:gd name="connsiteX80" fmla="*/ 25123 w 417182"/>
              <a:gd name="connsiteY80" fmla="*/ 934057 h 1122552"/>
              <a:gd name="connsiteX81" fmla="*/ 106436 w 417182"/>
              <a:gd name="connsiteY81" fmla="*/ 923031 h 1122552"/>
              <a:gd name="connsiteX82" fmla="*/ 70258 w 417182"/>
              <a:gd name="connsiteY82" fmla="*/ 908905 h 1122552"/>
              <a:gd name="connsiteX83" fmla="*/ 59922 w 417182"/>
              <a:gd name="connsiteY83" fmla="*/ 894090 h 1122552"/>
              <a:gd name="connsiteX84" fmla="*/ 70947 w 417182"/>
              <a:gd name="connsiteY84" fmla="*/ 881686 h 1122552"/>
              <a:gd name="connsiteX85" fmla="*/ 27880 w 417182"/>
              <a:gd name="connsiteY85" fmla="*/ 848610 h 1122552"/>
              <a:gd name="connsiteX86" fmla="*/ 13753 w 417182"/>
              <a:gd name="connsiteY86" fmla="*/ 825870 h 1122552"/>
              <a:gd name="connsiteX87" fmla="*/ 35804 w 417182"/>
              <a:gd name="connsiteY87" fmla="*/ 811399 h 1122552"/>
              <a:gd name="connsiteX88" fmla="*/ 95065 w 417182"/>
              <a:gd name="connsiteY88" fmla="*/ 803475 h 1122552"/>
              <a:gd name="connsiteX89" fmla="*/ 171210 w 417182"/>
              <a:gd name="connsiteY89" fmla="*/ 783836 h 1122552"/>
              <a:gd name="connsiteX90" fmla="*/ 149503 w 417182"/>
              <a:gd name="connsiteY90" fmla="*/ 775567 h 1122552"/>
              <a:gd name="connsiteX91" fmla="*/ 92309 w 417182"/>
              <a:gd name="connsiteY91" fmla="*/ 754205 h 1122552"/>
              <a:gd name="connsiteX92" fmla="*/ 83007 w 417182"/>
              <a:gd name="connsiteY92" fmla="*/ 738701 h 1122552"/>
              <a:gd name="connsiteX93" fmla="*/ 97133 w 417182"/>
              <a:gd name="connsiteY93" fmla="*/ 729743 h 1122552"/>
              <a:gd name="connsiteX94" fmla="*/ 215311 w 417182"/>
              <a:gd name="connsiteY94" fmla="*/ 722507 h 1122552"/>
              <a:gd name="connsiteX95" fmla="*/ 197739 w 417182"/>
              <a:gd name="connsiteY95" fmla="*/ 703902 h 1122552"/>
              <a:gd name="connsiteX96" fmla="*/ 168453 w 417182"/>
              <a:gd name="connsiteY96" fmla="*/ 690809 h 1122552"/>
              <a:gd name="connsiteX97" fmla="*/ 118839 w 417182"/>
              <a:gd name="connsiteY97" fmla="*/ 689776 h 1122552"/>
              <a:gd name="connsiteX98" fmla="*/ 75082 w 417182"/>
              <a:gd name="connsiteY98" fmla="*/ 671170 h 1122552"/>
              <a:gd name="connsiteX99" fmla="*/ 76116 w 417182"/>
              <a:gd name="connsiteY99" fmla="*/ 646708 h 1122552"/>
              <a:gd name="connsiteX100" fmla="*/ 216000 w 417182"/>
              <a:gd name="connsiteY100" fmla="*/ 633960 h 1122552"/>
              <a:gd name="connsiteX101" fmla="*/ 263203 w 417182"/>
              <a:gd name="connsiteY101" fmla="*/ 598816 h 1122552"/>
              <a:gd name="connsiteX102" fmla="*/ 224269 w 417182"/>
              <a:gd name="connsiteY102" fmla="*/ 600194 h 1122552"/>
              <a:gd name="connsiteX103" fmla="*/ 196706 w 417182"/>
              <a:gd name="connsiteY103" fmla="*/ 608119 h 1122552"/>
              <a:gd name="connsiteX104" fmla="*/ 100923 w 417182"/>
              <a:gd name="connsiteY104" fmla="*/ 571942 h 1122552"/>
              <a:gd name="connsiteX105" fmla="*/ 220824 w 417182"/>
              <a:gd name="connsiteY105" fmla="*/ 535420 h 1122552"/>
              <a:gd name="connsiteX106" fmla="*/ 228059 w 417182"/>
              <a:gd name="connsiteY106" fmla="*/ 508546 h 1122552"/>
              <a:gd name="connsiteX107" fmla="*/ 129865 w 417182"/>
              <a:gd name="connsiteY107" fmla="*/ 491319 h 1122552"/>
              <a:gd name="connsiteX108" fmla="*/ 189470 w 417182"/>
              <a:gd name="connsiteY108" fmla="*/ 471335 h 1122552"/>
              <a:gd name="connsiteX109" fmla="*/ 145369 w 417182"/>
              <a:gd name="connsiteY109" fmla="*/ 433091 h 1122552"/>
              <a:gd name="connsiteX110" fmla="*/ 261480 w 417182"/>
              <a:gd name="connsiteY110" fmla="*/ 415519 h 1122552"/>
              <a:gd name="connsiteX111" fmla="*/ 195328 w 417182"/>
              <a:gd name="connsiteY111" fmla="*/ 383477 h 1122552"/>
              <a:gd name="connsiteX112" fmla="*/ 145714 w 417182"/>
              <a:gd name="connsiteY112" fmla="*/ 349367 h 1122552"/>
              <a:gd name="connsiteX113" fmla="*/ 179134 w 417182"/>
              <a:gd name="connsiteY113" fmla="*/ 344199 h 1122552"/>
              <a:gd name="connsiteX114" fmla="*/ 203252 w 417182"/>
              <a:gd name="connsiteY114" fmla="*/ 327661 h 1122552"/>
              <a:gd name="connsiteX115" fmla="*/ 189470 w 417182"/>
              <a:gd name="connsiteY115" fmla="*/ 303543 h 1122552"/>
              <a:gd name="connsiteX116" fmla="*/ 188437 w 417182"/>
              <a:gd name="connsiteY116" fmla="*/ 282526 h 1122552"/>
              <a:gd name="connsiteX117" fmla="*/ 241497 w 417182"/>
              <a:gd name="connsiteY117" fmla="*/ 271845 h 1122552"/>
              <a:gd name="connsiteX118" fmla="*/ 340036 w 417182"/>
              <a:gd name="connsiteY118" fmla="*/ 246693 h 1122552"/>
              <a:gd name="connsiteX119" fmla="*/ 255967 w 417182"/>
              <a:gd name="connsiteY119" fmla="*/ 260819 h 1122552"/>
              <a:gd name="connsiteX120" fmla="*/ 224958 w 417182"/>
              <a:gd name="connsiteY120" fmla="*/ 246349 h 1122552"/>
              <a:gd name="connsiteX121" fmla="*/ 213588 w 417182"/>
              <a:gd name="connsiteY121" fmla="*/ 232222 h 1122552"/>
              <a:gd name="connsiteX122" fmla="*/ 189470 w 417182"/>
              <a:gd name="connsiteY122" fmla="*/ 214995 h 1122552"/>
              <a:gd name="connsiteX123" fmla="*/ 262169 w 417182"/>
              <a:gd name="connsiteY123" fmla="*/ 221197 h 1122552"/>
              <a:gd name="connsiteX124" fmla="*/ 340036 w 417182"/>
              <a:gd name="connsiteY124" fmla="*/ 206382 h 1122552"/>
              <a:gd name="connsiteX125" fmla="*/ 296968 w 417182"/>
              <a:gd name="connsiteY125" fmla="*/ 205003 h 1122552"/>
              <a:gd name="connsiteX126" fmla="*/ 255967 w 417182"/>
              <a:gd name="connsiteY126" fmla="*/ 192600 h 1122552"/>
              <a:gd name="connsiteX127" fmla="*/ 251833 w 417182"/>
              <a:gd name="connsiteY127" fmla="*/ 160557 h 1122552"/>
              <a:gd name="connsiteX128" fmla="*/ 244942 w 417182"/>
              <a:gd name="connsiteY128" fmla="*/ 135406 h 1122552"/>
              <a:gd name="connsiteX129" fmla="*/ 290422 w 417182"/>
              <a:gd name="connsiteY129" fmla="*/ 116111 h 1122552"/>
              <a:gd name="connsiteX130" fmla="*/ 293178 w 417182"/>
              <a:gd name="connsiteY130" fmla="*/ 106464 h 1122552"/>
              <a:gd name="connsiteX131" fmla="*/ 299035 w 417182"/>
              <a:gd name="connsiteY131" fmla="*/ 67531 h 1122552"/>
              <a:gd name="connsiteX132" fmla="*/ 326254 w 417182"/>
              <a:gd name="connsiteY132" fmla="*/ 83724 h 1122552"/>
              <a:gd name="connsiteX133" fmla="*/ 316951 w 417182"/>
              <a:gd name="connsiteY133" fmla="*/ 35488 h 1122552"/>
              <a:gd name="connsiteX134" fmla="*/ 340725 w 417182"/>
              <a:gd name="connsiteY134" fmla="*/ 0 h 1122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17182" h="1122552">
                <a:moveTo>
                  <a:pt x="150537" y="987116"/>
                </a:moveTo>
                <a:cubicBezTo>
                  <a:pt x="135377" y="992285"/>
                  <a:pt x="160529" y="993318"/>
                  <a:pt x="150537" y="987116"/>
                </a:cubicBezTo>
                <a:close/>
                <a:moveTo>
                  <a:pt x="184647" y="867904"/>
                </a:moveTo>
                <a:cubicBezTo>
                  <a:pt x="162252" y="871005"/>
                  <a:pt x="195672" y="873073"/>
                  <a:pt x="184647" y="867904"/>
                </a:cubicBezTo>
                <a:close/>
                <a:moveTo>
                  <a:pt x="106436" y="864804"/>
                </a:moveTo>
                <a:cubicBezTo>
                  <a:pt x="70603" y="896157"/>
                  <a:pt x="177067" y="878930"/>
                  <a:pt x="167075" y="875140"/>
                </a:cubicBezTo>
                <a:cubicBezTo>
                  <a:pt x="146058" y="867215"/>
                  <a:pt x="121595" y="882031"/>
                  <a:pt x="106436" y="864804"/>
                </a:cubicBezTo>
                <a:close/>
                <a:moveTo>
                  <a:pt x="52342" y="839997"/>
                </a:moveTo>
                <a:cubicBezTo>
                  <a:pt x="30636" y="842408"/>
                  <a:pt x="59578" y="848266"/>
                  <a:pt x="52342" y="839997"/>
                </a:cubicBezTo>
                <a:close/>
                <a:moveTo>
                  <a:pt x="271472" y="512336"/>
                </a:moveTo>
                <a:cubicBezTo>
                  <a:pt x="232538" y="518882"/>
                  <a:pt x="245286" y="531975"/>
                  <a:pt x="271472" y="512336"/>
                </a:cubicBezTo>
                <a:close/>
                <a:moveTo>
                  <a:pt x="313851" y="324560"/>
                </a:moveTo>
                <a:cubicBezTo>
                  <a:pt x="301447" y="330417"/>
                  <a:pt x="325220" y="329384"/>
                  <a:pt x="313851" y="324560"/>
                </a:cubicBezTo>
                <a:close/>
                <a:moveTo>
                  <a:pt x="243908" y="324560"/>
                </a:moveTo>
                <a:cubicBezTo>
                  <a:pt x="234261" y="346955"/>
                  <a:pt x="266993" y="342132"/>
                  <a:pt x="278707" y="339720"/>
                </a:cubicBezTo>
                <a:cubicBezTo>
                  <a:pt x="330389" y="321804"/>
                  <a:pt x="257345" y="340409"/>
                  <a:pt x="243908" y="324560"/>
                </a:cubicBezTo>
                <a:close/>
                <a:moveTo>
                  <a:pt x="330733" y="318703"/>
                </a:moveTo>
                <a:cubicBezTo>
                  <a:pt x="318329" y="324560"/>
                  <a:pt x="342103" y="323526"/>
                  <a:pt x="330733" y="318703"/>
                </a:cubicBezTo>
                <a:close/>
                <a:moveTo>
                  <a:pt x="345204" y="311123"/>
                </a:moveTo>
                <a:cubicBezTo>
                  <a:pt x="330044" y="316291"/>
                  <a:pt x="355196" y="317669"/>
                  <a:pt x="345204" y="311123"/>
                </a:cubicBezTo>
                <a:close/>
                <a:moveTo>
                  <a:pt x="371045" y="272534"/>
                </a:moveTo>
                <a:lnTo>
                  <a:pt x="369322" y="279769"/>
                </a:lnTo>
                <a:cubicBezTo>
                  <a:pt x="362776" y="314224"/>
                  <a:pt x="384137" y="291828"/>
                  <a:pt x="371045" y="272534"/>
                </a:cubicBezTo>
                <a:close/>
                <a:moveTo>
                  <a:pt x="399297" y="215684"/>
                </a:moveTo>
                <a:cubicBezTo>
                  <a:pt x="395507" y="237046"/>
                  <a:pt x="424104" y="209827"/>
                  <a:pt x="399297" y="215684"/>
                </a:cubicBezTo>
                <a:close/>
                <a:moveTo>
                  <a:pt x="362431" y="208794"/>
                </a:moveTo>
                <a:lnTo>
                  <a:pt x="369667" y="214306"/>
                </a:lnTo>
                <a:cubicBezTo>
                  <a:pt x="405499" y="223264"/>
                  <a:pt x="383793" y="211205"/>
                  <a:pt x="362431" y="208794"/>
                </a:cubicBezTo>
                <a:close/>
                <a:moveTo>
                  <a:pt x="401365" y="167448"/>
                </a:moveTo>
                <a:cubicBezTo>
                  <a:pt x="394129" y="170894"/>
                  <a:pt x="390683" y="179163"/>
                  <a:pt x="383104" y="182264"/>
                </a:cubicBezTo>
                <a:cubicBezTo>
                  <a:pt x="329010" y="193634"/>
                  <a:pt x="410667" y="192600"/>
                  <a:pt x="401365" y="167448"/>
                </a:cubicBezTo>
                <a:close/>
                <a:moveTo>
                  <a:pt x="309716" y="143675"/>
                </a:moveTo>
                <a:cubicBezTo>
                  <a:pt x="302136" y="144364"/>
                  <a:pt x="314884" y="155389"/>
                  <a:pt x="314540" y="155045"/>
                </a:cubicBezTo>
                <a:cubicBezTo>
                  <a:pt x="340036" y="179852"/>
                  <a:pt x="334523" y="144364"/>
                  <a:pt x="309716" y="143675"/>
                </a:cubicBezTo>
                <a:close/>
                <a:moveTo>
                  <a:pt x="317985" y="101296"/>
                </a:moveTo>
                <a:cubicBezTo>
                  <a:pt x="315573" y="107842"/>
                  <a:pt x="324531" y="110943"/>
                  <a:pt x="325909" y="115767"/>
                </a:cubicBezTo>
                <a:cubicBezTo>
                  <a:pt x="336246" y="152978"/>
                  <a:pt x="341414" y="103708"/>
                  <a:pt x="317985" y="101296"/>
                </a:cubicBezTo>
                <a:close/>
                <a:moveTo>
                  <a:pt x="340725" y="0"/>
                </a:moveTo>
                <a:cubicBezTo>
                  <a:pt x="365532" y="6202"/>
                  <a:pt x="340036" y="40312"/>
                  <a:pt x="357952" y="37900"/>
                </a:cubicBezTo>
                <a:cubicBezTo>
                  <a:pt x="401365" y="9648"/>
                  <a:pt x="362431" y="47203"/>
                  <a:pt x="356229" y="66842"/>
                </a:cubicBezTo>
                <a:cubicBezTo>
                  <a:pt x="347960" y="114044"/>
                  <a:pt x="370011" y="46858"/>
                  <a:pt x="382414" y="64430"/>
                </a:cubicBezTo>
                <a:cubicBezTo>
                  <a:pt x="400331" y="60640"/>
                  <a:pt x="428239" y="46514"/>
                  <a:pt x="399986" y="74077"/>
                </a:cubicBezTo>
                <a:cubicBezTo>
                  <a:pt x="439264" y="85102"/>
                  <a:pt x="392062" y="86825"/>
                  <a:pt x="378280" y="88548"/>
                </a:cubicBezTo>
                <a:cubicBezTo>
                  <a:pt x="404810" y="89582"/>
                  <a:pt x="414457" y="115767"/>
                  <a:pt x="380347" y="114044"/>
                </a:cubicBezTo>
                <a:cubicBezTo>
                  <a:pt x="348649" y="84758"/>
                  <a:pt x="344859" y="165725"/>
                  <a:pt x="372078" y="160557"/>
                </a:cubicBezTo>
                <a:cubicBezTo>
                  <a:pt x="383793" y="145914"/>
                  <a:pt x="394129" y="132477"/>
                  <a:pt x="406145" y="122529"/>
                </a:cubicBezTo>
                <a:lnTo>
                  <a:pt x="417182" y="118254"/>
                </a:lnTo>
                <a:lnTo>
                  <a:pt x="417182" y="252973"/>
                </a:lnTo>
                <a:lnTo>
                  <a:pt x="416438" y="253154"/>
                </a:lnTo>
                <a:cubicBezTo>
                  <a:pt x="406533" y="257030"/>
                  <a:pt x="397575" y="260131"/>
                  <a:pt x="391028" y="241181"/>
                </a:cubicBezTo>
                <a:cubicBezTo>
                  <a:pt x="392406" y="269777"/>
                  <a:pt x="369667" y="250139"/>
                  <a:pt x="366221" y="234634"/>
                </a:cubicBezTo>
                <a:cubicBezTo>
                  <a:pt x="343481" y="242559"/>
                  <a:pt x="396196" y="265299"/>
                  <a:pt x="406532" y="270811"/>
                </a:cubicBezTo>
                <a:lnTo>
                  <a:pt x="417182" y="278708"/>
                </a:lnTo>
                <a:lnTo>
                  <a:pt x="417182" y="324555"/>
                </a:lnTo>
                <a:lnTo>
                  <a:pt x="415146" y="324215"/>
                </a:lnTo>
                <a:lnTo>
                  <a:pt x="417182" y="326321"/>
                </a:lnTo>
                <a:lnTo>
                  <a:pt x="417182" y="395968"/>
                </a:lnTo>
                <a:lnTo>
                  <a:pt x="405154" y="393469"/>
                </a:lnTo>
                <a:lnTo>
                  <a:pt x="417182" y="403573"/>
                </a:lnTo>
                <a:lnTo>
                  <a:pt x="417182" y="1076079"/>
                </a:lnTo>
                <a:lnTo>
                  <a:pt x="408643" y="1072003"/>
                </a:lnTo>
                <a:cubicBezTo>
                  <a:pt x="402226" y="1069721"/>
                  <a:pt x="398092" y="1072046"/>
                  <a:pt x="402398" y="1090135"/>
                </a:cubicBezTo>
                <a:cubicBezTo>
                  <a:pt x="419625" y="1124933"/>
                  <a:pt x="391028" y="1121488"/>
                  <a:pt x="364154" y="1119765"/>
                </a:cubicBezTo>
                <a:cubicBezTo>
                  <a:pt x="307993" y="1134925"/>
                  <a:pt x="341414" y="1084622"/>
                  <a:pt x="343826" y="1056370"/>
                </a:cubicBezTo>
                <a:cubicBezTo>
                  <a:pt x="331078" y="1014680"/>
                  <a:pt x="311439" y="1083244"/>
                  <a:pt x="295934" y="1066017"/>
                </a:cubicBezTo>
                <a:cubicBezTo>
                  <a:pt x="273884" y="1086689"/>
                  <a:pt x="248043" y="1092891"/>
                  <a:pt x="215656" y="1103572"/>
                </a:cubicBezTo>
                <a:cubicBezTo>
                  <a:pt x="219101" y="1065672"/>
                  <a:pt x="178790" y="1120455"/>
                  <a:pt x="182579" y="1093235"/>
                </a:cubicBezTo>
                <a:cubicBezTo>
                  <a:pt x="180168" y="1089101"/>
                  <a:pt x="106780" y="1113564"/>
                  <a:pt x="128142" y="1075664"/>
                </a:cubicBezTo>
                <a:cubicBezTo>
                  <a:pt x="111259" y="1087378"/>
                  <a:pt x="73359" y="1085311"/>
                  <a:pt x="106436" y="1066706"/>
                </a:cubicBezTo>
                <a:cubicBezTo>
                  <a:pt x="58200" y="1075664"/>
                  <a:pt x="96788" y="1050168"/>
                  <a:pt x="121595" y="1051546"/>
                </a:cubicBezTo>
                <a:cubicBezTo>
                  <a:pt x="98856" y="1048101"/>
                  <a:pt x="73359" y="1055336"/>
                  <a:pt x="53720" y="1047411"/>
                </a:cubicBezTo>
                <a:cubicBezTo>
                  <a:pt x="31325" y="1061882"/>
                  <a:pt x="45451" y="1037420"/>
                  <a:pt x="29602" y="1044655"/>
                </a:cubicBezTo>
                <a:cubicBezTo>
                  <a:pt x="29258" y="1032941"/>
                  <a:pt x="40972" y="1022260"/>
                  <a:pt x="14098" y="1033974"/>
                </a:cubicBezTo>
                <a:cubicBezTo>
                  <a:pt x="-32760" y="1040176"/>
                  <a:pt x="55788" y="1010545"/>
                  <a:pt x="13753" y="1012612"/>
                </a:cubicBezTo>
                <a:cubicBezTo>
                  <a:pt x="31325" y="1000554"/>
                  <a:pt x="56821" y="990906"/>
                  <a:pt x="89553" y="995385"/>
                </a:cubicBezTo>
                <a:cubicBezTo>
                  <a:pt x="105747" y="1011579"/>
                  <a:pt x="167764" y="972301"/>
                  <a:pt x="127108" y="986083"/>
                </a:cubicBezTo>
                <a:cubicBezTo>
                  <a:pt x="137444" y="956452"/>
                  <a:pt x="112637" y="986083"/>
                  <a:pt x="92309" y="994352"/>
                </a:cubicBezTo>
                <a:cubicBezTo>
                  <a:pt x="105057" y="974368"/>
                  <a:pt x="86796" y="974024"/>
                  <a:pt x="75082" y="984016"/>
                </a:cubicBezTo>
                <a:cubicBezTo>
                  <a:pt x="68536" y="978158"/>
                  <a:pt x="57855" y="964721"/>
                  <a:pt x="37527" y="971612"/>
                </a:cubicBezTo>
                <a:cubicBezTo>
                  <a:pt x="63712" y="950595"/>
                  <a:pt x="33737" y="955763"/>
                  <a:pt x="18577" y="959553"/>
                </a:cubicBezTo>
                <a:cubicBezTo>
                  <a:pt x="-26214" y="949561"/>
                  <a:pt x="62334" y="948183"/>
                  <a:pt x="25123" y="934057"/>
                </a:cubicBezTo>
                <a:cubicBezTo>
                  <a:pt x="36149" y="928200"/>
                  <a:pt x="132276" y="935435"/>
                  <a:pt x="106436" y="923031"/>
                </a:cubicBezTo>
                <a:cubicBezTo>
                  <a:pt x="100234" y="912006"/>
                  <a:pt x="81284" y="925788"/>
                  <a:pt x="70258" y="908905"/>
                </a:cubicBezTo>
                <a:cubicBezTo>
                  <a:pt x="33048" y="918552"/>
                  <a:pt x="90587" y="885821"/>
                  <a:pt x="59922" y="894090"/>
                </a:cubicBezTo>
                <a:cubicBezTo>
                  <a:pt x="20989" y="892367"/>
                  <a:pt x="50620" y="880308"/>
                  <a:pt x="70947" y="881686"/>
                </a:cubicBezTo>
                <a:cubicBezTo>
                  <a:pt x="113671" y="861013"/>
                  <a:pt x="39250" y="868938"/>
                  <a:pt x="27880" y="848610"/>
                </a:cubicBezTo>
                <a:cubicBezTo>
                  <a:pt x="42695" y="828971"/>
                  <a:pt x="38216" y="825870"/>
                  <a:pt x="13753" y="825870"/>
                </a:cubicBezTo>
                <a:cubicBezTo>
                  <a:pt x="-26214" y="805887"/>
                  <a:pt x="71981" y="827937"/>
                  <a:pt x="35804" y="811399"/>
                </a:cubicBezTo>
                <a:cubicBezTo>
                  <a:pt x="49241" y="804164"/>
                  <a:pt x="74738" y="804853"/>
                  <a:pt x="95065" y="803475"/>
                </a:cubicBezTo>
                <a:cubicBezTo>
                  <a:pt x="114705" y="817601"/>
                  <a:pt x="205664" y="790382"/>
                  <a:pt x="171210" y="783836"/>
                </a:cubicBezTo>
                <a:cubicBezTo>
                  <a:pt x="138823" y="791416"/>
                  <a:pt x="181546" y="760063"/>
                  <a:pt x="149503" y="775567"/>
                </a:cubicBezTo>
                <a:cubicBezTo>
                  <a:pt x="135377" y="758340"/>
                  <a:pt x="98856" y="774533"/>
                  <a:pt x="92309" y="754205"/>
                </a:cubicBezTo>
                <a:cubicBezTo>
                  <a:pt x="49931" y="745592"/>
                  <a:pt x="117805" y="742835"/>
                  <a:pt x="83007" y="738701"/>
                </a:cubicBezTo>
                <a:cubicBezTo>
                  <a:pt x="39939" y="727675"/>
                  <a:pt x="73015" y="721474"/>
                  <a:pt x="97133" y="729743"/>
                </a:cubicBezTo>
                <a:cubicBezTo>
                  <a:pt x="134343" y="728709"/>
                  <a:pt x="174310" y="732843"/>
                  <a:pt x="215311" y="722507"/>
                </a:cubicBezTo>
                <a:cubicBezTo>
                  <a:pt x="253900" y="714238"/>
                  <a:pt x="220135" y="700456"/>
                  <a:pt x="197739" y="703902"/>
                </a:cubicBezTo>
                <a:cubicBezTo>
                  <a:pt x="193605" y="682885"/>
                  <a:pt x="167075" y="714583"/>
                  <a:pt x="168453" y="690809"/>
                </a:cubicBezTo>
                <a:cubicBezTo>
                  <a:pt x="151226" y="695288"/>
                  <a:pt x="140890" y="685986"/>
                  <a:pt x="118839" y="689776"/>
                </a:cubicBezTo>
                <a:cubicBezTo>
                  <a:pt x="128142" y="670137"/>
                  <a:pt x="60956" y="688398"/>
                  <a:pt x="75082" y="671170"/>
                </a:cubicBezTo>
                <a:cubicBezTo>
                  <a:pt x="107469" y="656010"/>
                  <a:pt x="49241" y="658767"/>
                  <a:pt x="76116" y="646708"/>
                </a:cubicBezTo>
                <a:cubicBezTo>
                  <a:pt x="121940" y="636716"/>
                  <a:pt x="170865" y="646708"/>
                  <a:pt x="216000" y="633960"/>
                </a:cubicBezTo>
                <a:cubicBezTo>
                  <a:pt x="161218" y="613287"/>
                  <a:pt x="247009" y="616043"/>
                  <a:pt x="263203" y="598816"/>
                </a:cubicBezTo>
                <a:cubicBezTo>
                  <a:pt x="248043" y="580900"/>
                  <a:pt x="237706" y="607430"/>
                  <a:pt x="224269" y="600194"/>
                </a:cubicBezTo>
                <a:cubicBezTo>
                  <a:pt x="208076" y="595715"/>
                  <a:pt x="215311" y="601228"/>
                  <a:pt x="196706" y="608119"/>
                </a:cubicBezTo>
                <a:cubicBezTo>
                  <a:pt x="160873" y="602606"/>
                  <a:pt x="129520" y="599505"/>
                  <a:pt x="100923" y="571942"/>
                </a:cubicBezTo>
                <a:cubicBezTo>
                  <a:pt x="120562" y="553681"/>
                  <a:pt x="186370" y="551269"/>
                  <a:pt x="220824" y="535420"/>
                </a:cubicBezTo>
                <a:cubicBezTo>
                  <a:pt x="207042" y="514403"/>
                  <a:pt x="239774" y="517159"/>
                  <a:pt x="228059" y="508546"/>
                </a:cubicBezTo>
                <a:cubicBezTo>
                  <a:pt x="193260" y="536799"/>
                  <a:pt x="163285" y="511302"/>
                  <a:pt x="129865" y="491319"/>
                </a:cubicBezTo>
                <a:cubicBezTo>
                  <a:pt x="121940" y="469612"/>
                  <a:pt x="243908" y="495453"/>
                  <a:pt x="189470" y="471335"/>
                </a:cubicBezTo>
                <a:cubicBezTo>
                  <a:pt x="184647" y="469268"/>
                  <a:pt x="129865" y="445150"/>
                  <a:pt x="145369" y="433091"/>
                </a:cubicBezTo>
                <a:cubicBezTo>
                  <a:pt x="182924" y="417931"/>
                  <a:pt x="227715" y="443772"/>
                  <a:pt x="261480" y="415519"/>
                </a:cubicBezTo>
                <a:cubicBezTo>
                  <a:pt x="248387" y="427578"/>
                  <a:pt x="221513" y="382788"/>
                  <a:pt x="195328" y="383477"/>
                </a:cubicBezTo>
                <a:cubicBezTo>
                  <a:pt x="181890" y="380031"/>
                  <a:pt x="122974" y="354880"/>
                  <a:pt x="145714" y="349367"/>
                </a:cubicBezTo>
                <a:cubicBezTo>
                  <a:pt x="170865" y="361771"/>
                  <a:pt x="160873" y="334207"/>
                  <a:pt x="179134" y="344199"/>
                </a:cubicBezTo>
                <a:cubicBezTo>
                  <a:pt x="215311" y="367283"/>
                  <a:pt x="181201" y="327316"/>
                  <a:pt x="203252" y="327661"/>
                </a:cubicBezTo>
                <a:cubicBezTo>
                  <a:pt x="253900" y="335585"/>
                  <a:pt x="213933" y="310434"/>
                  <a:pt x="189470" y="303543"/>
                </a:cubicBezTo>
                <a:cubicBezTo>
                  <a:pt x="191538" y="300097"/>
                  <a:pt x="166730" y="282870"/>
                  <a:pt x="188437" y="282526"/>
                </a:cubicBezTo>
                <a:cubicBezTo>
                  <a:pt x="203941" y="264954"/>
                  <a:pt x="263203" y="294585"/>
                  <a:pt x="241497" y="271845"/>
                </a:cubicBezTo>
                <a:cubicBezTo>
                  <a:pt x="273884" y="281492"/>
                  <a:pt x="317296" y="281148"/>
                  <a:pt x="340036" y="246693"/>
                </a:cubicBezTo>
                <a:cubicBezTo>
                  <a:pt x="336590" y="236012"/>
                  <a:pt x="273194" y="281492"/>
                  <a:pt x="255967" y="260819"/>
                </a:cubicBezTo>
                <a:cubicBezTo>
                  <a:pt x="299380" y="222231"/>
                  <a:pt x="231849" y="279425"/>
                  <a:pt x="224958" y="246349"/>
                </a:cubicBezTo>
                <a:cubicBezTo>
                  <a:pt x="265615" y="219819"/>
                  <a:pt x="173621" y="264265"/>
                  <a:pt x="213588" y="232222"/>
                </a:cubicBezTo>
                <a:cubicBezTo>
                  <a:pt x="201185" y="234634"/>
                  <a:pt x="140890" y="218785"/>
                  <a:pt x="189470" y="214995"/>
                </a:cubicBezTo>
                <a:cubicBezTo>
                  <a:pt x="205664" y="187432"/>
                  <a:pt x="239774" y="222231"/>
                  <a:pt x="262169" y="221197"/>
                </a:cubicBezTo>
                <a:cubicBezTo>
                  <a:pt x="243564" y="190877"/>
                  <a:pt x="351061" y="255307"/>
                  <a:pt x="340036" y="206382"/>
                </a:cubicBezTo>
                <a:cubicBezTo>
                  <a:pt x="318329" y="220508"/>
                  <a:pt x="319363" y="202936"/>
                  <a:pt x="296968" y="205003"/>
                </a:cubicBezTo>
                <a:cubicBezTo>
                  <a:pt x="308682" y="184676"/>
                  <a:pt x="272850" y="198457"/>
                  <a:pt x="255967" y="192600"/>
                </a:cubicBezTo>
                <a:cubicBezTo>
                  <a:pt x="220135" y="180196"/>
                  <a:pt x="299035" y="177096"/>
                  <a:pt x="251833" y="160557"/>
                </a:cubicBezTo>
                <a:cubicBezTo>
                  <a:pt x="222546" y="146087"/>
                  <a:pt x="278707" y="149876"/>
                  <a:pt x="244942" y="135406"/>
                </a:cubicBezTo>
                <a:cubicBezTo>
                  <a:pt x="245631" y="123347"/>
                  <a:pt x="325220" y="163658"/>
                  <a:pt x="290422" y="116111"/>
                </a:cubicBezTo>
                <a:cubicBezTo>
                  <a:pt x="312128" y="126448"/>
                  <a:pt x="321431" y="106464"/>
                  <a:pt x="293178" y="106464"/>
                </a:cubicBezTo>
                <a:cubicBezTo>
                  <a:pt x="307993" y="100607"/>
                  <a:pt x="262513" y="53404"/>
                  <a:pt x="299035" y="67531"/>
                </a:cubicBezTo>
                <a:cubicBezTo>
                  <a:pt x="309716" y="60640"/>
                  <a:pt x="322464" y="59606"/>
                  <a:pt x="326254" y="83724"/>
                </a:cubicBezTo>
                <a:cubicBezTo>
                  <a:pt x="356574" y="111288"/>
                  <a:pt x="312472" y="35488"/>
                  <a:pt x="316951" y="35488"/>
                </a:cubicBezTo>
                <a:cubicBezTo>
                  <a:pt x="349338" y="69942"/>
                  <a:pt x="336935" y="19984"/>
                  <a:pt x="340725" y="0"/>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4" name="Graphic 47"/>
          <p:cNvSpPr/>
          <p:nvPr userDrawn="1"/>
        </p:nvSpPr>
        <p:spPr>
          <a:xfrm>
            <a:off x="804870" y="4324531"/>
            <a:ext cx="251855" cy="377783"/>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5" name="Graphic 47"/>
          <p:cNvSpPr/>
          <p:nvPr userDrawn="1"/>
        </p:nvSpPr>
        <p:spPr>
          <a:xfrm>
            <a:off x="-1" y="3895696"/>
            <a:ext cx="506364" cy="759547"/>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6" name="Graphic 47"/>
          <p:cNvSpPr/>
          <p:nvPr userDrawn="1"/>
        </p:nvSpPr>
        <p:spPr>
          <a:xfrm>
            <a:off x="1042917" y="4250894"/>
            <a:ext cx="350026" cy="525039"/>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7" name="Graphic 47"/>
          <p:cNvSpPr/>
          <p:nvPr userDrawn="1"/>
        </p:nvSpPr>
        <p:spPr>
          <a:xfrm>
            <a:off x="2399824" y="4245069"/>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8" name="Graphic 47"/>
          <p:cNvSpPr/>
          <p:nvPr userDrawn="1"/>
        </p:nvSpPr>
        <p:spPr>
          <a:xfrm>
            <a:off x="5533537" y="3911792"/>
            <a:ext cx="310040" cy="46506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
        <p:nvSpPr>
          <p:cNvPr id="19" name="Graphic 47"/>
          <p:cNvSpPr/>
          <p:nvPr userDrawn="1"/>
        </p:nvSpPr>
        <p:spPr>
          <a:xfrm>
            <a:off x="5221785" y="4134627"/>
            <a:ext cx="155020" cy="232530"/>
          </a:xfrm>
          <a:custGeom>
            <a:avLst/>
            <a:gdLst>
              <a:gd name="connsiteX0" fmla="*/ 949088 w 2076450"/>
              <a:gd name="connsiteY0" fmla="*/ 7144 h 3114675"/>
              <a:gd name="connsiteX1" fmla="*/ 883365 w 2076450"/>
              <a:gd name="connsiteY1" fmla="*/ 105251 h 3114675"/>
              <a:gd name="connsiteX2" fmla="*/ 909083 w 2076450"/>
              <a:gd name="connsiteY2" fmla="*/ 238601 h 3114675"/>
              <a:gd name="connsiteX3" fmla="*/ 833835 w 2076450"/>
              <a:gd name="connsiteY3" fmla="*/ 193834 h 3114675"/>
              <a:gd name="connsiteX4" fmla="*/ 817643 w 2076450"/>
              <a:gd name="connsiteY4" fmla="*/ 301466 h 3114675"/>
              <a:gd name="connsiteX5" fmla="*/ 810023 w 2076450"/>
              <a:gd name="connsiteY5" fmla="*/ 328136 h 3114675"/>
              <a:gd name="connsiteX6" fmla="*/ 684293 w 2076450"/>
              <a:gd name="connsiteY6" fmla="*/ 381476 h 3114675"/>
              <a:gd name="connsiteX7" fmla="*/ 703343 w 2076450"/>
              <a:gd name="connsiteY7" fmla="*/ 451009 h 3114675"/>
              <a:gd name="connsiteX8" fmla="*/ 714773 w 2076450"/>
              <a:gd name="connsiteY8" fmla="*/ 539591 h 3114675"/>
              <a:gd name="connsiteX9" fmla="*/ 828120 w 2076450"/>
              <a:gd name="connsiteY9" fmla="*/ 573881 h 3114675"/>
              <a:gd name="connsiteX10" fmla="*/ 947183 w 2076450"/>
              <a:gd name="connsiteY10" fmla="*/ 577691 h 3114675"/>
              <a:gd name="connsiteX11" fmla="*/ 731918 w 2076450"/>
              <a:gd name="connsiteY11" fmla="*/ 618649 h 3114675"/>
              <a:gd name="connsiteX12" fmla="*/ 530940 w 2076450"/>
              <a:gd name="connsiteY12" fmla="*/ 601504 h 3114675"/>
              <a:gd name="connsiteX13" fmla="*/ 597615 w 2076450"/>
              <a:gd name="connsiteY13" fmla="*/ 649129 h 3114675"/>
              <a:gd name="connsiteX14" fmla="*/ 629048 w 2076450"/>
              <a:gd name="connsiteY14" fmla="*/ 688181 h 3114675"/>
              <a:gd name="connsiteX15" fmla="*/ 714773 w 2076450"/>
              <a:gd name="connsiteY15" fmla="*/ 728186 h 3114675"/>
              <a:gd name="connsiteX16" fmla="*/ 947183 w 2076450"/>
              <a:gd name="connsiteY16" fmla="*/ 689134 h 3114675"/>
              <a:gd name="connsiteX17" fmla="*/ 674768 w 2076450"/>
              <a:gd name="connsiteY17" fmla="*/ 758666 h 3114675"/>
              <a:gd name="connsiteX18" fmla="*/ 528083 w 2076450"/>
              <a:gd name="connsiteY18" fmla="*/ 788194 h 3114675"/>
              <a:gd name="connsiteX19" fmla="*/ 530940 w 2076450"/>
              <a:gd name="connsiteY19" fmla="*/ 846296 h 3114675"/>
              <a:gd name="connsiteX20" fmla="*/ 569040 w 2076450"/>
              <a:gd name="connsiteY20" fmla="*/ 912971 h 3114675"/>
              <a:gd name="connsiteX21" fmla="*/ 502365 w 2076450"/>
              <a:gd name="connsiteY21" fmla="*/ 958691 h 3114675"/>
              <a:gd name="connsiteX22" fmla="*/ 409973 w 2076450"/>
              <a:gd name="connsiteY22" fmla="*/ 972979 h 3114675"/>
              <a:gd name="connsiteX23" fmla="*/ 547133 w 2076450"/>
              <a:gd name="connsiteY23" fmla="*/ 1067276 h 3114675"/>
              <a:gd name="connsiteX24" fmla="*/ 730013 w 2076450"/>
              <a:gd name="connsiteY24" fmla="*/ 1155859 h 3114675"/>
              <a:gd name="connsiteX25" fmla="*/ 409020 w 2076450"/>
              <a:gd name="connsiteY25" fmla="*/ 1204436 h 3114675"/>
              <a:gd name="connsiteX26" fmla="*/ 530940 w 2076450"/>
              <a:gd name="connsiteY26" fmla="*/ 1310164 h 3114675"/>
              <a:gd name="connsiteX27" fmla="*/ 366158 w 2076450"/>
              <a:gd name="connsiteY27" fmla="*/ 1365409 h 3114675"/>
              <a:gd name="connsiteX28" fmla="*/ 637620 w 2076450"/>
              <a:gd name="connsiteY28" fmla="*/ 1413034 h 3114675"/>
              <a:gd name="connsiteX29" fmla="*/ 617618 w 2076450"/>
              <a:gd name="connsiteY29" fmla="*/ 1487329 h 3114675"/>
              <a:gd name="connsiteX30" fmla="*/ 286148 w 2076450"/>
              <a:gd name="connsiteY30" fmla="*/ 1588294 h 3114675"/>
              <a:gd name="connsiteX31" fmla="*/ 550943 w 2076450"/>
              <a:gd name="connsiteY31" fmla="*/ 1688306 h 3114675"/>
              <a:gd name="connsiteX32" fmla="*/ 627143 w 2076450"/>
              <a:gd name="connsiteY32" fmla="*/ 1666399 h 3114675"/>
              <a:gd name="connsiteX33" fmla="*/ 734775 w 2076450"/>
              <a:gd name="connsiteY33" fmla="*/ 1662589 h 3114675"/>
              <a:gd name="connsiteX34" fmla="*/ 604283 w 2076450"/>
              <a:gd name="connsiteY34" fmla="*/ 1759744 h 3114675"/>
              <a:gd name="connsiteX35" fmla="*/ 217568 w 2076450"/>
              <a:gd name="connsiteY35" fmla="*/ 1794986 h 3114675"/>
              <a:gd name="connsiteX36" fmla="*/ 214710 w 2076450"/>
              <a:gd name="connsiteY36" fmla="*/ 1862614 h 3114675"/>
              <a:gd name="connsiteX37" fmla="*/ 335678 w 2076450"/>
              <a:gd name="connsiteY37" fmla="*/ 1914049 h 3114675"/>
              <a:gd name="connsiteX38" fmla="*/ 472838 w 2076450"/>
              <a:gd name="connsiteY38" fmla="*/ 1916906 h 3114675"/>
              <a:gd name="connsiteX39" fmla="*/ 553800 w 2076450"/>
              <a:gd name="connsiteY39" fmla="*/ 1953101 h 3114675"/>
              <a:gd name="connsiteX40" fmla="*/ 602378 w 2076450"/>
              <a:gd name="connsiteY40" fmla="*/ 2004536 h 3114675"/>
              <a:gd name="connsiteX41" fmla="*/ 275670 w 2076450"/>
              <a:gd name="connsiteY41" fmla="*/ 2024539 h 3114675"/>
              <a:gd name="connsiteX42" fmla="*/ 236618 w 2076450"/>
              <a:gd name="connsiteY42" fmla="*/ 2049304 h 3114675"/>
              <a:gd name="connsiteX43" fmla="*/ 262335 w 2076450"/>
              <a:gd name="connsiteY43" fmla="*/ 2092166 h 3114675"/>
              <a:gd name="connsiteX44" fmla="*/ 420450 w 2076450"/>
              <a:gd name="connsiteY44" fmla="*/ 2151221 h 3114675"/>
              <a:gd name="connsiteX45" fmla="*/ 480458 w 2076450"/>
              <a:gd name="connsiteY45" fmla="*/ 2174081 h 3114675"/>
              <a:gd name="connsiteX46" fmla="*/ 269955 w 2076450"/>
              <a:gd name="connsiteY46" fmla="*/ 2228374 h 3114675"/>
              <a:gd name="connsiteX47" fmla="*/ 106125 w 2076450"/>
              <a:gd name="connsiteY47" fmla="*/ 2250281 h 3114675"/>
              <a:gd name="connsiteX48" fmla="*/ 45165 w 2076450"/>
              <a:gd name="connsiteY48" fmla="*/ 2290286 h 3114675"/>
              <a:gd name="connsiteX49" fmla="*/ 84218 w 2076450"/>
              <a:gd name="connsiteY49" fmla="*/ 2353151 h 3114675"/>
              <a:gd name="connsiteX50" fmla="*/ 203280 w 2076450"/>
              <a:gd name="connsiteY50" fmla="*/ 2444591 h 3114675"/>
              <a:gd name="connsiteX51" fmla="*/ 172800 w 2076450"/>
              <a:gd name="connsiteY51" fmla="*/ 2478881 h 3114675"/>
              <a:gd name="connsiteX52" fmla="*/ 201375 w 2076450"/>
              <a:gd name="connsiteY52" fmla="*/ 2519839 h 3114675"/>
              <a:gd name="connsiteX53" fmla="*/ 301388 w 2076450"/>
              <a:gd name="connsiteY53" fmla="*/ 2558891 h 3114675"/>
              <a:gd name="connsiteX54" fmla="*/ 76598 w 2076450"/>
              <a:gd name="connsiteY54" fmla="*/ 2589371 h 3114675"/>
              <a:gd name="connsiteX55" fmla="*/ 58500 w 2076450"/>
              <a:gd name="connsiteY55" fmla="*/ 2659856 h 3114675"/>
              <a:gd name="connsiteX56" fmla="*/ 110888 w 2076450"/>
              <a:gd name="connsiteY56" fmla="*/ 2693194 h 3114675"/>
              <a:gd name="connsiteX57" fmla="*/ 214710 w 2076450"/>
              <a:gd name="connsiteY57" fmla="*/ 2727484 h 3114675"/>
              <a:gd name="connsiteX58" fmla="*/ 262335 w 2076450"/>
              <a:gd name="connsiteY58" fmla="*/ 2756059 h 3114675"/>
              <a:gd name="connsiteX59" fmla="*/ 358538 w 2076450"/>
              <a:gd name="connsiteY59" fmla="*/ 2733199 h 3114675"/>
              <a:gd name="connsiteX60" fmla="*/ 254715 w 2076450"/>
              <a:gd name="connsiteY60" fmla="*/ 2758916 h 3114675"/>
              <a:gd name="connsiteX61" fmla="*/ 45165 w 2076450"/>
              <a:gd name="connsiteY61" fmla="*/ 2806541 h 3114675"/>
              <a:gd name="connsiteX62" fmla="*/ 46118 w 2076450"/>
              <a:gd name="connsiteY62" fmla="*/ 2865596 h 3114675"/>
              <a:gd name="connsiteX63" fmla="*/ 88980 w 2076450"/>
              <a:gd name="connsiteY63" fmla="*/ 2895124 h 3114675"/>
              <a:gd name="connsiteX64" fmla="*/ 155655 w 2076450"/>
              <a:gd name="connsiteY64" fmla="*/ 2902744 h 3114675"/>
              <a:gd name="connsiteX65" fmla="*/ 343298 w 2076450"/>
              <a:gd name="connsiteY65" fmla="*/ 2914174 h 3114675"/>
              <a:gd name="connsiteX66" fmla="*/ 301388 w 2076450"/>
              <a:gd name="connsiteY66" fmla="*/ 2956084 h 3114675"/>
              <a:gd name="connsiteX67" fmla="*/ 361395 w 2076450"/>
              <a:gd name="connsiteY67" fmla="*/ 2980849 h 3114675"/>
              <a:gd name="connsiteX68" fmla="*/ 511890 w 2076450"/>
              <a:gd name="connsiteY68" fmla="*/ 3029426 h 3114675"/>
              <a:gd name="connsiteX69" fmla="*/ 603330 w 2076450"/>
              <a:gd name="connsiteY69" fmla="*/ 3058001 h 3114675"/>
              <a:gd name="connsiteX70" fmla="*/ 825263 w 2076450"/>
              <a:gd name="connsiteY70" fmla="*/ 2954179 h 3114675"/>
              <a:gd name="connsiteX71" fmla="*/ 957660 w 2076450"/>
              <a:gd name="connsiteY71" fmla="*/ 2927509 h 3114675"/>
              <a:gd name="connsiteX72" fmla="*/ 1013858 w 2076450"/>
              <a:gd name="connsiteY72" fmla="*/ 3102769 h 3114675"/>
              <a:gd name="connsiteX73" fmla="*/ 1119585 w 2076450"/>
              <a:gd name="connsiteY73" fmla="*/ 3020854 h 3114675"/>
              <a:gd name="connsiteX74" fmla="*/ 1191975 w 2076450"/>
              <a:gd name="connsiteY74" fmla="*/ 2997041 h 3114675"/>
              <a:gd name="connsiteX75" fmla="*/ 1468200 w 2076450"/>
              <a:gd name="connsiteY75" fmla="*/ 3026569 h 3114675"/>
              <a:gd name="connsiteX76" fmla="*/ 1561545 w 2076450"/>
              <a:gd name="connsiteY76" fmla="*/ 3002756 h 3114675"/>
              <a:gd name="connsiteX77" fmla="*/ 1679655 w 2076450"/>
              <a:gd name="connsiteY77" fmla="*/ 3030379 h 3114675"/>
              <a:gd name="connsiteX78" fmla="*/ 1748235 w 2076450"/>
              <a:gd name="connsiteY78" fmla="*/ 2996089 h 3114675"/>
              <a:gd name="connsiteX79" fmla="*/ 1893968 w 2076450"/>
              <a:gd name="connsiteY79" fmla="*/ 3009424 h 3114675"/>
              <a:gd name="connsiteX80" fmla="*/ 1888253 w 2076450"/>
              <a:gd name="connsiteY80" fmla="*/ 2944654 h 3114675"/>
              <a:gd name="connsiteX81" fmla="*/ 1964453 w 2076450"/>
              <a:gd name="connsiteY81" fmla="*/ 2947511 h 3114675"/>
              <a:gd name="connsiteX82" fmla="*/ 1948260 w 2076450"/>
              <a:gd name="connsiteY82" fmla="*/ 2913221 h 3114675"/>
              <a:gd name="connsiteX83" fmla="*/ 1843485 w 2076450"/>
              <a:gd name="connsiteY83" fmla="*/ 2853214 h 3114675"/>
              <a:gd name="connsiteX84" fmla="*/ 1883490 w 2076450"/>
              <a:gd name="connsiteY84" fmla="*/ 2818924 h 3114675"/>
              <a:gd name="connsiteX85" fmla="*/ 1909208 w 2076450"/>
              <a:gd name="connsiteY85" fmla="*/ 2790349 h 3114675"/>
              <a:gd name="connsiteX86" fmla="*/ 2032080 w 2076450"/>
              <a:gd name="connsiteY86" fmla="*/ 2757964 h 3114675"/>
              <a:gd name="connsiteX87" fmla="*/ 2036843 w 2076450"/>
              <a:gd name="connsiteY87" fmla="*/ 2711291 h 3114675"/>
              <a:gd name="connsiteX88" fmla="*/ 2008268 w 2076450"/>
              <a:gd name="connsiteY88" fmla="*/ 2670334 h 3114675"/>
              <a:gd name="connsiteX89" fmla="*/ 1943498 w 2076450"/>
              <a:gd name="connsiteY89" fmla="*/ 2645569 h 3114675"/>
              <a:gd name="connsiteX90" fmla="*/ 1793003 w 2076450"/>
              <a:gd name="connsiteY90" fmla="*/ 2651284 h 3114675"/>
              <a:gd name="connsiteX91" fmla="*/ 1497728 w 2076450"/>
              <a:gd name="connsiteY91" fmla="*/ 2538889 h 3114675"/>
              <a:gd name="connsiteX92" fmla="*/ 1592025 w 2076450"/>
              <a:gd name="connsiteY92" fmla="*/ 2535079 h 3114675"/>
              <a:gd name="connsiteX93" fmla="*/ 1824435 w 2076450"/>
              <a:gd name="connsiteY93" fmla="*/ 2566511 h 3114675"/>
              <a:gd name="connsiteX94" fmla="*/ 1938735 w 2076450"/>
              <a:gd name="connsiteY94" fmla="*/ 2449354 h 3114675"/>
              <a:gd name="connsiteX95" fmla="*/ 2000648 w 2076450"/>
              <a:gd name="connsiteY95" fmla="*/ 2416969 h 3114675"/>
              <a:gd name="connsiteX96" fmla="*/ 1993028 w 2076450"/>
              <a:gd name="connsiteY96" fmla="*/ 2387441 h 3114675"/>
              <a:gd name="connsiteX97" fmla="*/ 1549163 w 2076450"/>
              <a:gd name="connsiteY97" fmla="*/ 2328386 h 3114675"/>
              <a:gd name="connsiteX98" fmla="*/ 1554878 w 2076450"/>
              <a:gd name="connsiteY98" fmla="*/ 2282666 h 3114675"/>
              <a:gd name="connsiteX99" fmla="*/ 1823483 w 2076450"/>
              <a:gd name="connsiteY99" fmla="*/ 2291239 h 3114675"/>
              <a:gd name="connsiteX100" fmla="*/ 1994933 w 2076450"/>
              <a:gd name="connsiteY100" fmla="*/ 2158841 h 3114675"/>
              <a:gd name="connsiteX101" fmla="*/ 2013983 w 2076450"/>
              <a:gd name="connsiteY101" fmla="*/ 2124551 h 3114675"/>
              <a:gd name="connsiteX102" fmla="*/ 1699658 w 2076450"/>
              <a:gd name="connsiteY102" fmla="*/ 2061686 h 3114675"/>
              <a:gd name="connsiteX103" fmla="*/ 1808243 w 2076450"/>
              <a:gd name="connsiteY103" fmla="*/ 2027396 h 3114675"/>
              <a:gd name="connsiteX104" fmla="*/ 1836818 w 2076450"/>
              <a:gd name="connsiteY104" fmla="*/ 2000726 h 3114675"/>
              <a:gd name="connsiteX105" fmla="*/ 1875870 w 2076450"/>
              <a:gd name="connsiteY105" fmla="*/ 1935004 h 3114675"/>
              <a:gd name="connsiteX106" fmla="*/ 1600598 w 2076450"/>
              <a:gd name="connsiteY106" fmla="*/ 1869281 h 3114675"/>
              <a:gd name="connsiteX107" fmla="*/ 1823483 w 2076450"/>
              <a:gd name="connsiteY107" fmla="*/ 1737836 h 3114675"/>
              <a:gd name="connsiteX108" fmla="*/ 1592025 w 2076450"/>
              <a:gd name="connsiteY108" fmla="*/ 1729264 h 3114675"/>
              <a:gd name="connsiteX109" fmla="*/ 1639650 w 2076450"/>
              <a:gd name="connsiteY109" fmla="*/ 1693069 h 3114675"/>
              <a:gd name="connsiteX110" fmla="*/ 1648223 w 2076450"/>
              <a:gd name="connsiteY110" fmla="*/ 1652111 h 3114675"/>
              <a:gd name="connsiteX111" fmla="*/ 1437720 w 2076450"/>
              <a:gd name="connsiteY111" fmla="*/ 1613059 h 3114675"/>
              <a:gd name="connsiteX112" fmla="*/ 1519635 w 2076450"/>
              <a:gd name="connsiteY112" fmla="*/ 1556861 h 3114675"/>
              <a:gd name="connsiteX113" fmla="*/ 1697753 w 2076450"/>
              <a:gd name="connsiteY113" fmla="*/ 1459706 h 3114675"/>
              <a:gd name="connsiteX114" fmla="*/ 1539638 w 2076450"/>
              <a:gd name="connsiteY114" fmla="*/ 1435894 h 3114675"/>
              <a:gd name="connsiteX115" fmla="*/ 1520588 w 2076450"/>
              <a:gd name="connsiteY115" fmla="*/ 1388269 h 3114675"/>
              <a:gd name="connsiteX116" fmla="*/ 1282463 w 2076450"/>
              <a:gd name="connsiteY116" fmla="*/ 1360646 h 3114675"/>
              <a:gd name="connsiteX117" fmla="*/ 1568213 w 2076450"/>
              <a:gd name="connsiteY117" fmla="*/ 1328261 h 3114675"/>
              <a:gd name="connsiteX118" fmla="*/ 1593930 w 2076450"/>
              <a:gd name="connsiteY118" fmla="*/ 1209199 h 3114675"/>
              <a:gd name="connsiteX119" fmla="*/ 1440578 w 2076450"/>
              <a:gd name="connsiteY119" fmla="*/ 1151096 h 3114675"/>
              <a:gd name="connsiteX120" fmla="*/ 1127205 w 2076450"/>
              <a:gd name="connsiteY120" fmla="*/ 1094899 h 3114675"/>
              <a:gd name="connsiteX121" fmla="*/ 1310085 w 2076450"/>
              <a:gd name="connsiteY121" fmla="*/ 1109186 h 3114675"/>
              <a:gd name="connsiteX122" fmla="*/ 1406288 w 2076450"/>
              <a:gd name="connsiteY122" fmla="*/ 1094899 h 3114675"/>
              <a:gd name="connsiteX123" fmla="*/ 1508205 w 2076450"/>
              <a:gd name="connsiteY123" fmla="*/ 1040606 h 3114675"/>
              <a:gd name="connsiteX124" fmla="*/ 1532018 w 2076450"/>
              <a:gd name="connsiteY124" fmla="*/ 969169 h 3114675"/>
              <a:gd name="connsiteX125" fmla="*/ 1421528 w 2076450"/>
              <a:gd name="connsiteY125" fmla="*/ 938689 h 3114675"/>
              <a:gd name="connsiteX126" fmla="*/ 1154828 w 2076450"/>
              <a:gd name="connsiteY126" fmla="*/ 903446 h 3114675"/>
              <a:gd name="connsiteX127" fmla="*/ 1304370 w 2076450"/>
              <a:gd name="connsiteY127" fmla="*/ 884396 h 3114675"/>
              <a:gd name="connsiteX128" fmla="*/ 1351995 w 2076450"/>
              <a:gd name="connsiteY128" fmla="*/ 868204 h 3114675"/>
              <a:gd name="connsiteX129" fmla="*/ 1480583 w 2076450"/>
              <a:gd name="connsiteY129" fmla="*/ 832009 h 3114675"/>
              <a:gd name="connsiteX130" fmla="*/ 1363425 w 2076450"/>
              <a:gd name="connsiteY130" fmla="*/ 798671 h 3114675"/>
              <a:gd name="connsiteX131" fmla="*/ 1131015 w 2076450"/>
              <a:gd name="connsiteY131" fmla="*/ 755809 h 3114675"/>
              <a:gd name="connsiteX132" fmla="*/ 1019573 w 2076450"/>
              <a:gd name="connsiteY132" fmla="*/ 655796 h 3114675"/>
              <a:gd name="connsiteX133" fmla="*/ 1088153 w 2076450"/>
              <a:gd name="connsiteY133" fmla="*/ 673894 h 3114675"/>
              <a:gd name="connsiteX134" fmla="*/ 1244363 w 2076450"/>
              <a:gd name="connsiteY134" fmla="*/ 727234 h 3114675"/>
              <a:gd name="connsiteX135" fmla="*/ 1389143 w 2076450"/>
              <a:gd name="connsiteY135" fmla="*/ 667226 h 3114675"/>
              <a:gd name="connsiteX136" fmla="*/ 1174830 w 2076450"/>
              <a:gd name="connsiteY136" fmla="*/ 590074 h 3114675"/>
              <a:gd name="connsiteX137" fmla="*/ 1180545 w 2076450"/>
              <a:gd name="connsiteY137" fmla="*/ 513874 h 3114675"/>
              <a:gd name="connsiteX138" fmla="*/ 1228170 w 2076450"/>
              <a:gd name="connsiteY138" fmla="*/ 415766 h 3114675"/>
              <a:gd name="connsiteX139" fmla="*/ 1251983 w 2076450"/>
              <a:gd name="connsiteY139" fmla="*/ 298609 h 3114675"/>
              <a:gd name="connsiteX140" fmla="*/ 1035765 w 2076450"/>
              <a:gd name="connsiteY140" fmla="*/ 451009 h 3114675"/>
              <a:gd name="connsiteX141" fmla="*/ 1058625 w 2076450"/>
              <a:gd name="connsiteY141" fmla="*/ 322421 h 3114675"/>
              <a:gd name="connsiteX142" fmla="*/ 1052910 w 2076450"/>
              <a:gd name="connsiteY142" fmla="*/ 251936 h 3114675"/>
              <a:gd name="connsiteX143" fmla="*/ 1112918 w 2076450"/>
              <a:gd name="connsiteY143" fmla="*/ 211931 h 3114675"/>
              <a:gd name="connsiteX144" fmla="*/ 1064340 w 2076450"/>
              <a:gd name="connsiteY144" fmla="*/ 185261 h 3114675"/>
              <a:gd name="connsiteX145" fmla="*/ 991950 w 2076450"/>
              <a:gd name="connsiteY145" fmla="*/ 191929 h 3114675"/>
              <a:gd name="connsiteX146" fmla="*/ 996713 w 2076450"/>
              <a:gd name="connsiteY146" fmla="*/ 111919 h 3114675"/>
              <a:gd name="connsiteX147" fmla="*/ 949088 w 2076450"/>
              <a:gd name="connsiteY147" fmla="*/ 7144 h 3114675"/>
              <a:gd name="connsiteX148" fmla="*/ 949088 w 2076450"/>
              <a:gd name="connsiteY148" fmla="*/ 7144 h 3114675"/>
              <a:gd name="connsiteX149" fmla="*/ 949088 w 2076450"/>
              <a:gd name="connsiteY149" fmla="*/ 7144 h 3114675"/>
              <a:gd name="connsiteX150" fmla="*/ 886223 w 2076450"/>
              <a:gd name="connsiteY150" fmla="*/ 287179 h 3114675"/>
              <a:gd name="connsiteX151" fmla="*/ 908130 w 2076450"/>
              <a:gd name="connsiteY151" fmla="*/ 327184 h 3114675"/>
              <a:gd name="connsiteX152" fmla="*/ 886223 w 2076450"/>
              <a:gd name="connsiteY152" fmla="*/ 287179 h 3114675"/>
              <a:gd name="connsiteX153" fmla="*/ 863363 w 2076450"/>
              <a:gd name="connsiteY153" fmla="*/ 404336 h 3114675"/>
              <a:gd name="connsiteX154" fmla="*/ 876698 w 2076450"/>
              <a:gd name="connsiteY154" fmla="*/ 435769 h 3114675"/>
              <a:gd name="connsiteX155" fmla="*/ 863363 w 2076450"/>
              <a:gd name="connsiteY155" fmla="*/ 404336 h 3114675"/>
              <a:gd name="connsiteX156" fmla="*/ 1116728 w 2076450"/>
              <a:gd name="connsiteY156" fmla="*/ 470059 h 3114675"/>
              <a:gd name="connsiteX157" fmla="*/ 1066245 w 2076450"/>
              <a:gd name="connsiteY157" fmla="*/ 511016 h 3114675"/>
              <a:gd name="connsiteX158" fmla="*/ 1116728 w 2076450"/>
              <a:gd name="connsiteY158" fmla="*/ 470059 h 3114675"/>
              <a:gd name="connsiteX159" fmla="*/ 1009095 w 2076450"/>
              <a:gd name="connsiteY159" fmla="*/ 584359 h 3114675"/>
              <a:gd name="connsiteX160" fmla="*/ 1029098 w 2076450"/>
              <a:gd name="connsiteY160" fmla="*/ 599599 h 3114675"/>
              <a:gd name="connsiteX161" fmla="*/ 1009095 w 2076450"/>
              <a:gd name="connsiteY161" fmla="*/ 584359 h 3114675"/>
              <a:gd name="connsiteX162" fmla="*/ 1009095 w 2076450"/>
              <a:gd name="connsiteY162" fmla="*/ 584359 h 3114675"/>
              <a:gd name="connsiteX163" fmla="*/ 1111013 w 2076450"/>
              <a:gd name="connsiteY163" fmla="*/ 603409 h 3114675"/>
              <a:gd name="connsiteX164" fmla="*/ 1111013 w 2076450"/>
              <a:gd name="connsiteY164" fmla="*/ 603409 h 3114675"/>
              <a:gd name="connsiteX165" fmla="*/ 1251030 w 2076450"/>
              <a:gd name="connsiteY165" fmla="*/ 632936 h 3114675"/>
              <a:gd name="connsiteX166" fmla="*/ 1251030 w 2076450"/>
              <a:gd name="connsiteY166" fmla="*/ 632936 h 3114675"/>
              <a:gd name="connsiteX167" fmla="*/ 1032908 w 2076450"/>
              <a:gd name="connsiteY167" fmla="*/ 760571 h 3114675"/>
              <a:gd name="connsiteX168" fmla="*/ 1028145 w 2076450"/>
              <a:gd name="connsiteY168" fmla="*/ 780574 h 3114675"/>
              <a:gd name="connsiteX169" fmla="*/ 1032908 w 2076450"/>
              <a:gd name="connsiteY169" fmla="*/ 760571 h 3114675"/>
              <a:gd name="connsiteX170" fmla="*/ 1032908 w 2076450"/>
              <a:gd name="connsiteY170" fmla="*/ 760571 h 3114675"/>
              <a:gd name="connsiteX171" fmla="*/ 961470 w 2076450"/>
              <a:gd name="connsiteY171" fmla="*/ 867251 h 3114675"/>
              <a:gd name="connsiteX172" fmla="*/ 961470 w 2076450"/>
              <a:gd name="connsiteY172" fmla="*/ 867251 h 3114675"/>
              <a:gd name="connsiteX173" fmla="*/ 1036718 w 2076450"/>
              <a:gd name="connsiteY173" fmla="*/ 884396 h 3114675"/>
              <a:gd name="connsiteX174" fmla="*/ 1036718 w 2076450"/>
              <a:gd name="connsiteY174" fmla="*/ 884396 h 3114675"/>
              <a:gd name="connsiteX175" fmla="*/ 921465 w 2076450"/>
              <a:gd name="connsiteY175" fmla="*/ 888206 h 3114675"/>
              <a:gd name="connsiteX176" fmla="*/ 921465 w 2076450"/>
              <a:gd name="connsiteY176" fmla="*/ 888206 h 3114675"/>
              <a:gd name="connsiteX177" fmla="*/ 874793 w 2076450"/>
              <a:gd name="connsiteY177" fmla="*/ 904399 h 3114675"/>
              <a:gd name="connsiteX178" fmla="*/ 874793 w 2076450"/>
              <a:gd name="connsiteY178" fmla="*/ 904399 h 3114675"/>
              <a:gd name="connsiteX179" fmla="*/ 681435 w 2076450"/>
              <a:gd name="connsiteY179" fmla="*/ 904399 h 3114675"/>
              <a:gd name="connsiteX180" fmla="*/ 777638 w 2076450"/>
              <a:gd name="connsiteY180" fmla="*/ 946309 h 3114675"/>
              <a:gd name="connsiteX181" fmla="*/ 681435 w 2076450"/>
              <a:gd name="connsiteY181" fmla="*/ 904399 h 3114675"/>
              <a:gd name="connsiteX182" fmla="*/ 1532970 w 2076450"/>
              <a:gd name="connsiteY182" fmla="*/ 1327309 h 3114675"/>
              <a:gd name="connsiteX183" fmla="*/ 1532970 w 2076450"/>
              <a:gd name="connsiteY183" fmla="*/ 1327309 h 3114675"/>
              <a:gd name="connsiteX184" fmla="*/ 757635 w 2076450"/>
              <a:gd name="connsiteY184" fmla="*/ 1423511 h 3114675"/>
              <a:gd name="connsiteX185" fmla="*/ 757635 w 2076450"/>
              <a:gd name="connsiteY185" fmla="*/ 1423511 h 3114675"/>
              <a:gd name="connsiteX186" fmla="*/ 1558688 w 2076450"/>
              <a:gd name="connsiteY186" fmla="*/ 1764506 h 3114675"/>
              <a:gd name="connsiteX187" fmla="*/ 1558688 w 2076450"/>
              <a:gd name="connsiteY187" fmla="*/ 1764506 h 3114675"/>
              <a:gd name="connsiteX188" fmla="*/ 1766333 w 2076450"/>
              <a:gd name="connsiteY188" fmla="*/ 1807369 h 3114675"/>
              <a:gd name="connsiteX189" fmla="*/ 1766333 w 2076450"/>
              <a:gd name="connsiteY189" fmla="*/ 1807369 h 3114675"/>
              <a:gd name="connsiteX190" fmla="*/ 1769190 w 2076450"/>
              <a:gd name="connsiteY190" fmla="*/ 2006441 h 3114675"/>
              <a:gd name="connsiteX191" fmla="*/ 1769190 w 2076450"/>
              <a:gd name="connsiteY191" fmla="*/ 2006441 h 3114675"/>
              <a:gd name="connsiteX192" fmla="*/ 151845 w 2076450"/>
              <a:gd name="connsiteY192" fmla="*/ 2329339 h 3114675"/>
              <a:gd name="connsiteX193" fmla="*/ 151845 w 2076450"/>
              <a:gd name="connsiteY193" fmla="*/ 2329339 h 3114675"/>
              <a:gd name="connsiteX194" fmla="*/ 301388 w 2076450"/>
              <a:gd name="connsiteY194" fmla="*/ 2397919 h 3114675"/>
              <a:gd name="connsiteX195" fmla="*/ 469028 w 2076450"/>
              <a:gd name="connsiteY195" fmla="*/ 2426494 h 3114675"/>
              <a:gd name="connsiteX196" fmla="*/ 301388 w 2076450"/>
              <a:gd name="connsiteY196" fmla="*/ 2397919 h 3114675"/>
              <a:gd name="connsiteX197" fmla="*/ 517605 w 2076450"/>
              <a:gd name="connsiteY197" fmla="*/ 2406491 h 3114675"/>
              <a:gd name="connsiteX198" fmla="*/ 517605 w 2076450"/>
              <a:gd name="connsiteY198" fmla="*/ 2406491 h 3114675"/>
              <a:gd name="connsiteX199" fmla="*/ 423308 w 2076450"/>
              <a:gd name="connsiteY199" fmla="*/ 2736056 h 3114675"/>
              <a:gd name="connsiteX200" fmla="*/ 423308 w 2076450"/>
              <a:gd name="connsiteY200" fmla="*/ 2736056 h 31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2076450" h="3114675">
                <a:moveTo>
                  <a:pt x="949088" y="7144"/>
                </a:moveTo>
                <a:cubicBezTo>
                  <a:pt x="938610" y="62389"/>
                  <a:pt x="972900" y="200501"/>
                  <a:pt x="883365" y="105251"/>
                </a:cubicBezTo>
                <a:cubicBezTo>
                  <a:pt x="870983" y="105251"/>
                  <a:pt x="992903" y="314801"/>
                  <a:pt x="909083" y="238601"/>
                </a:cubicBezTo>
                <a:cubicBezTo>
                  <a:pt x="898605" y="171926"/>
                  <a:pt x="863363" y="174784"/>
                  <a:pt x="833835" y="193834"/>
                </a:cubicBezTo>
                <a:cubicBezTo>
                  <a:pt x="732870" y="154781"/>
                  <a:pt x="858600" y="285274"/>
                  <a:pt x="817643" y="301466"/>
                </a:cubicBezTo>
                <a:cubicBezTo>
                  <a:pt x="895748" y="301466"/>
                  <a:pt x="870030" y="356711"/>
                  <a:pt x="810023" y="328136"/>
                </a:cubicBezTo>
                <a:cubicBezTo>
                  <a:pt x="906225" y="459581"/>
                  <a:pt x="686198" y="348139"/>
                  <a:pt x="684293" y="381476"/>
                </a:cubicBezTo>
                <a:cubicBezTo>
                  <a:pt x="777638" y="421481"/>
                  <a:pt x="622380" y="411004"/>
                  <a:pt x="703343" y="451009"/>
                </a:cubicBezTo>
                <a:cubicBezTo>
                  <a:pt x="833835" y="496729"/>
                  <a:pt x="615713" y="505301"/>
                  <a:pt x="714773" y="539591"/>
                </a:cubicBezTo>
                <a:cubicBezTo>
                  <a:pt x="761445" y="555784"/>
                  <a:pt x="860505" y="517684"/>
                  <a:pt x="828120" y="573881"/>
                </a:cubicBezTo>
                <a:cubicBezTo>
                  <a:pt x="890033" y="568166"/>
                  <a:pt x="887175" y="616744"/>
                  <a:pt x="947183" y="577691"/>
                </a:cubicBezTo>
                <a:cubicBezTo>
                  <a:pt x="977663" y="712946"/>
                  <a:pt x="680483" y="534829"/>
                  <a:pt x="731918" y="618649"/>
                </a:cubicBezTo>
                <a:cubicBezTo>
                  <a:pt x="670005" y="621506"/>
                  <a:pt x="575708" y="525304"/>
                  <a:pt x="530940" y="601504"/>
                </a:cubicBezTo>
                <a:cubicBezTo>
                  <a:pt x="396638" y="611981"/>
                  <a:pt x="563325" y="655796"/>
                  <a:pt x="597615" y="649129"/>
                </a:cubicBezTo>
                <a:cubicBezTo>
                  <a:pt x="487125" y="737711"/>
                  <a:pt x="741443" y="614839"/>
                  <a:pt x="629048" y="688181"/>
                </a:cubicBezTo>
                <a:cubicBezTo>
                  <a:pt x="648098" y="779621"/>
                  <a:pt x="834788" y="621506"/>
                  <a:pt x="714773" y="728186"/>
                </a:cubicBezTo>
                <a:cubicBezTo>
                  <a:pt x="762398" y="785336"/>
                  <a:pt x="937658" y="659606"/>
                  <a:pt x="947183" y="689134"/>
                </a:cubicBezTo>
                <a:cubicBezTo>
                  <a:pt x="884318" y="784384"/>
                  <a:pt x="764303" y="785336"/>
                  <a:pt x="674768" y="758666"/>
                </a:cubicBezTo>
                <a:cubicBezTo>
                  <a:pt x="734775" y="821531"/>
                  <a:pt x="570945" y="739616"/>
                  <a:pt x="528083" y="788194"/>
                </a:cubicBezTo>
                <a:cubicBezTo>
                  <a:pt x="468075" y="789146"/>
                  <a:pt x="536655" y="836771"/>
                  <a:pt x="530940" y="846296"/>
                </a:cubicBezTo>
                <a:cubicBezTo>
                  <a:pt x="598568" y="865346"/>
                  <a:pt x="709058" y="934879"/>
                  <a:pt x="569040" y="912971"/>
                </a:cubicBezTo>
                <a:cubicBezTo>
                  <a:pt x="508080" y="912019"/>
                  <a:pt x="602378" y="1022509"/>
                  <a:pt x="502365" y="958691"/>
                </a:cubicBezTo>
                <a:cubicBezTo>
                  <a:pt x="451883" y="931069"/>
                  <a:pt x="479505" y="1007269"/>
                  <a:pt x="409973" y="972979"/>
                </a:cubicBezTo>
                <a:cubicBezTo>
                  <a:pt x="347108" y="988219"/>
                  <a:pt x="509985" y="1057751"/>
                  <a:pt x="547133" y="1067276"/>
                </a:cubicBezTo>
                <a:cubicBezTo>
                  <a:pt x="619523" y="1065371"/>
                  <a:pt x="693818" y="1189196"/>
                  <a:pt x="730013" y="1155859"/>
                </a:cubicBezTo>
                <a:cubicBezTo>
                  <a:pt x="636668" y="1233964"/>
                  <a:pt x="512843" y="1162526"/>
                  <a:pt x="409020" y="1204436"/>
                </a:cubicBezTo>
                <a:cubicBezTo>
                  <a:pt x="366158" y="1237774"/>
                  <a:pt x="517605" y="1304449"/>
                  <a:pt x="530940" y="1310164"/>
                </a:cubicBezTo>
                <a:cubicBezTo>
                  <a:pt x="681435" y="1376839"/>
                  <a:pt x="344250" y="1305401"/>
                  <a:pt x="366158" y="1365409"/>
                </a:cubicBezTo>
                <a:cubicBezTo>
                  <a:pt x="458550" y="1420654"/>
                  <a:pt x="541418" y="1491139"/>
                  <a:pt x="637620" y="1413034"/>
                </a:cubicBezTo>
                <a:cubicBezTo>
                  <a:pt x="670005" y="1436846"/>
                  <a:pt x="579518" y="1429226"/>
                  <a:pt x="617618" y="1487329"/>
                </a:cubicBezTo>
                <a:cubicBezTo>
                  <a:pt x="522368" y="1531144"/>
                  <a:pt x="340440" y="1537811"/>
                  <a:pt x="286148" y="1588294"/>
                </a:cubicBezTo>
                <a:cubicBezTo>
                  <a:pt x="365205" y="1664494"/>
                  <a:pt x="451883" y="1673066"/>
                  <a:pt x="550943" y="1688306"/>
                </a:cubicBezTo>
                <a:cubicBezTo>
                  <a:pt x="602378" y="1669256"/>
                  <a:pt x="582375" y="1654016"/>
                  <a:pt x="627143" y="1666399"/>
                </a:cubicBezTo>
                <a:cubicBezTo>
                  <a:pt x="664290" y="1686401"/>
                  <a:pt x="692865" y="1613059"/>
                  <a:pt x="734775" y="1662589"/>
                </a:cubicBezTo>
                <a:cubicBezTo>
                  <a:pt x="690008" y="1710214"/>
                  <a:pt x="452835" y="1702594"/>
                  <a:pt x="604283" y="1759744"/>
                </a:cubicBezTo>
                <a:cubicBezTo>
                  <a:pt x="479505" y="1794986"/>
                  <a:pt x="344250" y="1767364"/>
                  <a:pt x="217568" y="1794986"/>
                </a:cubicBezTo>
                <a:cubicBezTo>
                  <a:pt x="143273" y="1828324"/>
                  <a:pt x="304245" y="1820704"/>
                  <a:pt x="214710" y="1862614"/>
                </a:cubicBezTo>
                <a:cubicBezTo>
                  <a:pt x="175658" y="1910239"/>
                  <a:pt x="361395" y="1859756"/>
                  <a:pt x="335678" y="1914049"/>
                </a:cubicBezTo>
                <a:cubicBezTo>
                  <a:pt x="396638" y="1903571"/>
                  <a:pt x="425213" y="1929289"/>
                  <a:pt x="472838" y="1916906"/>
                </a:cubicBezTo>
                <a:cubicBezTo>
                  <a:pt x="469028" y="1982629"/>
                  <a:pt x="542370" y="1894999"/>
                  <a:pt x="553800" y="1953101"/>
                </a:cubicBezTo>
                <a:cubicBezTo>
                  <a:pt x="615713" y="1943576"/>
                  <a:pt x="709058" y="1981676"/>
                  <a:pt x="602378" y="2004536"/>
                </a:cubicBezTo>
                <a:cubicBezTo>
                  <a:pt x="489030" y="2033111"/>
                  <a:pt x="378540" y="2021681"/>
                  <a:pt x="275670" y="2024539"/>
                </a:cubicBezTo>
                <a:cubicBezTo>
                  <a:pt x="208995" y="2001679"/>
                  <a:pt x="117555" y="2018824"/>
                  <a:pt x="236618" y="2049304"/>
                </a:cubicBezTo>
                <a:cubicBezTo>
                  <a:pt x="332820" y="2060734"/>
                  <a:pt x="145178" y="2068354"/>
                  <a:pt x="262335" y="2092166"/>
                </a:cubicBezTo>
                <a:cubicBezTo>
                  <a:pt x="280433" y="2148364"/>
                  <a:pt x="381398" y="2103596"/>
                  <a:pt x="420450" y="2151221"/>
                </a:cubicBezTo>
                <a:cubicBezTo>
                  <a:pt x="509033" y="2108359"/>
                  <a:pt x="390923" y="2195036"/>
                  <a:pt x="480458" y="2174081"/>
                </a:cubicBezTo>
                <a:cubicBezTo>
                  <a:pt x="575708" y="2192179"/>
                  <a:pt x="324248" y="2267426"/>
                  <a:pt x="269955" y="2228374"/>
                </a:cubicBezTo>
                <a:cubicBezTo>
                  <a:pt x="213758" y="2232184"/>
                  <a:pt x="143273" y="2230279"/>
                  <a:pt x="106125" y="2250281"/>
                </a:cubicBezTo>
                <a:cubicBezTo>
                  <a:pt x="206138" y="2296001"/>
                  <a:pt x="-65325" y="2235041"/>
                  <a:pt x="45165" y="2290286"/>
                </a:cubicBezTo>
                <a:cubicBezTo>
                  <a:pt x="112793" y="2290286"/>
                  <a:pt x="125175" y="2298859"/>
                  <a:pt x="84218" y="2353151"/>
                </a:cubicBezTo>
                <a:cubicBezTo>
                  <a:pt x="115650" y="2409349"/>
                  <a:pt x="321390" y="2387441"/>
                  <a:pt x="203280" y="2444591"/>
                </a:cubicBezTo>
                <a:cubicBezTo>
                  <a:pt x="147083" y="2440781"/>
                  <a:pt x="65168" y="2474119"/>
                  <a:pt x="172800" y="2478881"/>
                </a:cubicBezTo>
                <a:cubicBezTo>
                  <a:pt x="257573" y="2456021"/>
                  <a:pt x="98505" y="2546509"/>
                  <a:pt x="201375" y="2519839"/>
                </a:cubicBezTo>
                <a:cubicBezTo>
                  <a:pt x="231855" y="2566511"/>
                  <a:pt x="284243" y="2528411"/>
                  <a:pt x="301388" y="2558891"/>
                </a:cubicBezTo>
                <a:cubicBezTo>
                  <a:pt x="372825" y="2593181"/>
                  <a:pt x="107078" y="2573179"/>
                  <a:pt x="76598" y="2589371"/>
                </a:cubicBezTo>
                <a:cubicBezTo>
                  <a:pt x="179468" y="2628424"/>
                  <a:pt x="-65325" y="2632234"/>
                  <a:pt x="58500" y="2659856"/>
                </a:cubicBezTo>
                <a:cubicBezTo>
                  <a:pt x="100410" y="2649379"/>
                  <a:pt x="183278" y="2635091"/>
                  <a:pt x="110888" y="2693194"/>
                </a:cubicBezTo>
                <a:cubicBezTo>
                  <a:pt x="167085" y="2674144"/>
                  <a:pt x="196613" y="2711291"/>
                  <a:pt x="214710" y="2727484"/>
                </a:cubicBezTo>
                <a:cubicBezTo>
                  <a:pt x="247095" y="2699861"/>
                  <a:pt x="297578" y="2700814"/>
                  <a:pt x="262335" y="2756059"/>
                </a:cubicBezTo>
                <a:cubicBezTo>
                  <a:pt x="318533" y="2733199"/>
                  <a:pt x="387113" y="2651284"/>
                  <a:pt x="358538" y="2733199"/>
                </a:cubicBezTo>
                <a:cubicBezTo>
                  <a:pt x="470933" y="2695099"/>
                  <a:pt x="299483" y="2803684"/>
                  <a:pt x="254715" y="2758916"/>
                </a:cubicBezTo>
                <a:cubicBezTo>
                  <a:pt x="164228" y="2746534"/>
                  <a:pt x="93743" y="2773204"/>
                  <a:pt x="45165" y="2806541"/>
                </a:cubicBezTo>
                <a:cubicBezTo>
                  <a:pt x="161370" y="2800826"/>
                  <a:pt x="-83423" y="2882741"/>
                  <a:pt x="46118" y="2865596"/>
                </a:cubicBezTo>
                <a:cubicBezTo>
                  <a:pt x="120413" y="2833211"/>
                  <a:pt x="88028" y="2862739"/>
                  <a:pt x="88980" y="2895124"/>
                </a:cubicBezTo>
                <a:cubicBezTo>
                  <a:pt x="132795" y="2875121"/>
                  <a:pt x="93743" y="2942749"/>
                  <a:pt x="155655" y="2902744"/>
                </a:cubicBezTo>
                <a:cubicBezTo>
                  <a:pt x="209948" y="2924651"/>
                  <a:pt x="280433" y="2904649"/>
                  <a:pt x="343298" y="2914174"/>
                </a:cubicBezTo>
                <a:cubicBezTo>
                  <a:pt x="274718" y="2910364"/>
                  <a:pt x="168038" y="2980849"/>
                  <a:pt x="301388" y="2956084"/>
                </a:cubicBezTo>
                <a:cubicBezTo>
                  <a:pt x="209948" y="3007519"/>
                  <a:pt x="314723" y="3013234"/>
                  <a:pt x="361395" y="2980849"/>
                </a:cubicBezTo>
                <a:cubicBezTo>
                  <a:pt x="302340" y="3085624"/>
                  <a:pt x="505223" y="3017996"/>
                  <a:pt x="511890" y="3029426"/>
                </a:cubicBezTo>
                <a:cubicBezTo>
                  <a:pt x="501413" y="3104674"/>
                  <a:pt x="612855" y="2953226"/>
                  <a:pt x="603330" y="3058001"/>
                </a:cubicBezTo>
                <a:cubicBezTo>
                  <a:pt x="692865" y="3028474"/>
                  <a:pt x="764303" y="3011329"/>
                  <a:pt x="825263" y="2954179"/>
                </a:cubicBezTo>
                <a:cubicBezTo>
                  <a:pt x="868125" y="3001804"/>
                  <a:pt x="922418" y="2812256"/>
                  <a:pt x="957660" y="2927509"/>
                </a:cubicBezTo>
                <a:cubicBezTo>
                  <a:pt x="950993" y="3005614"/>
                  <a:pt x="858600" y="3144679"/>
                  <a:pt x="1013858" y="3102769"/>
                </a:cubicBezTo>
                <a:cubicBezTo>
                  <a:pt x="1088153" y="3107531"/>
                  <a:pt x="1167210" y="3117056"/>
                  <a:pt x="1119585" y="3020854"/>
                </a:cubicBezTo>
                <a:cubicBezTo>
                  <a:pt x="1095773" y="2920841"/>
                  <a:pt x="1165305" y="2995136"/>
                  <a:pt x="1191975" y="2997041"/>
                </a:cubicBezTo>
                <a:cubicBezTo>
                  <a:pt x="1258650" y="3067526"/>
                  <a:pt x="1392953" y="3040856"/>
                  <a:pt x="1468200" y="3026569"/>
                </a:cubicBezTo>
                <a:cubicBezTo>
                  <a:pt x="1457723" y="2961799"/>
                  <a:pt x="1529160" y="3010376"/>
                  <a:pt x="1561545" y="3002756"/>
                </a:cubicBezTo>
                <a:cubicBezTo>
                  <a:pt x="1593930" y="3038951"/>
                  <a:pt x="1657748" y="3041809"/>
                  <a:pt x="1679655" y="3030379"/>
                </a:cubicBezTo>
                <a:cubicBezTo>
                  <a:pt x="1735853" y="3070384"/>
                  <a:pt x="1690133" y="2906554"/>
                  <a:pt x="1748235" y="2996089"/>
                </a:cubicBezTo>
                <a:cubicBezTo>
                  <a:pt x="1790145" y="3019901"/>
                  <a:pt x="1871108" y="2994184"/>
                  <a:pt x="1893968" y="3009424"/>
                </a:cubicBezTo>
                <a:cubicBezTo>
                  <a:pt x="1889205" y="2959894"/>
                  <a:pt x="1945403" y="2984659"/>
                  <a:pt x="1888253" y="2944654"/>
                </a:cubicBezTo>
                <a:cubicBezTo>
                  <a:pt x="1905398" y="2942749"/>
                  <a:pt x="2032080" y="2999899"/>
                  <a:pt x="1964453" y="2947511"/>
                </a:cubicBezTo>
                <a:cubicBezTo>
                  <a:pt x="2079705" y="2950369"/>
                  <a:pt x="2036843" y="2899886"/>
                  <a:pt x="1948260" y="2913221"/>
                </a:cubicBezTo>
                <a:cubicBezTo>
                  <a:pt x="1883490" y="2907506"/>
                  <a:pt x="1767285" y="2873216"/>
                  <a:pt x="1843485" y="2853214"/>
                </a:cubicBezTo>
                <a:cubicBezTo>
                  <a:pt x="1859678" y="2837021"/>
                  <a:pt x="1951118" y="2853214"/>
                  <a:pt x="1883490" y="2818924"/>
                </a:cubicBezTo>
                <a:cubicBezTo>
                  <a:pt x="1929210" y="2839879"/>
                  <a:pt x="1994933" y="2790349"/>
                  <a:pt x="1909208" y="2790349"/>
                </a:cubicBezTo>
                <a:cubicBezTo>
                  <a:pt x="1962548" y="2784634"/>
                  <a:pt x="1960643" y="2735104"/>
                  <a:pt x="2032080" y="2757964"/>
                </a:cubicBezTo>
                <a:cubicBezTo>
                  <a:pt x="1946355" y="2722721"/>
                  <a:pt x="2002553" y="2723674"/>
                  <a:pt x="2036843" y="2711291"/>
                </a:cubicBezTo>
                <a:cubicBezTo>
                  <a:pt x="1972073" y="2706529"/>
                  <a:pt x="1884443" y="2674144"/>
                  <a:pt x="2008268" y="2670334"/>
                </a:cubicBezTo>
                <a:cubicBezTo>
                  <a:pt x="2132093" y="2620804"/>
                  <a:pt x="1982550" y="2644616"/>
                  <a:pt x="1943498" y="2645569"/>
                </a:cubicBezTo>
                <a:cubicBezTo>
                  <a:pt x="2009220" y="2564606"/>
                  <a:pt x="1844438" y="2680811"/>
                  <a:pt x="1793003" y="2651284"/>
                </a:cubicBezTo>
                <a:cubicBezTo>
                  <a:pt x="1703468" y="2657951"/>
                  <a:pt x="1501538" y="2570321"/>
                  <a:pt x="1497728" y="2538889"/>
                </a:cubicBezTo>
                <a:cubicBezTo>
                  <a:pt x="1528208" y="2533174"/>
                  <a:pt x="1620600" y="2608421"/>
                  <a:pt x="1592025" y="2535079"/>
                </a:cubicBezTo>
                <a:cubicBezTo>
                  <a:pt x="1682513" y="2614136"/>
                  <a:pt x="1734900" y="2472214"/>
                  <a:pt x="1824435" y="2566511"/>
                </a:cubicBezTo>
                <a:cubicBezTo>
                  <a:pt x="1703468" y="2427446"/>
                  <a:pt x="2134950" y="2525554"/>
                  <a:pt x="1938735" y="2449354"/>
                </a:cubicBezTo>
                <a:cubicBezTo>
                  <a:pt x="1915875" y="2436971"/>
                  <a:pt x="2165430" y="2449354"/>
                  <a:pt x="2000648" y="2416969"/>
                </a:cubicBezTo>
                <a:cubicBezTo>
                  <a:pt x="1945403" y="2423636"/>
                  <a:pt x="2077800" y="2375059"/>
                  <a:pt x="1993028" y="2387441"/>
                </a:cubicBezTo>
                <a:cubicBezTo>
                  <a:pt x="1840628" y="2373154"/>
                  <a:pt x="1705373" y="2382679"/>
                  <a:pt x="1549163" y="2328386"/>
                </a:cubicBezTo>
                <a:cubicBezTo>
                  <a:pt x="1451055" y="2308384"/>
                  <a:pt x="1461533" y="2256949"/>
                  <a:pt x="1554878" y="2282666"/>
                </a:cubicBezTo>
                <a:cubicBezTo>
                  <a:pt x="1673940" y="2311241"/>
                  <a:pt x="1712040" y="2290286"/>
                  <a:pt x="1823483" y="2291239"/>
                </a:cubicBezTo>
                <a:cubicBezTo>
                  <a:pt x="1848248" y="2213134"/>
                  <a:pt x="2103518" y="2260759"/>
                  <a:pt x="1994933" y="2158841"/>
                </a:cubicBezTo>
                <a:cubicBezTo>
                  <a:pt x="2052083" y="2127409"/>
                  <a:pt x="2122568" y="2111216"/>
                  <a:pt x="2013983" y="2124551"/>
                </a:cubicBezTo>
                <a:cubicBezTo>
                  <a:pt x="1910160" y="2121694"/>
                  <a:pt x="1786335" y="2110264"/>
                  <a:pt x="1699658" y="2061686"/>
                </a:cubicBezTo>
                <a:cubicBezTo>
                  <a:pt x="1721565" y="2011204"/>
                  <a:pt x="1873965" y="2095976"/>
                  <a:pt x="1808243" y="2027396"/>
                </a:cubicBezTo>
                <a:cubicBezTo>
                  <a:pt x="1845390" y="2033111"/>
                  <a:pt x="1914923" y="2015966"/>
                  <a:pt x="1836818" y="2000726"/>
                </a:cubicBezTo>
                <a:cubicBezTo>
                  <a:pt x="1905398" y="1995011"/>
                  <a:pt x="2018745" y="1882616"/>
                  <a:pt x="1875870" y="1935004"/>
                </a:cubicBezTo>
                <a:cubicBezTo>
                  <a:pt x="1803480" y="1892141"/>
                  <a:pt x="1605360" y="1962626"/>
                  <a:pt x="1600598" y="1869281"/>
                </a:cubicBezTo>
                <a:cubicBezTo>
                  <a:pt x="1705373" y="1889284"/>
                  <a:pt x="1819673" y="1872139"/>
                  <a:pt x="1823483" y="1737836"/>
                </a:cubicBezTo>
                <a:cubicBezTo>
                  <a:pt x="1751093" y="1747361"/>
                  <a:pt x="1638698" y="1814036"/>
                  <a:pt x="1592025" y="1729264"/>
                </a:cubicBezTo>
                <a:cubicBezTo>
                  <a:pt x="1623458" y="1750219"/>
                  <a:pt x="1690133" y="1734979"/>
                  <a:pt x="1639650" y="1693069"/>
                </a:cubicBezTo>
                <a:cubicBezTo>
                  <a:pt x="1694895" y="1704499"/>
                  <a:pt x="1723470" y="1603534"/>
                  <a:pt x="1648223" y="1652111"/>
                </a:cubicBezTo>
                <a:cubicBezTo>
                  <a:pt x="1592025" y="1662589"/>
                  <a:pt x="1391048" y="1666399"/>
                  <a:pt x="1437720" y="1613059"/>
                </a:cubicBezTo>
                <a:cubicBezTo>
                  <a:pt x="1490108" y="1631156"/>
                  <a:pt x="1612028" y="1607344"/>
                  <a:pt x="1519635" y="1556861"/>
                </a:cubicBezTo>
                <a:cubicBezTo>
                  <a:pt x="1584405" y="1579721"/>
                  <a:pt x="1719660" y="1506379"/>
                  <a:pt x="1697753" y="1459706"/>
                </a:cubicBezTo>
                <a:cubicBezTo>
                  <a:pt x="1650128" y="1406366"/>
                  <a:pt x="1590120" y="1445419"/>
                  <a:pt x="1539638" y="1435894"/>
                </a:cubicBezTo>
                <a:cubicBezTo>
                  <a:pt x="1603455" y="1393984"/>
                  <a:pt x="1538685" y="1420654"/>
                  <a:pt x="1520588" y="1388269"/>
                </a:cubicBezTo>
                <a:cubicBezTo>
                  <a:pt x="1471058" y="1479709"/>
                  <a:pt x="1237695" y="1392079"/>
                  <a:pt x="1282463" y="1360646"/>
                </a:cubicBezTo>
                <a:cubicBezTo>
                  <a:pt x="1390095" y="1360646"/>
                  <a:pt x="1469153" y="1357789"/>
                  <a:pt x="1568213" y="1328261"/>
                </a:cubicBezTo>
                <a:cubicBezTo>
                  <a:pt x="1540590" y="1255871"/>
                  <a:pt x="1746330" y="1225391"/>
                  <a:pt x="1593930" y="1209199"/>
                </a:cubicBezTo>
                <a:cubicBezTo>
                  <a:pt x="1560593" y="1139666"/>
                  <a:pt x="1406288" y="1264444"/>
                  <a:pt x="1440578" y="1151096"/>
                </a:cubicBezTo>
                <a:cubicBezTo>
                  <a:pt x="1348185" y="1224439"/>
                  <a:pt x="1149113" y="1139666"/>
                  <a:pt x="1127205" y="1094899"/>
                </a:cubicBezTo>
                <a:cubicBezTo>
                  <a:pt x="1214835" y="1122521"/>
                  <a:pt x="1236743" y="1092041"/>
                  <a:pt x="1310085" y="1109186"/>
                </a:cubicBezTo>
                <a:cubicBezTo>
                  <a:pt x="1300560" y="1078706"/>
                  <a:pt x="1375808" y="1166336"/>
                  <a:pt x="1406288" y="1094899"/>
                </a:cubicBezTo>
                <a:cubicBezTo>
                  <a:pt x="1479630" y="1092041"/>
                  <a:pt x="1424385" y="984409"/>
                  <a:pt x="1508205" y="1040606"/>
                </a:cubicBezTo>
                <a:cubicBezTo>
                  <a:pt x="1529160" y="993934"/>
                  <a:pt x="1647270" y="970121"/>
                  <a:pt x="1532018" y="969169"/>
                </a:cubicBezTo>
                <a:cubicBezTo>
                  <a:pt x="1498680" y="936784"/>
                  <a:pt x="1427243" y="1008221"/>
                  <a:pt x="1421528" y="938689"/>
                </a:cubicBezTo>
                <a:cubicBezTo>
                  <a:pt x="1342470" y="1012031"/>
                  <a:pt x="1203405" y="991076"/>
                  <a:pt x="1154828" y="903446"/>
                </a:cubicBezTo>
                <a:cubicBezTo>
                  <a:pt x="1199595" y="899636"/>
                  <a:pt x="1305323" y="967264"/>
                  <a:pt x="1304370" y="884396"/>
                </a:cubicBezTo>
                <a:cubicBezTo>
                  <a:pt x="1348185" y="928211"/>
                  <a:pt x="1442483" y="914876"/>
                  <a:pt x="1351995" y="868204"/>
                </a:cubicBezTo>
                <a:cubicBezTo>
                  <a:pt x="1412003" y="912019"/>
                  <a:pt x="1490108" y="871061"/>
                  <a:pt x="1480583" y="832009"/>
                </a:cubicBezTo>
                <a:cubicBezTo>
                  <a:pt x="1625363" y="814864"/>
                  <a:pt x="1407240" y="763429"/>
                  <a:pt x="1363425" y="798671"/>
                </a:cubicBezTo>
                <a:cubicBezTo>
                  <a:pt x="1310085" y="684371"/>
                  <a:pt x="1158638" y="849154"/>
                  <a:pt x="1131015" y="755809"/>
                </a:cubicBezTo>
                <a:cubicBezTo>
                  <a:pt x="1102440" y="740569"/>
                  <a:pt x="956708" y="677704"/>
                  <a:pt x="1019573" y="655796"/>
                </a:cubicBezTo>
                <a:cubicBezTo>
                  <a:pt x="1029098" y="698659"/>
                  <a:pt x="1091963" y="752951"/>
                  <a:pt x="1088153" y="673894"/>
                </a:cubicBezTo>
                <a:cubicBezTo>
                  <a:pt x="1124348" y="778669"/>
                  <a:pt x="1187213" y="639604"/>
                  <a:pt x="1244363" y="727234"/>
                </a:cubicBezTo>
                <a:cubicBezTo>
                  <a:pt x="1271033" y="670084"/>
                  <a:pt x="1362473" y="748189"/>
                  <a:pt x="1389143" y="667226"/>
                </a:cubicBezTo>
                <a:cubicBezTo>
                  <a:pt x="1335803" y="624364"/>
                  <a:pt x="1186260" y="578644"/>
                  <a:pt x="1174830" y="590074"/>
                </a:cubicBezTo>
                <a:cubicBezTo>
                  <a:pt x="1230075" y="543401"/>
                  <a:pt x="1273890" y="526256"/>
                  <a:pt x="1180545" y="513874"/>
                </a:cubicBezTo>
                <a:cubicBezTo>
                  <a:pt x="1169115" y="479584"/>
                  <a:pt x="1356758" y="462439"/>
                  <a:pt x="1228170" y="415766"/>
                </a:cubicBezTo>
                <a:cubicBezTo>
                  <a:pt x="1322468" y="381476"/>
                  <a:pt x="1196738" y="349091"/>
                  <a:pt x="1251983" y="298609"/>
                </a:cubicBezTo>
                <a:cubicBezTo>
                  <a:pt x="1150065" y="302419"/>
                  <a:pt x="1100535" y="370046"/>
                  <a:pt x="1035765" y="451009"/>
                </a:cubicBezTo>
                <a:cubicBezTo>
                  <a:pt x="960518" y="465296"/>
                  <a:pt x="970995" y="241459"/>
                  <a:pt x="1058625" y="322421"/>
                </a:cubicBezTo>
                <a:cubicBezTo>
                  <a:pt x="1152923" y="327184"/>
                  <a:pt x="1126253" y="254794"/>
                  <a:pt x="1052910" y="251936"/>
                </a:cubicBezTo>
                <a:cubicBezTo>
                  <a:pt x="1091010" y="247174"/>
                  <a:pt x="1221503" y="242411"/>
                  <a:pt x="1112918" y="211931"/>
                </a:cubicBezTo>
                <a:cubicBezTo>
                  <a:pt x="1191023" y="135731"/>
                  <a:pt x="1113870" y="174784"/>
                  <a:pt x="1064340" y="185261"/>
                </a:cubicBezTo>
                <a:cubicBezTo>
                  <a:pt x="1030050" y="136684"/>
                  <a:pt x="969090" y="322421"/>
                  <a:pt x="991950" y="191929"/>
                </a:cubicBezTo>
                <a:cubicBezTo>
                  <a:pt x="1009095" y="137636"/>
                  <a:pt x="1116728" y="33814"/>
                  <a:pt x="996713" y="111919"/>
                </a:cubicBezTo>
                <a:cubicBezTo>
                  <a:pt x="947183" y="118586"/>
                  <a:pt x="1017668" y="24289"/>
                  <a:pt x="949088" y="7144"/>
                </a:cubicBezTo>
                <a:lnTo>
                  <a:pt x="949088" y="7144"/>
                </a:lnTo>
                <a:lnTo>
                  <a:pt x="949088" y="7144"/>
                </a:lnTo>
                <a:close/>
                <a:moveTo>
                  <a:pt x="886223" y="287179"/>
                </a:moveTo>
                <a:cubicBezTo>
                  <a:pt x="950993" y="293846"/>
                  <a:pt x="936705" y="430054"/>
                  <a:pt x="908130" y="327184"/>
                </a:cubicBezTo>
                <a:cubicBezTo>
                  <a:pt x="904320" y="313849"/>
                  <a:pt x="879555" y="305276"/>
                  <a:pt x="886223" y="287179"/>
                </a:cubicBezTo>
                <a:close/>
                <a:moveTo>
                  <a:pt x="863363" y="404336"/>
                </a:moveTo>
                <a:cubicBezTo>
                  <a:pt x="931943" y="406241"/>
                  <a:pt x="947183" y="504349"/>
                  <a:pt x="876698" y="435769"/>
                </a:cubicBezTo>
                <a:cubicBezTo>
                  <a:pt x="877650" y="436721"/>
                  <a:pt x="842408" y="406241"/>
                  <a:pt x="863363" y="404336"/>
                </a:cubicBezTo>
                <a:close/>
                <a:moveTo>
                  <a:pt x="1116728" y="470059"/>
                </a:moveTo>
                <a:cubicBezTo>
                  <a:pt x="1142445" y="539591"/>
                  <a:pt x="916703" y="542449"/>
                  <a:pt x="1066245" y="511016"/>
                </a:cubicBezTo>
                <a:cubicBezTo>
                  <a:pt x="1087200" y="502444"/>
                  <a:pt x="1096725" y="479584"/>
                  <a:pt x="1116728" y="470059"/>
                </a:cubicBezTo>
                <a:close/>
                <a:moveTo>
                  <a:pt x="1009095" y="584359"/>
                </a:moveTo>
                <a:cubicBezTo>
                  <a:pt x="1068150" y="591026"/>
                  <a:pt x="1128158" y="624364"/>
                  <a:pt x="1029098" y="599599"/>
                </a:cubicBezTo>
                <a:lnTo>
                  <a:pt x="1009095" y="584359"/>
                </a:lnTo>
                <a:lnTo>
                  <a:pt x="1009095" y="584359"/>
                </a:lnTo>
                <a:close/>
                <a:moveTo>
                  <a:pt x="1111013" y="603409"/>
                </a:moveTo>
                <a:cubicBezTo>
                  <a:pt x="1179593" y="587216"/>
                  <a:pt x="1100535" y="662464"/>
                  <a:pt x="1111013" y="603409"/>
                </a:cubicBezTo>
                <a:close/>
                <a:moveTo>
                  <a:pt x="1251030" y="632936"/>
                </a:moveTo>
                <a:cubicBezTo>
                  <a:pt x="1281510" y="652939"/>
                  <a:pt x="1209120" y="642461"/>
                  <a:pt x="1251030" y="632936"/>
                </a:cubicBezTo>
                <a:close/>
                <a:moveTo>
                  <a:pt x="1032908" y="760571"/>
                </a:moveTo>
                <a:cubicBezTo>
                  <a:pt x="1069103" y="813911"/>
                  <a:pt x="1010048" y="875824"/>
                  <a:pt x="1028145" y="780574"/>
                </a:cubicBezTo>
                <a:lnTo>
                  <a:pt x="1032908" y="760571"/>
                </a:lnTo>
                <a:lnTo>
                  <a:pt x="1032908" y="760571"/>
                </a:lnTo>
                <a:close/>
                <a:moveTo>
                  <a:pt x="961470" y="867251"/>
                </a:moveTo>
                <a:cubicBezTo>
                  <a:pt x="989093" y="885349"/>
                  <a:pt x="919560" y="881539"/>
                  <a:pt x="961470" y="867251"/>
                </a:cubicBezTo>
                <a:close/>
                <a:moveTo>
                  <a:pt x="1036718" y="884396"/>
                </a:moveTo>
                <a:cubicBezTo>
                  <a:pt x="1052910" y="926306"/>
                  <a:pt x="1022430" y="907256"/>
                  <a:pt x="1036718" y="884396"/>
                </a:cubicBezTo>
                <a:close/>
                <a:moveTo>
                  <a:pt x="921465" y="888206"/>
                </a:moveTo>
                <a:cubicBezTo>
                  <a:pt x="952898" y="901541"/>
                  <a:pt x="887175" y="904399"/>
                  <a:pt x="921465" y="888206"/>
                </a:cubicBezTo>
                <a:close/>
                <a:moveTo>
                  <a:pt x="874793" y="904399"/>
                </a:moveTo>
                <a:cubicBezTo>
                  <a:pt x="906225" y="917734"/>
                  <a:pt x="840503" y="920591"/>
                  <a:pt x="874793" y="904399"/>
                </a:cubicBezTo>
                <a:close/>
                <a:moveTo>
                  <a:pt x="681435" y="904399"/>
                </a:moveTo>
                <a:cubicBezTo>
                  <a:pt x="718583" y="948214"/>
                  <a:pt x="920513" y="896779"/>
                  <a:pt x="777638" y="946309"/>
                </a:cubicBezTo>
                <a:cubicBezTo>
                  <a:pt x="745253" y="952976"/>
                  <a:pt x="654765" y="966311"/>
                  <a:pt x="681435" y="904399"/>
                </a:cubicBezTo>
                <a:close/>
                <a:moveTo>
                  <a:pt x="1532970" y="1327309"/>
                </a:moveTo>
                <a:cubicBezTo>
                  <a:pt x="1567260" y="1342549"/>
                  <a:pt x="1512015" y="1349216"/>
                  <a:pt x="1532970" y="1327309"/>
                </a:cubicBezTo>
                <a:close/>
                <a:moveTo>
                  <a:pt x="757635" y="1423511"/>
                </a:moveTo>
                <a:cubicBezTo>
                  <a:pt x="685245" y="1477804"/>
                  <a:pt x="650003" y="1441609"/>
                  <a:pt x="757635" y="1423511"/>
                </a:cubicBezTo>
                <a:close/>
                <a:moveTo>
                  <a:pt x="1558688" y="1764506"/>
                </a:moveTo>
                <a:cubicBezTo>
                  <a:pt x="1654890" y="1774984"/>
                  <a:pt x="1460580" y="1774031"/>
                  <a:pt x="1558688" y="1764506"/>
                </a:cubicBezTo>
                <a:close/>
                <a:moveTo>
                  <a:pt x="1766333" y="1807369"/>
                </a:moveTo>
                <a:cubicBezTo>
                  <a:pt x="1818720" y="1806416"/>
                  <a:pt x="1736805" y="1819751"/>
                  <a:pt x="1766333" y="1807369"/>
                </a:cubicBezTo>
                <a:close/>
                <a:moveTo>
                  <a:pt x="1769190" y="2006441"/>
                </a:moveTo>
                <a:cubicBezTo>
                  <a:pt x="1833008" y="2002631"/>
                  <a:pt x="1785383" y="2038826"/>
                  <a:pt x="1769190" y="2006441"/>
                </a:cubicBezTo>
                <a:close/>
                <a:moveTo>
                  <a:pt x="151845" y="2329339"/>
                </a:moveTo>
                <a:cubicBezTo>
                  <a:pt x="171848" y="2352199"/>
                  <a:pt x="91838" y="2336006"/>
                  <a:pt x="151845" y="2329339"/>
                </a:cubicBezTo>
                <a:close/>
                <a:moveTo>
                  <a:pt x="301388" y="2397919"/>
                </a:moveTo>
                <a:cubicBezTo>
                  <a:pt x="343298" y="2445544"/>
                  <a:pt x="410925" y="2404586"/>
                  <a:pt x="469028" y="2426494"/>
                </a:cubicBezTo>
                <a:cubicBezTo>
                  <a:pt x="496650" y="2436971"/>
                  <a:pt x="202328" y="2484596"/>
                  <a:pt x="301388" y="2397919"/>
                </a:cubicBezTo>
                <a:close/>
                <a:moveTo>
                  <a:pt x="517605" y="2406491"/>
                </a:moveTo>
                <a:cubicBezTo>
                  <a:pt x="548085" y="2420779"/>
                  <a:pt x="455693" y="2415064"/>
                  <a:pt x="517605" y="2406491"/>
                </a:cubicBezTo>
                <a:close/>
                <a:moveTo>
                  <a:pt x="423308" y="2736056"/>
                </a:moveTo>
                <a:cubicBezTo>
                  <a:pt x="450930" y="2753201"/>
                  <a:pt x="381398" y="2750344"/>
                  <a:pt x="423308" y="2736056"/>
                </a:cubicBezTo>
                <a:close/>
              </a:path>
            </a:pathLst>
          </a:custGeom>
          <a:solidFill>
            <a:schemeClr val="accent2">
              <a:lumMod val="20000"/>
              <a:lumOff val="80000"/>
            </a:schemeClr>
          </a:solidFill>
          <a:ln w="9525" cap="flat">
            <a:noFill/>
            <a:prstDash val="solid"/>
            <a:miter/>
          </a:ln>
        </p:spPr>
        <p:txBody>
          <a:bodyPr lIns="68564" tIns="34289" rIns="68564" bIns="34289" rtlCol="0" anchor="ctr"/>
          <a:lstStyle/>
          <a:p>
            <a:pPr defTabSz="685137"/>
            <a:endParaRPr lang="en-US" sz="1400">
              <a:solidFill>
                <a:prstClr val="black"/>
              </a:solidFill>
            </a:endParaRPr>
          </a:p>
        </p:txBody>
      </p:sp>
    </p:spTree>
    <p:extLst>
      <p:ext uri="{BB962C8B-B14F-4D97-AF65-F5344CB8AC3E}">
        <p14:creationId xmlns:p14="http://schemas.microsoft.com/office/powerpoint/2010/main" val="300792745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0_Title Slide">
    <p:spTree>
      <p:nvGrpSpPr>
        <p:cNvPr id="1" name=""/>
        <p:cNvGrpSpPr/>
        <p:nvPr/>
      </p:nvGrpSpPr>
      <p:grpSpPr>
        <a:xfrm>
          <a:off x="0" y="0"/>
          <a:ext cx="0" cy="0"/>
          <a:chOff x="0" y="0"/>
          <a:chExt cx="0" cy="0"/>
        </a:xfrm>
      </p:grpSpPr>
      <p:sp>
        <p:nvSpPr>
          <p:cNvPr id="7" name="Picture Placeholder 6"/>
          <p:cNvSpPr>
            <a:spLocks noGrp="1"/>
          </p:cNvSpPr>
          <p:nvPr>
            <p:ph type="pic" idx="10" hasCustomPrompt="1"/>
          </p:nvPr>
        </p:nvSpPr>
        <p:spPr>
          <a:xfrm>
            <a:off x="2" y="13"/>
            <a:ext cx="9143997" cy="5143499"/>
          </a:xfrm>
          <a:custGeom>
            <a:avLst/>
            <a:gdLst>
              <a:gd name="connsiteX0" fmla="*/ 12191996 w 12191996"/>
              <a:gd name="connsiteY0" fmla="*/ 0 h 6857999"/>
              <a:gd name="connsiteX1" fmla="*/ 12191996 w 12191996"/>
              <a:gd name="connsiteY1" fmla="*/ 3562458 h 6857999"/>
              <a:gd name="connsiteX2" fmla="*/ 5 w 12191996"/>
              <a:gd name="connsiteY2" fmla="*/ 6857999 h 6857999"/>
              <a:gd name="connsiteX3" fmla="*/ 0 w 12191996"/>
              <a:gd name="connsiteY3" fmla="*/ 6857999 h 6857999"/>
              <a:gd name="connsiteX4" fmla="*/ 0 w 12191996"/>
              <a:gd name="connsiteY4" fmla="*/ 3295543 h 685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857999">
                <a:moveTo>
                  <a:pt x="12191996" y="0"/>
                </a:moveTo>
                <a:lnTo>
                  <a:pt x="12191996" y="3562458"/>
                </a:lnTo>
                <a:lnTo>
                  <a:pt x="5" y="6857999"/>
                </a:lnTo>
                <a:lnTo>
                  <a:pt x="0" y="6857999"/>
                </a:lnTo>
                <a:lnTo>
                  <a:pt x="0" y="329554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1998354850"/>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2_Title Slide">
    <p:spTree>
      <p:nvGrpSpPr>
        <p:cNvPr id="1" name=""/>
        <p:cNvGrpSpPr/>
        <p:nvPr/>
      </p:nvGrpSpPr>
      <p:grpSpPr>
        <a:xfrm>
          <a:off x="0" y="0"/>
          <a:ext cx="0" cy="0"/>
          <a:chOff x="0" y="0"/>
          <a:chExt cx="0" cy="0"/>
        </a:xfrm>
      </p:grpSpPr>
      <p:sp>
        <p:nvSpPr>
          <p:cNvPr id="5" name="Picture Placeholder 4"/>
          <p:cNvSpPr>
            <a:spLocks noGrp="1"/>
          </p:cNvSpPr>
          <p:nvPr>
            <p:ph type="pic" idx="10" hasCustomPrompt="1"/>
          </p:nvPr>
        </p:nvSpPr>
        <p:spPr>
          <a:xfrm>
            <a:off x="2" y="2"/>
            <a:ext cx="9143997" cy="4575570"/>
          </a:xfrm>
          <a:custGeom>
            <a:avLst/>
            <a:gdLst>
              <a:gd name="connsiteX0" fmla="*/ 0 w 12191996"/>
              <a:gd name="connsiteY0" fmla="*/ 0 h 6100760"/>
              <a:gd name="connsiteX1" fmla="*/ 12191996 w 12191996"/>
              <a:gd name="connsiteY1" fmla="*/ 0 h 6100760"/>
              <a:gd name="connsiteX2" fmla="*/ 12191996 w 12191996"/>
              <a:gd name="connsiteY2" fmla="*/ 9523 h 6100760"/>
              <a:gd name="connsiteX3" fmla="*/ 6100759 w 12191996"/>
              <a:gd name="connsiteY3" fmla="*/ 6100760 h 6100760"/>
              <a:gd name="connsiteX4" fmla="*/ 0 w 12191996"/>
              <a:gd name="connsiteY4" fmla="*/ 2 h 6100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1996" h="6100760">
                <a:moveTo>
                  <a:pt x="0" y="0"/>
                </a:moveTo>
                <a:lnTo>
                  <a:pt x="12191996" y="0"/>
                </a:lnTo>
                <a:lnTo>
                  <a:pt x="12191996" y="9523"/>
                </a:lnTo>
                <a:lnTo>
                  <a:pt x="6100759" y="6100760"/>
                </a:lnTo>
                <a:lnTo>
                  <a:pt x="0" y="2"/>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574390432"/>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1_Title Slide">
    <p:spTree>
      <p:nvGrpSpPr>
        <p:cNvPr id="1" name=""/>
        <p:cNvGrpSpPr/>
        <p:nvPr/>
      </p:nvGrpSpPr>
      <p:grpSpPr>
        <a:xfrm>
          <a:off x="0" y="0"/>
          <a:ext cx="0" cy="0"/>
          <a:chOff x="0" y="0"/>
          <a:chExt cx="0" cy="0"/>
        </a:xfrm>
      </p:grpSpPr>
      <p:sp>
        <p:nvSpPr>
          <p:cNvPr id="15" name="Picture Placeholder 14"/>
          <p:cNvSpPr>
            <a:spLocks noGrp="1"/>
          </p:cNvSpPr>
          <p:nvPr>
            <p:ph type="pic" idx="11" hasCustomPrompt="1"/>
          </p:nvPr>
        </p:nvSpPr>
        <p:spPr>
          <a:xfrm>
            <a:off x="7014411" y="3013910"/>
            <a:ext cx="2129590" cy="2129590"/>
          </a:xfrm>
          <a:custGeom>
            <a:avLst/>
            <a:gdLst>
              <a:gd name="connsiteX0" fmla="*/ 2839453 w 2839453"/>
              <a:gd name="connsiteY0" fmla="*/ 0 h 2839453"/>
              <a:gd name="connsiteX1" fmla="*/ 2839453 w 2839453"/>
              <a:gd name="connsiteY1" fmla="*/ 2839453 h 2839453"/>
              <a:gd name="connsiteX2" fmla="*/ 0 w 2839453"/>
              <a:gd name="connsiteY2" fmla="*/ 2839453 h 2839453"/>
            </a:gdLst>
            <a:ahLst/>
            <a:cxnLst>
              <a:cxn ang="0">
                <a:pos x="connsiteX0" y="connsiteY0"/>
              </a:cxn>
              <a:cxn ang="0">
                <a:pos x="connsiteX1" y="connsiteY1"/>
              </a:cxn>
              <a:cxn ang="0">
                <a:pos x="connsiteX2" y="connsiteY2"/>
              </a:cxn>
            </a:cxnLst>
            <a:rect l="l" t="t" r="r" b="b"/>
            <a:pathLst>
              <a:path w="2839453" h="2839453">
                <a:moveTo>
                  <a:pt x="2839453" y="0"/>
                </a:moveTo>
                <a:lnTo>
                  <a:pt x="2839453" y="2839453"/>
                </a:lnTo>
                <a:lnTo>
                  <a:pt x="0" y="2839453"/>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4" name="Picture Placeholder 13"/>
          <p:cNvSpPr>
            <a:spLocks noGrp="1"/>
          </p:cNvSpPr>
          <p:nvPr>
            <p:ph type="pic" idx="12" hasCustomPrompt="1"/>
          </p:nvPr>
        </p:nvSpPr>
        <p:spPr>
          <a:xfrm>
            <a:off x="2251092" y="2954935"/>
            <a:ext cx="4377137" cy="2188568"/>
          </a:xfrm>
          <a:custGeom>
            <a:avLst/>
            <a:gdLst>
              <a:gd name="connsiteX0" fmla="*/ 2918092 w 5836182"/>
              <a:gd name="connsiteY0" fmla="*/ 0 h 2918091"/>
              <a:gd name="connsiteX1" fmla="*/ 5836182 w 5836182"/>
              <a:gd name="connsiteY1" fmla="*/ 2918091 h 2918091"/>
              <a:gd name="connsiteX2" fmla="*/ 0 w 5836182"/>
              <a:gd name="connsiteY2" fmla="*/ 2918091 h 2918091"/>
            </a:gdLst>
            <a:ahLst/>
            <a:cxnLst>
              <a:cxn ang="0">
                <a:pos x="connsiteX0" y="connsiteY0"/>
              </a:cxn>
              <a:cxn ang="0">
                <a:pos x="connsiteX1" y="connsiteY1"/>
              </a:cxn>
              <a:cxn ang="0">
                <a:pos x="connsiteX2" y="connsiteY2"/>
              </a:cxn>
            </a:cxnLst>
            <a:rect l="l" t="t" r="r" b="b"/>
            <a:pathLst>
              <a:path w="5836182" h="2918091">
                <a:moveTo>
                  <a:pt x="2918092" y="0"/>
                </a:moveTo>
                <a:lnTo>
                  <a:pt x="5836182" y="2918091"/>
                </a:lnTo>
                <a:lnTo>
                  <a:pt x="0" y="291809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2" name="Picture Placeholder 11"/>
          <p:cNvSpPr>
            <a:spLocks noGrp="1"/>
          </p:cNvSpPr>
          <p:nvPr>
            <p:ph type="pic" idx="13" hasCustomPrompt="1"/>
          </p:nvPr>
        </p:nvSpPr>
        <p:spPr>
          <a:xfrm>
            <a:off x="6924551" y="3"/>
            <a:ext cx="2219448" cy="2681722"/>
          </a:xfrm>
          <a:custGeom>
            <a:avLst/>
            <a:gdLst>
              <a:gd name="connsiteX0" fmla="*/ 616365 w 2959264"/>
              <a:gd name="connsiteY0" fmla="*/ 0 h 3575629"/>
              <a:gd name="connsiteX1" fmla="*/ 2959264 w 2959264"/>
              <a:gd name="connsiteY1" fmla="*/ 0 h 3575629"/>
              <a:gd name="connsiteX2" fmla="*/ 2959264 w 2959264"/>
              <a:gd name="connsiteY2" fmla="*/ 3575629 h 3575629"/>
              <a:gd name="connsiteX3" fmla="*/ 0 w 2959264"/>
              <a:gd name="connsiteY3" fmla="*/ 616365 h 3575629"/>
            </a:gdLst>
            <a:ahLst/>
            <a:cxnLst>
              <a:cxn ang="0">
                <a:pos x="connsiteX0" y="connsiteY0"/>
              </a:cxn>
              <a:cxn ang="0">
                <a:pos x="connsiteX1" y="connsiteY1"/>
              </a:cxn>
              <a:cxn ang="0">
                <a:pos x="connsiteX2" y="connsiteY2"/>
              </a:cxn>
              <a:cxn ang="0">
                <a:pos x="connsiteX3" y="connsiteY3"/>
              </a:cxn>
            </a:cxnLst>
            <a:rect l="l" t="t" r="r" b="b"/>
            <a:pathLst>
              <a:path w="2959264" h="3575629">
                <a:moveTo>
                  <a:pt x="616365" y="0"/>
                </a:moveTo>
                <a:lnTo>
                  <a:pt x="2959264" y="0"/>
                </a:lnTo>
                <a:lnTo>
                  <a:pt x="2959264" y="3575629"/>
                </a:lnTo>
                <a:lnTo>
                  <a:pt x="0" y="616365"/>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a:t>
            </a:r>
            <a:endParaRPr lang="ko-KR" altLang="en-US" dirty="0"/>
          </a:p>
        </p:txBody>
      </p:sp>
      <p:sp>
        <p:nvSpPr>
          <p:cNvPr id="13" name="Picture Placeholder 12"/>
          <p:cNvSpPr>
            <a:spLocks noGrp="1"/>
          </p:cNvSpPr>
          <p:nvPr>
            <p:ph type="pic" idx="10" hasCustomPrompt="1"/>
          </p:nvPr>
        </p:nvSpPr>
        <p:spPr>
          <a:xfrm>
            <a:off x="4572011" y="585801"/>
            <a:ext cx="4493417" cy="4493417"/>
          </a:xfrm>
          <a:custGeom>
            <a:avLst/>
            <a:gdLst>
              <a:gd name="connsiteX0" fmla="*/ 2995611 w 5991222"/>
              <a:gd name="connsiteY0" fmla="*/ 0 h 5991222"/>
              <a:gd name="connsiteX1" fmla="*/ 5991222 w 5991222"/>
              <a:gd name="connsiteY1" fmla="*/ 2995611 h 5991222"/>
              <a:gd name="connsiteX2" fmla="*/ 2995611 w 5991222"/>
              <a:gd name="connsiteY2" fmla="*/ 5991222 h 5991222"/>
              <a:gd name="connsiteX3" fmla="*/ 0 w 5991222"/>
              <a:gd name="connsiteY3" fmla="*/ 2995611 h 5991222"/>
            </a:gdLst>
            <a:ahLst/>
            <a:cxnLst>
              <a:cxn ang="0">
                <a:pos x="connsiteX0" y="connsiteY0"/>
              </a:cxn>
              <a:cxn ang="0">
                <a:pos x="connsiteX1" y="connsiteY1"/>
              </a:cxn>
              <a:cxn ang="0">
                <a:pos x="connsiteX2" y="connsiteY2"/>
              </a:cxn>
              <a:cxn ang="0">
                <a:pos x="connsiteX3" y="connsiteY3"/>
              </a:cxn>
            </a:cxnLst>
            <a:rect l="l" t="t" r="r" b="b"/>
            <a:pathLst>
              <a:path w="5991222" h="5991222">
                <a:moveTo>
                  <a:pt x="2995611" y="0"/>
                </a:moveTo>
                <a:lnTo>
                  <a:pt x="5991222" y="2995611"/>
                </a:lnTo>
                <a:lnTo>
                  <a:pt x="2995611" y="5991222"/>
                </a:lnTo>
                <a:lnTo>
                  <a:pt x="0" y="2995611"/>
                </a:lnTo>
                <a:close/>
              </a:path>
            </a:pathLst>
          </a:custGeom>
          <a:solidFill>
            <a:schemeClr val="bg1">
              <a:lumMod val="95000"/>
            </a:schemeClr>
          </a:solidFill>
        </p:spPr>
        <p:txBody>
          <a:bodyPr wrap="square" lIns="68564" tIns="34289" rIns="68564" bIns="34289" anchor="ctr">
            <a:noAutofit/>
          </a:bodyPr>
          <a:lstStyle>
            <a:lvl1pPr marL="0" indent="0" algn="ctr">
              <a:buNone/>
              <a:defRPr sz="900" baseline="0">
                <a:latin typeface="+mn-lt"/>
                <a:cs typeface="Arial" panose="020B0604020202020204" pitchFamily="34" charset="0"/>
              </a:defRPr>
            </a:lvl1pPr>
            <a:lvl2pPr marL="342803" indent="0">
              <a:buNone/>
              <a:defRPr sz="2100"/>
            </a:lvl2pPr>
            <a:lvl3pPr marL="685613" indent="0">
              <a:buNone/>
              <a:defRPr sz="1800"/>
            </a:lvl3pPr>
            <a:lvl4pPr marL="1028420" indent="0">
              <a:buNone/>
              <a:defRPr sz="1500"/>
            </a:lvl4pPr>
            <a:lvl5pPr marL="1371226" indent="0">
              <a:buNone/>
              <a:defRPr sz="1500"/>
            </a:lvl5pPr>
            <a:lvl6pPr marL="1714037" indent="0">
              <a:buNone/>
              <a:defRPr sz="1500"/>
            </a:lvl6pPr>
            <a:lvl7pPr marL="2056838" indent="0">
              <a:buNone/>
              <a:defRPr sz="1500"/>
            </a:lvl7pPr>
            <a:lvl8pPr marL="2399640" indent="0">
              <a:buNone/>
              <a:defRPr sz="1500"/>
            </a:lvl8pPr>
            <a:lvl9pPr marL="2742443" indent="0">
              <a:buNone/>
              <a:defRPr sz="1500"/>
            </a:lvl9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21638157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42649" y="92620"/>
            <a:ext cx="8679898" cy="543185"/>
          </a:xfrm>
          <a:prstGeom prst="rect">
            <a:avLst/>
          </a:prstGeom>
        </p:spPr>
        <p:txBody>
          <a:bodyPr lIns="68564" tIns="34289" rIns="68564" bIns="34289" anchor="ctr"/>
          <a:lstStyle>
            <a:lvl1pPr marL="0" indent="0" algn="ctr">
              <a:buNone/>
              <a:defRPr sz="4100" b="0" baseline="0">
                <a:solidFill>
                  <a:schemeClr val="tx1">
                    <a:lumMod val="85000"/>
                    <a:lumOff val="15000"/>
                  </a:schemeClr>
                </a:solidFill>
                <a:latin typeface="+mj-lt"/>
                <a:cs typeface="Arial" panose="020B0604020202020204" pitchFamily="34" charset="0"/>
              </a:defRPr>
            </a:lvl1pPr>
          </a:lstStyle>
          <a:p>
            <a:pPr lvl="0"/>
            <a:r>
              <a:rPr lang="en-US" altLang="ko-KR" dirty="0"/>
              <a:t>Icon Sets Layout</a:t>
            </a:r>
          </a:p>
        </p:txBody>
      </p:sp>
      <p:sp>
        <p:nvSpPr>
          <p:cNvPr id="3" name="Rounded Rectangle 2"/>
          <p:cNvSpPr/>
          <p:nvPr userDrawn="1"/>
        </p:nvSpPr>
        <p:spPr>
          <a:xfrm>
            <a:off x="265519" y="848705"/>
            <a:ext cx="2670575" cy="405192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4" name="Rounded Rectangle 3"/>
          <p:cNvSpPr/>
          <p:nvPr userDrawn="1"/>
        </p:nvSpPr>
        <p:spPr>
          <a:xfrm>
            <a:off x="398951" y="1010625"/>
            <a:ext cx="115401" cy="37614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white"/>
              </a:solidFill>
            </a:endParaRPr>
          </a:p>
        </p:txBody>
      </p:sp>
      <p:sp>
        <p:nvSpPr>
          <p:cNvPr id="5" name="Half Frame 4"/>
          <p:cNvSpPr/>
          <p:nvPr userDrawn="1"/>
        </p:nvSpPr>
        <p:spPr>
          <a:xfrm rot="5400000">
            <a:off x="2292894" y="957491"/>
            <a:ext cx="514387" cy="51386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68564" tIns="34289" rIns="68564" bIns="34289" rtlCol="0" anchor="ctr"/>
          <a:lstStyle/>
          <a:p>
            <a:pPr algn="ctr" defTabSz="685137"/>
            <a:endParaRPr lang="ko-KR" altLang="en-US" sz="1000">
              <a:solidFill>
                <a:prstClr val="black">
                  <a:lumMod val="85000"/>
                  <a:lumOff val="15000"/>
                </a:prstClr>
              </a:solidFill>
            </a:endParaRPr>
          </a:p>
        </p:txBody>
      </p:sp>
      <p:sp>
        <p:nvSpPr>
          <p:cNvPr id="58" name="TextBox 57"/>
          <p:cNvSpPr txBox="1"/>
          <p:nvPr userDrawn="1"/>
        </p:nvSpPr>
        <p:spPr>
          <a:xfrm>
            <a:off x="533778" y="1216369"/>
            <a:ext cx="1674186" cy="415497"/>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Resize without losing quality</a:t>
            </a:r>
            <a:endParaRPr lang="ko-KR" altLang="en-US" sz="1100" b="1" dirty="0">
              <a:solidFill>
                <a:prstClr val="white"/>
              </a:solidFill>
              <a:cs typeface="Arial" panose="020B0604020202020204" pitchFamily="34" charset="0"/>
            </a:endParaRPr>
          </a:p>
        </p:txBody>
      </p:sp>
      <p:sp>
        <p:nvSpPr>
          <p:cNvPr id="59" name="TextBox 58"/>
          <p:cNvSpPr txBox="1"/>
          <p:nvPr userDrawn="1"/>
        </p:nvSpPr>
        <p:spPr>
          <a:xfrm>
            <a:off x="533778" y="1578287"/>
            <a:ext cx="1674186" cy="588621"/>
          </a:xfrm>
          <a:prstGeom prst="rect">
            <a:avLst/>
          </a:prstGeom>
          <a:noFill/>
        </p:spPr>
        <p:txBody>
          <a:bodyPr wrap="square" lIns="68564" tIns="34289" rIns="68564" bIns="34289" rtlCol="0" anchor="ctr">
            <a:spAutoFit/>
          </a:bodyPr>
          <a:lstStyle/>
          <a:p>
            <a:pPr defTabSz="685137"/>
            <a:r>
              <a:rPr lang="en-US" altLang="ko-KR" sz="1100" b="1" dirty="0">
                <a:solidFill>
                  <a:prstClr val="white"/>
                </a:solidFill>
                <a:cs typeface="Arial" panose="020B0604020202020204" pitchFamily="34" charset="0"/>
              </a:rPr>
              <a:t>You can Change Fill Color &amp;</a:t>
            </a:r>
          </a:p>
          <a:p>
            <a:pPr defTabSz="685137"/>
            <a:r>
              <a:rPr lang="en-US" altLang="ko-KR" sz="1100" b="1" dirty="0">
                <a:solidFill>
                  <a:prstClr val="white"/>
                </a:solidFill>
                <a:cs typeface="Arial" panose="020B0604020202020204" pitchFamily="34" charset="0"/>
              </a:rPr>
              <a:t>Line Color</a:t>
            </a:r>
            <a:endParaRPr lang="ko-KR" altLang="en-US" sz="1100" b="1" dirty="0">
              <a:solidFill>
                <a:prstClr val="white"/>
              </a:solidFill>
              <a:cs typeface="Arial" panose="020B0604020202020204" pitchFamily="34" charset="0"/>
            </a:endParaRPr>
          </a:p>
        </p:txBody>
      </p:sp>
      <p:sp>
        <p:nvSpPr>
          <p:cNvPr id="60" name="TextBox 59"/>
          <p:cNvSpPr txBox="1"/>
          <p:nvPr userDrawn="1"/>
        </p:nvSpPr>
        <p:spPr>
          <a:xfrm>
            <a:off x="540922" y="4350562"/>
            <a:ext cx="1674000" cy="242372"/>
          </a:xfrm>
          <a:prstGeom prst="rect">
            <a:avLst/>
          </a:prstGeom>
          <a:noFill/>
        </p:spPr>
        <p:txBody>
          <a:bodyPr wrap="square" lIns="68564" tIns="34289" rIns="68564" bIns="34289" rtlCol="0" anchor="ctr">
            <a:spAutoFit/>
          </a:bodyPr>
          <a:lstStyle/>
          <a:p>
            <a:pPr defTabSz="685137"/>
            <a:r>
              <a:rPr lang="en-US" altLang="ko-KR" sz="1100" dirty="0">
                <a:solidFill>
                  <a:prstClr val="white"/>
                </a:solidFill>
                <a:cs typeface="Arial" panose="020B0604020202020204" pitchFamily="34" charset="0"/>
              </a:rPr>
              <a:t>www.allppt.com</a:t>
            </a:r>
            <a:endParaRPr lang="ko-KR" altLang="en-US" sz="1100" dirty="0">
              <a:solidFill>
                <a:prstClr val="white"/>
              </a:solidFill>
              <a:cs typeface="Arial" panose="020B0604020202020204" pitchFamily="34" charset="0"/>
            </a:endParaRPr>
          </a:p>
        </p:txBody>
      </p:sp>
      <p:sp>
        <p:nvSpPr>
          <p:cNvPr id="61" name="TextBox 60"/>
          <p:cNvSpPr txBox="1"/>
          <p:nvPr userDrawn="1"/>
        </p:nvSpPr>
        <p:spPr>
          <a:xfrm>
            <a:off x="540922" y="3337744"/>
            <a:ext cx="2037972" cy="1038746"/>
          </a:xfrm>
          <a:prstGeom prst="rect">
            <a:avLst/>
          </a:prstGeom>
          <a:noFill/>
        </p:spPr>
        <p:txBody>
          <a:bodyPr wrap="square" lIns="68564" tIns="34289" rIns="68564" bIns="34289" rtlCol="0" anchor="ctr">
            <a:spAutoFit/>
          </a:bodyPr>
          <a:lstStyle/>
          <a:p>
            <a:pPr defTabSz="685137"/>
            <a:r>
              <a:rPr lang="en-US" altLang="ko-KR" sz="2100" b="1" dirty="0">
                <a:solidFill>
                  <a:prstClr val="white"/>
                </a:solidFill>
                <a:cs typeface="Arial" panose="020B0604020202020204" pitchFamily="34" charset="0"/>
              </a:rPr>
              <a:t>FREE </a:t>
            </a:r>
          </a:p>
          <a:p>
            <a:pPr defTabSz="685137"/>
            <a:r>
              <a:rPr lang="en-US" altLang="ko-KR" sz="2100" b="1" dirty="0">
                <a:solidFill>
                  <a:prstClr val="white"/>
                </a:solidFill>
                <a:cs typeface="Arial" panose="020B0604020202020204" pitchFamily="34" charset="0"/>
              </a:rPr>
              <a:t>PPT TEMPLATES</a:t>
            </a:r>
          </a:p>
        </p:txBody>
      </p:sp>
    </p:spTree>
    <p:extLst>
      <p:ext uri="{BB962C8B-B14F-4D97-AF65-F5344CB8AC3E}">
        <p14:creationId xmlns:p14="http://schemas.microsoft.com/office/powerpoint/2010/main" val="2567597806"/>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userDrawn="1">
  <p:cSld name="24_Images &amp; Contents">
    <p:spTree>
      <p:nvGrpSpPr>
        <p:cNvPr id="1" name=""/>
        <p:cNvGrpSpPr/>
        <p:nvPr/>
      </p:nvGrpSpPr>
      <p:grpSpPr>
        <a:xfrm>
          <a:off x="0" y="0"/>
          <a:ext cx="0" cy="0"/>
          <a:chOff x="0" y="0"/>
          <a:chExt cx="0" cy="0"/>
        </a:xfrm>
      </p:grpSpPr>
      <p:sp>
        <p:nvSpPr>
          <p:cNvPr id="12" name="그림 개체 틀 11"/>
          <p:cNvSpPr>
            <a:spLocks noGrp="1"/>
          </p:cNvSpPr>
          <p:nvPr>
            <p:ph type="pic" sz="quarter" idx="10" hasCustomPrompt="1"/>
          </p:nvPr>
        </p:nvSpPr>
        <p:spPr>
          <a:xfrm>
            <a:off x="14" y="0"/>
            <a:ext cx="5922169" cy="5143500"/>
          </a:xfrm>
          <a:custGeom>
            <a:avLst/>
            <a:gdLst>
              <a:gd name="connsiteX0" fmla="*/ 6193612 w 7896225"/>
              <a:gd name="connsiteY0" fmla="*/ 0 h 6858000"/>
              <a:gd name="connsiteX1" fmla="*/ 7896225 w 7896225"/>
              <a:gd name="connsiteY1" fmla="*/ 0 h 6858000"/>
              <a:gd name="connsiteX2" fmla="*/ 4598214 w 7896225"/>
              <a:gd name="connsiteY2" fmla="*/ 6858000 h 6858000"/>
              <a:gd name="connsiteX3" fmla="*/ 2895600 w 7896225"/>
              <a:gd name="connsiteY3" fmla="*/ 6858000 h 6858000"/>
              <a:gd name="connsiteX4" fmla="*/ 4383861 w 7896225"/>
              <a:gd name="connsiteY4" fmla="*/ 0 h 6858000"/>
              <a:gd name="connsiteX5" fmla="*/ 6086474 w 7896225"/>
              <a:gd name="connsiteY5" fmla="*/ 0 h 6858000"/>
              <a:gd name="connsiteX6" fmla="*/ 2788462 w 7896225"/>
              <a:gd name="connsiteY6" fmla="*/ 6858000 h 6858000"/>
              <a:gd name="connsiteX7" fmla="*/ 1085849 w 7896225"/>
              <a:gd name="connsiteY7" fmla="*/ 6858000 h 6858000"/>
              <a:gd name="connsiteX8" fmla="*/ 2574110 w 7896225"/>
              <a:gd name="connsiteY8" fmla="*/ 0 h 6858000"/>
              <a:gd name="connsiteX9" fmla="*/ 4276723 w 7896225"/>
              <a:gd name="connsiteY9" fmla="*/ 0 h 6858000"/>
              <a:gd name="connsiteX10" fmla="*/ 978711 w 7896225"/>
              <a:gd name="connsiteY10" fmla="*/ 6858000 h 6858000"/>
              <a:gd name="connsiteX11" fmla="*/ 0 w 7896225"/>
              <a:gd name="connsiteY11" fmla="*/ 6858000 h 6858000"/>
              <a:gd name="connsiteX12" fmla="*/ 0 w 7896225"/>
              <a:gd name="connsiteY12" fmla="*/ 5352694 h 6858000"/>
              <a:gd name="connsiteX13" fmla="*/ 764359 w 7896225"/>
              <a:gd name="connsiteY13" fmla="*/ 0 h 6858000"/>
              <a:gd name="connsiteX14" fmla="*/ 2466972 w 7896225"/>
              <a:gd name="connsiteY14" fmla="*/ 0 h 6858000"/>
              <a:gd name="connsiteX15" fmla="*/ 0 w 7896225"/>
              <a:gd name="connsiteY15" fmla="*/ 5129907 h 6858000"/>
              <a:gd name="connsiteX16" fmla="*/ 0 w 7896225"/>
              <a:gd name="connsiteY16" fmla="*/ 158943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96225" h="6858000">
                <a:moveTo>
                  <a:pt x="6193612" y="0"/>
                </a:moveTo>
                <a:lnTo>
                  <a:pt x="7896225" y="0"/>
                </a:lnTo>
                <a:lnTo>
                  <a:pt x="4598214" y="6858000"/>
                </a:lnTo>
                <a:lnTo>
                  <a:pt x="2895600" y="6858000"/>
                </a:lnTo>
                <a:close/>
                <a:moveTo>
                  <a:pt x="4383861" y="0"/>
                </a:moveTo>
                <a:lnTo>
                  <a:pt x="6086474" y="0"/>
                </a:lnTo>
                <a:lnTo>
                  <a:pt x="2788462" y="6858000"/>
                </a:lnTo>
                <a:lnTo>
                  <a:pt x="1085849" y="6858000"/>
                </a:lnTo>
                <a:close/>
                <a:moveTo>
                  <a:pt x="2574110" y="0"/>
                </a:moveTo>
                <a:lnTo>
                  <a:pt x="4276723" y="0"/>
                </a:lnTo>
                <a:lnTo>
                  <a:pt x="978711" y="6858000"/>
                </a:lnTo>
                <a:lnTo>
                  <a:pt x="0" y="6858000"/>
                </a:lnTo>
                <a:lnTo>
                  <a:pt x="0" y="5352694"/>
                </a:lnTo>
                <a:close/>
                <a:moveTo>
                  <a:pt x="764359" y="0"/>
                </a:moveTo>
                <a:lnTo>
                  <a:pt x="2466972" y="0"/>
                </a:lnTo>
                <a:lnTo>
                  <a:pt x="0" y="5129907"/>
                </a:lnTo>
                <a:lnTo>
                  <a:pt x="0" y="1589435"/>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86051284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20_Images &amp; Contents">
    <p:spTree>
      <p:nvGrpSpPr>
        <p:cNvPr id="1" name=""/>
        <p:cNvGrpSpPr/>
        <p:nvPr/>
      </p:nvGrpSpPr>
      <p:grpSpPr>
        <a:xfrm>
          <a:off x="0" y="0"/>
          <a:ext cx="0" cy="0"/>
          <a:chOff x="0" y="0"/>
          <a:chExt cx="0" cy="0"/>
        </a:xfrm>
      </p:grpSpPr>
      <p:sp>
        <p:nvSpPr>
          <p:cNvPr id="8" name="그림 개체 틀 3"/>
          <p:cNvSpPr>
            <a:spLocks noGrp="1"/>
          </p:cNvSpPr>
          <p:nvPr>
            <p:ph type="pic" sz="quarter" idx="10" hasCustomPrompt="1"/>
          </p:nvPr>
        </p:nvSpPr>
        <p:spPr>
          <a:xfrm>
            <a:off x="1137909" y="320774"/>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9" name="그림 개체 틀 3"/>
          <p:cNvSpPr>
            <a:spLocks noGrp="1"/>
          </p:cNvSpPr>
          <p:nvPr>
            <p:ph type="pic" sz="quarter" idx="11" hasCustomPrompt="1"/>
          </p:nvPr>
        </p:nvSpPr>
        <p:spPr>
          <a:xfrm>
            <a:off x="1465208" y="2127776"/>
            <a:ext cx="2700000" cy="2700000"/>
          </a:xfrm>
          <a:prstGeom prst="diamond">
            <a:avLst/>
          </a:prstGeom>
          <a:solidFill>
            <a:schemeClr val="bg1">
              <a:lumMod val="95000"/>
            </a:schemeClr>
          </a:solidFill>
          <a:ln w="76200">
            <a:solidFill>
              <a:schemeClr val="bg1"/>
            </a:solidFill>
          </a:ln>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
        <p:nvSpPr>
          <p:cNvPr id="11" name="그림 개체 틀 3"/>
          <p:cNvSpPr>
            <a:spLocks noGrp="1"/>
          </p:cNvSpPr>
          <p:nvPr>
            <p:ph type="pic" sz="quarter" idx="12" hasCustomPrompt="1"/>
          </p:nvPr>
        </p:nvSpPr>
        <p:spPr>
          <a:xfrm>
            <a:off x="3305643" y="1688563"/>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
        <p:nvSpPr>
          <p:cNvPr id="12" name="그림 개체 틀 3"/>
          <p:cNvSpPr>
            <a:spLocks noGrp="1"/>
          </p:cNvSpPr>
          <p:nvPr>
            <p:ph type="pic" sz="quarter" idx="13" hasCustomPrompt="1"/>
          </p:nvPr>
        </p:nvSpPr>
        <p:spPr>
          <a:xfrm>
            <a:off x="477078" y="2007685"/>
            <a:ext cx="1485000" cy="1485000"/>
          </a:xfrm>
          <a:prstGeom prst="diamond">
            <a:avLst/>
          </a:pr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a:t>
            </a:r>
            <a:endParaRPr lang="ko-KR" altLang="en-US" dirty="0"/>
          </a:p>
        </p:txBody>
      </p:sp>
    </p:spTree>
    <p:extLst>
      <p:ext uri="{BB962C8B-B14F-4D97-AF65-F5344CB8AC3E}">
        <p14:creationId xmlns:p14="http://schemas.microsoft.com/office/powerpoint/2010/main" val="429417499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5_Images &amp; Contents">
    <p:spTree>
      <p:nvGrpSpPr>
        <p:cNvPr id="1" name=""/>
        <p:cNvGrpSpPr/>
        <p:nvPr/>
      </p:nvGrpSpPr>
      <p:grpSpPr>
        <a:xfrm>
          <a:off x="0" y="0"/>
          <a:ext cx="0" cy="0"/>
          <a:chOff x="0" y="0"/>
          <a:chExt cx="0" cy="0"/>
        </a:xfrm>
      </p:grpSpPr>
      <p:sp>
        <p:nvSpPr>
          <p:cNvPr id="10" name="그림 개체 틀 9"/>
          <p:cNvSpPr>
            <a:spLocks noGrp="1"/>
          </p:cNvSpPr>
          <p:nvPr>
            <p:ph type="pic" sz="quarter" idx="10" hasCustomPrompt="1"/>
          </p:nvPr>
        </p:nvSpPr>
        <p:spPr>
          <a:xfrm>
            <a:off x="282724" y="315323"/>
            <a:ext cx="5024504" cy="4383108"/>
          </a:xfrm>
          <a:custGeom>
            <a:avLst/>
            <a:gdLst>
              <a:gd name="connsiteX0" fmla="*/ 6255989 w 6364927"/>
              <a:gd name="connsiteY0" fmla="*/ 5288703 h 5552421"/>
              <a:gd name="connsiteX1" fmla="*/ 6256633 w 6364927"/>
              <a:gd name="connsiteY1" fmla="*/ 5289197 h 5552421"/>
              <a:gd name="connsiteX2" fmla="*/ 6273669 w 6364927"/>
              <a:gd name="connsiteY2" fmla="*/ 5302275 h 5552421"/>
              <a:gd name="connsiteX3" fmla="*/ 6338341 w 6364927"/>
              <a:gd name="connsiteY3" fmla="*/ 5305638 h 5552421"/>
              <a:gd name="connsiteX4" fmla="*/ 6353495 w 6364927"/>
              <a:gd name="connsiteY4" fmla="*/ 5296297 h 5552421"/>
              <a:gd name="connsiteX5" fmla="*/ 6364927 w 6364927"/>
              <a:gd name="connsiteY5" fmla="*/ 5316029 h 5552421"/>
              <a:gd name="connsiteX6" fmla="*/ 6361174 w 6364927"/>
              <a:gd name="connsiteY6" fmla="*/ 5318389 h 5552421"/>
              <a:gd name="connsiteX7" fmla="*/ 6311999 w 6364927"/>
              <a:gd name="connsiteY7" fmla="*/ 5363376 h 5552421"/>
              <a:gd name="connsiteX8" fmla="*/ 6278329 w 6364927"/>
              <a:gd name="connsiteY8" fmla="*/ 5408157 h 5552421"/>
              <a:gd name="connsiteX9" fmla="*/ 6275149 w 6364927"/>
              <a:gd name="connsiteY9" fmla="*/ 5406491 h 5552421"/>
              <a:gd name="connsiteX10" fmla="*/ 6228626 w 6364927"/>
              <a:gd name="connsiteY10" fmla="*/ 5438500 h 5552421"/>
              <a:gd name="connsiteX11" fmla="*/ 6193338 w 6364927"/>
              <a:gd name="connsiteY11" fmla="*/ 5476400 h 5552421"/>
              <a:gd name="connsiteX12" fmla="*/ 6184516 w 6364927"/>
              <a:gd name="connsiteY12" fmla="*/ 5427640 h 5552421"/>
              <a:gd name="connsiteX13" fmla="*/ 6241860 w 6364927"/>
              <a:gd name="connsiteY13" fmla="*/ 5319261 h 5552421"/>
              <a:gd name="connsiteX14" fmla="*/ 6256196 w 6364927"/>
              <a:gd name="connsiteY14" fmla="*/ 5289451 h 5552421"/>
              <a:gd name="connsiteX15" fmla="*/ 2968165 w 6364927"/>
              <a:gd name="connsiteY15" fmla="*/ 245883 h 5552421"/>
              <a:gd name="connsiteX16" fmla="*/ 2986957 w 6364927"/>
              <a:gd name="connsiteY16" fmla="*/ 259205 h 5552421"/>
              <a:gd name="connsiteX17" fmla="*/ 3033442 w 6364927"/>
              <a:gd name="connsiteY17" fmla="*/ 283914 h 5552421"/>
              <a:gd name="connsiteX18" fmla="*/ 2956404 w 6364927"/>
              <a:gd name="connsiteY18" fmla="*/ 411016 h 5552421"/>
              <a:gd name="connsiteX19" fmla="*/ 3117671 w 6364927"/>
              <a:gd name="connsiteY19" fmla="*/ 343228 h 5552421"/>
              <a:gd name="connsiteX20" fmla="*/ 3210547 w 6364927"/>
              <a:gd name="connsiteY20" fmla="*/ 330280 h 5552421"/>
              <a:gd name="connsiteX21" fmla="*/ 3243292 w 6364927"/>
              <a:gd name="connsiteY21" fmla="*/ 397967 h 5552421"/>
              <a:gd name="connsiteX22" fmla="*/ 3193322 w 6364927"/>
              <a:gd name="connsiteY22" fmla="*/ 452344 h 5552421"/>
              <a:gd name="connsiteX23" fmla="*/ 3176728 w 6364927"/>
              <a:gd name="connsiteY23" fmla="*/ 467036 h 5552421"/>
              <a:gd name="connsiteX24" fmla="*/ 3081773 w 6364927"/>
              <a:gd name="connsiteY24" fmla="*/ 562716 h 5552421"/>
              <a:gd name="connsiteX25" fmla="*/ 3134961 w 6364927"/>
              <a:gd name="connsiteY25" fmla="*/ 644059 h 5552421"/>
              <a:gd name="connsiteX26" fmla="*/ 3233513 w 6364927"/>
              <a:gd name="connsiteY26" fmla="*/ 673688 h 5552421"/>
              <a:gd name="connsiteX27" fmla="*/ 3288282 w 6364927"/>
              <a:gd name="connsiteY27" fmla="*/ 724562 h 5552421"/>
              <a:gd name="connsiteX28" fmla="*/ 3337558 w 6364927"/>
              <a:gd name="connsiteY28" fmla="*/ 864218 h 5552421"/>
              <a:gd name="connsiteX29" fmla="*/ 3337370 w 6364927"/>
              <a:gd name="connsiteY29" fmla="*/ 874518 h 5552421"/>
              <a:gd name="connsiteX30" fmla="*/ 3344120 w 6364927"/>
              <a:gd name="connsiteY30" fmla="*/ 962335 h 5552421"/>
              <a:gd name="connsiteX31" fmla="*/ 3319577 w 6364927"/>
              <a:gd name="connsiteY31" fmla="*/ 1017294 h 5552421"/>
              <a:gd name="connsiteX32" fmla="*/ 3288347 w 6364927"/>
              <a:gd name="connsiteY32" fmla="*/ 1147458 h 5552421"/>
              <a:gd name="connsiteX33" fmla="*/ 3305699 w 6364927"/>
              <a:gd name="connsiteY33" fmla="*/ 1209780 h 5552421"/>
              <a:gd name="connsiteX34" fmla="*/ 3348793 w 6364927"/>
              <a:gd name="connsiteY34" fmla="*/ 1240909 h 5552421"/>
              <a:gd name="connsiteX35" fmla="*/ 3443497 w 6364927"/>
              <a:gd name="connsiteY35" fmla="*/ 1242190 h 5552421"/>
              <a:gd name="connsiteX36" fmla="*/ 3517378 w 6364927"/>
              <a:gd name="connsiteY36" fmla="*/ 1240227 h 5552421"/>
              <a:gd name="connsiteX37" fmla="*/ 3646343 w 6364927"/>
              <a:gd name="connsiteY37" fmla="*/ 1257363 h 5552421"/>
              <a:gd name="connsiteX38" fmla="*/ 3673411 w 6364927"/>
              <a:gd name="connsiteY38" fmla="*/ 1282474 h 5552421"/>
              <a:gd name="connsiteX39" fmla="*/ 3675051 w 6364927"/>
              <a:gd name="connsiteY39" fmla="*/ 1307003 h 5552421"/>
              <a:gd name="connsiteX40" fmla="*/ 3740667 w 6364927"/>
              <a:gd name="connsiteY40" fmla="*/ 1269055 h 5552421"/>
              <a:gd name="connsiteX41" fmla="*/ 3665336 w 6364927"/>
              <a:gd name="connsiteY41" fmla="*/ 1344214 h 5552421"/>
              <a:gd name="connsiteX42" fmla="*/ 3620350 w 6364927"/>
              <a:gd name="connsiteY42" fmla="*/ 1385517 h 5552421"/>
              <a:gd name="connsiteX43" fmla="*/ 3642434 w 6364927"/>
              <a:gd name="connsiteY43" fmla="*/ 1423702 h 5552421"/>
              <a:gd name="connsiteX44" fmla="*/ 3770892 w 6364927"/>
              <a:gd name="connsiteY44" fmla="*/ 1472724 h 5552421"/>
              <a:gd name="connsiteX45" fmla="*/ 3684074 w 6364927"/>
              <a:gd name="connsiteY45" fmla="*/ 1517837 h 5552421"/>
              <a:gd name="connsiteX46" fmla="*/ 3736569 w 6364927"/>
              <a:gd name="connsiteY46" fmla="*/ 1543530 h 5552421"/>
              <a:gd name="connsiteX47" fmla="*/ 3651203 w 6364927"/>
              <a:gd name="connsiteY47" fmla="*/ 1623473 h 5552421"/>
              <a:gd name="connsiteX48" fmla="*/ 3629816 w 6364927"/>
              <a:gd name="connsiteY48" fmla="*/ 1651128 h 5552421"/>
              <a:gd name="connsiteX49" fmla="*/ 3661868 w 6364927"/>
              <a:gd name="connsiteY49" fmla="*/ 1663165 h 5552421"/>
              <a:gd name="connsiteX50" fmla="*/ 3751776 w 6364927"/>
              <a:gd name="connsiteY50" fmla="*/ 1667219 h 5552421"/>
              <a:gd name="connsiteX51" fmla="*/ 3687612 w 6364927"/>
              <a:gd name="connsiteY51" fmla="*/ 1739996 h 5552421"/>
              <a:gd name="connsiteX52" fmla="*/ 3762629 w 6364927"/>
              <a:gd name="connsiteY52" fmla="*/ 1696612 h 5552421"/>
              <a:gd name="connsiteX53" fmla="*/ 3840927 w 6364927"/>
              <a:gd name="connsiteY53" fmla="*/ 1702285 h 5552421"/>
              <a:gd name="connsiteX54" fmla="*/ 3842380 w 6364927"/>
              <a:gd name="connsiteY54" fmla="*/ 1737114 h 5552421"/>
              <a:gd name="connsiteX55" fmla="*/ 3909639 w 6364927"/>
              <a:gd name="connsiteY55" fmla="*/ 1831721 h 5552421"/>
              <a:gd name="connsiteX56" fmla="*/ 3790897 w 6364927"/>
              <a:gd name="connsiteY56" fmla="*/ 1951348 h 5552421"/>
              <a:gd name="connsiteX57" fmla="*/ 3906107 w 6364927"/>
              <a:gd name="connsiteY57" fmla="*/ 1879624 h 5552421"/>
              <a:gd name="connsiteX58" fmla="*/ 4018349 w 6364927"/>
              <a:gd name="connsiteY58" fmla="*/ 1824902 h 5552421"/>
              <a:gd name="connsiteX59" fmla="*/ 4064218 w 6364927"/>
              <a:gd name="connsiteY59" fmla="*/ 1839139 h 5552421"/>
              <a:gd name="connsiteX60" fmla="*/ 4033239 w 6364927"/>
              <a:gd name="connsiteY60" fmla="*/ 1872342 h 5552421"/>
              <a:gd name="connsiteX61" fmla="*/ 3911028 w 6364927"/>
              <a:gd name="connsiteY61" fmla="*/ 1953211 h 5552421"/>
              <a:gd name="connsiteX62" fmla="*/ 4052546 w 6364927"/>
              <a:gd name="connsiteY62" fmla="*/ 1927419 h 5552421"/>
              <a:gd name="connsiteX63" fmla="*/ 4093811 w 6364927"/>
              <a:gd name="connsiteY63" fmla="*/ 1944319 h 5552421"/>
              <a:gd name="connsiteX64" fmla="*/ 4069456 w 6364927"/>
              <a:gd name="connsiteY64" fmla="*/ 1988976 h 5552421"/>
              <a:gd name="connsiteX65" fmla="*/ 4032420 w 6364927"/>
              <a:gd name="connsiteY65" fmla="*/ 1990014 h 5552421"/>
              <a:gd name="connsiteX66" fmla="*/ 4004597 w 6364927"/>
              <a:gd name="connsiteY66" fmla="*/ 1995914 h 5552421"/>
              <a:gd name="connsiteX67" fmla="*/ 3875381 w 6364927"/>
              <a:gd name="connsiteY67" fmla="*/ 2075738 h 5552421"/>
              <a:gd name="connsiteX68" fmla="*/ 3879798 w 6364927"/>
              <a:gd name="connsiteY68" fmla="*/ 2083375 h 5552421"/>
              <a:gd name="connsiteX69" fmla="*/ 3904845 w 6364927"/>
              <a:gd name="connsiteY69" fmla="*/ 2094368 h 5552421"/>
              <a:gd name="connsiteX70" fmla="*/ 4068638 w 6364927"/>
              <a:gd name="connsiteY70" fmla="*/ 2106649 h 5552421"/>
              <a:gd name="connsiteX71" fmla="*/ 4112675 w 6364927"/>
              <a:gd name="connsiteY71" fmla="*/ 2096467 h 5552421"/>
              <a:gd name="connsiteX72" fmla="*/ 4070278 w 6364927"/>
              <a:gd name="connsiteY72" fmla="*/ 2131178 h 5552421"/>
              <a:gd name="connsiteX73" fmla="*/ 4041887 w 6364927"/>
              <a:gd name="connsiteY73" fmla="*/ 2157789 h 5552421"/>
              <a:gd name="connsiteX74" fmla="*/ 4079365 w 6364927"/>
              <a:gd name="connsiteY74" fmla="*/ 2157515 h 5552421"/>
              <a:gd name="connsiteX75" fmla="*/ 4186622 w 6364927"/>
              <a:gd name="connsiteY75" fmla="*/ 2115868 h 5552421"/>
              <a:gd name="connsiteX76" fmla="*/ 4265300 w 6364927"/>
              <a:gd name="connsiteY76" fmla="*/ 2111130 h 5552421"/>
              <a:gd name="connsiteX77" fmla="*/ 4224164 w 6364927"/>
              <a:gd name="connsiteY77" fmla="*/ 2180781 h 5552421"/>
              <a:gd name="connsiteX78" fmla="*/ 4219367 w 6364927"/>
              <a:gd name="connsiteY78" fmla="*/ 2183555 h 5552421"/>
              <a:gd name="connsiteX79" fmla="*/ 4269654 w 6364927"/>
              <a:gd name="connsiteY79" fmla="*/ 2205428 h 5552421"/>
              <a:gd name="connsiteX80" fmla="*/ 4323981 w 6364927"/>
              <a:gd name="connsiteY80" fmla="*/ 2255539 h 5552421"/>
              <a:gd name="connsiteX81" fmla="*/ 4348837 w 6364927"/>
              <a:gd name="connsiteY81" fmla="*/ 2266642 h 5552421"/>
              <a:gd name="connsiteX82" fmla="*/ 4322466 w 6364927"/>
              <a:gd name="connsiteY82" fmla="*/ 2307371 h 5552421"/>
              <a:gd name="connsiteX83" fmla="*/ 4198046 w 6364927"/>
              <a:gd name="connsiteY83" fmla="*/ 2384422 h 5552421"/>
              <a:gd name="connsiteX84" fmla="*/ 4296787 w 6364927"/>
              <a:gd name="connsiteY84" fmla="*/ 2403751 h 5552421"/>
              <a:gd name="connsiteX85" fmla="*/ 4348397 w 6364927"/>
              <a:gd name="connsiteY85" fmla="*/ 2373903 h 5552421"/>
              <a:gd name="connsiteX86" fmla="*/ 4335276 w 6364927"/>
              <a:gd name="connsiteY86" fmla="*/ 2437543 h 5552421"/>
              <a:gd name="connsiteX87" fmla="*/ 4338365 w 6364927"/>
              <a:gd name="connsiteY87" fmla="*/ 2486712 h 5552421"/>
              <a:gd name="connsiteX88" fmla="*/ 4316285 w 6364927"/>
              <a:gd name="connsiteY88" fmla="*/ 2556552 h 5552421"/>
              <a:gd name="connsiteX89" fmla="*/ 4240888 w 6364927"/>
              <a:gd name="connsiteY89" fmla="*/ 2610348 h 5552421"/>
              <a:gd name="connsiteX90" fmla="*/ 4427203 w 6364927"/>
              <a:gd name="connsiteY90" fmla="*/ 2553552 h 5552421"/>
              <a:gd name="connsiteX91" fmla="*/ 4235652 w 6364927"/>
              <a:gd name="connsiteY91" fmla="*/ 2720383 h 5552421"/>
              <a:gd name="connsiteX92" fmla="*/ 4279690 w 6364927"/>
              <a:gd name="connsiteY92" fmla="*/ 2710202 h 5552421"/>
              <a:gd name="connsiteX93" fmla="*/ 4367076 w 6364927"/>
              <a:gd name="connsiteY93" fmla="*/ 2644377 h 5552421"/>
              <a:gd name="connsiteX94" fmla="*/ 4442978 w 6364927"/>
              <a:gd name="connsiteY94" fmla="*/ 2656531 h 5552421"/>
              <a:gd name="connsiteX95" fmla="*/ 4486072 w 6364927"/>
              <a:gd name="connsiteY95" fmla="*/ 2687661 h 5552421"/>
              <a:gd name="connsiteX96" fmla="*/ 4601407 w 6364927"/>
              <a:gd name="connsiteY96" fmla="*/ 2692297 h 5552421"/>
              <a:gd name="connsiteX97" fmla="*/ 4593078 w 6364927"/>
              <a:gd name="connsiteY97" fmla="*/ 2742974 h 5552421"/>
              <a:gd name="connsiteX98" fmla="*/ 4656110 w 6364927"/>
              <a:gd name="connsiteY98" fmla="*/ 2721807 h 5552421"/>
              <a:gd name="connsiteX99" fmla="*/ 4765007 w 6364927"/>
              <a:gd name="connsiteY99" fmla="*/ 2704689 h 5552421"/>
              <a:gd name="connsiteX100" fmla="*/ 4722358 w 6364927"/>
              <a:gd name="connsiteY100" fmla="*/ 2782348 h 5552421"/>
              <a:gd name="connsiteX101" fmla="*/ 4734472 w 6364927"/>
              <a:gd name="connsiteY101" fmla="*/ 2846680 h 5552421"/>
              <a:gd name="connsiteX102" fmla="*/ 4642861 w 6364927"/>
              <a:gd name="connsiteY102" fmla="*/ 2904758 h 5552421"/>
              <a:gd name="connsiteX103" fmla="*/ 4895489 w 6364927"/>
              <a:gd name="connsiteY103" fmla="*/ 2875854 h 5552421"/>
              <a:gd name="connsiteX104" fmla="*/ 4870946 w 6364927"/>
              <a:gd name="connsiteY104" fmla="*/ 2930812 h 5552421"/>
              <a:gd name="connsiteX105" fmla="*/ 4945776 w 6364927"/>
              <a:gd name="connsiteY105" fmla="*/ 2889685 h 5552421"/>
              <a:gd name="connsiteX106" fmla="*/ 4957035 w 6364927"/>
              <a:gd name="connsiteY106" fmla="*/ 2885934 h 5552421"/>
              <a:gd name="connsiteX107" fmla="*/ 4964182 w 6364927"/>
              <a:gd name="connsiteY107" fmla="*/ 2898270 h 5552421"/>
              <a:gd name="connsiteX108" fmla="*/ 4907974 w 6364927"/>
              <a:gd name="connsiteY108" fmla="*/ 2974446 h 5552421"/>
              <a:gd name="connsiteX109" fmla="*/ 4668984 w 6364927"/>
              <a:gd name="connsiteY109" fmla="*/ 3220863 h 5552421"/>
              <a:gd name="connsiteX110" fmla="*/ 4879147 w 6364927"/>
              <a:gd name="connsiteY110" fmla="*/ 3151294 h 5552421"/>
              <a:gd name="connsiteX111" fmla="*/ 4780915 w 6364927"/>
              <a:gd name="connsiteY111" fmla="*/ 3208104 h 5552421"/>
              <a:gd name="connsiteX112" fmla="*/ 4702550 w 6364927"/>
              <a:gd name="connsiteY112" fmla="*/ 3278903 h 5552421"/>
              <a:gd name="connsiteX113" fmla="*/ 4794858 w 6364927"/>
              <a:gd name="connsiteY113" fmla="*/ 3286666 h 5552421"/>
              <a:gd name="connsiteX114" fmla="*/ 4897827 w 6364927"/>
              <a:gd name="connsiteY114" fmla="*/ 3323931 h 5552421"/>
              <a:gd name="connsiteX115" fmla="*/ 4935244 w 6364927"/>
              <a:gd name="connsiteY115" fmla="*/ 3312484 h 5552421"/>
              <a:gd name="connsiteX116" fmla="*/ 5037705 w 6364927"/>
              <a:gd name="connsiteY116" fmla="*/ 3273610 h 5552421"/>
              <a:gd name="connsiteX117" fmla="*/ 4984959 w 6364927"/>
              <a:gd name="connsiteY117" fmla="*/ 3344879 h 5552421"/>
              <a:gd name="connsiteX118" fmla="*/ 5010891 w 6364927"/>
              <a:gd name="connsiteY118" fmla="*/ 3411411 h 5552421"/>
              <a:gd name="connsiteX119" fmla="*/ 5110896 w 6364927"/>
              <a:gd name="connsiteY119" fmla="*/ 3475869 h 5552421"/>
              <a:gd name="connsiteX120" fmla="*/ 5224781 w 6364927"/>
              <a:gd name="connsiteY120" fmla="*/ 3553701 h 5552421"/>
              <a:gd name="connsiteX121" fmla="*/ 5245412 w 6364927"/>
              <a:gd name="connsiteY121" fmla="*/ 3557057 h 5552421"/>
              <a:gd name="connsiteX122" fmla="*/ 5240051 w 6364927"/>
              <a:gd name="connsiteY122" fmla="*/ 3590730 h 5552421"/>
              <a:gd name="connsiteX123" fmla="*/ 5244468 w 6364927"/>
              <a:gd name="connsiteY123" fmla="*/ 3598367 h 5552421"/>
              <a:gd name="connsiteX124" fmla="*/ 5258285 w 6364927"/>
              <a:gd name="connsiteY124" fmla="*/ 3600567 h 5552421"/>
              <a:gd name="connsiteX125" fmla="*/ 5260494 w 6364927"/>
              <a:gd name="connsiteY125" fmla="*/ 3604385 h 5552421"/>
              <a:gd name="connsiteX126" fmla="*/ 5130898 w 6364927"/>
              <a:gd name="connsiteY126" fmla="*/ 3694621 h 5552421"/>
              <a:gd name="connsiteX127" fmla="*/ 5164591 w 6364927"/>
              <a:gd name="connsiteY127" fmla="*/ 3731187 h 5552421"/>
              <a:gd name="connsiteX128" fmla="*/ 5202892 w 6364927"/>
              <a:gd name="connsiteY128" fmla="*/ 3775279 h 5552421"/>
              <a:gd name="connsiteX129" fmla="*/ 5301253 w 6364927"/>
              <a:gd name="connsiteY129" fmla="*/ 3805019 h 5552421"/>
              <a:gd name="connsiteX130" fmla="*/ 5305670 w 6364927"/>
              <a:gd name="connsiteY130" fmla="*/ 3812656 h 5552421"/>
              <a:gd name="connsiteX131" fmla="*/ 5311159 w 6364927"/>
              <a:gd name="connsiteY131" fmla="*/ 3865533 h 5552421"/>
              <a:gd name="connsiteX132" fmla="*/ 5308444 w 6364927"/>
              <a:gd name="connsiteY132" fmla="*/ 3893599 h 5552421"/>
              <a:gd name="connsiteX133" fmla="*/ 5303589 w 6364927"/>
              <a:gd name="connsiteY133" fmla="*/ 3993223 h 5552421"/>
              <a:gd name="connsiteX134" fmla="*/ 5422835 w 6364927"/>
              <a:gd name="connsiteY134" fmla="*/ 3939547 h 5552421"/>
              <a:gd name="connsiteX135" fmla="*/ 5391605 w 6364927"/>
              <a:gd name="connsiteY135" fmla="*/ 4069711 h 5552421"/>
              <a:gd name="connsiteX136" fmla="*/ 5354509 w 6364927"/>
              <a:gd name="connsiteY136" fmla="*/ 4167598 h 5552421"/>
              <a:gd name="connsiteX137" fmla="*/ 5333118 w 6364927"/>
              <a:gd name="connsiteY137" fmla="*/ 4185064 h 5552421"/>
              <a:gd name="connsiteX138" fmla="*/ 5259930 w 6364927"/>
              <a:gd name="connsiteY138" fmla="*/ 4242678 h 5552421"/>
              <a:gd name="connsiteX139" fmla="*/ 5217533 w 6364927"/>
              <a:gd name="connsiteY139" fmla="*/ 4277389 h 5552421"/>
              <a:gd name="connsiteX140" fmla="*/ 5224850 w 6364927"/>
              <a:gd name="connsiteY140" fmla="*/ 4344495 h 5552421"/>
              <a:gd name="connsiteX141" fmla="*/ 5422967 w 6364927"/>
              <a:gd name="connsiteY141" fmla="*/ 4285970 h 5552421"/>
              <a:gd name="connsiteX142" fmla="*/ 5472621 w 6364927"/>
              <a:gd name="connsiteY142" fmla="*/ 4361203 h 5552421"/>
              <a:gd name="connsiteX143" fmla="*/ 5544486 w 6364927"/>
              <a:gd name="connsiteY143" fmla="*/ 4355310 h 5552421"/>
              <a:gd name="connsiteX144" fmla="*/ 5585939 w 6364927"/>
              <a:gd name="connsiteY144" fmla="*/ 4361910 h 5552421"/>
              <a:gd name="connsiteX145" fmla="*/ 5568778 w 6364927"/>
              <a:gd name="connsiteY145" fmla="*/ 4397313 h 5552421"/>
              <a:gd name="connsiteX146" fmla="*/ 5456849 w 6364927"/>
              <a:gd name="connsiteY146" fmla="*/ 4518096 h 5552421"/>
              <a:gd name="connsiteX147" fmla="*/ 5750484 w 6364927"/>
              <a:gd name="connsiteY147" fmla="*/ 4332992 h 5552421"/>
              <a:gd name="connsiteX148" fmla="*/ 5751181 w 6364927"/>
              <a:gd name="connsiteY148" fmla="*/ 4398831 h 5552421"/>
              <a:gd name="connsiteX149" fmla="*/ 5669284 w 6364927"/>
              <a:gd name="connsiteY149" fmla="*/ 4517533 h 5552421"/>
              <a:gd name="connsiteX150" fmla="*/ 5742221 w 6364927"/>
              <a:gd name="connsiteY150" fmla="*/ 4556880 h 5552421"/>
              <a:gd name="connsiteX151" fmla="*/ 5790744 w 6364927"/>
              <a:gd name="connsiteY151" fmla="*/ 4835572 h 5552421"/>
              <a:gd name="connsiteX152" fmla="*/ 5850432 w 6364927"/>
              <a:gd name="connsiteY152" fmla="*/ 4852009 h 5552421"/>
              <a:gd name="connsiteX153" fmla="*/ 5949235 w 6364927"/>
              <a:gd name="connsiteY153" fmla="*/ 4784676 h 5552421"/>
              <a:gd name="connsiteX154" fmla="*/ 5856113 w 6364927"/>
              <a:gd name="connsiteY154" fmla="*/ 4904775 h 5552421"/>
              <a:gd name="connsiteX155" fmla="*/ 5979396 w 6364927"/>
              <a:gd name="connsiteY155" fmla="*/ 4869145 h 5552421"/>
              <a:gd name="connsiteX156" fmla="*/ 5894030 w 6364927"/>
              <a:gd name="connsiteY156" fmla="*/ 4949088 h 5552421"/>
              <a:gd name="connsiteX157" fmla="*/ 5989176 w 6364927"/>
              <a:gd name="connsiteY157" fmla="*/ 4951133 h 5552421"/>
              <a:gd name="connsiteX158" fmla="*/ 5953404 w 6364927"/>
              <a:gd name="connsiteY158" fmla="*/ 4997299 h 5552421"/>
              <a:gd name="connsiteX159" fmla="*/ 5924949 w 6364927"/>
              <a:gd name="connsiteY159" fmla="*/ 5110571 h 5552421"/>
              <a:gd name="connsiteX160" fmla="*/ 6012332 w 6364927"/>
              <a:gd name="connsiteY160" fmla="*/ 5034558 h 5552421"/>
              <a:gd name="connsiteX161" fmla="*/ 6102619 w 6364927"/>
              <a:gd name="connsiteY161" fmla="*/ 5028202 h 5552421"/>
              <a:gd name="connsiteX162" fmla="*/ 6113661 w 6364927"/>
              <a:gd name="connsiteY162" fmla="*/ 5047294 h 5552421"/>
              <a:gd name="connsiteX163" fmla="*/ 6113030 w 6364927"/>
              <a:gd name="connsiteY163" fmla="*/ 5154666 h 5552421"/>
              <a:gd name="connsiteX164" fmla="*/ 6163821 w 6364927"/>
              <a:gd name="connsiteY164" fmla="*/ 5242490 h 5552421"/>
              <a:gd name="connsiteX165" fmla="*/ 6171695 w 6364927"/>
              <a:gd name="connsiteY165" fmla="*/ 5272825 h 5552421"/>
              <a:gd name="connsiteX166" fmla="*/ 6171960 w 6364927"/>
              <a:gd name="connsiteY166" fmla="*/ 5272847 h 5552421"/>
              <a:gd name="connsiteX167" fmla="*/ 6160393 w 6364927"/>
              <a:gd name="connsiteY167" fmla="*/ 5281399 h 5552421"/>
              <a:gd name="connsiteX168" fmla="*/ 6144817 w 6364927"/>
              <a:gd name="connsiteY168" fmla="*/ 5319261 h 5552421"/>
              <a:gd name="connsiteX169" fmla="*/ 6077770 w 6364927"/>
              <a:gd name="connsiteY169" fmla="*/ 5167441 h 5552421"/>
              <a:gd name="connsiteX170" fmla="*/ 6055714 w 6364927"/>
              <a:gd name="connsiteY170" fmla="*/ 5308401 h 5552421"/>
              <a:gd name="connsiteX171" fmla="*/ 6011604 w 6364927"/>
              <a:gd name="connsiteY171" fmla="*/ 5405920 h 5552421"/>
              <a:gd name="connsiteX172" fmla="*/ 6007193 w 6364927"/>
              <a:gd name="connsiteY172" fmla="*/ 5411239 h 5552421"/>
              <a:gd name="connsiteX173" fmla="*/ 6007193 w 6364927"/>
              <a:gd name="connsiteY173" fmla="*/ 5400601 h 5552421"/>
              <a:gd name="connsiteX174" fmla="*/ 5923384 w 6364927"/>
              <a:gd name="connsiteY174" fmla="*/ 5340981 h 5552421"/>
              <a:gd name="connsiteX175" fmla="*/ 5918972 w 6364927"/>
              <a:gd name="connsiteY175" fmla="*/ 5232602 h 5552421"/>
              <a:gd name="connsiteX176" fmla="*/ 5905740 w 6364927"/>
              <a:gd name="connsiteY176" fmla="*/ 5205341 h 5552421"/>
              <a:gd name="connsiteX177" fmla="*/ 5879273 w 6364927"/>
              <a:gd name="connsiteY177" fmla="*/ 5183842 h 5552421"/>
              <a:gd name="connsiteX178" fmla="*/ 5782230 w 6364927"/>
              <a:gd name="connsiteY178" fmla="*/ 5183842 h 5552421"/>
              <a:gd name="connsiteX179" fmla="*/ 5694010 w 6364927"/>
              <a:gd name="connsiteY179" fmla="*/ 5237921 h 5552421"/>
              <a:gd name="connsiteX180" fmla="*/ 5591674 w 6364927"/>
              <a:gd name="connsiteY180" fmla="*/ 5281361 h 5552421"/>
              <a:gd name="connsiteX181" fmla="*/ 5547564 w 6364927"/>
              <a:gd name="connsiteY181" fmla="*/ 5221742 h 5552421"/>
              <a:gd name="connsiteX182" fmla="*/ 5560797 w 6364927"/>
              <a:gd name="connsiteY182" fmla="*/ 5248781 h 5552421"/>
              <a:gd name="connsiteX183" fmla="*/ 5556386 w 6364927"/>
              <a:gd name="connsiteY183" fmla="*/ 5303082 h 5552421"/>
              <a:gd name="connsiteX184" fmla="*/ 5521098 w 6364927"/>
              <a:gd name="connsiteY184" fmla="*/ 5275821 h 5552421"/>
              <a:gd name="connsiteX185" fmla="*/ 5494632 w 6364927"/>
              <a:gd name="connsiteY185" fmla="*/ 5216422 h 5552421"/>
              <a:gd name="connsiteX186" fmla="*/ 5450521 w 6364927"/>
              <a:gd name="connsiteY186" fmla="*/ 5243240 h 5552421"/>
              <a:gd name="connsiteX187" fmla="*/ 5349068 w 6364927"/>
              <a:gd name="connsiteY187" fmla="*/ 5118682 h 5552421"/>
              <a:gd name="connsiteX188" fmla="*/ 5322601 w 6364927"/>
              <a:gd name="connsiteY188" fmla="*/ 5113141 h 5552421"/>
              <a:gd name="connsiteX189" fmla="*/ 5296135 w 6364927"/>
              <a:gd name="connsiteY189" fmla="*/ 5096961 h 5552421"/>
              <a:gd name="connsiteX190" fmla="*/ 5184977 w 6364927"/>
              <a:gd name="connsiteY190" fmla="*/ 5026482 h 5552421"/>
              <a:gd name="connsiteX191" fmla="*/ 5154100 w 6364927"/>
              <a:gd name="connsiteY191" fmla="*/ 5037342 h 5552421"/>
              <a:gd name="connsiteX192" fmla="*/ 5109990 w 6364927"/>
              <a:gd name="connsiteY192" fmla="*/ 5107822 h 5552421"/>
              <a:gd name="connsiteX193" fmla="*/ 5070290 w 6364927"/>
              <a:gd name="connsiteY193" fmla="*/ 5178301 h 5552421"/>
              <a:gd name="connsiteX194" fmla="*/ 5017358 w 6364927"/>
              <a:gd name="connsiteY194" fmla="*/ 5194481 h 5552421"/>
              <a:gd name="connsiteX195" fmla="*/ 4937960 w 6364927"/>
              <a:gd name="connsiteY195" fmla="*/ 5205341 h 5552421"/>
              <a:gd name="connsiteX196" fmla="*/ 4933548 w 6364927"/>
              <a:gd name="connsiteY196" fmla="*/ 5346522 h 5552421"/>
              <a:gd name="connsiteX197" fmla="*/ 4866501 w 6364927"/>
              <a:gd name="connsiteY197" fmla="*/ 5243240 h 5552421"/>
              <a:gd name="connsiteX198" fmla="*/ 4901789 w 6364927"/>
              <a:gd name="connsiteY198" fmla="*/ 5232602 h 5552421"/>
              <a:gd name="connsiteX199" fmla="*/ 4901789 w 6364927"/>
              <a:gd name="connsiteY199" fmla="*/ 5129542 h 5552421"/>
              <a:gd name="connsiteX200" fmla="*/ 4875323 w 6364927"/>
              <a:gd name="connsiteY200" fmla="*/ 5113141 h 5552421"/>
              <a:gd name="connsiteX201" fmla="*/ 4844446 w 6364927"/>
              <a:gd name="connsiteY201" fmla="*/ 5156581 h 5552421"/>
              <a:gd name="connsiteX202" fmla="*/ 4830330 w 6364927"/>
              <a:gd name="connsiteY202" fmla="*/ 5194481 h 5552421"/>
              <a:gd name="connsiteX203" fmla="*/ 4737698 w 6364927"/>
              <a:gd name="connsiteY203" fmla="*/ 5275821 h 5552421"/>
              <a:gd name="connsiteX204" fmla="*/ 4750932 w 6364927"/>
              <a:gd name="connsiteY204" fmla="*/ 5086101 h 5552421"/>
              <a:gd name="connsiteX205" fmla="*/ 4702410 w 6364927"/>
              <a:gd name="connsiteY205" fmla="*/ 5140402 h 5552421"/>
              <a:gd name="connsiteX206" fmla="*/ 4675944 w 6364927"/>
              <a:gd name="connsiteY206" fmla="*/ 5026482 h 5552421"/>
              <a:gd name="connsiteX207" fmla="*/ 4636245 w 6364927"/>
              <a:gd name="connsiteY207" fmla="*/ 5010302 h 5552421"/>
              <a:gd name="connsiteX208" fmla="*/ 4614190 w 6364927"/>
              <a:gd name="connsiteY208" fmla="*/ 5048202 h 5552421"/>
              <a:gd name="connsiteX209" fmla="*/ 4548024 w 6364927"/>
              <a:gd name="connsiteY209" fmla="*/ 5048202 h 5552421"/>
              <a:gd name="connsiteX210" fmla="*/ 4512736 w 6364927"/>
              <a:gd name="connsiteY210" fmla="*/ 5151262 h 5552421"/>
              <a:gd name="connsiteX211" fmla="*/ 4450982 w 6364927"/>
              <a:gd name="connsiteY211" fmla="*/ 5107822 h 5552421"/>
              <a:gd name="connsiteX212" fmla="*/ 4388345 w 6364927"/>
              <a:gd name="connsiteY212" fmla="*/ 5113141 h 5552421"/>
              <a:gd name="connsiteX213" fmla="*/ 4361879 w 6364927"/>
              <a:gd name="connsiteY213" fmla="*/ 5151262 h 5552421"/>
              <a:gd name="connsiteX214" fmla="*/ 4322180 w 6364927"/>
              <a:gd name="connsiteY214" fmla="*/ 4983041 h 5552421"/>
              <a:gd name="connsiteX215" fmla="*/ 4282480 w 6364927"/>
              <a:gd name="connsiteY215" fmla="*/ 5281361 h 5552421"/>
              <a:gd name="connsiteX216" fmla="*/ 4269248 w 6364927"/>
              <a:gd name="connsiteY216" fmla="*/ 5183842 h 5552421"/>
              <a:gd name="connsiteX217" fmla="*/ 4269248 w 6364927"/>
              <a:gd name="connsiteY217" fmla="*/ 5086101 h 5552421"/>
              <a:gd name="connsiteX218" fmla="*/ 4203082 w 6364927"/>
              <a:gd name="connsiteY218" fmla="*/ 5221742 h 5552421"/>
              <a:gd name="connsiteX219" fmla="*/ 4172204 w 6364927"/>
              <a:gd name="connsiteY219" fmla="*/ 5237921 h 5552421"/>
              <a:gd name="connsiteX220" fmla="*/ 4145738 w 6364927"/>
              <a:gd name="connsiteY220" fmla="*/ 5205341 h 5552421"/>
              <a:gd name="connsiteX221" fmla="*/ 4163382 w 6364927"/>
              <a:gd name="connsiteY221" fmla="*/ 5178301 h 5552421"/>
              <a:gd name="connsiteX222" fmla="*/ 4172204 w 6364927"/>
              <a:gd name="connsiteY222" fmla="*/ 5145721 h 5552421"/>
              <a:gd name="connsiteX223" fmla="*/ 4172204 w 6364927"/>
              <a:gd name="connsiteY223" fmla="*/ 4999221 h 5552421"/>
              <a:gd name="connsiteX224" fmla="*/ 4167794 w 6364927"/>
              <a:gd name="connsiteY224" fmla="*/ 4993901 h 5552421"/>
              <a:gd name="connsiteX225" fmla="*/ 4141328 w 6364927"/>
              <a:gd name="connsiteY225" fmla="*/ 5010302 h 5552421"/>
              <a:gd name="connsiteX226" fmla="*/ 4044285 w 6364927"/>
              <a:gd name="connsiteY226" fmla="*/ 5161900 h 5552421"/>
              <a:gd name="connsiteX227" fmla="*/ 4035463 w 6364927"/>
              <a:gd name="connsiteY227" fmla="*/ 5178301 h 5552421"/>
              <a:gd name="connsiteX228" fmla="*/ 4008997 w 6364927"/>
              <a:gd name="connsiteY228" fmla="*/ 5080560 h 5552421"/>
              <a:gd name="connsiteX229" fmla="*/ 3977237 w 6364927"/>
              <a:gd name="connsiteY229" fmla="*/ 5232602 h 5552421"/>
              <a:gd name="connsiteX230" fmla="*/ 3941949 w 6364927"/>
              <a:gd name="connsiteY230" fmla="*/ 5319261 h 5552421"/>
              <a:gd name="connsiteX231" fmla="*/ 3906661 w 6364927"/>
              <a:gd name="connsiteY231" fmla="*/ 5232602 h 5552421"/>
              <a:gd name="connsiteX232" fmla="*/ 3897839 w 6364927"/>
              <a:gd name="connsiteY232" fmla="*/ 5227061 h 5552421"/>
              <a:gd name="connsiteX233" fmla="*/ 3866962 w 6364927"/>
              <a:gd name="connsiteY233" fmla="*/ 5286681 h 5552421"/>
              <a:gd name="connsiteX234" fmla="*/ 3853729 w 6364927"/>
              <a:gd name="connsiteY234" fmla="*/ 5237921 h 5552421"/>
              <a:gd name="connsiteX235" fmla="*/ 3787563 w 6364927"/>
              <a:gd name="connsiteY235" fmla="*/ 5303082 h 5552421"/>
              <a:gd name="connsiteX236" fmla="*/ 3739042 w 6364927"/>
              <a:gd name="connsiteY236" fmla="*/ 5319261 h 5552421"/>
              <a:gd name="connsiteX237" fmla="*/ 3730220 w 6364927"/>
              <a:gd name="connsiteY237" fmla="*/ 5389741 h 5552421"/>
              <a:gd name="connsiteX238" fmla="*/ 3734631 w 6364927"/>
              <a:gd name="connsiteY238" fmla="*/ 5286681 h 5552421"/>
              <a:gd name="connsiteX239" fmla="*/ 3739042 w 6364927"/>
              <a:gd name="connsiteY239" fmla="*/ 5129542 h 5552421"/>
              <a:gd name="connsiteX240" fmla="*/ 3593478 w 6364927"/>
              <a:gd name="connsiteY240" fmla="*/ 5216422 h 5552421"/>
              <a:gd name="connsiteX241" fmla="*/ 3535252 w 6364927"/>
              <a:gd name="connsiteY241" fmla="*/ 5161900 h 5552421"/>
              <a:gd name="connsiteX242" fmla="*/ 3526430 w 6364927"/>
              <a:gd name="connsiteY242" fmla="*/ 5053743 h 5552421"/>
              <a:gd name="connsiteX243" fmla="*/ 3477909 w 6364927"/>
              <a:gd name="connsiteY243" fmla="*/ 5232602 h 5552421"/>
              <a:gd name="connsiteX244" fmla="*/ 3442621 w 6364927"/>
              <a:gd name="connsiteY244" fmla="*/ 5113141 h 5552421"/>
              <a:gd name="connsiteX245" fmla="*/ 3429388 w 6364927"/>
              <a:gd name="connsiteY245" fmla="*/ 4993901 h 5552421"/>
              <a:gd name="connsiteX246" fmla="*/ 3416155 w 6364927"/>
              <a:gd name="connsiteY246" fmla="*/ 5042661 h 5552421"/>
              <a:gd name="connsiteX247" fmla="*/ 3429388 w 6364927"/>
              <a:gd name="connsiteY247" fmla="*/ 5140402 h 5552421"/>
              <a:gd name="connsiteX248" fmla="*/ 3376455 w 6364927"/>
              <a:gd name="connsiteY248" fmla="*/ 5200022 h 5552421"/>
              <a:gd name="connsiteX249" fmla="*/ 3341167 w 6364927"/>
              <a:gd name="connsiteY249" fmla="*/ 5216422 h 5552421"/>
              <a:gd name="connsiteX250" fmla="*/ 3301468 w 6364927"/>
              <a:gd name="connsiteY250" fmla="*/ 5275821 h 5552421"/>
              <a:gd name="connsiteX251" fmla="*/ 3257357 w 6364927"/>
              <a:gd name="connsiteY251" fmla="*/ 5297762 h 5552421"/>
              <a:gd name="connsiteX252" fmla="*/ 3222069 w 6364927"/>
              <a:gd name="connsiteY252" fmla="*/ 5324580 h 5552421"/>
              <a:gd name="connsiteX253" fmla="*/ 3208836 w 6364927"/>
              <a:gd name="connsiteY253" fmla="*/ 5433181 h 5552421"/>
              <a:gd name="connsiteX254" fmla="*/ 3182370 w 6364927"/>
              <a:gd name="connsiteY254" fmla="*/ 5471081 h 5552421"/>
              <a:gd name="connsiteX255" fmla="*/ 3155904 w 6364927"/>
              <a:gd name="connsiteY255" fmla="*/ 5438500 h 5552421"/>
              <a:gd name="connsiteX256" fmla="*/ 3136495 w 6364927"/>
              <a:gd name="connsiteY256" fmla="*/ 5384421 h 5552421"/>
              <a:gd name="connsiteX257" fmla="*/ 3070330 w 6364927"/>
              <a:gd name="connsiteY257" fmla="*/ 5373340 h 5552421"/>
              <a:gd name="connsiteX258" fmla="*/ 3070330 w 6364927"/>
              <a:gd name="connsiteY258" fmla="*/ 5248781 h 5552421"/>
              <a:gd name="connsiteX259" fmla="*/ 2968876 w 6364927"/>
              <a:gd name="connsiteY259" fmla="*/ 5503439 h 5552421"/>
              <a:gd name="connsiteX260" fmla="*/ 2929177 w 6364927"/>
              <a:gd name="connsiteY260" fmla="*/ 5449360 h 5552421"/>
              <a:gd name="connsiteX261" fmla="*/ 2924766 w 6364927"/>
              <a:gd name="connsiteY261" fmla="*/ 5552421 h 5552421"/>
              <a:gd name="connsiteX262" fmla="*/ 2854189 w 6364927"/>
              <a:gd name="connsiteY262" fmla="*/ 5395060 h 5552421"/>
              <a:gd name="connsiteX263" fmla="*/ 2849778 w 6364927"/>
              <a:gd name="connsiteY263" fmla="*/ 5378659 h 5552421"/>
              <a:gd name="connsiteX264" fmla="*/ 2796846 w 6364927"/>
              <a:gd name="connsiteY264" fmla="*/ 5151262 h 5552421"/>
              <a:gd name="connsiteX265" fmla="*/ 2770380 w 6364927"/>
              <a:gd name="connsiteY265" fmla="*/ 5118682 h 5552421"/>
              <a:gd name="connsiteX266" fmla="*/ 2743913 w 6364927"/>
              <a:gd name="connsiteY266" fmla="*/ 5324580 h 5552421"/>
              <a:gd name="connsiteX267" fmla="*/ 2739502 w 6364927"/>
              <a:gd name="connsiteY267" fmla="*/ 5205341 h 5552421"/>
              <a:gd name="connsiteX268" fmla="*/ 2712154 w 6364927"/>
              <a:gd name="connsiteY268" fmla="*/ 5096961 h 5552421"/>
              <a:gd name="connsiteX269" fmla="*/ 2645989 w 6364927"/>
              <a:gd name="connsiteY269" fmla="*/ 5216422 h 5552421"/>
              <a:gd name="connsiteX270" fmla="*/ 2615111 w 6364927"/>
              <a:gd name="connsiteY270" fmla="*/ 5254100 h 5552421"/>
              <a:gd name="connsiteX271" fmla="*/ 2566590 w 6364927"/>
              <a:gd name="connsiteY271" fmla="*/ 5340981 h 5552421"/>
              <a:gd name="connsiteX272" fmla="*/ 2557768 w 6364927"/>
              <a:gd name="connsiteY272" fmla="*/ 5389741 h 5552421"/>
              <a:gd name="connsiteX273" fmla="*/ 2513658 w 6364927"/>
              <a:gd name="connsiteY273" fmla="*/ 5330121 h 5552421"/>
              <a:gd name="connsiteX274" fmla="*/ 2425437 w 6364927"/>
              <a:gd name="connsiteY274" fmla="*/ 5324580 h 5552421"/>
              <a:gd name="connsiteX275" fmla="*/ 2372505 w 6364927"/>
              <a:gd name="connsiteY275" fmla="*/ 5378659 h 5552421"/>
              <a:gd name="connsiteX276" fmla="*/ 2301046 w 6364927"/>
              <a:gd name="connsiteY276" fmla="*/ 5378659 h 5552421"/>
              <a:gd name="connsiteX277" fmla="*/ 2248114 w 6364927"/>
              <a:gd name="connsiteY277" fmla="*/ 5373340 h 5552421"/>
              <a:gd name="connsiteX278" fmla="*/ 2181948 w 6364927"/>
              <a:gd name="connsiteY278" fmla="*/ 5449360 h 5552421"/>
              <a:gd name="connsiteX279" fmla="*/ 2181948 w 6364927"/>
              <a:gd name="connsiteY279" fmla="*/ 5378659 h 5552421"/>
              <a:gd name="connsiteX280" fmla="*/ 2155482 w 6364927"/>
              <a:gd name="connsiteY280" fmla="*/ 5438500 h 5552421"/>
              <a:gd name="connsiteX281" fmla="*/ 2142249 w 6364927"/>
              <a:gd name="connsiteY281" fmla="*/ 5335440 h 5552421"/>
              <a:gd name="connsiteX282" fmla="*/ 2067262 w 6364927"/>
              <a:gd name="connsiteY282" fmla="*/ 5303082 h 5552421"/>
              <a:gd name="connsiteX283" fmla="*/ 1987863 w 6364927"/>
              <a:gd name="connsiteY283" fmla="*/ 5384421 h 5552421"/>
              <a:gd name="connsiteX284" fmla="*/ 1801718 w 6364927"/>
              <a:gd name="connsiteY284" fmla="*/ 5319261 h 5552421"/>
              <a:gd name="connsiteX285" fmla="*/ 1792896 w 6364927"/>
              <a:gd name="connsiteY285" fmla="*/ 5395060 h 5552421"/>
              <a:gd name="connsiteX286" fmla="*/ 1744374 w 6364927"/>
              <a:gd name="connsiteY286" fmla="*/ 5303082 h 5552421"/>
              <a:gd name="connsiteX287" fmla="*/ 1748785 w 6364927"/>
              <a:gd name="connsiteY287" fmla="*/ 5161900 h 5552421"/>
              <a:gd name="connsiteX288" fmla="*/ 1731141 w 6364927"/>
              <a:gd name="connsiteY288" fmla="*/ 5156581 h 5552421"/>
              <a:gd name="connsiteX289" fmla="*/ 1704675 w 6364927"/>
              <a:gd name="connsiteY289" fmla="*/ 5303082 h 5552421"/>
              <a:gd name="connsiteX290" fmla="*/ 1589988 w 6364927"/>
              <a:gd name="connsiteY290" fmla="*/ 5243240 h 5552421"/>
              <a:gd name="connsiteX291" fmla="*/ 1616454 w 6364927"/>
              <a:gd name="connsiteY291" fmla="*/ 5135083 h 5552421"/>
              <a:gd name="connsiteX292" fmla="*/ 1532645 w 6364927"/>
              <a:gd name="connsiteY292" fmla="*/ 5086101 h 5552421"/>
              <a:gd name="connsiteX293" fmla="*/ 1497357 w 6364927"/>
              <a:gd name="connsiteY293" fmla="*/ 5237921 h 5552421"/>
              <a:gd name="connsiteX294" fmla="*/ 1386199 w 6364927"/>
              <a:gd name="connsiteY294" fmla="*/ 5292000 h 5552421"/>
              <a:gd name="connsiteX295" fmla="*/ 1358850 w 6364927"/>
              <a:gd name="connsiteY295" fmla="*/ 5368021 h 5552421"/>
              <a:gd name="connsiteX296" fmla="*/ 1314740 w 6364927"/>
              <a:gd name="connsiteY296" fmla="*/ 5373340 h 5552421"/>
              <a:gd name="connsiteX297" fmla="*/ 1266219 w 6364927"/>
              <a:gd name="connsiteY297" fmla="*/ 5227061 h 5552421"/>
              <a:gd name="connsiteX298" fmla="*/ 1275041 w 6364927"/>
              <a:gd name="connsiteY298" fmla="*/ 5492579 h 5552421"/>
              <a:gd name="connsiteX299" fmla="*/ 1213286 w 6364927"/>
              <a:gd name="connsiteY299" fmla="*/ 5438500 h 5552421"/>
              <a:gd name="connsiteX300" fmla="*/ 1164765 w 6364927"/>
              <a:gd name="connsiteY300" fmla="*/ 5389741 h 5552421"/>
              <a:gd name="connsiteX301" fmla="*/ 1120655 w 6364927"/>
              <a:gd name="connsiteY301" fmla="*/ 5384421 h 5552421"/>
              <a:gd name="connsiteX302" fmla="*/ 841878 w 6364927"/>
              <a:gd name="connsiteY302" fmla="*/ 5292000 h 5552421"/>
              <a:gd name="connsiteX303" fmla="*/ 780123 w 6364927"/>
              <a:gd name="connsiteY303" fmla="*/ 5357160 h 5552421"/>
              <a:gd name="connsiteX304" fmla="*/ 784534 w 6364927"/>
              <a:gd name="connsiteY304" fmla="*/ 5416780 h 5552421"/>
              <a:gd name="connsiteX305" fmla="*/ 771301 w 6364927"/>
              <a:gd name="connsiteY305" fmla="*/ 5454680 h 5552421"/>
              <a:gd name="connsiteX306" fmla="*/ 736013 w 6364927"/>
              <a:gd name="connsiteY306" fmla="*/ 5422321 h 5552421"/>
              <a:gd name="connsiteX307" fmla="*/ 731602 w 6364927"/>
              <a:gd name="connsiteY307" fmla="*/ 5357160 h 5552421"/>
              <a:gd name="connsiteX308" fmla="*/ 713958 w 6364927"/>
              <a:gd name="connsiteY308" fmla="*/ 5357160 h 5552421"/>
              <a:gd name="connsiteX309" fmla="*/ 687492 w 6364927"/>
              <a:gd name="connsiteY309" fmla="*/ 5416780 h 5552421"/>
              <a:gd name="connsiteX310" fmla="*/ 674259 w 6364927"/>
              <a:gd name="connsiteY310" fmla="*/ 5330121 h 5552421"/>
              <a:gd name="connsiteX311" fmla="*/ 669847 w 6364927"/>
              <a:gd name="connsiteY311" fmla="*/ 5330121 h 5552421"/>
              <a:gd name="connsiteX312" fmla="*/ 665436 w 6364927"/>
              <a:gd name="connsiteY312" fmla="*/ 5330121 h 5552421"/>
              <a:gd name="connsiteX313" fmla="*/ 652203 w 6364927"/>
              <a:gd name="connsiteY313" fmla="*/ 5373340 h 5552421"/>
              <a:gd name="connsiteX314" fmla="*/ 624855 w 6364927"/>
              <a:gd name="connsiteY314" fmla="*/ 5395060 h 5552421"/>
              <a:gd name="connsiteX315" fmla="*/ 602800 w 6364927"/>
              <a:gd name="connsiteY315" fmla="*/ 5362480 h 5552421"/>
              <a:gd name="connsiteX316" fmla="*/ 514579 w 6364927"/>
              <a:gd name="connsiteY316" fmla="*/ 5259641 h 5552421"/>
              <a:gd name="connsiteX317" fmla="*/ 479291 w 6364927"/>
              <a:gd name="connsiteY317" fmla="*/ 5481941 h 5552421"/>
              <a:gd name="connsiteX318" fmla="*/ 267562 w 6364927"/>
              <a:gd name="connsiteY318" fmla="*/ 5411239 h 5552421"/>
              <a:gd name="connsiteX319" fmla="*/ 227862 w 6364927"/>
              <a:gd name="connsiteY319" fmla="*/ 5465761 h 5552421"/>
              <a:gd name="connsiteX320" fmla="*/ 187281 w 6364927"/>
              <a:gd name="connsiteY320" fmla="*/ 5492579 h 5552421"/>
              <a:gd name="connsiteX321" fmla="*/ 99060 w 6364927"/>
              <a:gd name="connsiteY321" fmla="*/ 5487260 h 5552421"/>
              <a:gd name="connsiteX322" fmla="*/ 15251 w 6364927"/>
              <a:gd name="connsiteY322" fmla="*/ 5340981 h 5552421"/>
              <a:gd name="connsiteX323" fmla="*/ 11278 w 6364927"/>
              <a:gd name="connsiteY323" fmla="*/ 5346268 h 5552421"/>
              <a:gd name="connsiteX324" fmla="*/ 524 w 6364927"/>
              <a:gd name="connsiteY324" fmla="*/ 5307700 h 5552421"/>
              <a:gd name="connsiteX325" fmla="*/ 15484 w 6364927"/>
              <a:gd name="connsiteY325" fmla="*/ 5255311 h 5552421"/>
              <a:gd name="connsiteX326" fmla="*/ 32691 w 6364927"/>
              <a:gd name="connsiteY326" fmla="*/ 5145477 h 5552421"/>
              <a:gd name="connsiteX327" fmla="*/ 106617 w 6364927"/>
              <a:gd name="connsiteY327" fmla="*/ 5139539 h 5552421"/>
              <a:gd name="connsiteX328" fmla="*/ 76668 w 6364927"/>
              <a:gd name="connsiteY328" fmla="*/ 5136483 h 5552421"/>
              <a:gd name="connsiteX329" fmla="*/ 32902 w 6364927"/>
              <a:gd name="connsiteY329" fmla="*/ 5104040 h 5552421"/>
              <a:gd name="connsiteX330" fmla="*/ 74695 w 6364927"/>
              <a:gd name="connsiteY330" fmla="*/ 5088490 h 5552421"/>
              <a:gd name="connsiteX331" fmla="*/ 139107 w 6364927"/>
              <a:gd name="connsiteY331" fmla="*/ 5097415 h 5552421"/>
              <a:gd name="connsiteX332" fmla="*/ 139654 w 6364927"/>
              <a:gd name="connsiteY332" fmla="*/ 5045795 h 5552421"/>
              <a:gd name="connsiteX333" fmla="*/ 299014 w 6364927"/>
              <a:gd name="connsiteY333" fmla="*/ 5025498 h 5552421"/>
              <a:gd name="connsiteX334" fmla="*/ 317705 w 6364927"/>
              <a:gd name="connsiteY334" fmla="*/ 5005958 h 5552421"/>
              <a:gd name="connsiteX335" fmla="*/ 345428 w 6364927"/>
              <a:gd name="connsiteY335" fmla="*/ 4992041 h 5552421"/>
              <a:gd name="connsiteX336" fmla="*/ 464008 w 6364927"/>
              <a:gd name="connsiteY336" fmla="*/ 4934925 h 5552421"/>
              <a:gd name="connsiteX337" fmla="*/ 471107 w 6364927"/>
              <a:gd name="connsiteY337" fmla="*/ 4902973 h 5552421"/>
              <a:gd name="connsiteX338" fmla="*/ 434587 w 6364927"/>
              <a:gd name="connsiteY338" fmla="*/ 4828277 h 5552421"/>
              <a:gd name="connsiteX339" fmla="*/ 395736 w 6364927"/>
              <a:gd name="connsiteY339" fmla="*/ 4757327 h 5552421"/>
              <a:gd name="connsiteX340" fmla="*/ 409976 w 6364927"/>
              <a:gd name="connsiteY340" fmla="*/ 4703840 h 5552421"/>
              <a:gd name="connsiteX341" fmla="*/ 442719 w 6364927"/>
              <a:gd name="connsiteY341" fmla="*/ 4630696 h 5552421"/>
              <a:gd name="connsiteX342" fmla="*/ 325198 w 6364927"/>
              <a:gd name="connsiteY342" fmla="*/ 4552337 h 5552421"/>
              <a:gd name="connsiteX343" fmla="*/ 448312 w 6364927"/>
              <a:gd name="connsiteY343" fmla="*/ 4550003 h 5552421"/>
              <a:gd name="connsiteX344" fmla="*/ 438693 w 6364927"/>
              <a:gd name="connsiteY344" fmla="*/ 4585583 h 5552421"/>
              <a:gd name="connsiteX345" fmla="*/ 526184 w 6364927"/>
              <a:gd name="connsiteY345" fmla="*/ 4640050 h 5552421"/>
              <a:gd name="connsiteX346" fmla="*/ 554094 w 6364927"/>
              <a:gd name="connsiteY346" fmla="*/ 4626251 h 5552421"/>
              <a:gd name="connsiteX347" fmla="*/ 533536 w 6364927"/>
              <a:gd name="connsiteY347" fmla="*/ 4577079 h 5552421"/>
              <a:gd name="connsiteX348" fmla="*/ 508821 w 6364927"/>
              <a:gd name="connsiteY348" fmla="*/ 4545067 h 5552421"/>
              <a:gd name="connsiteX349" fmla="*/ 488726 w 6364927"/>
              <a:gd name="connsiteY349" fmla="*/ 4423440 h 5552421"/>
              <a:gd name="connsiteX350" fmla="*/ 642790 w 6364927"/>
              <a:gd name="connsiteY350" fmla="*/ 4534942 h 5552421"/>
              <a:gd name="connsiteX351" fmla="*/ 622337 w 6364927"/>
              <a:gd name="connsiteY351" fmla="*/ 4465052 h 5552421"/>
              <a:gd name="connsiteX352" fmla="*/ 733035 w 6364927"/>
              <a:gd name="connsiteY352" fmla="*/ 4502792 h 5552421"/>
              <a:gd name="connsiteX353" fmla="*/ 767751 w 6364927"/>
              <a:gd name="connsiteY353" fmla="*/ 4477641 h 5552421"/>
              <a:gd name="connsiteX354" fmla="*/ 747233 w 6364927"/>
              <a:gd name="connsiteY354" fmla="*/ 4438888 h 5552421"/>
              <a:gd name="connsiteX355" fmla="*/ 782202 w 6364927"/>
              <a:gd name="connsiteY355" fmla="*/ 4382718 h 5552421"/>
              <a:gd name="connsiteX356" fmla="*/ 713362 w 6364927"/>
              <a:gd name="connsiteY356" fmla="*/ 4298293 h 5552421"/>
              <a:gd name="connsiteX357" fmla="*/ 782877 w 6364927"/>
              <a:gd name="connsiteY357" fmla="*/ 4268826 h 5552421"/>
              <a:gd name="connsiteX358" fmla="*/ 811465 w 6364927"/>
              <a:gd name="connsiteY358" fmla="*/ 4212841 h 5552421"/>
              <a:gd name="connsiteX359" fmla="*/ 793091 w 6364927"/>
              <a:gd name="connsiteY359" fmla="*/ 4170226 h 5552421"/>
              <a:gd name="connsiteX360" fmla="*/ 956879 w 6364927"/>
              <a:gd name="connsiteY360" fmla="*/ 4225429 h 5552421"/>
              <a:gd name="connsiteX361" fmla="*/ 724608 w 6364927"/>
              <a:gd name="connsiteY361" fmla="*/ 4034063 h 5552421"/>
              <a:gd name="connsiteX362" fmla="*/ 814388 w 6364927"/>
              <a:gd name="connsiteY362" fmla="*/ 4074369 h 5552421"/>
              <a:gd name="connsiteX363" fmla="*/ 897364 w 6364927"/>
              <a:gd name="connsiteY363" fmla="*/ 4126026 h 5552421"/>
              <a:gd name="connsiteX364" fmla="*/ 817183 w 6364927"/>
              <a:gd name="connsiteY364" fmla="*/ 3998169 h 5552421"/>
              <a:gd name="connsiteX365" fmla="*/ 819767 w 6364927"/>
              <a:gd name="connsiteY365" fmla="*/ 3963405 h 5552421"/>
              <a:gd name="connsiteX366" fmla="*/ 861413 w 6364927"/>
              <a:gd name="connsiteY366" fmla="*/ 3958157 h 5552421"/>
              <a:gd name="connsiteX367" fmla="*/ 875043 w 6364927"/>
              <a:gd name="connsiteY367" fmla="*/ 3987426 h 5552421"/>
              <a:gd name="connsiteX368" fmla="*/ 898038 w 6364927"/>
              <a:gd name="connsiteY368" fmla="*/ 4012134 h 5552421"/>
              <a:gd name="connsiteX369" fmla="*/ 1022407 w 6364927"/>
              <a:gd name="connsiteY369" fmla="*/ 4089560 h 5552421"/>
              <a:gd name="connsiteX370" fmla="*/ 1029254 w 6364927"/>
              <a:gd name="connsiteY370" fmla="*/ 4088627 h 5552421"/>
              <a:gd name="connsiteX371" fmla="*/ 1029318 w 6364927"/>
              <a:gd name="connsiteY371" fmla="*/ 4057491 h 5552421"/>
              <a:gd name="connsiteX372" fmla="*/ 951910 w 6364927"/>
              <a:gd name="connsiteY372" fmla="*/ 3894988 h 5552421"/>
              <a:gd name="connsiteX373" fmla="*/ 942649 w 6364927"/>
              <a:gd name="connsiteY373" fmla="*/ 3878831 h 5552421"/>
              <a:gd name="connsiteX374" fmla="*/ 1039612 w 6364927"/>
              <a:gd name="connsiteY374" fmla="*/ 3908019 h 5552421"/>
              <a:gd name="connsiteX375" fmla="*/ 927324 w 6364927"/>
              <a:gd name="connsiteY375" fmla="*/ 3800703 h 5552421"/>
              <a:gd name="connsiteX376" fmla="*/ 872407 w 6364927"/>
              <a:gd name="connsiteY376" fmla="*/ 3724946 h 5552421"/>
              <a:gd name="connsiteX377" fmla="*/ 964624 w 6364927"/>
              <a:gd name="connsiteY377" fmla="*/ 3740789 h 5552421"/>
              <a:gd name="connsiteX378" fmla="*/ 973991 w 6364927"/>
              <a:gd name="connsiteY378" fmla="*/ 3736228 h 5552421"/>
              <a:gd name="connsiteX379" fmla="*/ 939696 w 6364927"/>
              <a:gd name="connsiteY379" fmla="*/ 3678506 h 5552421"/>
              <a:gd name="connsiteX380" fmla="*/ 988084 w 6364927"/>
              <a:gd name="connsiteY380" fmla="*/ 3693042 h 5552421"/>
              <a:gd name="connsiteX381" fmla="*/ 967736 w 6364927"/>
              <a:gd name="connsiteY381" fmla="*/ 3602434 h 5552421"/>
              <a:gd name="connsiteX382" fmla="*/ 979645 w 6364927"/>
              <a:gd name="connsiteY382" fmla="*/ 3552692 h 5552421"/>
              <a:gd name="connsiteX383" fmla="*/ 924475 w 6364927"/>
              <a:gd name="connsiteY383" fmla="*/ 3507954 h 5552421"/>
              <a:gd name="connsiteX384" fmla="*/ 1009634 w 6364927"/>
              <a:gd name="connsiteY384" fmla="*/ 3566166 h 5552421"/>
              <a:gd name="connsiteX385" fmla="*/ 1140703 w 6364927"/>
              <a:gd name="connsiteY385" fmla="*/ 3652960 h 5552421"/>
              <a:gd name="connsiteX386" fmla="*/ 1143879 w 6364927"/>
              <a:gd name="connsiteY386" fmla="*/ 3483469 h 5552421"/>
              <a:gd name="connsiteX387" fmla="*/ 1220937 w 6364927"/>
              <a:gd name="connsiteY387" fmla="*/ 3462855 h 5552421"/>
              <a:gd name="connsiteX388" fmla="*/ 1317417 w 6364927"/>
              <a:gd name="connsiteY388" fmla="*/ 3512528 h 5552421"/>
              <a:gd name="connsiteX389" fmla="*/ 1191222 w 6364927"/>
              <a:gd name="connsiteY389" fmla="*/ 3376808 h 5552421"/>
              <a:gd name="connsiteX390" fmla="*/ 1311286 w 6364927"/>
              <a:gd name="connsiteY390" fmla="*/ 3409987 h 5552421"/>
              <a:gd name="connsiteX391" fmla="*/ 1419506 w 6364927"/>
              <a:gd name="connsiteY391" fmla="*/ 3461772 h 5552421"/>
              <a:gd name="connsiteX392" fmla="*/ 1385106 w 6364927"/>
              <a:gd name="connsiteY392" fmla="*/ 3424768 h 5552421"/>
              <a:gd name="connsiteX393" fmla="*/ 1295137 w 6364927"/>
              <a:gd name="connsiteY393" fmla="*/ 3384345 h 5552421"/>
              <a:gd name="connsiteX394" fmla="*/ 1272500 w 6364927"/>
              <a:gd name="connsiteY394" fmla="*/ 3307900 h 5552421"/>
              <a:gd name="connsiteX395" fmla="*/ 1277226 w 6364927"/>
              <a:gd name="connsiteY395" fmla="*/ 3269275 h 5552421"/>
              <a:gd name="connsiteX396" fmla="*/ 1247783 w 6364927"/>
              <a:gd name="connsiteY396" fmla="*/ 3204181 h 5552421"/>
              <a:gd name="connsiteX397" fmla="*/ 1252468 w 6364927"/>
              <a:gd name="connsiteY397" fmla="*/ 3155138 h 5552421"/>
              <a:gd name="connsiteX398" fmla="*/ 1248352 w 6364927"/>
              <a:gd name="connsiteY398" fmla="*/ 3111007 h 5552421"/>
              <a:gd name="connsiteX399" fmla="*/ 1163151 w 6364927"/>
              <a:gd name="connsiteY399" fmla="*/ 3042377 h 5552421"/>
              <a:gd name="connsiteX400" fmla="*/ 1144965 w 6364927"/>
              <a:gd name="connsiteY400" fmla="*/ 2999879 h 5552421"/>
              <a:gd name="connsiteX401" fmla="*/ 1186611 w 6364927"/>
              <a:gd name="connsiteY401" fmla="*/ 2994630 h 5552421"/>
              <a:gd name="connsiteX402" fmla="*/ 1242777 w 6364927"/>
              <a:gd name="connsiteY402" fmla="*/ 3006735 h 5552421"/>
              <a:gd name="connsiteX403" fmla="*/ 1287154 w 6364927"/>
              <a:gd name="connsiteY403" fmla="*/ 2956421 h 5552421"/>
              <a:gd name="connsiteX404" fmla="*/ 1392895 w 6364927"/>
              <a:gd name="connsiteY404" fmla="*/ 3022251 h 5552421"/>
              <a:gd name="connsiteX405" fmla="*/ 1230327 w 6364927"/>
              <a:gd name="connsiteY405" fmla="*/ 2801536 h 5552421"/>
              <a:gd name="connsiteX406" fmla="*/ 1297218 w 6364927"/>
              <a:gd name="connsiteY406" fmla="*/ 2796415 h 5552421"/>
              <a:gd name="connsiteX407" fmla="*/ 1212058 w 6364927"/>
              <a:gd name="connsiteY407" fmla="*/ 2738203 h 5552421"/>
              <a:gd name="connsiteX408" fmla="*/ 1382946 w 6364927"/>
              <a:gd name="connsiteY408" fmla="*/ 2761454 h 5552421"/>
              <a:gd name="connsiteX409" fmla="*/ 1399201 w 6364927"/>
              <a:gd name="connsiteY409" fmla="*/ 2766377 h 5552421"/>
              <a:gd name="connsiteX410" fmla="*/ 1620220 w 6364927"/>
              <a:gd name="connsiteY410" fmla="*/ 2841622 h 5552421"/>
              <a:gd name="connsiteX411" fmla="*/ 1661866 w 6364927"/>
              <a:gd name="connsiteY411" fmla="*/ 2836373 h 5552421"/>
              <a:gd name="connsiteX412" fmla="*/ 1501060 w 6364927"/>
              <a:gd name="connsiteY412" fmla="*/ 2705087 h 5552421"/>
              <a:gd name="connsiteX413" fmla="*/ 1604617 w 6364927"/>
              <a:gd name="connsiteY413" fmla="*/ 2764361 h 5552421"/>
              <a:gd name="connsiteX414" fmla="*/ 1711077 w 6364927"/>
              <a:gd name="connsiteY414" fmla="*/ 2798423 h 5552421"/>
              <a:gd name="connsiteX415" fmla="*/ 1644632 w 6364927"/>
              <a:gd name="connsiteY415" fmla="*/ 2679118 h 5552421"/>
              <a:gd name="connsiteX416" fmla="*/ 1628965 w 6364927"/>
              <a:gd name="connsiteY416" fmla="*/ 2632992 h 5552421"/>
              <a:gd name="connsiteX417" fmla="*/ 1580853 w 6364927"/>
              <a:gd name="connsiteY417" fmla="*/ 2545884 h 5552421"/>
              <a:gd name="connsiteX418" fmla="*/ 1544122 w 6364927"/>
              <a:gd name="connsiteY418" fmla="*/ 2512625 h 5552421"/>
              <a:gd name="connsiteX419" fmla="*/ 1618048 w 6364927"/>
              <a:gd name="connsiteY419" fmla="*/ 2506688 h 5552421"/>
              <a:gd name="connsiteX420" fmla="*/ 1669377 w 6364927"/>
              <a:gd name="connsiteY420" fmla="*/ 2434723 h 5552421"/>
              <a:gd name="connsiteX421" fmla="*/ 1651443 w 6364927"/>
              <a:gd name="connsiteY421" fmla="*/ 2361206 h 5552421"/>
              <a:gd name="connsiteX422" fmla="*/ 1689209 w 6364927"/>
              <a:gd name="connsiteY422" fmla="*/ 2300543 h 5552421"/>
              <a:gd name="connsiteX423" fmla="*/ 1721700 w 6364927"/>
              <a:gd name="connsiteY423" fmla="*/ 2258418 h 5552421"/>
              <a:gd name="connsiteX424" fmla="*/ 1692132 w 6364927"/>
              <a:gd name="connsiteY424" fmla="*/ 2162071 h 5552421"/>
              <a:gd name="connsiteX425" fmla="*/ 1752153 w 6364927"/>
              <a:gd name="connsiteY425" fmla="*/ 2199437 h 5552421"/>
              <a:gd name="connsiteX426" fmla="*/ 1715339 w 6364927"/>
              <a:gd name="connsiteY426" fmla="*/ 2145343 h 5552421"/>
              <a:gd name="connsiteX427" fmla="*/ 1809824 w 6364927"/>
              <a:gd name="connsiteY427" fmla="*/ 2188577 h 5552421"/>
              <a:gd name="connsiteX428" fmla="*/ 1876925 w 6364927"/>
              <a:gd name="connsiteY428" fmla="*/ 2142019 h 5552421"/>
              <a:gd name="connsiteX429" fmla="*/ 1849836 w 6364927"/>
              <a:gd name="connsiteY429" fmla="*/ 2031627 h 5552421"/>
              <a:gd name="connsiteX430" fmla="*/ 2003532 w 6364927"/>
              <a:gd name="connsiteY430" fmla="*/ 1908040 h 5552421"/>
              <a:gd name="connsiteX431" fmla="*/ 1943846 w 6364927"/>
              <a:gd name="connsiteY431" fmla="*/ 1860491 h 5552421"/>
              <a:gd name="connsiteX432" fmla="*/ 2047573 w 6364927"/>
              <a:gd name="connsiteY432" fmla="*/ 1867910 h 5552421"/>
              <a:gd name="connsiteX433" fmla="*/ 2165095 w 6364927"/>
              <a:gd name="connsiteY433" fmla="*/ 1946270 h 5552421"/>
              <a:gd name="connsiteX434" fmla="*/ 2178936 w 6364927"/>
              <a:gd name="connsiteY434" fmla="*/ 1934103 h 5552421"/>
              <a:gd name="connsiteX435" fmla="*/ 2068555 w 6364927"/>
              <a:gd name="connsiteY435" fmla="*/ 1834209 h 5552421"/>
              <a:gd name="connsiteX436" fmla="*/ 2179968 w 6364927"/>
              <a:gd name="connsiteY436" fmla="*/ 1768474 h 5552421"/>
              <a:gd name="connsiteX437" fmla="*/ 2257799 w 6364927"/>
              <a:gd name="connsiteY437" fmla="*/ 1848104 h 5552421"/>
              <a:gd name="connsiteX438" fmla="*/ 2343675 w 6364927"/>
              <a:gd name="connsiteY438" fmla="*/ 1802843 h 5552421"/>
              <a:gd name="connsiteX439" fmla="*/ 2233440 w 6364927"/>
              <a:gd name="connsiteY439" fmla="*/ 1692648 h 5552421"/>
              <a:gd name="connsiteX440" fmla="*/ 2246279 w 6364927"/>
              <a:gd name="connsiteY440" fmla="*/ 1569701 h 5552421"/>
              <a:gd name="connsiteX441" fmla="*/ 2196197 w 6364927"/>
              <a:gd name="connsiteY441" fmla="*/ 1506307 h 5552421"/>
              <a:gd name="connsiteX442" fmla="*/ 2214993 w 6364927"/>
              <a:gd name="connsiteY442" fmla="*/ 1466049 h 5552421"/>
              <a:gd name="connsiteX443" fmla="*/ 2364818 w 6364927"/>
              <a:gd name="connsiteY443" fmla="*/ 1502168 h 5552421"/>
              <a:gd name="connsiteX444" fmla="*/ 2134749 w 6364927"/>
              <a:gd name="connsiteY444" fmla="*/ 1369329 h 5552421"/>
              <a:gd name="connsiteX445" fmla="*/ 2213296 w 6364927"/>
              <a:gd name="connsiteY445" fmla="*/ 1345485 h 5552421"/>
              <a:gd name="connsiteX446" fmla="*/ 2280333 w 6364927"/>
              <a:gd name="connsiteY446" fmla="*/ 1330063 h 5552421"/>
              <a:gd name="connsiteX447" fmla="*/ 2308161 w 6364927"/>
              <a:gd name="connsiteY447" fmla="*/ 1295428 h 5552421"/>
              <a:gd name="connsiteX448" fmla="*/ 2533956 w 6364927"/>
              <a:gd name="connsiteY448" fmla="*/ 1107611 h 5552421"/>
              <a:gd name="connsiteX449" fmla="*/ 2511277 w 6364927"/>
              <a:gd name="connsiteY449" fmla="*/ 1020748 h 5552421"/>
              <a:gd name="connsiteX450" fmla="*/ 2458332 w 6364927"/>
              <a:gd name="connsiteY450" fmla="*/ 992984 h 5552421"/>
              <a:gd name="connsiteX451" fmla="*/ 2433152 w 6364927"/>
              <a:gd name="connsiteY451" fmla="*/ 961720 h 5552421"/>
              <a:gd name="connsiteX452" fmla="*/ 2479273 w 6364927"/>
              <a:gd name="connsiteY452" fmla="*/ 948864 h 5552421"/>
              <a:gd name="connsiteX453" fmla="*/ 2536920 w 6364927"/>
              <a:gd name="connsiteY453" fmla="*/ 979557 h 5552421"/>
              <a:gd name="connsiteX454" fmla="*/ 2546246 w 6364927"/>
              <a:gd name="connsiteY454" fmla="*/ 964579 h 5552421"/>
              <a:gd name="connsiteX455" fmla="*/ 2509620 w 6364927"/>
              <a:gd name="connsiteY455" fmla="*/ 910601 h 5552421"/>
              <a:gd name="connsiteX456" fmla="*/ 2590181 w 6364927"/>
              <a:gd name="connsiteY456" fmla="*/ 945167 h 5552421"/>
              <a:gd name="connsiteX457" fmla="*/ 2592513 w 6364927"/>
              <a:gd name="connsiteY457" fmla="*/ 941422 h 5552421"/>
              <a:gd name="connsiteX458" fmla="*/ 2594844 w 6364927"/>
              <a:gd name="connsiteY458" fmla="*/ 937678 h 5552421"/>
              <a:gd name="connsiteX459" fmla="*/ 2565148 w 6364927"/>
              <a:gd name="connsiteY459" fmla="*/ 903603 h 5552421"/>
              <a:gd name="connsiteX460" fmla="*/ 2561163 w 6364927"/>
              <a:gd name="connsiteY460" fmla="*/ 868906 h 5552421"/>
              <a:gd name="connsiteX461" fmla="*/ 2600478 w 6364927"/>
              <a:gd name="connsiteY461" fmla="*/ 867402 h 5552421"/>
              <a:gd name="connsiteX462" fmla="*/ 2734405 w 6364927"/>
              <a:gd name="connsiteY462" fmla="*/ 846860 h 5552421"/>
              <a:gd name="connsiteX463" fmla="*/ 2564339 w 6364927"/>
              <a:gd name="connsiteY463" fmla="*/ 699416 h 5552421"/>
              <a:gd name="connsiteX464" fmla="*/ 2736259 w 6364927"/>
              <a:gd name="connsiteY464" fmla="*/ 557039 h 5552421"/>
              <a:gd name="connsiteX465" fmla="*/ 2710955 w 6364927"/>
              <a:gd name="connsiteY465" fmla="*/ 494522 h 5552421"/>
              <a:gd name="connsiteX466" fmla="*/ 2709637 w 6364927"/>
              <a:gd name="connsiteY466" fmla="*/ 445897 h 5552421"/>
              <a:gd name="connsiteX467" fmla="*/ 2760777 w 6364927"/>
              <a:gd name="connsiteY467" fmla="*/ 373816 h 5552421"/>
              <a:gd name="connsiteX468" fmla="*/ 2929252 w 6364927"/>
              <a:gd name="connsiteY468" fmla="*/ 379976 h 5552421"/>
              <a:gd name="connsiteX469" fmla="*/ 2973798 w 6364927"/>
              <a:gd name="connsiteY469" fmla="*/ 277809 h 5552421"/>
              <a:gd name="connsiteX470" fmla="*/ 3140035 w 6364927"/>
              <a:gd name="connsiteY470" fmla="*/ 81724 h 5552421"/>
              <a:gd name="connsiteX471" fmla="*/ 3147401 w 6364927"/>
              <a:gd name="connsiteY471" fmla="*/ 106542 h 5552421"/>
              <a:gd name="connsiteX472" fmla="*/ 3234202 w 6364927"/>
              <a:gd name="connsiteY472" fmla="*/ 111757 h 5552421"/>
              <a:gd name="connsiteX473" fmla="*/ 3021704 w 6364927"/>
              <a:gd name="connsiteY473" fmla="*/ 198982 h 5552421"/>
              <a:gd name="connsiteX474" fmla="*/ 2990505 w 6364927"/>
              <a:gd name="connsiteY474" fmla="*/ 196234 h 5552421"/>
              <a:gd name="connsiteX475" fmla="*/ 3005107 w 6364927"/>
              <a:gd name="connsiteY475" fmla="*/ 182875 h 5552421"/>
              <a:gd name="connsiteX476" fmla="*/ 3039686 w 6364927"/>
              <a:gd name="connsiteY476" fmla="*/ 161909 h 5552421"/>
              <a:gd name="connsiteX477" fmla="*/ 3129995 w 6364927"/>
              <a:gd name="connsiteY477" fmla="*/ 98624 h 5552421"/>
              <a:gd name="connsiteX478" fmla="*/ 3139834 w 6364927"/>
              <a:gd name="connsiteY478" fmla="*/ 84371 h 5552421"/>
              <a:gd name="connsiteX479" fmla="*/ 3093889 w 6364927"/>
              <a:gd name="connsiteY479" fmla="*/ 0 h 5552421"/>
              <a:gd name="connsiteX480" fmla="*/ 3105597 w 6364927"/>
              <a:gd name="connsiteY480" fmla="*/ 4456 h 5552421"/>
              <a:gd name="connsiteX481" fmla="*/ 3152592 w 6364927"/>
              <a:gd name="connsiteY481" fmla="*/ 16960 h 5552421"/>
              <a:gd name="connsiteX482" fmla="*/ 3151171 w 6364927"/>
              <a:gd name="connsiteY482" fmla="*/ 22196 h 5552421"/>
              <a:gd name="connsiteX483" fmla="*/ 3139499 w 6364927"/>
              <a:gd name="connsiteY483" fmla="*/ 69021 h 5552421"/>
              <a:gd name="connsiteX484" fmla="*/ 3131932 w 6364927"/>
              <a:gd name="connsiteY484" fmla="*/ 58181 h 5552421"/>
              <a:gd name="connsiteX485" fmla="*/ 3111955 w 6364927"/>
              <a:gd name="connsiteY485" fmla="*/ 45825 h 5552421"/>
              <a:gd name="connsiteX486" fmla="*/ 3076016 w 6364927"/>
              <a:gd name="connsiteY486" fmla="*/ 24824 h 5552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Lst>
            <a:rect l="l" t="t" r="r" b="b"/>
            <a:pathLst>
              <a:path w="6364927" h="5552421">
                <a:moveTo>
                  <a:pt x="6255989" y="5288703"/>
                </a:moveTo>
                <a:lnTo>
                  <a:pt x="6256633" y="5289197"/>
                </a:lnTo>
                <a:cubicBezTo>
                  <a:pt x="6263495" y="5292872"/>
                  <a:pt x="6270356" y="5296547"/>
                  <a:pt x="6273669" y="5302275"/>
                </a:cubicBezTo>
                <a:cubicBezTo>
                  <a:pt x="6284143" y="5342078"/>
                  <a:pt x="6307550" y="5328541"/>
                  <a:pt x="6338341" y="5305638"/>
                </a:cubicBezTo>
                <a:lnTo>
                  <a:pt x="6353495" y="5296297"/>
                </a:lnTo>
                <a:lnTo>
                  <a:pt x="6364927" y="5316029"/>
                </a:lnTo>
                <a:lnTo>
                  <a:pt x="6361174" y="5318389"/>
                </a:lnTo>
                <a:cubicBezTo>
                  <a:pt x="6342548" y="5332147"/>
                  <a:pt x="6326365" y="5347268"/>
                  <a:pt x="6311999" y="5363376"/>
                </a:cubicBezTo>
                <a:lnTo>
                  <a:pt x="6278329" y="5408157"/>
                </a:lnTo>
                <a:lnTo>
                  <a:pt x="6275149" y="5406491"/>
                </a:lnTo>
                <a:cubicBezTo>
                  <a:pt x="6255920" y="5398897"/>
                  <a:pt x="6238552" y="5401931"/>
                  <a:pt x="6228626" y="5438500"/>
                </a:cubicBezTo>
                <a:cubicBezTo>
                  <a:pt x="6224216" y="5459999"/>
                  <a:pt x="6210982" y="5481941"/>
                  <a:pt x="6193338" y="5476400"/>
                </a:cubicBezTo>
                <a:cubicBezTo>
                  <a:pt x="6171284" y="5471081"/>
                  <a:pt x="6184516" y="5443820"/>
                  <a:pt x="6184516" y="5427640"/>
                </a:cubicBezTo>
                <a:cubicBezTo>
                  <a:pt x="6184516" y="5378659"/>
                  <a:pt x="6206572" y="5335440"/>
                  <a:pt x="6241860" y="5319261"/>
                </a:cubicBezTo>
                <a:cubicBezTo>
                  <a:pt x="6257299" y="5311171"/>
                  <a:pt x="6258401" y="5300311"/>
                  <a:pt x="6256196" y="5289451"/>
                </a:cubicBezTo>
                <a:close/>
                <a:moveTo>
                  <a:pt x="2968165" y="245883"/>
                </a:moveTo>
                <a:lnTo>
                  <a:pt x="2986957" y="259205"/>
                </a:lnTo>
                <a:cubicBezTo>
                  <a:pt x="2998992" y="273264"/>
                  <a:pt x="3008929" y="290447"/>
                  <a:pt x="3033442" y="283914"/>
                </a:cubicBezTo>
                <a:cubicBezTo>
                  <a:pt x="3002083" y="327528"/>
                  <a:pt x="2994388" y="378857"/>
                  <a:pt x="2956404" y="411016"/>
                </a:cubicBezTo>
                <a:cubicBezTo>
                  <a:pt x="3027513" y="436134"/>
                  <a:pt x="3063853" y="369257"/>
                  <a:pt x="3117671" y="343228"/>
                </a:cubicBezTo>
                <a:cubicBezTo>
                  <a:pt x="3145683" y="327028"/>
                  <a:pt x="3178115" y="328654"/>
                  <a:pt x="3210547" y="330280"/>
                </a:cubicBezTo>
                <a:cubicBezTo>
                  <a:pt x="3265814" y="328890"/>
                  <a:pt x="3202218" y="380956"/>
                  <a:pt x="3243292" y="397967"/>
                </a:cubicBezTo>
                <a:cubicBezTo>
                  <a:pt x="3263923" y="401323"/>
                  <a:pt x="3212312" y="431170"/>
                  <a:pt x="3193322" y="452344"/>
                </a:cubicBezTo>
                <a:cubicBezTo>
                  <a:pt x="3190926" y="458825"/>
                  <a:pt x="3181333" y="464373"/>
                  <a:pt x="3176728" y="467036"/>
                </a:cubicBezTo>
                <a:cubicBezTo>
                  <a:pt x="3143540" y="496421"/>
                  <a:pt x="3097103" y="502895"/>
                  <a:pt x="3081773" y="562716"/>
                </a:cubicBezTo>
                <a:cubicBezTo>
                  <a:pt x="3068460" y="626467"/>
                  <a:pt x="3058871" y="642204"/>
                  <a:pt x="3134961" y="644059"/>
                </a:cubicBezTo>
                <a:cubicBezTo>
                  <a:pt x="3176602" y="640359"/>
                  <a:pt x="3231873" y="649159"/>
                  <a:pt x="3233513" y="673688"/>
                </a:cubicBezTo>
                <a:cubicBezTo>
                  <a:pt x="3235408" y="709281"/>
                  <a:pt x="3263043" y="713681"/>
                  <a:pt x="3288282" y="724562"/>
                </a:cubicBezTo>
                <a:cubicBezTo>
                  <a:pt x="3372638" y="762402"/>
                  <a:pt x="3379263" y="773857"/>
                  <a:pt x="3337558" y="864218"/>
                </a:cubicBezTo>
                <a:cubicBezTo>
                  <a:pt x="3332953" y="866881"/>
                  <a:pt x="3335162" y="870700"/>
                  <a:pt x="3337370" y="874518"/>
                </a:cubicBezTo>
                <a:cubicBezTo>
                  <a:pt x="3408287" y="899747"/>
                  <a:pt x="3410116" y="913976"/>
                  <a:pt x="3344120" y="962335"/>
                </a:cubicBezTo>
                <a:cubicBezTo>
                  <a:pt x="3318125" y="982464"/>
                  <a:pt x="3320145" y="996583"/>
                  <a:pt x="3319577" y="1017294"/>
                </a:cubicBezTo>
                <a:cubicBezTo>
                  <a:pt x="3327463" y="1063689"/>
                  <a:pt x="3333332" y="1106155"/>
                  <a:pt x="3288347" y="1147458"/>
                </a:cubicBezTo>
                <a:cubicBezTo>
                  <a:pt x="3269798" y="1169395"/>
                  <a:pt x="3289861" y="1193461"/>
                  <a:pt x="3305699" y="1209780"/>
                </a:cubicBezTo>
                <a:cubicBezTo>
                  <a:pt x="3319137" y="1222390"/>
                  <a:pt x="3339960" y="1225635"/>
                  <a:pt x="3348793" y="1240909"/>
                </a:cubicBezTo>
                <a:cubicBezTo>
                  <a:pt x="3375481" y="1276430"/>
                  <a:pt x="3405513" y="1274349"/>
                  <a:pt x="3443497" y="1242190"/>
                </a:cubicBezTo>
                <a:cubicBezTo>
                  <a:pt x="3471508" y="1225990"/>
                  <a:pt x="3487914" y="1221597"/>
                  <a:pt x="3517378" y="1240227"/>
                </a:cubicBezTo>
                <a:cubicBezTo>
                  <a:pt x="3549242" y="1262563"/>
                  <a:pt x="3589936" y="1289985"/>
                  <a:pt x="3646343" y="1257363"/>
                </a:cubicBezTo>
                <a:cubicBezTo>
                  <a:pt x="3679151" y="1238389"/>
                  <a:pt x="3683188" y="1256437"/>
                  <a:pt x="3673411" y="1282474"/>
                </a:cubicBezTo>
                <a:cubicBezTo>
                  <a:pt x="3671014" y="1288955"/>
                  <a:pt x="3663630" y="1298321"/>
                  <a:pt x="3675051" y="1307003"/>
                </a:cubicBezTo>
                <a:lnTo>
                  <a:pt x="3740667" y="1269055"/>
                </a:lnTo>
                <a:cubicBezTo>
                  <a:pt x="3741993" y="1325359"/>
                  <a:pt x="3695747" y="1331721"/>
                  <a:pt x="3665336" y="1344214"/>
                </a:cubicBezTo>
                <a:cubicBezTo>
                  <a:pt x="3639529" y="1354043"/>
                  <a:pt x="3625523" y="1362144"/>
                  <a:pt x="3620350" y="1385517"/>
                </a:cubicBezTo>
                <a:cubicBezTo>
                  <a:pt x="3612778" y="1405183"/>
                  <a:pt x="3631012" y="1415020"/>
                  <a:pt x="3642434" y="1423702"/>
                </a:cubicBezTo>
                <a:cubicBezTo>
                  <a:pt x="3674360" y="1457213"/>
                  <a:pt x="3718021" y="1467631"/>
                  <a:pt x="3770892" y="1472724"/>
                </a:cubicBezTo>
                <a:cubicBezTo>
                  <a:pt x="3740292" y="1495516"/>
                  <a:pt x="3709881" y="1508008"/>
                  <a:pt x="3684074" y="1517837"/>
                </a:cubicBezTo>
                <a:cubicBezTo>
                  <a:pt x="3688114" y="1546074"/>
                  <a:pt x="3720922" y="1527100"/>
                  <a:pt x="3736569" y="1543530"/>
                </a:cubicBezTo>
                <a:cubicBezTo>
                  <a:pt x="3708177" y="1570140"/>
                  <a:pt x="3679786" y="1596750"/>
                  <a:pt x="3651203" y="1623473"/>
                </a:cubicBezTo>
                <a:cubicBezTo>
                  <a:pt x="3644202" y="1632617"/>
                  <a:pt x="3620983" y="1635854"/>
                  <a:pt x="3629816" y="1651128"/>
                </a:cubicBezTo>
                <a:cubicBezTo>
                  <a:pt x="3631644" y="1665357"/>
                  <a:pt x="3648050" y="1660964"/>
                  <a:pt x="3661868" y="1663165"/>
                </a:cubicBezTo>
                <a:cubicBezTo>
                  <a:pt x="3686915" y="1674157"/>
                  <a:pt x="3724328" y="1652520"/>
                  <a:pt x="3751776" y="1667219"/>
                </a:cubicBezTo>
                <a:cubicBezTo>
                  <a:pt x="3737202" y="1696030"/>
                  <a:pt x="3695181" y="1710141"/>
                  <a:pt x="3687612" y="1739996"/>
                </a:cubicBezTo>
                <a:cubicBezTo>
                  <a:pt x="3715624" y="1723797"/>
                  <a:pt x="3741239" y="1714078"/>
                  <a:pt x="3762629" y="1696612"/>
                </a:cubicBezTo>
                <a:cubicBezTo>
                  <a:pt x="3795817" y="1667227"/>
                  <a:pt x="3813104" y="1708185"/>
                  <a:pt x="3840927" y="1702285"/>
                </a:cubicBezTo>
                <a:cubicBezTo>
                  <a:pt x="3857333" y="1697893"/>
                  <a:pt x="3847364" y="1724041"/>
                  <a:pt x="3842380" y="1737114"/>
                </a:cubicBezTo>
                <a:cubicBezTo>
                  <a:pt x="3824650" y="1793229"/>
                  <a:pt x="3826164" y="1839232"/>
                  <a:pt x="3909639" y="1831721"/>
                </a:cubicBezTo>
                <a:cubicBezTo>
                  <a:pt x="3873675" y="1877998"/>
                  <a:pt x="3817648" y="1900209"/>
                  <a:pt x="3790897" y="1951348"/>
                </a:cubicBezTo>
                <a:cubicBezTo>
                  <a:pt x="3835315" y="1930756"/>
                  <a:pt x="3870519" y="1905301"/>
                  <a:pt x="3906107" y="1879624"/>
                </a:cubicBezTo>
                <a:cubicBezTo>
                  <a:pt x="3939295" y="1850239"/>
                  <a:pt x="3976707" y="1828602"/>
                  <a:pt x="4018349" y="1824902"/>
                </a:cubicBezTo>
                <a:cubicBezTo>
                  <a:pt x="4034754" y="1820510"/>
                  <a:pt x="4059990" y="1821202"/>
                  <a:pt x="4064218" y="1839139"/>
                </a:cubicBezTo>
                <a:cubicBezTo>
                  <a:pt x="4066047" y="1853368"/>
                  <a:pt x="4045228" y="1860312"/>
                  <a:pt x="4033239" y="1872342"/>
                </a:cubicBezTo>
                <a:cubicBezTo>
                  <a:pt x="3993238" y="1900571"/>
                  <a:pt x="3949009" y="1910864"/>
                  <a:pt x="3911028" y="1953211"/>
                </a:cubicBezTo>
                <a:cubicBezTo>
                  <a:pt x="3962071" y="1944074"/>
                  <a:pt x="4008508" y="1937600"/>
                  <a:pt x="4052546" y="1927419"/>
                </a:cubicBezTo>
                <a:cubicBezTo>
                  <a:pt x="4070968" y="1926955"/>
                  <a:pt x="4089582" y="1926381"/>
                  <a:pt x="4093811" y="1944319"/>
                </a:cubicBezTo>
                <a:cubicBezTo>
                  <a:pt x="4097848" y="1962366"/>
                  <a:pt x="4086050" y="1974284"/>
                  <a:pt x="4069456" y="1988976"/>
                </a:cubicBezTo>
                <a:cubicBezTo>
                  <a:pt x="4052863" y="2003669"/>
                  <a:pt x="4041253" y="2005287"/>
                  <a:pt x="4032420" y="1990014"/>
                </a:cubicBezTo>
                <a:cubicBezTo>
                  <a:pt x="4023587" y="1974740"/>
                  <a:pt x="4011598" y="1986770"/>
                  <a:pt x="4004597" y="1995914"/>
                </a:cubicBezTo>
                <a:cubicBezTo>
                  <a:pt x="3980054" y="2050872"/>
                  <a:pt x="3931220" y="2063827"/>
                  <a:pt x="3875381" y="2075738"/>
                </a:cubicBezTo>
                <a:lnTo>
                  <a:pt x="3879798" y="2083375"/>
                </a:lnTo>
                <a:cubicBezTo>
                  <a:pt x="3889011" y="2088239"/>
                  <a:pt x="3900428" y="2086731"/>
                  <a:pt x="3904845" y="2094368"/>
                </a:cubicBezTo>
                <a:cubicBezTo>
                  <a:pt x="3944975" y="2152689"/>
                  <a:pt x="4005226" y="2138226"/>
                  <a:pt x="4068638" y="2106649"/>
                </a:cubicBezTo>
                <a:cubicBezTo>
                  <a:pt x="4080055" y="2105141"/>
                  <a:pt x="4089648" y="2099593"/>
                  <a:pt x="4112675" y="2096467"/>
                </a:cubicBezTo>
                <a:cubicBezTo>
                  <a:pt x="4091668" y="2113711"/>
                  <a:pt x="4088701" y="2130715"/>
                  <a:pt x="4070278" y="2131178"/>
                </a:cubicBezTo>
                <a:cubicBezTo>
                  <a:pt x="4054064" y="2135460"/>
                  <a:pt x="4035262" y="2146334"/>
                  <a:pt x="4041887" y="2157789"/>
                </a:cubicBezTo>
                <a:cubicBezTo>
                  <a:pt x="4046365" y="2176600"/>
                  <a:pt x="4065167" y="2165726"/>
                  <a:pt x="4079365" y="2157515"/>
                </a:cubicBezTo>
                <a:cubicBezTo>
                  <a:pt x="4116590" y="2146179"/>
                  <a:pt x="4151606" y="2131023"/>
                  <a:pt x="4186622" y="2115868"/>
                </a:cubicBezTo>
                <a:cubicBezTo>
                  <a:pt x="4212238" y="2106149"/>
                  <a:pt x="4249842" y="2084402"/>
                  <a:pt x="4265300" y="2111130"/>
                </a:cubicBezTo>
                <a:cubicBezTo>
                  <a:pt x="4285363" y="2135197"/>
                  <a:pt x="4243154" y="2159607"/>
                  <a:pt x="4224164" y="2180781"/>
                </a:cubicBezTo>
                <a:lnTo>
                  <a:pt x="4219367" y="2183555"/>
                </a:lnTo>
                <a:cubicBezTo>
                  <a:pt x="4235205" y="2199874"/>
                  <a:pt x="4275398" y="2171533"/>
                  <a:pt x="4269654" y="2205428"/>
                </a:cubicBezTo>
                <a:cubicBezTo>
                  <a:pt x="4263914" y="2249513"/>
                  <a:pt x="4272747" y="2264787"/>
                  <a:pt x="4323981" y="2255539"/>
                </a:cubicBezTo>
                <a:cubicBezTo>
                  <a:pt x="4335399" y="2254031"/>
                  <a:pt x="4354009" y="2243268"/>
                  <a:pt x="4348837" y="2266642"/>
                </a:cubicBezTo>
                <a:cubicBezTo>
                  <a:pt x="4350857" y="2280761"/>
                  <a:pt x="4352689" y="2305178"/>
                  <a:pt x="4322466" y="2307371"/>
                </a:cubicBezTo>
                <a:cubicBezTo>
                  <a:pt x="4267006" y="2308871"/>
                  <a:pt x="4240444" y="2349711"/>
                  <a:pt x="4198046" y="2384422"/>
                </a:cubicBezTo>
                <a:cubicBezTo>
                  <a:pt x="4243912" y="2388470"/>
                  <a:pt x="4283725" y="2370540"/>
                  <a:pt x="4296787" y="2403751"/>
                </a:cubicBezTo>
                <a:lnTo>
                  <a:pt x="4348397" y="2373903"/>
                </a:lnTo>
                <a:cubicBezTo>
                  <a:pt x="4322402" y="2394032"/>
                  <a:pt x="4368084" y="2418569"/>
                  <a:pt x="4335276" y="2437543"/>
                </a:cubicBezTo>
                <a:cubicBezTo>
                  <a:pt x="4332308" y="2454546"/>
                  <a:pt x="4341142" y="2469819"/>
                  <a:pt x="4338365" y="2486712"/>
                </a:cubicBezTo>
                <a:cubicBezTo>
                  <a:pt x="4343036" y="2505413"/>
                  <a:pt x="4358306" y="2542441"/>
                  <a:pt x="4316285" y="2556552"/>
                </a:cubicBezTo>
                <a:cubicBezTo>
                  <a:pt x="4285873" y="2569045"/>
                  <a:pt x="4262274" y="2582693"/>
                  <a:pt x="4240888" y="2610348"/>
                </a:cubicBezTo>
                <a:cubicBezTo>
                  <a:pt x="4303540" y="2599592"/>
                  <a:pt x="4364551" y="2564308"/>
                  <a:pt x="4427203" y="2553552"/>
                </a:cubicBezTo>
                <a:cubicBezTo>
                  <a:pt x="4383478" y="2629795"/>
                  <a:pt x="4297232" y="2664387"/>
                  <a:pt x="4235652" y="2720383"/>
                </a:cubicBezTo>
                <a:cubicBezTo>
                  <a:pt x="4258683" y="2727446"/>
                  <a:pt x="4267892" y="2722120"/>
                  <a:pt x="4279690" y="2710202"/>
                </a:cubicBezTo>
                <a:cubicBezTo>
                  <a:pt x="4310481" y="2687298"/>
                  <a:pt x="4334268" y="2663350"/>
                  <a:pt x="4367076" y="2644377"/>
                </a:cubicBezTo>
                <a:cubicBezTo>
                  <a:pt x="4395279" y="2628065"/>
                  <a:pt x="4437677" y="2593355"/>
                  <a:pt x="4442978" y="2656531"/>
                </a:cubicBezTo>
                <a:cubicBezTo>
                  <a:pt x="4442410" y="2677242"/>
                  <a:pt x="4460645" y="2687079"/>
                  <a:pt x="4486072" y="2687661"/>
                </a:cubicBezTo>
                <a:cubicBezTo>
                  <a:pt x="4523108" y="2686623"/>
                  <a:pt x="4557557" y="2692178"/>
                  <a:pt x="4601407" y="2692297"/>
                </a:cubicBezTo>
                <a:cubicBezTo>
                  <a:pt x="4582416" y="2713471"/>
                  <a:pt x="4556421" y="2733600"/>
                  <a:pt x="4593078" y="2742974"/>
                </a:cubicBezTo>
                <a:cubicBezTo>
                  <a:pt x="4620713" y="2747374"/>
                  <a:pt x="4634907" y="2728974"/>
                  <a:pt x="4656110" y="2721807"/>
                </a:cubicBezTo>
                <a:cubicBezTo>
                  <a:pt x="4695730" y="2703989"/>
                  <a:pt x="4740528" y="2672986"/>
                  <a:pt x="4765007" y="2704689"/>
                </a:cubicBezTo>
                <a:cubicBezTo>
                  <a:pt x="4783937" y="2726353"/>
                  <a:pt x="4739140" y="2757356"/>
                  <a:pt x="4722358" y="2782348"/>
                </a:cubicBezTo>
                <a:cubicBezTo>
                  <a:pt x="4696175" y="2812778"/>
                  <a:pt x="4676805" y="2844363"/>
                  <a:pt x="4734472" y="2846680"/>
                </a:cubicBezTo>
                <a:cubicBezTo>
                  <a:pt x="4706081" y="2873291"/>
                  <a:pt x="4669044" y="2874328"/>
                  <a:pt x="4642861" y="2904758"/>
                </a:cubicBezTo>
                <a:cubicBezTo>
                  <a:pt x="4730372" y="2915294"/>
                  <a:pt x="4814223" y="2887183"/>
                  <a:pt x="4895489" y="2875854"/>
                </a:cubicBezTo>
                <a:cubicBezTo>
                  <a:pt x="4894921" y="2896564"/>
                  <a:pt x="4871322" y="2910212"/>
                  <a:pt x="4870946" y="2930812"/>
                </a:cubicBezTo>
                <a:cubicBezTo>
                  <a:pt x="4895552" y="2916582"/>
                  <a:pt x="4916326" y="2901701"/>
                  <a:pt x="4945776" y="2889685"/>
                </a:cubicBezTo>
                <a:lnTo>
                  <a:pt x="4957035" y="2885934"/>
                </a:lnTo>
                <a:lnTo>
                  <a:pt x="4964182" y="2898270"/>
                </a:lnTo>
                <a:lnTo>
                  <a:pt x="4907974" y="2974446"/>
                </a:lnTo>
                <a:cubicBezTo>
                  <a:pt x="4841620" y="3070385"/>
                  <a:pt x="4781512" y="3163428"/>
                  <a:pt x="4668984" y="3220863"/>
                </a:cubicBezTo>
                <a:cubicBezTo>
                  <a:pt x="4743437" y="3208378"/>
                  <a:pt x="4795803" y="3147520"/>
                  <a:pt x="4879147" y="3151294"/>
                </a:cubicBezTo>
                <a:cubicBezTo>
                  <a:pt x="4841735" y="3172931"/>
                  <a:pt x="4811073" y="3184549"/>
                  <a:pt x="4780915" y="3208104"/>
                </a:cubicBezTo>
                <a:cubicBezTo>
                  <a:pt x="4747915" y="3227189"/>
                  <a:pt x="4694035" y="3242044"/>
                  <a:pt x="4702550" y="3278903"/>
                </a:cubicBezTo>
                <a:cubicBezTo>
                  <a:pt x="4708799" y="3310958"/>
                  <a:pt x="4762426" y="3285040"/>
                  <a:pt x="4794858" y="3286666"/>
                </a:cubicBezTo>
                <a:cubicBezTo>
                  <a:pt x="4834103" y="3289447"/>
                  <a:pt x="4892526" y="3260755"/>
                  <a:pt x="4897827" y="3323931"/>
                </a:cubicBezTo>
                <a:cubicBezTo>
                  <a:pt x="4899847" y="3338050"/>
                  <a:pt x="4921046" y="3320694"/>
                  <a:pt x="4935244" y="3312484"/>
                </a:cubicBezTo>
                <a:cubicBezTo>
                  <a:pt x="4963063" y="3296394"/>
                  <a:pt x="4996063" y="3277310"/>
                  <a:pt x="5037705" y="3273610"/>
                </a:cubicBezTo>
                <a:cubicBezTo>
                  <a:pt x="5016126" y="3301376"/>
                  <a:pt x="5004141" y="3323594"/>
                  <a:pt x="4984959" y="3344879"/>
                </a:cubicBezTo>
                <a:cubicBezTo>
                  <a:pt x="4960984" y="3379127"/>
                  <a:pt x="4976822" y="3395445"/>
                  <a:pt x="5010891" y="3411411"/>
                </a:cubicBezTo>
                <a:cubicBezTo>
                  <a:pt x="5045343" y="3427155"/>
                  <a:pt x="5105407" y="3422992"/>
                  <a:pt x="5110896" y="3475869"/>
                </a:cubicBezTo>
                <a:cubicBezTo>
                  <a:pt x="5123832" y="3530554"/>
                  <a:pt x="5155124" y="3563412"/>
                  <a:pt x="5224781" y="3553701"/>
                </a:cubicBezTo>
                <a:cubicBezTo>
                  <a:pt x="5231786" y="3554746"/>
                  <a:pt x="5238599" y="3555901"/>
                  <a:pt x="5245412" y="3557057"/>
                </a:cubicBezTo>
                <a:cubicBezTo>
                  <a:pt x="5291281" y="3571293"/>
                  <a:pt x="5245035" y="3577657"/>
                  <a:pt x="5240051" y="3590730"/>
                </a:cubicBezTo>
                <a:lnTo>
                  <a:pt x="5244468" y="3598367"/>
                </a:lnTo>
                <a:cubicBezTo>
                  <a:pt x="5251281" y="3599523"/>
                  <a:pt x="5251281" y="3599523"/>
                  <a:pt x="5258285" y="3600567"/>
                </a:cubicBezTo>
                <a:lnTo>
                  <a:pt x="5260494" y="3604385"/>
                </a:lnTo>
                <a:cubicBezTo>
                  <a:pt x="5215696" y="3635389"/>
                  <a:pt x="5170899" y="3666392"/>
                  <a:pt x="5130898" y="3694621"/>
                </a:cubicBezTo>
                <a:cubicBezTo>
                  <a:pt x="5176956" y="3698558"/>
                  <a:pt x="5176956" y="3698558"/>
                  <a:pt x="5164591" y="3731187"/>
                </a:cubicBezTo>
                <a:cubicBezTo>
                  <a:pt x="5142445" y="3779664"/>
                  <a:pt x="5153866" y="3788346"/>
                  <a:pt x="5202892" y="3775279"/>
                </a:cubicBezTo>
                <a:cubicBezTo>
                  <a:pt x="5251534" y="3762434"/>
                  <a:pt x="5271409" y="3796801"/>
                  <a:pt x="5301253" y="3805019"/>
                </a:cubicBezTo>
                <a:cubicBezTo>
                  <a:pt x="5308066" y="3806174"/>
                  <a:pt x="5305670" y="3812656"/>
                  <a:pt x="5305670" y="3812656"/>
                </a:cubicBezTo>
                <a:cubicBezTo>
                  <a:pt x="5282075" y="3836492"/>
                  <a:pt x="5302325" y="3850259"/>
                  <a:pt x="5311159" y="3865533"/>
                </a:cubicBezTo>
                <a:cubicBezTo>
                  <a:pt x="5318225" y="3877751"/>
                  <a:pt x="5322642" y="3885388"/>
                  <a:pt x="5308444" y="3893599"/>
                </a:cubicBezTo>
                <a:cubicBezTo>
                  <a:pt x="5247625" y="3928773"/>
                  <a:pt x="5281506" y="3955039"/>
                  <a:pt x="5303589" y="3993223"/>
                </a:cubicBezTo>
                <a:cubicBezTo>
                  <a:pt x="5331099" y="3921262"/>
                  <a:pt x="5378230" y="3970439"/>
                  <a:pt x="5422835" y="3939547"/>
                </a:cubicBezTo>
                <a:cubicBezTo>
                  <a:pt x="5396084" y="3990686"/>
                  <a:pt x="5371730" y="4035345"/>
                  <a:pt x="5391605" y="4069711"/>
                </a:cubicBezTo>
                <a:cubicBezTo>
                  <a:pt x="5411292" y="4114377"/>
                  <a:pt x="5387505" y="4138324"/>
                  <a:pt x="5354509" y="4167598"/>
                </a:cubicBezTo>
                <a:cubicBezTo>
                  <a:pt x="5345108" y="4173035"/>
                  <a:pt x="5330910" y="4181246"/>
                  <a:pt x="5333118" y="4185064"/>
                </a:cubicBezTo>
                <a:cubicBezTo>
                  <a:pt x="5331795" y="4236785"/>
                  <a:pt x="5285549" y="4243149"/>
                  <a:pt x="5259930" y="4242678"/>
                </a:cubicBezTo>
                <a:cubicBezTo>
                  <a:pt x="5220685" y="4239897"/>
                  <a:pt x="5215512" y="4263271"/>
                  <a:pt x="5217533" y="4277389"/>
                </a:cubicBezTo>
                <a:cubicBezTo>
                  <a:pt x="5212360" y="4300763"/>
                  <a:pt x="5211600" y="4321585"/>
                  <a:pt x="5224850" y="4344495"/>
                </a:cubicBezTo>
                <a:cubicBezTo>
                  <a:pt x="5286242" y="4298800"/>
                  <a:pt x="5353502" y="4295570"/>
                  <a:pt x="5422967" y="4285970"/>
                </a:cubicBezTo>
                <a:cubicBezTo>
                  <a:pt x="5401074" y="4345510"/>
                  <a:pt x="5412116" y="4364603"/>
                  <a:pt x="5472621" y="4361203"/>
                </a:cubicBezTo>
                <a:cubicBezTo>
                  <a:pt x="5498048" y="4361785"/>
                  <a:pt x="5521267" y="4358547"/>
                  <a:pt x="5544486" y="4355310"/>
                </a:cubicBezTo>
                <a:cubicBezTo>
                  <a:pt x="5555904" y="4353803"/>
                  <a:pt x="5577106" y="4346636"/>
                  <a:pt x="5585939" y="4361910"/>
                </a:cubicBezTo>
                <a:cubicBezTo>
                  <a:pt x="5587576" y="4376251"/>
                  <a:pt x="5573570" y="4384351"/>
                  <a:pt x="5568778" y="4397313"/>
                </a:cubicBezTo>
                <a:cubicBezTo>
                  <a:pt x="5542215" y="4438153"/>
                  <a:pt x="5493001" y="4461520"/>
                  <a:pt x="5456849" y="4518096"/>
                </a:cubicBezTo>
                <a:cubicBezTo>
                  <a:pt x="5560449" y="4447990"/>
                  <a:pt x="5654648" y="4383321"/>
                  <a:pt x="5750484" y="4332992"/>
                </a:cubicBezTo>
                <a:cubicBezTo>
                  <a:pt x="5756921" y="4354747"/>
                  <a:pt x="5769983" y="4387957"/>
                  <a:pt x="5751181" y="4398831"/>
                </a:cubicBezTo>
                <a:cubicBezTo>
                  <a:pt x="5701779" y="4432497"/>
                  <a:pt x="5723294" y="4491393"/>
                  <a:pt x="5669284" y="4517533"/>
                </a:cubicBezTo>
                <a:cubicBezTo>
                  <a:pt x="5732127" y="4506666"/>
                  <a:pt x="5732127" y="4506666"/>
                  <a:pt x="5742221" y="4556880"/>
                </a:cubicBezTo>
                <a:cubicBezTo>
                  <a:pt x="5758818" y="4650212"/>
                  <a:pt x="5770176" y="4745556"/>
                  <a:pt x="5790744" y="4835572"/>
                </a:cubicBezTo>
                <a:cubicBezTo>
                  <a:pt x="5794405" y="4874220"/>
                  <a:pt x="5808034" y="4886719"/>
                  <a:pt x="5850432" y="4852009"/>
                </a:cubicBezTo>
                <a:cubicBezTo>
                  <a:pt x="5878823" y="4825398"/>
                  <a:pt x="5916427" y="4803650"/>
                  <a:pt x="5949235" y="4784676"/>
                </a:cubicBezTo>
                <a:cubicBezTo>
                  <a:pt x="5984381" y="4856071"/>
                  <a:pt x="5900906" y="4863583"/>
                  <a:pt x="5856113" y="4904775"/>
                </a:cubicBezTo>
                <a:cubicBezTo>
                  <a:pt x="5904567" y="4902230"/>
                  <a:pt x="5937375" y="4883256"/>
                  <a:pt x="5979396" y="4869145"/>
                </a:cubicBezTo>
                <a:cubicBezTo>
                  <a:pt x="5964443" y="4908367"/>
                  <a:pt x="5924630" y="4926296"/>
                  <a:pt x="5894030" y="4949088"/>
                </a:cubicBezTo>
                <a:cubicBezTo>
                  <a:pt x="5924254" y="4946896"/>
                  <a:pt x="5956682" y="4938333"/>
                  <a:pt x="5989176" y="4951133"/>
                </a:cubicBezTo>
                <a:cubicBezTo>
                  <a:pt x="5979395" y="4966981"/>
                  <a:pt x="5972014" y="4986536"/>
                  <a:pt x="5953404" y="4997299"/>
                </a:cubicBezTo>
                <a:cubicBezTo>
                  <a:pt x="5878575" y="5030384"/>
                  <a:pt x="5898449" y="5064750"/>
                  <a:pt x="5924949" y="5110571"/>
                </a:cubicBezTo>
                <a:cubicBezTo>
                  <a:pt x="5953341" y="5083961"/>
                  <a:pt x="5983748" y="5061279"/>
                  <a:pt x="6012332" y="5034558"/>
                </a:cubicBezTo>
                <a:cubicBezTo>
                  <a:pt x="6045328" y="5005284"/>
                  <a:pt x="6072399" y="5040583"/>
                  <a:pt x="6102619" y="5028202"/>
                </a:cubicBezTo>
                <a:cubicBezTo>
                  <a:pt x="6119025" y="5023809"/>
                  <a:pt x="6113849" y="5036994"/>
                  <a:pt x="6113661" y="5047294"/>
                </a:cubicBezTo>
                <a:cubicBezTo>
                  <a:pt x="6091702" y="5085471"/>
                  <a:pt x="6093155" y="5120300"/>
                  <a:pt x="6113030" y="5154666"/>
                </a:cubicBezTo>
                <a:cubicBezTo>
                  <a:pt x="6130696" y="5185214"/>
                  <a:pt x="6164577" y="5211480"/>
                  <a:pt x="6163821" y="5242490"/>
                </a:cubicBezTo>
                <a:cubicBezTo>
                  <a:pt x="6162796" y="5259644"/>
                  <a:pt x="6166026" y="5268604"/>
                  <a:pt x="6171695" y="5272825"/>
                </a:cubicBezTo>
                <a:lnTo>
                  <a:pt x="6171960" y="5272847"/>
                </a:lnTo>
                <a:lnTo>
                  <a:pt x="6160393" y="5281399"/>
                </a:lnTo>
                <a:cubicBezTo>
                  <a:pt x="6153639" y="5289783"/>
                  <a:pt x="6148125" y="5301641"/>
                  <a:pt x="6144817" y="5319261"/>
                </a:cubicBezTo>
                <a:cubicBezTo>
                  <a:pt x="6135995" y="5243240"/>
                  <a:pt x="6091002" y="5210660"/>
                  <a:pt x="6077770" y="5167441"/>
                </a:cubicBezTo>
                <a:cubicBezTo>
                  <a:pt x="6016015" y="5200022"/>
                  <a:pt x="6051304" y="5259641"/>
                  <a:pt x="6055714" y="5308401"/>
                </a:cubicBezTo>
                <a:cubicBezTo>
                  <a:pt x="6055714" y="5351841"/>
                  <a:pt x="6042481" y="5384421"/>
                  <a:pt x="6011604" y="5405920"/>
                </a:cubicBezTo>
                <a:cubicBezTo>
                  <a:pt x="6011604" y="5411239"/>
                  <a:pt x="6011604" y="5416780"/>
                  <a:pt x="6007193" y="5411239"/>
                </a:cubicBezTo>
                <a:cubicBezTo>
                  <a:pt x="6002782" y="5411239"/>
                  <a:pt x="6007193" y="5405920"/>
                  <a:pt x="6007193" y="5400601"/>
                </a:cubicBezTo>
                <a:cubicBezTo>
                  <a:pt x="6002782" y="5330121"/>
                  <a:pt x="5980727" y="5313942"/>
                  <a:pt x="5923384" y="5340981"/>
                </a:cubicBezTo>
                <a:cubicBezTo>
                  <a:pt x="5910150" y="5286681"/>
                  <a:pt x="5905740" y="5281361"/>
                  <a:pt x="5918972" y="5232602"/>
                </a:cubicBezTo>
                <a:cubicBezTo>
                  <a:pt x="5923384" y="5210660"/>
                  <a:pt x="5918972" y="5205341"/>
                  <a:pt x="5905740" y="5205341"/>
                </a:cubicBezTo>
                <a:cubicBezTo>
                  <a:pt x="5892506" y="5205341"/>
                  <a:pt x="5888095" y="5194481"/>
                  <a:pt x="5879273" y="5183842"/>
                </a:cubicBezTo>
                <a:cubicBezTo>
                  <a:pt x="5835163" y="5129542"/>
                  <a:pt x="5826341" y="5129542"/>
                  <a:pt x="5782230" y="5183842"/>
                </a:cubicBezTo>
                <a:cubicBezTo>
                  <a:pt x="5760176" y="5210660"/>
                  <a:pt x="5738120" y="5243240"/>
                  <a:pt x="5694010" y="5237921"/>
                </a:cubicBezTo>
                <a:cubicBezTo>
                  <a:pt x="5666662" y="5232602"/>
                  <a:pt x="5613729" y="5221742"/>
                  <a:pt x="5591674" y="5281361"/>
                </a:cubicBezTo>
                <a:cubicBezTo>
                  <a:pt x="5582852" y="5254100"/>
                  <a:pt x="5587263" y="5216422"/>
                  <a:pt x="5547564" y="5221742"/>
                </a:cubicBezTo>
                <a:cubicBezTo>
                  <a:pt x="5551975" y="5232602"/>
                  <a:pt x="5556386" y="5237921"/>
                  <a:pt x="5560797" y="5248781"/>
                </a:cubicBezTo>
                <a:cubicBezTo>
                  <a:pt x="5565208" y="5265182"/>
                  <a:pt x="5574030" y="5292000"/>
                  <a:pt x="5556386" y="5303082"/>
                </a:cubicBezTo>
                <a:cubicBezTo>
                  <a:pt x="5538742" y="5308401"/>
                  <a:pt x="5529920" y="5292000"/>
                  <a:pt x="5521098" y="5275821"/>
                </a:cubicBezTo>
                <a:cubicBezTo>
                  <a:pt x="5507864" y="5259641"/>
                  <a:pt x="5503454" y="5237921"/>
                  <a:pt x="5494632" y="5216422"/>
                </a:cubicBezTo>
                <a:cubicBezTo>
                  <a:pt x="5476988" y="5221742"/>
                  <a:pt x="5468165" y="5248781"/>
                  <a:pt x="5450521" y="5243240"/>
                </a:cubicBezTo>
                <a:cubicBezTo>
                  <a:pt x="5446110" y="5205341"/>
                  <a:pt x="5384356" y="5129542"/>
                  <a:pt x="5349068" y="5118682"/>
                </a:cubicBezTo>
                <a:cubicBezTo>
                  <a:pt x="5340246" y="5118682"/>
                  <a:pt x="5327012" y="5113141"/>
                  <a:pt x="5322601" y="5113141"/>
                </a:cubicBezTo>
                <a:cubicBezTo>
                  <a:pt x="5300546" y="5135083"/>
                  <a:pt x="5300546" y="5124001"/>
                  <a:pt x="5296135" y="5096961"/>
                </a:cubicBezTo>
                <a:cubicBezTo>
                  <a:pt x="5278491" y="5015622"/>
                  <a:pt x="5251142" y="4999221"/>
                  <a:pt x="5184977" y="5026482"/>
                </a:cubicBezTo>
                <a:cubicBezTo>
                  <a:pt x="5176155" y="5031801"/>
                  <a:pt x="5162922" y="5037342"/>
                  <a:pt x="5154100" y="5037342"/>
                </a:cubicBezTo>
                <a:cubicBezTo>
                  <a:pt x="5114400" y="5037342"/>
                  <a:pt x="5105578" y="5069922"/>
                  <a:pt x="5109990" y="5107822"/>
                </a:cubicBezTo>
                <a:cubicBezTo>
                  <a:pt x="5114400" y="5145721"/>
                  <a:pt x="5105578" y="5167441"/>
                  <a:pt x="5070290" y="5178301"/>
                </a:cubicBezTo>
                <a:cubicBezTo>
                  <a:pt x="5052646" y="5178301"/>
                  <a:pt x="5017358" y="5194481"/>
                  <a:pt x="5017358" y="5194481"/>
                </a:cubicBezTo>
                <a:cubicBezTo>
                  <a:pt x="4995303" y="5243240"/>
                  <a:pt x="4964426" y="5221742"/>
                  <a:pt x="4937960" y="5205341"/>
                </a:cubicBezTo>
                <a:cubicBezTo>
                  <a:pt x="4933548" y="5254100"/>
                  <a:pt x="4933548" y="5292000"/>
                  <a:pt x="4933548" y="5346522"/>
                </a:cubicBezTo>
                <a:cubicBezTo>
                  <a:pt x="4901789" y="5308401"/>
                  <a:pt x="4853268" y="5308401"/>
                  <a:pt x="4866501" y="5243240"/>
                </a:cubicBezTo>
                <a:cubicBezTo>
                  <a:pt x="4875323" y="5205341"/>
                  <a:pt x="4888556" y="5221742"/>
                  <a:pt x="4901789" y="5232602"/>
                </a:cubicBezTo>
                <a:cubicBezTo>
                  <a:pt x="4906200" y="5200022"/>
                  <a:pt x="4929138" y="5161900"/>
                  <a:pt x="4901789" y="5129542"/>
                </a:cubicBezTo>
                <a:cubicBezTo>
                  <a:pt x="4897378" y="5118682"/>
                  <a:pt x="4884145" y="5096961"/>
                  <a:pt x="4875323" y="5113141"/>
                </a:cubicBezTo>
                <a:cubicBezTo>
                  <a:pt x="4862090" y="5124001"/>
                  <a:pt x="4830330" y="5113141"/>
                  <a:pt x="4844446" y="5156581"/>
                </a:cubicBezTo>
                <a:cubicBezTo>
                  <a:pt x="4853268" y="5172982"/>
                  <a:pt x="4840034" y="5189161"/>
                  <a:pt x="4830330" y="5194481"/>
                </a:cubicBezTo>
                <a:cubicBezTo>
                  <a:pt x="4786220" y="5205341"/>
                  <a:pt x="4759754" y="5237921"/>
                  <a:pt x="4737698" y="5275821"/>
                </a:cubicBezTo>
                <a:cubicBezTo>
                  <a:pt x="4742110" y="5216422"/>
                  <a:pt x="4746521" y="5151262"/>
                  <a:pt x="4750932" y="5086101"/>
                </a:cubicBezTo>
                <a:cubicBezTo>
                  <a:pt x="4724466" y="5096961"/>
                  <a:pt x="4728876" y="5135083"/>
                  <a:pt x="4702410" y="5140402"/>
                </a:cubicBezTo>
                <a:cubicBezTo>
                  <a:pt x="4693588" y="5102502"/>
                  <a:pt x="4680356" y="5064381"/>
                  <a:pt x="4675944" y="5026482"/>
                </a:cubicBezTo>
                <a:cubicBezTo>
                  <a:pt x="4671534" y="4977722"/>
                  <a:pt x="4653889" y="4988582"/>
                  <a:pt x="4636245" y="5010302"/>
                </a:cubicBezTo>
                <a:cubicBezTo>
                  <a:pt x="4627423" y="5021162"/>
                  <a:pt x="4618601" y="5037342"/>
                  <a:pt x="4614190" y="5048202"/>
                </a:cubicBezTo>
                <a:cubicBezTo>
                  <a:pt x="4596546" y="5086101"/>
                  <a:pt x="4578902" y="5102502"/>
                  <a:pt x="4548024" y="5048202"/>
                </a:cubicBezTo>
                <a:cubicBezTo>
                  <a:pt x="4578902" y="5113141"/>
                  <a:pt x="4534792" y="5135083"/>
                  <a:pt x="4512736" y="5151262"/>
                </a:cubicBezTo>
                <a:cubicBezTo>
                  <a:pt x="4490681" y="5167441"/>
                  <a:pt x="4468626" y="5129542"/>
                  <a:pt x="4450982" y="5107822"/>
                </a:cubicBezTo>
                <a:cubicBezTo>
                  <a:pt x="4428926" y="5080560"/>
                  <a:pt x="4405990" y="5075241"/>
                  <a:pt x="4388345" y="5113141"/>
                </a:cubicBezTo>
                <a:cubicBezTo>
                  <a:pt x="4379523" y="5124001"/>
                  <a:pt x="4370701" y="5135083"/>
                  <a:pt x="4361879" y="5151262"/>
                </a:cubicBezTo>
                <a:cubicBezTo>
                  <a:pt x="4348646" y="5096961"/>
                  <a:pt x="4348646" y="5042661"/>
                  <a:pt x="4322180" y="4983041"/>
                </a:cubicBezTo>
                <a:cubicBezTo>
                  <a:pt x="4300124" y="5086101"/>
                  <a:pt x="4370701" y="5200022"/>
                  <a:pt x="4282480" y="5281361"/>
                </a:cubicBezTo>
                <a:cubicBezTo>
                  <a:pt x="4264836" y="5248781"/>
                  <a:pt x="4269248" y="5216422"/>
                  <a:pt x="4269248" y="5183842"/>
                </a:cubicBezTo>
                <a:lnTo>
                  <a:pt x="4269248" y="5086101"/>
                </a:lnTo>
                <a:cubicBezTo>
                  <a:pt x="4242781" y="5129542"/>
                  <a:pt x="4229548" y="5183842"/>
                  <a:pt x="4203082" y="5221742"/>
                </a:cubicBezTo>
                <a:cubicBezTo>
                  <a:pt x="4194260" y="5232602"/>
                  <a:pt x="4185438" y="5243240"/>
                  <a:pt x="4172204" y="5237921"/>
                </a:cubicBezTo>
                <a:cubicBezTo>
                  <a:pt x="4158972" y="5232602"/>
                  <a:pt x="4150150" y="5221742"/>
                  <a:pt x="4145738" y="5205341"/>
                </a:cubicBezTo>
                <a:cubicBezTo>
                  <a:pt x="4141328" y="5183842"/>
                  <a:pt x="4150150" y="5178301"/>
                  <a:pt x="4163382" y="5178301"/>
                </a:cubicBezTo>
                <a:cubicBezTo>
                  <a:pt x="4185438" y="5178301"/>
                  <a:pt x="4181027" y="5161900"/>
                  <a:pt x="4172204" y="5145721"/>
                </a:cubicBezTo>
                <a:cubicBezTo>
                  <a:pt x="4150150" y="5096961"/>
                  <a:pt x="4145738" y="5048202"/>
                  <a:pt x="4172204" y="4999221"/>
                </a:cubicBezTo>
                <a:cubicBezTo>
                  <a:pt x="4167794" y="4999221"/>
                  <a:pt x="4167794" y="4999221"/>
                  <a:pt x="4167794" y="4993901"/>
                </a:cubicBezTo>
                <a:cubicBezTo>
                  <a:pt x="4158972" y="4999221"/>
                  <a:pt x="4150150" y="5010302"/>
                  <a:pt x="4141328" y="5010302"/>
                </a:cubicBezTo>
                <a:cubicBezTo>
                  <a:pt x="4066340" y="5021162"/>
                  <a:pt x="4044285" y="5080560"/>
                  <a:pt x="4044285" y="5161900"/>
                </a:cubicBezTo>
                <a:cubicBezTo>
                  <a:pt x="4044285" y="5167441"/>
                  <a:pt x="4044285" y="5178301"/>
                  <a:pt x="4035463" y="5178301"/>
                </a:cubicBezTo>
                <a:cubicBezTo>
                  <a:pt x="4000175" y="5156581"/>
                  <a:pt x="4048696" y="5102502"/>
                  <a:pt x="4008997" y="5080560"/>
                </a:cubicBezTo>
                <a:cubicBezTo>
                  <a:pt x="3990471" y="5129542"/>
                  <a:pt x="3990471" y="5183842"/>
                  <a:pt x="3977237" y="5232602"/>
                </a:cubicBezTo>
                <a:cubicBezTo>
                  <a:pt x="3972826" y="5265182"/>
                  <a:pt x="3981649" y="5319261"/>
                  <a:pt x="3941949" y="5319261"/>
                </a:cubicBezTo>
                <a:cubicBezTo>
                  <a:pt x="3911072" y="5319261"/>
                  <a:pt x="3915483" y="5265182"/>
                  <a:pt x="3906661" y="5232602"/>
                </a:cubicBezTo>
                <a:cubicBezTo>
                  <a:pt x="3906661" y="5232602"/>
                  <a:pt x="3902250" y="5232602"/>
                  <a:pt x="3897839" y="5227061"/>
                </a:cubicBezTo>
                <a:cubicBezTo>
                  <a:pt x="3889017" y="5248781"/>
                  <a:pt x="3875784" y="5265182"/>
                  <a:pt x="3866962" y="5286681"/>
                </a:cubicBezTo>
                <a:cubicBezTo>
                  <a:pt x="3849318" y="5270501"/>
                  <a:pt x="3866962" y="5248781"/>
                  <a:pt x="3853729" y="5237921"/>
                </a:cubicBezTo>
                <a:cubicBezTo>
                  <a:pt x="3814029" y="5237921"/>
                  <a:pt x="3787563" y="5254100"/>
                  <a:pt x="3787563" y="5303082"/>
                </a:cubicBezTo>
                <a:cubicBezTo>
                  <a:pt x="3783152" y="5357160"/>
                  <a:pt x="3756686" y="5330121"/>
                  <a:pt x="3739042" y="5319261"/>
                </a:cubicBezTo>
                <a:cubicBezTo>
                  <a:pt x="3739042" y="5346522"/>
                  <a:pt x="3747864" y="5368021"/>
                  <a:pt x="3730220" y="5389741"/>
                </a:cubicBezTo>
                <a:cubicBezTo>
                  <a:pt x="3703754" y="5351841"/>
                  <a:pt x="3716987" y="5313942"/>
                  <a:pt x="3734631" y="5286681"/>
                </a:cubicBezTo>
                <a:cubicBezTo>
                  <a:pt x="3769919" y="5232602"/>
                  <a:pt x="3756686" y="5189161"/>
                  <a:pt x="3739042" y="5129542"/>
                </a:cubicBezTo>
                <a:cubicBezTo>
                  <a:pt x="3677287" y="5243240"/>
                  <a:pt x="3668465" y="5248781"/>
                  <a:pt x="3593478" y="5216422"/>
                </a:cubicBezTo>
                <a:cubicBezTo>
                  <a:pt x="3575834" y="5205341"/>
                  <a:pt x="3526430" y="5205341"/>
                  <a:pt x="3535252" y="5161900"/>
                </a:cubicBezTo>
                <a:cubicBezTo>
                  <a:pt x="3544074" y="5124001"/>
                  <a:pt x="3535252" y="5091642"/>
                  <a:pt x="3526430" y="5053743"/>
                </a:cubicBezTo>
                <a:cubicBezTo>
                  <a:pt x="3491142" y="5107822"/>
                  <a:pt x="3508786" y="5178301"/>
                  <a:pt x="3477909" y="5232602"/>
                </a:cubicBezTo>
                <a:cubicBezTo>
                  <a:pt x="3451443" y="5200022"/>
                  <a:pt x="3447032" y="5156581"/>
                  <a:pt x="3442621" y="5113141"/>
                </a:cubicBezTo>
                <a:cubicBezTo>
                  <a:pt x="3438210" y="5075241"/>
                  <a:pt x="3433799" y="5037342"/>
                  <a:pt x="3429388" y="4993901"/>
                </a:cubicBezTo>
                <a:cubicBezTo>
                  <a:pt x="3407332" y="5010302"/>
                  <a:pt x="3416155" y="5026482"/>
                  <a:pt x="3416155" y="5042661"/>
                </a:cubicBezTo>
                <a:lnTo>
                  <a:pt x="3429388" y="5140402"/>
                </a:lnTo>
                <a:cubicBezTo>
                  <a:pt x="3433799" y="5200022"/>
                  <a:pt x="3424977" y="5210660"/>
                  <a:pt x="3376455" y="5200022"/>
                </a:cubicBezTo>
                <a:cubicBezTo>
                  <a:pt x="3363222" y="5200022"/>
                  <a:pt x="3349989" y="5205341"/>
                  <a:pt x="3341167" y="5216422"/>
                </a:cubicBezTo>
                <a:cubicBezTo>
                  <a:pt x="3323523" y="5232602"/>
                  <a:pt x="3310290" y="5254100"/>
                  <a:pt x="3301468" y="5275821"/>
                </a:cubicBezTo>
                <a:cubicBezTo>
                  <a:pt x="3297057" y="5292000"/>
                  <a:pt x="3288235" y="5346522"/>
                  <a:pt x="3257357" y="5297762"/>
                </a:cubicBezTo>
                <a:cubicBezTo>
                  <a:pt x="3248535" y="5286681"/>
                  <a:pt x="3222069" y="5292000"/>
                  <a:pt x="3222069" y="5324580"/>
                </a:cubicBezTo>
                <a:cubicBezTo>
                  <a:pt x="3226480" y="5362480"/>
                  <a:pt x="3217658" y="5400601"/>
                  <a:pt x="3208836" y="5433181"/>
                </a:cubicBezTo>
                <a:cubicBezTo>
                  <a:pt x="3204425" y="5449360"/>
                  <a:pt x="3195603" y="5465761"/>
                  <a:pt x="3182370" y="5471081"/>
                </a:cubicBezTo>
                <a:cubicBezTo>
                  <a:pt x="3164726" y="5471081"/>
                  <a:pt x="3160315" y="5449360"/>
                  <a:pt x="3155904" y="5438500"/>
                </a:cubicBezTo>
                <a:cubicBezTo>
                  <a:pt x="3145317" y="5422321"/>
                  <a:pt x="3145317" y="5400601"/>
                  <a:pt x="3136495" y="5384421"/>
                </a:cubicBezTo>
                <a:cubicBezTo>
                  <a:pt x="3118851" y="5351841"/>
                  <a:pt x="3105618" y="5313942"/>
                  <a:pt x="3070330" y="5373340"/>
                </a:cubicBezTo>
                <a:lnTo>
                  <a:pt x="3070330" y="5248781"/>
                </a:lnTo>
                <a:cubicBezTo>
                  <a:pt x="3021808" y="5330121"/>
                  <a:pt x="2990931" y="5411239"/>
                  <a:pt x="2968876" y="5503439"/>
                </a:cubicBezTo>
                <a:cubicBezTo>
                  <a:pt x="2951232" y="5487260"/>
                  <a:pt x="2951232" y="5459999"/>
                  <a:pt x="2929177" y="5449360"/>
                </a:cubicBezTo>
                <a:cubicBezTo>
                  <a:pt x="2929177" y="5481941"/>
                  <a:pt x="2933588" y="5514521"/>
                  <a:pt x="2924766" y="5552421"/>
                </a:cubicBezTo>
                <a:cubicBezTo>
                  <a:pt x="2893889" y="5498120"/>
                  <a:pt x="2854189" y="5459999"/>
                  <a:pt x="2854189" y="5395060"/>
                </a:cubicBezTo>
                <a:cubicBezTo>
                  <a:pt x="2854189" y="5389741"/>
                  <a:pt x="2854189" y="5384421"/>
                  <a:pt x="2849778" y="5378659"/>
                </a:cubicBezTo>
                <a:cubicBezTo>
                  <a:pt x="2801257" y="5313942"/>
                  <a:pt x="2788024" y="5237921"/>
                  <a:pt x="2796846" y="5151262"/>
                </a:cubicBezTo>
                <a:cubicBezTo>
                  <a:pt x="2801257" y="5135083"/>
                  <a:pt x="2788024" y="5118682"/>
                  <a:pt x="2770380" y="5118682"/>
                </a:cubicBezTo>
                <a:cubicBezTo>
                  <a:pt x="2757147" y="5183842"/>
                  <a:pt x="2779202" y="5259641"/>
                  <a:pt x="2743913" y="5324580"/>
                </a:cubicBezTo>
                <a:cubicBezTo>
                  <a:pt x="2739502" y="5286681"/>
                  <a:pt x="2739502" y="5248781"/>
                  <a:pt x="2739502" y="5205341"/>
                </a:cubicBezTo>
                <a:cubicBezTo>
                  <a:pt x="2739502" y="5167441"/>
                  <a:pt x="2739502" y="5129542"/>
                  <a:pt x="2712154" y="5096961"/>
                </a:cubicBezTo>
                <a:cubicBezTo>
                  <a:pt x="2690099" y="5140402"/>
                  <a:pt x="2668044" y="5178301"/>
                  <a:pt x="2645989" y="5216422"/>
                </a:cubicBezTo>
                <a:cubicBezTo>
                  <a:pt x="2637167" y="5232602"/>
                  <a:pt x="2623933" y="5254100"/>
                  <a:pt x="2615111" y="5254100"/>
                </a:cubicBezTo>
                <a:cubicBezTo>
                  <a:pt x="2557768" y="5248781"/>
                  <a:pt x="2571001" y="5303082"/>
                  <a:pt x="2566590" y="5340981"/>
                </a:cubicBezTo>
                <a:cubicBezTo>
                  <a:pt x="2562179" y="5357160"/>
                  <a:pt x="2571001" y="5378659"/>
                  <a:pt x="2557768" y="5389741"/>
                </a:cubicBezTo>
                <a:cubicBezTo>
                  <a:pt x="2535713" y="5378659"/>
                  <a:pt x="2526891" y="5351841"/>
                  <a:pt x="2513658" y="5330121"/>
                </a:cubicBezTo>
                <a:cubicBezTo>
                  <a:pt x="2473958" y="5275821"/>
                  <a:pt x="2473958" y="5275821"/>
                  <a:pt x="2425437" y="5324580"/>
                </a:cubicBezTo>
                <a:cubicBezTo>
                  <a:pt x="2407793" y="5346522"/>
                  <a:pt x="2390149" y="5362480"/>
                  <a:pt x="2372505" y="5378659"/>
                </a:cubicBezTo>
                <a:cubicBezTo>
                  <a:pt x="2350450" y="5400601"/>
                  <a:pt x="2323983" y="5411239"/>
                  <a:pt x="2301046" y="5378659"/>
                </a:cubicBezTo>
                <a:cubicBezTo>
                  <a:pt x="2283402" y="5346522"/>
                  <a:pt x="2265758" y="5357160"/>
                  <a:pt x="2248114" y="5373340"/>
                </a:cubicBezTo>
                <a:cubicBezTo>
                  <a:pt x="2226059" y="5395060"/>
                  <a:pt x="2204003" y="5422321"/>
                  <a:pt x="2181948" y="5449360"/>
                </a:cubicBezTo>
                <a:lnTo>
                  <a:pt x="2181948" y="5378659"/>
                </a:lnTo>
                <a:cubicBezTo>
                  <a:pt x="2168715" y="5400601"/>
                  <a:pt x="2177537" y="5427640"/>
                  <a:pt x="2155482" y="5438500"/>
                </a:cubicBezTo>
                <a:cubicBezTo>
                  <a:pt x="2151071" y="5400601"/>
                  <a:pt x="2146660" y="5368021"/>
                  <a:pt x="2142249" y="5335440"/>
                </a:cubicBezTo>
                <a:cubicBezTo>
                  <a:pt x="2111372" y="5346522"/>
                  <a:pt x="2089317" y="5303082"/>
                  <a:pt x="2067262" y="5303082"/>
                </a:cubicBezTo>
                <a:cubicBezTo>
                  <a:pt x="2023151" y="5297762"/>
                  <a:pt x="2001096" y="5340981"/>
                  <a:pt x="1987863" y="5384421"/>
                </a:cubicBezTo>
                <a:cubicBezTo>
                  <a:pt x="1930520" y="5351841"/>
                  <a:pt x="1867883" y="5319261"/>
                  <a:pt x="1801718" y="5319261"/>
                </a:cubicBezTo>
                <a:cubicBezTo>
                  <a:pt x="1801718" y="5351841"/>
                  <a:pt x="1841417" y="5384421"/>
                  <a:pt x="1792896" y="5395060"/>
                </a:cubicBezTo>
                <a:cubicBezTo>
                  <a:pt x="1762018" y="5395060"/>
                  <a:pt x="1735552" y="5335440"/>
                  <a:pt x="1744374" y="5303082"/>
                </a:cubicBezTo>
                <a:cubicBezTo>
                  <a:pt x="1762018" y="5254100"/>
                  <a:pt x="1753196" y="5210660"/>
                  <a:pt x="1748785" y="5161900"/>
                </a:cubicBezTo>
                <a:cubicBezTo>
                  <a:pt x="1748785" y="5145721"/>
                  <a:pt x="1731141" y="5140402"/>
                  <a:pt x="1731141" y="5156581"/>
                </a:cubicBezTo>
                <a:cubicBezTo>
                  <a:pt x="1731141" y="5205341"/>
                  <a:pt x="1687031" y="5248781"/>
                  <a:pt x="1704675" y="5303082"/>
                </a:cubicBezTo>
                <a:cubicBezTo>
                  <a:pt x="1656154" y="5319261"/>
                  <a:pt x="1616454" y="5292000"/>
                  <a:pt x="1589988" y="5243240"/>
                </a:cubicBezTo>
                <a:cubicBezTo>
                  <a:pt x="1576755" y="5205341"/>
                  <a:pt x="1594399" y="5167441"/>
                  <a:pt x="1616454" y="5135083"/>
                </a:cubicBezTo>
                <a:cubicBezTo>
                  <a:pt x="1585577" y="5129542"/>
                  <a:pt x="1567933" y="5086101"/>
                  <a:pt x="1532645" y="5086101"/>
                </a:cubicBezTo>
                <a:cubicBezTo>
                  <a:pt x="1528234" y="5183842"/>
                  <a:pt x="1523823" y="5189161"/>
                  <a:pt x="1497357" y="5237921"/>
                </a:cubicBezTo>
                <a:cubicBezTo>
                  <a:pt x="1417076" y="5172982"/>
                  <a:pt x="1408254" y="5178301"/>
                  <a:pt x="1386199" y="5292000"/>
                </a:cubicBezTo>
                <a:cubicBezTo>
                  <a:pt x="1381788" y="5319261"/>
                  <a:pt x="1367672" y="5346522"/>
                  <a:pt x="1358850" y="5368021"/>
                </a:cubicBezTo>
                <a:cubicBezTo>
                  <a:pt x="1345617" y="5405920"/>
                  <a:pt x="1332384" y="5411239"/>
                  <a:pt x="1314740" y="5373340"/>
                </a:cubicBezTo>
                <a:cubicBezTo>
                  <a:pt x="1292685" y="5324580"/>
                  <a:pt x="1288274" y="5275821"/>
                  <a:pt x="1266219" y="5227061"/>
                </a:cubicBezTo>
                <a:cubicBezTo>
                  <a:pt x="1261808" y="5319261"/>
                  <a:pt x="1279452" y="5405920"/>
                  <a:pt x="1275041" y="5492579"/>
                </a:cubicBezTo>
                <a:cubicBezTo>
                  <a:pt x="1244163" y="5492579"/>
                  <a:pt x="1213286" y="5481941"/>
                  <a:pt x="1213286" y="5438500"/>
                </a:cubicBezTo>
                <a:cubicBezTo>
                  <a:pt x="1208875" y="5395060"/>
                  <a:pt x="1195642" y="5389741"/>
                  <a:pt x="1164765" y="5389741"/>
                </a:cubicBezTo>
                <a:cubicBezTo>
                  <a:pt x="1151532" y="5395060"/>
                  <a:pt x="1133888" y="5389741"/>
                  <a:pt x="1120655" y="5384421"/>
                </a:cubicBezTo>
                <a:cubicBezTo>
                  <a:pt x="1022730" y="5368021"/>
                  <a:pt x="934509" y="5313942"/>
                  <a:pt x="841878" y="5292000"/>
                </a:cubicBezTo>
                <a:cubicBezTo>
                  <a:pt x="771301" y="5275821"/>
                  <a:pt x="771301" y="5275821"/>
                  <a:pt x="780123" y="5357160"/>
                </a:cubicBezTo>
                <a:cubicBezTo>
                  <a:pt x="784534" y="5378659"/>
                  <a:pt x="784534" y="5400601"/>
                  <a:pt x="784534" y="5416780"/>
                </a:cubicBezTo>
                <a:cubicBezTo>
                  <a:pt x="784534" y="5433181"/>
                  <a:pt x="793356" y="5454680"/>
                  <a:pt x="771301" y="5454680"/>
                </a:cubicBezTo>
                <a:cubicBezTo>
                  <a:pt x="753657" y="5454680"/>
                  <a:pt x="736013" y="5454680"/>
                  <a:pt x="736013" y="5422321"/>
                </a:cubicBezTo>
                <a:cubicBezTo>
                  <a:pt x="736013" y="5400601"/>
                  <a:pt x="731602" y="5378659"/>
                  <a:pt x="731602" y="5357160"/>
                </a:cubicBezTo>
                <a:lnTo>
                  <a:pt x="713958" y="5357160"/>
                </a:lnTo>
                <a:cubicBezTo>
                  <a:pt x="705136" y="5373340"/>
                  <a:pt x="709547" y="5405920"/>
                  <a:pt x="687492" y="5416780"/>
                </a:cubicBezTo>
                <a:cubicBezTo>
                  <a:pt x="669847" y="5389741"/>
                  <a:pt x="674259" y="5357160"/>
                  <a:pt x="674259" y="5330121"/>
                </a:cubicBezTo>
                <a:lnTo>
                  <a:pt x="669847" y="5330121"/>
                </a:lnTo>
                <a:lnTo>
                  <a:pt x="665436" y="5330121"/>
                </a:lnTo>
                <a:cubicBezTo>
                  <a:pt x="661025" y="5346522"/>
                  <a:pt x="656614" y="5357160"/>
                  <a:pt x="652203" y="5373340"/>
                </a:cubicBezTo>
                <a:cubicBezTo>
                  <a:pt x="647792" y="5384421"/>
                  <a:pt x="638970" y="5395060"/>
                  <a:pt x="624855" y="5395060"/>
                </a:cubicBezTo>
                <a:cubicBezTo>
                  <a:pt x="607211" y="5395060"/>
                  <a:pt x="598389" y="5373340"/>
                  <a:pt x="602800" y="5362480"/>
                </a:cubicBezTo>
                <a:cubicBezTo>
                  <a:pt x="611622" y="5281361"/>
                  <a:pt x="563101" y="5275821"/>
                  <a:pt x="514579" y="5259641"/>
                </a:cubicBezTo>
                <a:cubicBezTo>
                  <a:pt x="518990" y="5340981"/>
                  <a:pt x="571923" y="5427640"/>
                  <a:pt x="479291" y="5481941"/>
                </a:cubicBezTo>
                <a:cubicBezTo>
                  <a:pt x="435181" y="5362480"/>
                  <a:pt x="338138" y="5433181"/>
                  <a:pt x="267562" y="5411239"/>
                </a:cubicBezTo>
                <a:cubicBezTo>
                  <a:pt x="232273" y="5400601"/>
                  <a:pt x="245506" y="5454680"/>
                  <a:pt x="227862" y="5465761"/>
                </a:cubicBezTo>
                <a:cubicBezTo>
                  <a:pt x="214629" y="5476400"/>
                  <a:pt x="204925" y="5498120"/>
                  <a:pt x="187281" y="5492579"/>
                </a:cubicBezTo>
                <a:cubicBezTo>
                  <a:pt x="166108" y="5496125"/>
                  <a:pt x="127291" y="5512526"/>
                  <a:pt x="99060" y="5487260"/>
                </a:cubicBezTo>
                <a:cubicBezTo>
                  <a:pt x="70830" y="5461994"/>
                  <a:pt x="28484" y="5400601"/>
                  <a:pt x="15251" y="5340981"/>
                </a:cubicBezTo>
                <a:lnTo>
                  <a:pt x="11278" y="5346268"/>
                </a:lnTo>
                <a:lnTo>
                  <a:pt x="524" y="5307700"/>
                </a:lnTo>
                <a:cubicBezTo>
                  <a:pt x="-1387" y="5290273"/>
                  <a:pt x="1570" y="5272629"/>
                  <a:pt x="15484" y="5255311"/>
                </a:cubicBezTo>
                <a:cubicBezTo>
                  <a:pt x="34453" y="5234905"/>
                  <a:pt x="71648" y="5195709"/>
                  <a:pt x="32691" y="5145477"/>
                </a:cubicBezTo>
                <a:cubicBezTo>
                  <a:pt x="60496" y="5152395"/>
                  <a:pt x="90151" y="5176053"/>
                  <a:pt x="106617" y="5139539"/>
                </a:cubicBezTo>
                <a:cubicBezTo>
                  <a:pt x="95066" y="5137545"/>
                  <a:pt x="88219" y="5138478"/>
                  <a:pt x="76668" y="5136483"/>
                </a:cubicBezTo>
                <a:cubicBezTo>
                  <a:pt x="60414" y="5131560"/>
                  <a:pt x="32985" y="5124876"/>
                  <a:pt x="32902" y="5104040"/>
                </a:cubicBezTo>
                <a:cubicBezTo>
                  <a:pt x="37712" y="5086250"/>
                  <a:pt x="56298" y="5087429"/>
                  <a:pt x="74695" y="5088490"/>
                </a:cubicBezTo>
                <a:cubicBezTo>
                  <a:pt x="95424" y="5085807"/>
                  <a:pt x="116194" y="5093542"/>
                  <a:pt x="139107" y="5097415"/>
                </a:cubicBezTo>
                <a:cubicBezTo>
                  <a:pt x="143917" y="5079625"/>
                  <a:pt x="125625" y="5057845"/>
                  <a:pt x="139654" y="5045795"/>
                </a:cubicBezTo>
                <a:cubicBezTo>
                  <a:pt x="174159" y="5062080"/>
                  <a:pt x="271145" y="5049715"/>
                  <a:pt x="299014" y="5025498"/>
                </a:cubicBezTo>
                <a:cubicBezTo>
                  <a:pt x="303676" y="5018009"/>
                  <a:pt x="315374" y="5009703"/>
                  <a:pt x="317705" y="5005958"/>
                </a:cubicBezTo>
                <a:cubicBezTo>
                  <a:pt x="310735" y="4975639"/>
                  <a:pt x="320142" y="4981495"/>
                  <a:pt x="345428" y="4992041"/>
                </a:cubicBezTo>
                <a:cubicBezTo>
                  <a:pt x="423805" y="5020051"/>
                  <a:pt x="452182" y="5005502"/>
                  <a:pt x="464008" y="4934925"/>
                </a:cubicBezTo>
                <a:cubicBezTo>
                  <a:pt x="464155" y="4924624"/>
                  <a:pt x="466445" y="4910462"/>
                  <a:pt x="471107" y="4902973"/>
                </a:cubicBezTo>
                <a:cubicBezTo>
                  <a:pt x="492089" y="4869271"/>
                  <a:pt x="469093" y="4844563"/>
                  <a:pt x="434587" y="4828277"/>
                </a:cubicBezTo>
                <a:cubicBezTo>
                  <a:pt x="400082" y="4811992"/>
                  <a:pt x="386306" y="4793023"/>
                  <a:pt x="395736" y="4757327"/>
                </a:cubicBezTo>
                <a:cubicBezTo>
                  <a:pt x="405061" y="4742348"/>
                  <a:pt x="409976" y="4703840"/>
                  <a:pt x="409976" y="4703840"/>
                </a:cubicBezTo>
                <a:cubicBezTo>
                  <a:pt x="380239" y="4659347"/>
                  <a:pt x="414809" y="4644496"/>
                  <a:pt x="442719" y="4630696"/>
                </a:cubicBezTo>
                <a:cubicBezTo>
                  <a:pt x="403657" y="4601182"/>
                  <a:pt x="371483" y="4581152"/>
                  <a:pt x="325198" y="4552337"/>
                </a:cubicBezTo>
                <a:cubicBezTo>
                  <a:pt x="374345" y="4545522"/>
                  <a:pt x="399989" y="4504331"/>
                  <a:pt x="448312" y="4550003"/>
                </a:cubicBezTo>
                <a:cubicBezTo>
                  <a:pt x="475823" y="4577522"/>
                  <a:pt x="454906" y="4580088"/>
                  <a:pt x="438693" y="4585583"/>
                </a:cubicBezTo>
                <a:cubicBezTo>
                  <a:pt x="464020" y="4606546"/>
                  <a:pt x="484260" y="4646166"/>
                  <a:pt x="526184" y="4640050"/>
                </a:cubicBezTo>
                <a:cubicBezTo>
                  <a:pt x="537734" y="4642045"/>
                  <a:pt x="563167" y="4642291"/>
                  <a:pt x="554094" y="4626251"/>
                </a:cubicBezTo>
                <a:cubicBezTo>
                  <a:pt x="551869" y="4609277"/>
                  <a:pt x="577873" y="4588055"/>
                  <a:pt x="533536" y="4577079"/>
                </a:cubicBezTo>
                <a:cubicBezTo>
                  <a:pt x="514950" y="4575901"/>
                  <a:pt x="508208" y="4556116"/>
                  <a:pt x="508821" y="4545067"/>
                </a:cubicBezTo>
                <a:cubicBezTo>
                  <a:pt x="522915" y="4501880"/>
                  <a:pt x="509244" y="4462194"/>
                  <a:pt x="488726" y="4423440"/>
                </a:cubicBezTo>
                <a:cubicBezTo>
                  <a:pt x="536820" y="4458577"/>
                  <a:pt x="589805" y="4496760"/>
                  <a:pt x="642790" y="4534942"/>
                </a:cubicBezTo>
                <a:cubicBezTo>
                  <a:pt x="647559" y="4506734"/>
                  <a:pt x="612865" y="4490331"/>
                  <a:pt x="622337" y="4465052"/>
                </a:cubicBezTo>
                <a:cubicBezTo>
                  <a:pt x="659174" y="4477593"/>
                  <a:pt x="698529" y="4486507"/>
                  <a:pt x="733035" y="4502792"/>
                </a:cubicBezTo>
                <a:cubicBezTo>
                  <a:pt x="776759" y="4524817"/>
                  <a:pt x="776865" y="4504099"/>
                  <a:pt x="767751" y="4477641"/>
                </a:cubicBezTo>
                <a:cubicBezTo>
                  <a:pt x="763194" y="4464412"/>
                  <a:pt x="754122" y="4448372"/>
                  <a:pt x="747233" y="4438888"/>
                </a:cubicBezTo>
                <a:cubicBezTo>
                  <a:pt x="724384" y="4403879"/>
                  <a:pt x="719786" y="4380232"/>
                  <a:pt x="782202" y="4382718"/>
                </a:cubicBezTo>
                <a:cubicBezTo>
                  <a:pt x="710755" y="4374610"/>
                  <a:pt x="715440" y="4325567"/>
                  <a:pt x="713362" y="4298293"/>
                </a:cubicBezTo>
                <a:cubicBezTo>
                  <a:pt x="711283" y="4271019"/>
                  <a:pt x="755113" y="4272326"/>
                  <a:pt x="782877" y="4268826"/>
                </a:cubicBezTo>
                <a:cubicBezTo>
                  <a:pt x="817676" y="4264510"/>
                  <a:pt x="834314" y="4247850"/>
                  <a:pt x="811465" y="4212841"/>
                </a:cubicBezTo>
                <a:cubicBezTo>
                  <a:pt x="806908" y="4199612"/>
                  <a:pt x="802163" y="4186266"/>
                  <a:pt x="793091" y="4170226"/>
                </a:cubicBezTo>
                <a:cubicBezTo>
                  <a:pt x="846182" y="4187690"/>
                  <a:pt x="892279" y="4216388"/>
                  <a:pt x="956879" y="4225429"/>
                </a:cubicBezTo>
                <a:cubicBezTo>
                  <a:pt x="881045" y="4152238"/>
                  <a:pt x="747035" y="4151945"/>
                  <a:pt x="724608" y="4034063"/>
                </a:cubicBezTo>
                <a:cubicBezTo>
                  <a:pt x="761591" y="4036304"/>
                  <a:pt x="786730" y="4057150"/>
                  <a:pt x="814388" y="4074369"/>
                </a:cubicBezTo>
                <a:lnTo>
                  <a:pt x="897364" y="4126026"/>
                </a:lnTo>
                <a:cubicBezTo>
                  <a:pt x="874473" y="4080599"/>
                  <a:pt x="835370" y="4040667"/>
                  <a:pt x="817183" y="3998169"/>
                </a:cubicBezTo>
                <a:cubicBezTo>
                  <a:pt x="812626" y="3984940"/>
                  <a:pt x="808258" y="3971828"/>
                  <a:pt x="819767" y="3963405"/>
                </a:cubicBezTo>
                <a:cubicBezTo>
                  <a:pt x="831277" y="3954983"/>
                  <a:pt x="845158" y="3953233"/>
                  <a:pt x="861413" y="3958157"/>
                </a:cubicBezTo>
                <a:cubicBezTo>
                  <a:pt x="881995" y="3965774"/>
                  <a:pt x="882036" y="3976192"/>
                  <a:pt x="875043" y="3987426"/>
                </a:cubicBezTo>
                <a:cubicBezTo>
                  <a:pt x="863386" y="4006149"/>
                  <a:pt x="879641" y="4011072"/>
                  <a:pt x="898038" y="4012134"/>
                </a:cubicBezTo>
                <a:cubicBezTo>
                  <a:pt x="951088" y="4019180"/>
                  <a:pt x="994813" y="4041205"/>
                  <a:pt x="1022407" y="4089560"/>
                </a:cubicBezTo>
                <a:cubicBezTo>
                  <a:pt x="1024738" y="4085815"/>
                  <a:pt x="1024738" y="4085815"/>
                  <a:pt x="1029254" y="4088627"/>
                </a:cubicBezTo>
                <a:cubicBezTo>
                  <a:pt x="1029401" y="4078326"/>
                  <a:pt x="1024656" y="4064980"/>
                  <a:pt x="1029318" y="4057491"/>
                </a:cubicBezTo>
                <a:cubicBezTo>
                  <a:pt x="1059730" y="3988092"/>
                  <a:pt x="1020961" y="3937977"/>
                  <a:pt x="951910" y="3894988"/>
                </a:cubicBezTo>
                <a:cubicBezTo>
                  <a:pt x="947206" y="3892060"/>
                  <a:pt x="937986" y="3886320"/>
                  <a:pt x="942649" y="3878831"/>
                </a:cubicBezTo>
                <a:cubicBezTo>
                  <a:pt x="979738" y="3860353"/>
                  <a:pt x="1000003" y="3930125"/>
                  <a:pt x="1039612" y="3908019"/>
                </a:cubicBezTo>
                <a:cubicBezTo>
                  <a:pt x="1007821" y="3866405"/>
                  <a:pt x="961724" y="3837707"/>
                  <a:pt x="927324" y="3800703"/>
                </a:cubicBezTo>
                <a:cubicBezTo>
                  <a:pt x="901997" y="3779739"/>
                  <a:pt x="851425" y="3758648"/>
                  <a:pt x="872407" y="3724946"/>
                </a:cubicBezTo>
                <a:cubicBezTo>
                  <a:pt x="888725" y="3698734"/>
                  <a:pt x="932303" y="3731059"/>
                  <a:pt x="964624" y="3740789"/>
                </a:cubicBezTo>
                <a:cubicBezTo>
                  <a:pt x="964624" y="3740789"/>
                  <a:pt x="966956" y="3737044"/>
                  <a:pt x="973991" y="3736228"/>
                </a:cubicBezTo>
                <a:cubicBezTo>
                  <a:pt x="960214" y="3717259"/>
                  <a:pt x="953285" y="3697357"/>
                  <a:pt x="939696" y="3678506"/>
                </a:cubicBezTo>
                <a:cubicBezTo>
                  <a:pt x="962757" y="3672078"/>
                  <a:pt x="971870" y="3698536"/>
                  <a:pt x="988084" y="3693042"/>
                </a:cubicBezTo>
                <a:cubicBezTo>
                  <a:pt x="1009065" y="3659340"/>
                  <a:pt x="1009317" y="3628321"/>
                  <a:pt x="967736" y="3602434"/>
                </a:cubicBezTo>
                <a:cubicBezTo>
                  <a:pt x="924158" y="3570109"/>
                  <a:pt x="961100" y="3561931"/>
                  <a:pt x="979645" y="3552692"/>
                </a:cubicBezTo>
                <a:cubicBezTo>
                  <a:pt x="956502" y="3538284"/>
                  <a:pt x="933589" y="3534411"/>
                  <a:pt x="924475" y="3507954"/>
                </a:cubicBezTo>
                <a:cubicBezTo>
                  <a:pt x="970636" y="3505516"/>
                  <a:pt x="995816" y="3536780"/>
                  <a:pt x="1009634" y="3566166"/>
                </a:cubicBezTo>
                <a:cubicBezTo>
                  <a:pt x="1036893" y="3624705"/>
                  <a:pt x="1080765" y="3636429"/>
                  <a:pt x="1140703" y="3652960"/>
                </a:cubicBezTo>
                <a:cubicBezTo>
                  <a:pt x="1076818" y="3540444"/>
                  <a:pt x="1076777" y="3530026"/>
                  <a:pt x="1143879" y="3483469"/>
                </a:cubicBezTo>
                <a:cubicBezTo>
                  <a:pt x="1162611" y="3474347"/>
                  <a:pt x="1188721" y="3432407"/>
                  <a:pt x="1220937" y="3462855"/>
                </a:cubicBezTo>
                <a:cubicBezTo>
                  <a:pt x="1248448" y="3490374"/>
                  <a:pt x="1280581" y="3499987"/>
                  <a:pt x="1317417" y="3512528"/>
                </a:cubicBezTo>
                <a:cubicBezTo>
                  <a:pt x="1290158" y="3453990"/>
                  <a:pt x="1221001" y="3431719"/>
                  <a:pt x="1191222" y="3376808"/>
                </a:cubicBezTo>
                <a:cubicBezTo>
                  <a:pt x="1232868" y="3371559"/>
                  <a:pt x="1272077" y="3390773"/>
                  <a:pt x="1311286" y="3409987"/>
                </a:cubicBezTo>
                <a:cubicBezTo>
                  <a:pt x="1345792" y="3426273"/>
                  <a:pt x="1380297" y="3442558"/>
                  <a:pt x="1419506" y="3461772"/>
                </a:cubicBezTo>
                <a:cubicBezTo>
                  <a:pt x="1417239" y="3434380"/>
                  <a:pt x="1398841" y="3433319"/>
                  <a:pt x="1385106" y="3424768"/>
                </a:cubicBezTo>
                <a:lnTo>
                  <a:pt x="1295137" y="3384345"/>
                </a:lnTo>
                <a:cubicBezTo>
                  <a:pt x="1242193" y="3356581"/>
                  <a:pt x="1237824" y="3343469"/>
                  <a:pt x="1272500" y="3307900"/>
                </a:cubicBezTo>
                <a:cubicBezTo>
                  <a:pt x="1279493" y="3296666"/>
                  <a:pt x="1281971" y="3282621"/>
                  <a:pt x="1277226" y="3269275"/>
                </a:cubicBezTo>
                <a:cubicBezTo>
                  <a:pt x="1272816" y="3245745"/>
                  <a:pt x="1261559" y="3223149"/>
                  <a:pt x="1247783" y="3204181"/>
                </a:cubicBezTo>
                <a:cubicBezTo>
                  <a:pt x="1236379" y="3191885"/>
                  <a:pt x="1194756" y="3155581"/>
                  <a:pt x="1252468" y="3155138"/>
                </a:cubicBezTo>
                <a:cubicBezTo>
                  <a:pt x="1266539" y="3153505"/>
                  <a:pt x="1276010" y="3128226"/>
                  <a:pt x="1248352" y="3111007"/>
                </a:cubicBezTo>
                <a:cubicBezTo>
                  <a:pt x="1213847" y="3094722"/>
                  <a:pt x="1186147" y="3067085"/>
                  <a:pt x="1163151" y="3042377"/>
                </a:cubicBezTo>
                <a:cubicBezTo>
                  <a:pt x="1151747" y="3030082"/>
                  <a:pt x="1142486" y="3013924"/>
                  <a:pt x="1144965" y="2999879"/>
                </a:cubicBezTo>
                <a:cubicBezTo>
                  <a:pt x="1154290" y="2984900"/>
                  <a:pt x="1175060" y="2992635"/>
                  <a:pt x="1186611" y="2994630"/>
                </a:cubicBezTo>
                <a:cubicBezTo>
                  <a:pt x="1205941" y="2994194"/>
                  <a:pt x="1224380" y="3005673"/>
                  <a:pt x="1242777" y="3006735"/>
                </a:cubicBezTo>
                <a:cubicBezTo>
                  <a:pt x="1279761" y="3008975"/>
                  <a:pt x="1318928" y="3017771"/>
                  <a:pt x="1287154" y="2956421"/>
                </a:cubicBezTo>
                <a:lnTo>
                  <a:pt x="1392895" y="3022251"/>
                </a:lnTo>
                <a:cubicBezTo>
                  <a:pt x="1349487" y="2938071"/>
                  <a:pt x="1296942" y="2868988"/>
                  <a:pt x="1230327" y="2801536"/>
                </a:cubicBezTo>
                <a:cubicBezTo>
                  <a:pt x="1253387" y="2795109"/>
                  <a:pt x="1276530" y="2809516"/>
                  <a:pt x="1297218" y="2796415"/>
                </a:cubicBezTo>
                <a:cubicBezTo>
                  <a:pt x="1269559" y="2779196"/>
                  <a:pt x="1239570" y="2765722"/>
                  <a:pt x="1212058" y="2738203"/>
                </a:cubicBezTo>
                <a:cubicBezTo>
                  <a:pt x="1274474" y="2740688"/>
                  <a:pt x="1327818" y="2727133"/>
                  <a:pt x="1382946" y="2761454"/>
                </a:cubicBezTo>
                <a:cubicBezTo>
                  <a:pt x="1387462" y="2764265"/>
                  <a:pt x="1391978" y="2767077"/>
                  <a:pt x="1399201" y="2766377"/>
                </a:cubicBezTo>
                <a:cubicBezTo>
                  <a:pt x="1479785" y="2759390"/>
                  <a:pt x="1551315" y="2788333"/>
                  <a:pt x="1620220" y="2841622"/>
                </a:cubicBezTo>
                <a:cubicBezTo>
                  <a:pt x="1631624" y="2853918"/>
                  <a:pt x="1652541" y="2851352"/>
                  <a:pt x="1661866" y="2836373"/>
                </a:cubicBezTo>
                <a:cubicBezTo>
                  <a:pt x="1613543" y="2790702"/>
                  <a:pt x="1537539" y="2769365"/>
                  <a:pt x="1501060" y="2705087"/>
                </a:cubicBezTo>
                <a:cubicBezTo>
                  <a:pt x="1535565" y="2721372"/>
                  <a:pt x="1567739" y="2741402"/>
                  <a:pt x="1604617" y="2764361"/>
                </a:cubicBezTo>
                <a:cubicBezTo>
                  <a:pt x="1636791" y="2784391"/>
                  <a:pt x="1668965" y="2804421"/>
                  <a:pt x="1711077" y="2798423"/>
                </a:cubicBezTo>
                <a:cubicBezTo>
                  <a:pt x="1685856" y="2756741"/>
                  <a:pt x="1665338" y="2717988"/>
                  <a:pt x="1644632" y="2679118"/>
                </a:cubicBezTo>
                <a:cubicBezTo>
                  <a:pt x="1635560" y="2663077"/>
                  <a:pt x="1624303" y="2640481"/>
                  <a:pt x="1628965" y="2632992"/>
                </a:cubicBezTo>
                <a:cubicBezTo>
                  <a:pt x="1663787" y="2587123"/>
                  <a:pt x="1610696" y="2569659"/>
                  <a:pt x="1580853" y="2545884"/>
                </a:cubicBezTo>
                <a:cubicBezTo>
                  <a:pt x="1569449" y="2533589"/>
                  <a:pt x="1546536" y="2529715"/>
                  <a:pt x="1544122" y="2512625"/>
                </a:cubicBezTo>
                <a:cubicBezTo>
                  <a:pt x="1565186" y="2499758"/>
                  <a:pt x="1592615" y="2506443"/>
                  <a:pt x="1618048" y="2506688"/>
                </a:cubicBezTo>
                <a:cubicBezTo>
                  <a:pt x="1685126" y="2501684"/>
                  <a:pt x="1685126" y="2501684"/>
                  <a:pt x="1669377" y="2434723"/>
                </a:cubicBezTo>
                <a:cubicBezTo>
                  <a:pt x="1660075" y="2408148"/>
                  <a:pt x="1655853" y="2384736"/>
                  <a:pt x="1651443" y="2361206"/>
                </a:cubicBezTo>
                <a:cubicBezTo>
                  <a:pt x="1644472" y="2330886"/>
                  <a:pt x="1649428" y="2302796"/>
                  <a:pt x="1689209" y="2300543"/>
                </a:cubicBezTo>
                <a:cubicBezTo>
                  <a:pt x="1725816" y="2302549"/>
                  <a:pt x="1726110" y="2281948"/>
                  <a:pt x="1721700" y="2258418"/>
                </a:cubicBezTo>
                <a:cubicBezTo>
                  <a:pt x="1714917" y="2228216"/>
                  <a:pt x="1703431" y="2195085"/>
                  <a:pt x="1692132" y="2162071"/>
                </a:cubicBezTo>
                <a:lnTo>
                  <a:pt x="1752153" y="2199437"/>
                </a:lnTo>
                <a:cubicBezTo>
                  <a:pt x="1740520" y="2176607"/>
                  <a:pt x="1712903" y="2169806"/>
                  <a:pt x="1715339" y="2145343"/>
                </a:cubicBezTo>
                <a:cubicBezTo>
                  <a:pt x="1749845" y="2161628"/>
                  <a:pt x="1779834" y="2175103"/>
                  <a:pt x="1809824" y="2188577"/>
                </a:cubicBezTo>
                <a:cubicBezTo>
                  <a:pt x="1816735" y="2156507"/>
                  <a:pt x="1865269" y="2160742"/>
                  <a:pt x="1876925" y="2142019"/>
                </a:cubicBezTo>
                <a:cubicBezTo>
                  <a:pt x="1904754" y="2107384"/>
                  <a:pt x="1879720" y="2065819"/>
                  <a:pt x="1849836" y="2031627"/>
                </a:cubicBezTo>
                <a:cubicBezTo>
                  <a:pt x="1907801" y="2000165"/>
                  <a:pt x="1968563" y="1964210"/>
                  <a:pt x="2003532" y="1908040"/>
                </a:cubicBezTo>
                <a:cubicBezTo>
                  <a:pt x="1975874" y="1890822"/>
                  <a:pt x="1927234" y="1907305"/>
                  <a:pt x="1943846" y="1860491"/>
                </a:cubicBezTo>
                <a:cubicBezTo>
                  <a:pt x="1960165" y="1834278"/>
                  <a:pt x="2024766" y="1843320"/>
                  <a:pt x="2047573" y="1867910"/>
                </a:cubicBezTo>
                <a:cubicBezTo>
                  <a:pt x="2079830" y="1908776"/>
                  <a:pt x="2121370" y="1924246"/>
                  <a:pt x="2165095" y="1946270"/>
                </a:cubicBezTo>
                <a:cubicBezTo>
                  <a:pt x="2178830" y="1954821"/>
                  <a:pt x="2192671" y="1942654"/>
                  <a:pt x="2178936" y="1934103"/>
                </a:cubicBezTo>
                <a:cubicBezTo>
                  <a:pt x="2137542" y="1908333"/>
                  <a:pt x="2123977" y="1847928"/>
                  <a:pt x="2068555" y="1834209"/>
                </a:cubicBezTo>
                <a:cubicBezTo>
                  <a:pt x="2080463" y="1784467"/>
                  <a:pt x="2124587" y="1765173"/>
                  <a:pt x="2179968" y="1768474"/>
                </a:cubicBezTo>
                <a:cubicBezTo>
                  <a:pt x="2219136" y="1777270"/>
                  <a:pt x="2241985" y="1812279"/>
                  <a:pt x="2257799" y="1848104"/>
                </a:cubicBezTo>
                <a:cubicBezTo>
                  <a:pt x="2278822" y="1824820"/>
                  <a:pt x="2325025" y="1832800"/>
                  <a:pt x="2343675" y="1802843"/>
                </a:cubicBezTo>
                <a:cubicBezTo>
                  <a:pt x="2263031" y="1747441"/>
                  <a:pt x="2260846" y="1740885"/>
                  <a:pt x="2233440" y="1692648"/>
                </a:cubicBezTo>
                <a:cubicBezTo>
                  <a:pt x="2330998" y="1658816"/>
                  <a:pt x="2331145" y="1648515"/>
                  <a:pt x="2246279" y="1569701"/>
                </a:cubicBezTo>
                <a:cubicBezTo>
                  <a:pt x="2225467" y="1551549"/>
                  <a:pt x="2209785" y="1525159"/>
                  <a:pt x="2196197" y="1506307"/>
                </a:cubicBezTo>
                <a:cubicBezTo>
                  <a:pt x="2171016" y="1475043"/>
                  <a:pt x="2173494" y="1460998"/>
                  <a:pt x="2214993" y="1466049"/>
                </a:cubicBezTo>
                <a:cubicBezTo>
                  <a:pt x="2268043" y="1473096"/>
                  <a:pt x="2311768" y="1495121"/>
                  <a:pt x="2364818" y="1502168"/>
                </a:cubicBezTo>
                <a:cubicBezTo>
                  <a:pt x="2288878" y="1449695"/>
                  <a:pt x="2205985" y="1418874"/>
                  <a:pt x="2134749" y="1369329"/>
                </a:cubicBezTo>
                <a:cubicBezTo>
                  <a:pt x="2151068" y="1343116"/>
                  <a:pt x="2176418" y="1322526"/>
                  <a:pt x="2213296" y="1345485"/>
                </a:cubicBezTo>
                <a:cubicBezTo>
                  <a:pt x="2252505" y="1364699"/>
                  <a:pt x="2264014" y="1356276"/>
                  <a:pt x="2280333" y="1330063"/>
                </a:cubicBezTo>
                <a:cubicBezTo>
                  <a:pt x="2282811" y="1316018"/>
                  <a:pt x="2296652" y="1303851"/>
                  <a:pt x="2308161" y="1295428"/>
                </a:cubicBezTo>
                <a:cubicBezTo>
                  <a:pt x="2373838" y="1220965"/>
                  <a:pt x="2466372" y="1174653"/>
                  <a:pt x="2533956" y="1107611"/>
                </a:cubicBezTo>
                <a:cubicBezTo>
                  <a:pt x="2584991" y="1056248"/>
                  <a:pt x="2584991" y="1056248"/>
                  <a:pt x="2511277" y="1020748"/>
                </a:cubicBezTo>
                <a:cubicBezTo>
                  <a:pt x="2490695" y="1013131"/>
                  <a:pt x="2472068" y="1001535"/>
                  <a:pt x="2458332" y="992984"/>
                </a:cubicBezTo>
                <a:cubicBezTo>
                  <a:pt x="2444409" y="984316"/>
                  <a:pt x="2421496" y="980443"/>
                  <a:pt x="2433152" y="961720"/>
                </a:cubicBezTo>
                <a:cubicBezTo>
                  <a:pt x="2442477" y="946741"/>
                  <a:pt x="2451802" y="931762"/>
                  <a:pt x="2479273" y="948864"/>
                </a:cubicBezTo>
                <a:cubicBezTo>
                  <a:pt x="2497711" y="960343"/>
                  <a:pt x="2518670" y="968195"/>
                  <a:pt x="2536920" y="979557"/>
                </a:cubicBezTo>
                <a:lnTo>
                  <a:pt x="2546246" y="964579"/>
                </a:lnTo>
                <a:cubicBezTo>
                  <a:pt x="2537173" y="948538"/>
                  <a:pt x="2507183" y="935064"/>
                  <a:pt x="2509620" y="910601"/>
                </a:cubicBezTo>
                <a:cubicBezTo>
                  <a:pt x="2541900" y="909913"/>
                  <a:pt x="2567227" y="930877"/>
                  <a:pt x="2590181" y="945167"/>
                </a:cubicBezTo>
                <a:lnTo>
                  <a:pt x="2592513" y="941422"/>
                </a:lnTo>
                <a:lnTo>
                  <a:pt x="2594844" y="937678"/>
                </a:lnTo>
                <a:cubicBezTo>
                  <a:pt x="2583252" y="925265"/>
                  <a:pt x="2576552" y="915898"/>
                  <a:pt x="2565148" y="903603"/>
                </a:cubicBezTo>
                <a:cubicBezTo>
                  <a:pt x="2558072" y="894001"/>
                  <a:pt x="2553703" y="880889"/>
                  <a:pt x="2561163" y="868906"/>
                </a:cubicBezTo>
                <a:cubicBezTo>
                  <a:pt x="2570488" y="853928"/>
                  <a:pt x="2593589" y="857918"/>
                  <a:pt x="2600478" y="867402"/>
                </a:cubicBezTo>
                <a:cubicBezTo>
                  <a:pt x="2664679" y="917763"/>
                  <a:pt x="2695026" y="879500"/>
                  <a:pt x="2734405" y="846860"/>
                </a:cubicBezTo>
                <a:cubicBezTo>
                  <a:pt x="2663022" y="807616"/>
                  <a:pt x="2561480" y="806752"/>
                  <a:pt x="2564339" y="699416"/>
                </a:cubicBezTo>
                <a:cubicBezTo>
                  <a:pt x="2689065" y="725105"/>
                  <a:pt x="2680332" y="605357"/>
                  <a:pt x="2736259" y="557039"/>
                </a:cubicBezTo>
                <a:cubicBezTo>
                  <a:pt x="2763941" y="532704"/>
                  <a:pt x="2711038" y="515357"/>
                  <a:pt x="2710955" y="494522"/>
                </a:cubicBezTo>
                <a:cubicBezTo>
                  <a:pt x="2708918" y="477665"/>
                  <a:pt x="2695608" y="457948"/>
                  <a:pt x="2709637" y="445897"/>
                </a:cubicBezTo>
                <a:cubicBezTo>
                  <a:pt x="2717816" y="426049"/>
                  <a:pt x="2724408" y="384428"/>
                  <a:pt x="2760777" y="373816"/>
                </a:cubicBezTo>
                <a:cubicBezTo>
                  <a:pt x="2797147" y="363203"/>
                  <a:pt x="2871645" y="359701"/>
                  <a:pt x="2929252" y="379976"/>
                </a:cubicBezTo>
                <a:cubicBezTo>
                  <a:pt x="2888322" y="281751"/>
                  <a:pt x="2897605" y="256355"/>
                  <a:pt x="2973798" y="277809"/>
                </a:cubicBezTo>
                <a:close/>
                <a:moveTo>
                  <a:pt x="3140035" y="81724"/>
                </a:moveTo>
                <a:lnTo>
                  <a:pt x="3147401" y="106542"/>
                </a:lnTo>
                <a:cubicBezTo>
                  <a:pt x="3161187" y="120862"/>
                  <a:pt x="3190069" y="121994"/>
                  <a:pt x="3234202" y="111757"/>
                </a:cubicBezTo>
                <a:cubicBezTo>
                  <a:pt x="3181456" y="183026"/>
                  <a:pt x="3095210" y="217618"/>
                  <a:pt x="3021704" y="198982"/>
                </a:cubicBezTo>
                <a:lnTo>
                  <a:pt x="2990505" y="196234"/>
                </a:lnTo>
                <a:lnTo>
                  <a:pt x="3005107" y="182875"/>
                </a:lnTo>
                <a:cubicBezTo>
                  <a:pt x="3015540" y="175585"/>
                  <a:pt x="3027373" y="168792"/>
                  <a:pt x="3039686" y="161909"/>
                </a:cubicBezTo>
                <a:cubicBezTo>
                  <a:pt x="3069552" y="144130"/>
                  <a:pt x="3109013" y="132326"/>
                  <a:pt x="3129995" y="98624"/>
                </a:cubicBezTo>
                <a:cubicBezTo>
                  <a:pt x="3134620" y="93709"/>
                  <a:pt x="3137962" y="88970"/>
                  <a:pt x="3139834" y="84371"/>
                </a:cubicBezTo>
                <a:close/>
                <a:moveTo>
                  <a:pt x="3093889" y="0"/>
                </a:moveTo>
                <a:lnTo>
                  <a:pt x="3105597" y="4456"/>
                </a:lnTo>
                <a:lnTo>
                  <a:pt x="3152592" y="16960"/>
                </a:lnTo>
                <a:lnTo>
                  <a:pt x="3151171" y="22196"/>
                </a:lnTo>
                <a:lnTo>
                  <a:pt x="3139499" y="69021"/>
                </a:lnTo>
                <a:lnTo>
                  <a:pt x="3131932" y="58181"/>
                </a:lnTo>
                <a:cubicBezTo>
                  <a:pt x="3127178" y="54003"/>
                  <a:pt x="3120581" y="49896"/>
                  <a:pt x="3111955" y="45825"/>
                </a:cubicBezTo>
                <a:lnTo>
                  <a:pt x="3076016" y="24824"/>
                </a:lnTo>
                <a:close/>
              </a:path>
            </a:pathLst>
          </a:custGeom>
          <a:solidFill>
            <a:schemeClr val="bg1">
              <a:lumMod val="95000"/>
            </a:schemeClr>
          </a:solidFill>
          <a:effectLst/>
        </p:spPr>
        <p:txBody>
          <a:bodyPr wrap="square" lIns="68564" tIns="34289" rIns="68564" bIns="34289" anchor="ctr">
            <a:noAutofit/>
          </a:bodyPr>
          <a:lstStyle>
            <a:lvl1pPr marL="0" marR="0" indent="0" algn="ctr" defTabSz="685613" rtl="0" eaLnBrk="1" fontAlgn="auto" latinLnBrk="1" hangingPunct="1">
              <a:lnSpc>
                <a:spcPct val="90000"/>
              </a:lnSpc>
              <a:spcBef>
                <a:spcPts val="750"/>
              </a:spcBef>
              <a:spcAft>
                <a:spcPts val="0"/>
              </a:spcAft>
              <a:buClrTx/>
              <a:buSzTx/>
              <a:buFontTx/>
              <a:buNone/>
              <a:defRPr sz="900"/>
            </a:lvl1pPr>
          </a:lstStyle>
          <a:p>
            <a:r>
              <a:rPr lang="en-US" altLang="ko-KR" dirty="0"/>
              <a:t>Your Picture Here and Send to Back</a:t>
            </a:r>
            <a:endParaRPr lang="ko-KR" altLang="en-US" dirty="0"/>
          </a:p>
        </p:txBody>
      </p:sp>
    </p:spTree>
    <p:extLst>
      <p:ext uri="{BB962C8B-B14F-4D97-AF65-F5344CB8AC3E}">
        <p14:creationId xmlns:p14="http://schemas.microsoft.com/office/powerpoint/2010/main" val="313831586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icon sets layout">
    <p:spTree>
      <p:nvGrpSpPr>
        <p:cNvPr id="1" name=""/>
        <p:cNvGrpSpPr/>
        <p:nvPr/>
      </p:nvGrpSpPr>
      <p:grpSpPr>
        <a:xfrm>
          <a:off x="0" y="0"/>
          <a:ext cx="0" cy="0"/>
          <a:chOff x="0" y="0"/>
          <a:chExt cx="0" cy="0"/>
        </a:xfrm>
      </p:grpSpPr>
      <p:sp>
        <p:nvSpPr>
          <p:cNvPr id="10" name="Text Placeholder 9"/>
          <p:cNvSpPr>
            <a:spLocks noGrp="1"/>
          </p:cNvSpPr>
          <p:nvPr>
            <p:ph type="body" sz="quarter" idx="10" hasCustomPrompt="1"/>
          </p:nvPr>
        </p:nvSpPr>
        <p:spPr>
          <a:xfrm>
            <a:off x="0" y="123480"/>
            <a:ext cx="9144000" cy="576064"/>
          </a:xfrm>
          <a:prstGeom prst="rect">
            <a:avLst/>
          </a:prstGeom>
        </p:spPr>
        <p:txBody>
          <a:bodyPr lIns="68564" tIns="34289" rIns="68564" bIns="34289" anchor="ctr"/>
          <a:lstStyle>
            <a:lvl1pPr marL="0" indent="0" algn="ctr">
              <a:buNone/>
              <a:defRPr sz="3600" b="0" baseline="0">
                <a:solidFill>
                  <a:schemeClr val="tx1">
                    <a:lumMod val="75000"/>
                    <a:lumOff val="25000"/>
                  </a:schemeClr>
                </a:solidFill>
                <a:latin typeface="+mj-lt"/>
                <a:cs typeface="Arial" panose="020B0604020202020204" pitchFamily="34" charset="0"/>
              </a:defRPr>
            </a:lvl1pPr>
          </a:lstStyle>
          <a:p>
            <a:pPr lvl="0"/>
            <a:r>
              <a:rPr lang="en-US" altLang="ko-KR" dirty="0"/>
              <a:t>ICON SETS LAYOUT</a:t>
            </a:r>
          </a:p>
        </p:txBody>
      </p:sp>
      <p:grpSp>
        <p:nvGrpSpPr>
          <p:cNvPr id="5" name="Group 4"/>
          <p:cNvGrpSpPr/>
          <p:nvPr userDrawn="1"/>
        </p:nvGrpSpPr>
        <p:grpSpPr>
          <a:xfrm>
            <a:off x="354010" y="1131600"/>
            <a:ext cx="2849840" cy="3649171"/>
            <a:chOff x="354008" y="1131589"/>
            <a:chExt cx="2849840" cy="3649171"/>
          </a:xfrm>
        </p:grpSpPr>
        <p:sp>
          <p:nvSpPr>
            <p:cNvPr id="6" name="Rounded Rectangle 5"/>
            <p:cNvSpPr/>
            <p:nvPr/>
          </p:nvSpPr>
          <p:spPr>
            <a:xfrm>
              <a:off x="354008" y="1131589"/>
              <a:ext cx="2849840" cy="3649171"/>
            </a:xfrm>
            <a:prstGeom prst="roundRect">
              <a:avLst>
                <a:gd name="adj" fmla="val 396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9" name="Rounded Rectangle 8"/>
            <p:cNvSpPr/>
            <p:nvPr/>
          </p:nvSpPr>
          <p:spPr>
            <a:xfrm>
              <a:off x="531932" y="1347500"/>
              <a:ext cx="108520" cy="3240473"/>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white"/>
                </a:solidFill>
              </a:endParaRPr>
            </a:p>
          </p:txBody>
        </p:sp>
        <p:sp>
          <p:nvSpPr>
            <p:cNvPr id="12" name="Half Frame 11"/>
            <p:cNvSpPr/>
            <p:nvPr/>
          </p:nvSpPr>
          <p:spPr>
            <a:xfrm rot="5400000">
              <a:off x="2592642" y="1238201"/>
              <a:ext cx="502331" cy="502331"/>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137"/>
              <a:endParaRPr lang="ko-KR" altLang="en-US">
                <a:solidFill>
                  <a:prstClr val="black"/>
                </a:solidFill>
              </a:endParaRPr>
            </a:p>
          </p:txBody>
        </p:sp>
      </p:grpSp>
    </p:spTree>
    <p:extLst>
      <p:ext uri="{BB962C8B-B14F-4D97-AF65-F5344CB8AC3E}">
        <p14:creationId xmlns:p14="http://schemas.microsoft.com/office/powerpoint/2010/main" val="47338507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4_自定义版式">
    <p:spTree>
      <p:nvGrpSpPr>
        <p:cNvPr id="1" name=""/>
        <p:cNvGrpSpPr/>
        <p:nvPr/>
      </p:nvGrpSpPr>
      <p:grpSpPr>
        <a:xfrm>
          <a:off x="0" y="0"/>
          <a:ext cx="0" cy="0"/>
          <a:chOff x="0" y="0"/>
          <a:chExt cx="0" cy="0"/>
        </a:xfrm>
      </p:grpSpPr>
      <p:sp>
        <p:nvSpPr>
          <p:cNvPr id="8" name="图片占位符 7"/>
          <p:cNvSpPr>
            <a:spLocks noGrp="1"/>
          </p:cNvSpPr>
          <p:nvPr>
            <p:ph type="pic" sz="quarter" idx="10"/>
          </p:nvPr>
        </p:nvSpPr>
        <p:spPr>
          <a:xfrm>
            <a:off x="4572001" y="1223816"/>
            <a:ext cx="1781336" cy="1916475"/>
          </a:xfrm>
          <a:custGeom>
            <a:avLst/>
            <a:gdLst>
              <a:gd name="connsiteX0" fmla="*/ 0 w 2375115"/>
              <a:gd name="connsiteY0" fmla="*/ 0 h 2555300"/>
              <a:gd name="connsiteX1" fmla="*/ 2375115 w 2375115"/>
              <a:gd name="connsiteY1" fmla="*/ 0 h 2555300"/>
              <a:gd name="connsiteX2" fmla="*/ 2375115 w 2375115"/>
              <a:gd name="connsiteY2" fmla="*/ 2555300 h 2555300"/>
              <a:gd name="connsiteX3" fmla="*/ 0 w 2375115"/>
              <a:gd name="connsiteY3" fmla="*/ 2555300 h 2555300"/>
            </a:gdLst>
            <a:ahLst/>
            <a:cxnLst>
              <a:cxn ang="0">
                <a:pos x="connsiteX0" y="connsiteY0"/>
              </a:cxn>
              <a:cxn ang="0">
                <a:pos x="connsiteX1" y="connsiteY1"/>
              </a:cxn>
              <a:cxn ang="0">
                <a:pos x="connsiteX2" y="connsiteY2"/>
              </a:cxn>
              <a:cxn ang="0">
                <a:pos x="connsiteX3" y="connsiteY3"/>
              </a:cxn>
            </a:cxnLst>
            <a:rect l="l" t="t" r="r" b="b"/>
            <a:pathLst>
              <a:path w="2375115" h="2555300">
                <a:moveTo>
                  <a:pt x="0" y="0"/>
                </a:moveTo>
                <a:lnTo>
                  <a:pt x="2375115" y="0"/>
                </a:lnTo>
                <a:lnTo>
                  <a:pt x="2375115" y="2555300"/>
                </a:lnTo>
                <a:lnTo>
                  <a:pt x="0" y="2555300"/>
                </a:lnTo>
                <a:close/>
              </a:path>
            </a:pathLst>
          </a:custGeom>
        </p:spPr>
        <p:txBody>
          <a:bodyPr wrap="square" lIns="68564" tIns="34289" rIns="68564" bIns="34289">
            <a:noAutofit/>
          </a:bodyPr>
          <a:lstStyle/>
          <a:p>
            <a:endParaRPr lang="zh-CN" altLang="en-US"/>
          </a:p>
        </p:txBody>
      </p:sp>
      <p:sp>
        <p:nvSpPr>
          <p:cNvPr id="9" name="图片占位符 8"/>
          <p:cNvSpPr>
            <a:spLocks noGrp="1"/>
          </p:cNvSpPr>
          <p:nvPr>
            <p:ph type="pic" sz="quarter" idx="11"/>
          </p:nvPr>
        </p:nvSpPr>
        <p:spPr>
          <a:xfrm>
            <a:off x="6407998" y="2397264"/>
            <a:ext cx="1754708" cy="1901053"/>
          </a:xfrm>
          <a:custGeom>
            <a:avLst/>
            <a:gdLst>
              <a:gd name="connsiteX0" fmla="*/ 0 w 2339611"/>
              <a:gd name="connsiteY0" fmla="*/ 0 h 2534737"/>
              <a:gd name="connsiteX1" fmla="*/ 2339611 w 2339611"/>
              <a:gd name="connsiteY1" fmla="*/ 0 h 2534737"/>
              <a:gd name="connsiteX2" fmla="*/ 2339611 w 2339611"/>
              <a:gd name="connsiteY2" fmla="*/ 2534737 h 2534737"/>
              <a:gd name="connsiteX3" fmla="*/ 0 w 2339611"/>
              <a:gd name="connsiteY3" fmla="*/ 2534737 h 2534737"/>
            </a:gdLst>
            <a:ahLst/>
            <a:cxnLst>
              <a:cxn ang="0">
                <a:pos x="connsiteX0" y="connsiteY0"/>
              </a:cxn>
              <a:cxn ang="0">
                <a:pos x="connsiteX1" y="connsiteY1"/>
              </a:cxn>
              <a:cxn ang="0">
                <a:pos x="connsiteX2" y="connsiteY2"/>
              </a:cxn>
              <a:cxn ang="0">
                <a:pos x="connsiteX3" y="connsiteY3"/>
              </a:cxn>
            </a:cxnLst>
            <a:rect l="l" t="t" r="r" b="b"/>
            <a:pathLst>
              <a:path w="2339611" h="2534737">
                <a:moveTo>
                  <a:pt x="0" y="0"/>
                </a:moveTo>
                <a:lnTo>
                  <a:pt x="2339611" y="0"/>
                </a:lnTo>
                <a:lnTo>
                  <a:pt x="2339611" y="2534737"/>
                </a:lnTo>
                <a:lnTo>
                  <a:pt x="0" y="2534737"/>
                </a:lnTo>
                <a:close/>
              </a:path>
            </a:pathLst>
          </a:custGeom>
        </p:spPr>
        <p:txBody>
          <a:bodyPr wrap="square" lIns="68564" tIns="34289" rIns="68564" bIns="34289">
            <a:noAutofit/>
          </a:bodyPr>
          <a:lstStyle/>
          <a:p>
            <a:endParaRPr lang="zh-CN" altLang="en-US"/>
          </a:p>
        </p:txBody>
      </p:sp>
    </p:spTree>
    <p:extLst>
      <p:ext uri="{BB962C8B-B14F-4D97-AF65-F5344CB8AC3E}">
        <p14:creationId xmlns:p14="http://schemas.microsoft.com/office/powerpoint/2010/main" val="349048377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74.xml"/><Relationship Id="rId3" Type="http://schemas.openxmlformats.org/officeDocument/2006/relationships/slideLayout" Target="../slideLayouts/slideLayout169.xml"/><Relationship Id="rId7" Type="http://schemas.openxmlformats.org/officeDocument/2006/relationships/slideLayout" Target="../slideLayouts/slideLayout173.xml"/><Relationship Id="rId2" Type="http://schemas.openxmlformats.org/officeDocument/2006/relationships/slideLayout" Target="../slideLayouts/slideLayout168.xml"/><Relationship Id="rId1" Type="http://schemas.openxmlformats.org/officeDocument/2006/relationships/slideLayout" Target="../slideLayouts/slideLayout167.xml"/><Relationship Id="rId6" Type="http://schemas.openxmlformats.org/officeDocument/2006/relationships/slideLayout" Target="../slideLayouts/slideLayout172.xml"/><Relationship Id="rId11" Type="http://schemas.openxmlformats.org/officeDocument/2006/relationships/image" Target="../media/image6.emf"/><Relationship Id="rId5" Type="http://schemas.openxmlformats.org/officeDocument/2006/relationships/slideLayout" Target="../slideLayouts/slideLayout171.xml"/><Relationship Id="rId10" Type="http://schemas.openxmlformats.org/officeDocument/2006/relationships/theme" Target="../theme/theme10.xml"/><Relationship Id="rId4" Type="http://schemas.openxmlformats.org/officeDocument/2006/relationships/slideLayout" Target="../slideLayouts/slideLayout170.xml"/><Relationship Id="rId9" Type="http://schemas.openxmlformats.org/officeDocument/2006/relationships/slideLayout" Target="../slideLayouts/slideLayout175.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83.xml"/><Relationship Id="rId13" Type="http://schemas.openxmlformats.org/officeDocument/2006/relationships/slideLayout" Target="../slideLayouts/slideLayout188.xml"/><Relationship Id="rId18" Type="http://schemas.openxmlformats.org/officeDocument/2006/relationships/slideLayout" Target="../slideLayouts/slideLayout193.xml"/><Relationship Id="rId3" Type="http://schemas.openxmlformats.org/officeDocument/2006/relationships/slideLayout" Target="../slideLayouts/slideLayout178.xml"/><Relationship Id="rId21" Type="http://schemas.openxmlformats.org/officeDocument/2006/relationships/slideLayout" Target="../slideLayouts/slideLayout196.xml"/><Relationship Id="rId7" Type="http://schemas.openxmlformats.org/officeDocument/2006/relationships/slideLayout" Target="../slideLayouts/slideLayout182.xml"/><Relationship Id="rId12" Type="http://schemas.openxmlformats.org/officeDocument/2006/relationships/slideLayout" Target="../slideLayouts/slideLayout187.xml"/><Relationship Id="rId17" Type="http://schemas.openxmlformats.org/officeDocument/2006/relationships/slideLayout" Target="../slideLayouts/slideLayout192.xml"/><Relationship Id="rId2" Type="http://schemas.openxmlformats.org/officeDocument/2006/relationships/slideLayout" Target="../slideLayouts/slideLayout177.xml"/><Relationship Id="rId16" Type="http://schemas.openxmlformats.org/officeDocument/2006/relationships/slideLayout" Target="../slideLayouts/slideLayout191.xml"/><Relationship Id="rId20" Type="http://schemas.openxmlformats.org/officeDocument/2006/relationships/slideLayout" Target="../slideLayouts/slideLayout195.xml"/><Relationship Id="rId1" Type="http://schemas.openxmlformats.org/officeDocument/2006/relationships/slideLayout" Target="../slideLayouts/slideLayout176.xml"/><Relationship Id="rId6" Type="http://schemas.openxmlformats.org/officeDocument/2006/relationships/slideLayout" Target="../slideLayouts/slideLayout181.xml"/><Relationship Id="rId11" Type="http://schemas.openxmlformats.org/officeDocument/2006/relationships/slideLayout" Target="../slideLayouts/slideLayout186.xml"/><Relationship Id="rId5" Type="http://schemas.openxmlformats.org/officeDocument/2006/relationships/slideLayout" Target="../slideLayouts/slideLayout180.xml"/><Relationship Id="rId15" Type="http://schemas.openxmlformats.org/officeDocument/2006/relationships/slideLayout" Target="../slideLayouts/slideLayout190.xml"/><Relationship Id="rId23" Type="http://schemas.openxmlformats.org/officeDocument/2006/relationships/theme" Target="../theme/theme11.xml"/><Relationship Id="rId10" Type="http://schemas.openxmlformats.org/officeDocument/2006/relationships/slideLayout" Target="../slideLayouts/slideLayout185.xml"/><Relationship Id="rId19" Type="http://schemas.openxmlformats.org/officeDocument/2006/relationships/slideLayout" Target="../slideLayouts/slideLayout194.xml"/><Relationship Id="rId4" Type="http://schemas.openxmlformats.org/officeDocument/2006/relationships/slideLayout" Target="../slideLayouts/slideLayout179.xml"/><Relationship Id="rId9" Type="http://schemas.openxmlformats.org/officeDocument/2006/relationships/slideLayout" Target="../slideLayouts/slideLayout184.xml"/><Relationship Id="rId14" Type="http://schemas.openxmlformats.org/officeDocument/2006/relationships/slideLayout" Target="../slideLayouts/slideLayout189.xml"/><Relationship Id="rId22" Type="http://schemas.openxmlformats.org/officeDocument/2006/relationships/slideLayout" Target="../slideLayouts/slideLayout197.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05.xml"/><Relationship Id="rId3" Type="http://schemas.openxmlformats.org/officeDocument/2006/relationships/slideLayout" Target="../slideLayouts/slideLayout200.xml"/><Relationship Id="rId7" Type="http://schemas.openxmlformats.org/officeDocument/2006/relationships/slideLayout" Target="../slideLayouts/slideLayout204.xml"/><Relationship Id="rId2" Type="http://schemas.openxmlformats.org/officeDocument/2006/relationships/slideLayout" Target="../slideLayouts/slideLayout199.xml"/><Relationship Id="rId1" Type="http://schemas.openxmlformats.org/officeDocument/2006/relationships/slideLayout" Target="../slideLayouts/slideLayout198.xml"/><Relationship Id="rId6" Type="http://schemas.openxmlformats.org/officeDocument/2006/relationships/slideLayout" Target="../slideLayouts/slideLayout203.xml"/><Relationship Id="rId11" Type="http://schemas.openxmlformats.org/officeDocument/2006/relationships/image" Target="../media/image6.emf"/><Relationship Id="rId5" Type="http://schemas.openxmlformats.org/officeDocument/2006/relationships/slideLayout" Target="../slideLayouts/slideLayout202.xml"/><Relationship Id="rId10" Type="http://schemas.openxmlformats.org/officeDocument/2006/relationships/theme" Target="../theme/theme12.xml"/><Relationship Id="rId4" Type="http://schemas.openxmlformats.org/officeDocument/2006/relationships/slideLayout" Target="../slideLayouts/slideLayout201.xml"/><Relationship Id="rId9" Type="http://schemas.openxmlformats.org/officeDocument/2006/relationships/slideLayout" Target="../slideLayouts/slideLayout206.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14.xml"/><Relationship Id="rId3" Type="http://schemas.openxmlformats.org/officeDocument/2006/relationships/slideLayout" Target="../slideLayouts/slideLayout209.xml"/><Relationship Id="rId7" Type="http://schemas.openxmlformats.org/officeDocument/2006/relationships/slideLayout" Target="../slideLayouts/slideLayout213.xml"/><Relationship Id="rId12" Type="http://schemas.openxmlformats.org/officeDocument/2006/relationships/theme" Target="../theme/theme13.xml"/><Relationship Id="rId2" Type="http://schemas.openxmlformats.org/officeDocument/2006/relationships/slideLayout" Target="../slideLayouts/slideLayout208.xml"/><Relationship Id="rId1" Type="http://schemas.openxmlformats.org/officeDocument/2006/relationships/slideLayout" Target="../slideLayouts/slideLayout207.xml"/><Relationship Id="rId6" Type="http://schemas.openxmlformats.org/officeDocument/2006/relationships/slideLayout" Target="../slideLayouts/slideLayout212.xml"/><Relationship Id="rId11" Type="http://schemas.openxmlformats.org/officeDocument/2006/relationships/slideLayout" Target="../slideLayouts/slideLayout217.xml"/><Relationship Id="rId5" Type="http://schemas.openxmlformats.org/officeDocument/2006/relationships/slideLayout" Target="../slideLayouts/slideLayout211.xml"/><Relationship Id="rId10" Type="http://schemas.openxmlformats.org/officeDocument/2006/relationships/slideLayout" Target="../slideLayouts/slideLayout216.xml"/><Relationship Id="rId4" Type="http://schemas.openxmlformats.org/officeDocument/2006/relationships/slideLayout" Target="../slideLayouts/slideLayout210.xml"/><Relationship Id="rId9" Type="http://schemas.openxmlformats.org/officeDocument/2006/relationships/slideLayout" Target="../slideLayouts/slideLayout21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25.xml"/><Relationship Id="rId3" Type="http://schemas.openxmlformats.org/officeDocument/2006/relationships/slideLayout" Target="../slideLayouts/slideLayout220.xml"/><Relationship Id="rId7" Type="http://schemas.openxmlformats.org/officeDocument/2006/relationships/slideLayout" Target="../slideLayouts/slideLayout224.xml"/><Relationship Id="rId12" Type="http://schemas.openxmlformats.org/officeDocument/2006/relationships/theme" Target="../theme/theme14.xml"/><Relationship Id="rId2" Type="http://schemas.openxmlformats.org/officeDocument/2006/relationships/slideLayout" Target="../slideLayouts/slideLayout219.xml"/><Relationship Id="rId1" Type="http://schemas.openxmlformats.org/officeDocument/2006/relationships/slideLayout" Target="../slideLayouts/slideLayout218.xml"/><Relationship Id="rId6" Type="http://schemas.openxmlformats.org/officeDocument/2006/relationships/slideLayout" Target="../slideLayouts/slideLayout223.xml"/><Relationship Id="rId11" Type="http://schemas.openxmlformats.org/officeDocument/2006/relationships/slideLayout" Target="../slideLayouts/slideLayout228.xml"/><Relationship Id="rId5" Type="http://schemas.openxmlformats.org/officeDocument/2006/relationships/slideLayout" Target="../slideLayouts/slideLayout222.xml"/><Relationship Id="rId10" Type="http://schemas.openxmlformats.org/officeDocument/2006/relationships/slideLayout" Target="../slideLayouts/slideLayout227.xml"/><Relationship Id="rId4" Type="http://schemas.openxmlformats.org/officeDocument/2006/relationships/slideLayout" Target="../slideLayouts/slideLayout221.xml"/><Relationship Id="rId9" Type="http://schemas.openxmlformats.org/officeDocument/2006/relationships/slideLayout" Target="../slideLayouts/slideLayout22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236.xml"/><Relationship Id="rId3" Type="http://schemas.openxmlformats.org/officeDocument/2006/relationships/slideLayout" Target="../slideLayouts/slideLayout231.xml"/><Relationship Id="rId7" Type="http://schemas.openxmlformats.org/officeDocument/2006/relationships/slideLayout" Target="../slideLayouts/slideLayout235.xml"/><Relationship Id="rId2" Type="http://schemas.openxmlformats.org/officeDocument/2006/relationships/slideLayout" Target="../slideLayouts/slideLayout230.xml"/><Relationship Id="rId1" Type="http://schemas.openxmlformats.org/officeDocument/2006/relationships/slideLayout" Target="../slideLayouts/slideLayout229.xml"/><Relationship Id="rId6" Type="http://schemas.openxmlformats.org/officeDocument/2006/relationships/slideLayout" Target="../slideLayouts/slideLayout234.xml"/><Relationship Id="rId11" Type="http://schemas.openxmlformats.org/officeDocument/2006/relationships/image" Target="../media/image6.emf"/><Relationship Id="rId5" Type="http://schemas.openxmlformats.org/officeDocument/2006/relationships/slideLayout" Target="../slideLayouts/slideLayout233.xml"/><Relationship Id="rId10" Type="http://schemas.openxmlformats.org/officeDocument/2006/relationships/theme" Target="../theme/theme15.xml"/><Relationship Id="rId4" Type="http://schemas.openxmlformats.org/officeDocument/2006/relationships/slideLayout" Target="../slideLayouts/slideLayout232.xml"/><Relationship Id="rId9" Type="http://schemas.openxmlformats.org/officeDocument/2006/relationships/slideLayout" Target="../slideLayouts/slideLayout23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slideLayout" Target="../slideLayouts/slideLayout250.xml"/><Relationship Id="rId18" Type="http://schemas.openxmlformats.org/officeDocument/2006/relationships/slideLayout" Target="../slideLayouts/slideLayout255.xml"/><Relationship Id="rId3" Type="http://schemas.openxmlformats.org/officeDocument/2006/relationships/slideLayout" Target="../slideLayouts/slideLayout240.xml"/><Relationship Id="rId21" Type="http://schemas.openxmlformats.org/officeDocument/2006/relationships/slideLayout" Target="../slideLayouts/slideLayout258.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17" Type="http://schemas.openxmlformats.org/officeDocument/2006/relationships/slideLayout" Target="../slideLayouts/slideLayout254.xml"/><Relationship Id="rId2" Type="http://schemas.openxmlformats.org/officeDocument/2006/relationships/slideLayout" Target="../slideLayouts/slideLayout239.xml"/><Relationship Id="rId16" Type="http://schemas.openxmlformats.org/officeDocument/2006/relationships/slideLayout" Target="../slideLayouts/slideLayout253.xml"/><Relationship Id="rId20" Type="http://schemas.openxmlformats.org/officeDocument/2006/relationships/slideLayout" Target="../slideLayouts/slideLayout257.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24" Type="http://schemas.openxmlformats.org/officeDocument/2006/relationships/theme" Target="../theme/theme16.xml"/><Relationship Id="rId5" Type="http://schemas.openxmlformats.org/officeDocument/2006/relationships/slideLayout" Target="../slideLayouts/slideLayout242.xml"/><Relationship Id="rId15" Type="http://schemas.openxmlformats.org/officeDocument/2006/relationships/slideLayout" Target="../slideLayouts/slideLayout252.xml"/><Relationship Id="rId23" Type="http://schemas.openxmlformats.org/officeDocument/2006/relationships/slideLayout" Target="../slideLayouts/slideLayout260.xml"/><Relationship Id="rId10" Type="http://schemas.openxmlformats.org/officeDocument/2006/relationships/slideLayout" Target="../slideLayouts/slideLayout247.xml"/><Relationship Id="rId19" Type="http://schemas.openxmlformats.org/officeDocument/2006/relationships/slideLayout" Target="../slideLayouts/slideLayout256.xml"/><Relationship Id="rId4" Type="http://schemas.openxmlformats.org/officeDocument/2006/relationships/slideLayout" Target="../slideLayouts/slideLayout241.xml"/><Relationship Id="rId9" Type="http://schemas.openxmlformats.org/officeDocument/2006/relationships/slideLayout" Target="../slideLayouts/slideLayout246.xml"/><Relationship Id="rId14" Type="http://schemas.openxmlformats.org/officeDocument/2006/relationships/slideLayout" Target="../slideLayouts/slideLayout251.xml"/><Relationship Id="rId22" Type="http://schemas.openxmlformats.org/officeDocument/2006/relationships/slideLayout" Target="../slideLayouts/slideLayout259.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268.xml"/><Relationship Id="rId3" Type="http://schemas.openxmlformats.org/officeDocument/2006/relationships/slideLayout" Target="../slideLayouts/slideLayout263.xml"/><Relationship Id="rId7" Type="http://schemas.openxmlformats.org/officeDocument/2006/relationships/slideLayout" Target="../slideLayouts/slideLayout267.xml"/><Relationship Id="rId2" Type="http://schemas.openxmlformats.org/officeDocument/2006/relationships/slideLayout" Target="../slideLayouts/slideLayout262.xml"/><Relationship Id="rId1" Type="http://schemas.openxmlformats.org/officeDocument/2006/relationships/slideLayout" Target="../slideLayouts/slideLayout261.xml"/><Relationship Id="rId6" Type="http://schemas.openxmlformats.org/officeDocument/2006/relationships/slideLayout" Target="../slideLayouts/slideLayout266.xml"/><Relationship Id="rId11" Type="http://schemas.openxmlformats.org/officeDocument/2006/relationships/image" Target="../media/image6.emf"/><Relationship Id="rId5" Type="http://schemas.openxmlformats.org/officeDocument/2006/relationships/slideLayout" Target="../slideLayouts/slideLayout265.xml"/><Relationship Id="rId10" Type="http://schemas.openxmlformats.org/officeDocument/2006/relationships/theme" Target="../theme/theme17.xml"/><Relationship Id="rId4" Type="http://schemas.openxmlformats.org/officeDocument/2006/relationships/slideLayout" Target="../slideLayouts/slideLayout264.xml"/><Relationship Id="rId9" Type="http://schemas.openxmlformats.org/officeDocument/2006/relationships/slideLayout" Target="../slideLayouts/slideLayout26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277.xml"/><Relationship Id="rId3" Type="http://schemas.openxmlformats.org/officeDocument/2006/relationships/slideLayout" Target="../slideLayouts/slideLayout272.xml"/><Relationship Id="rId7" Type="http://schemas.openxmlformats.org/officeDocument/2006/relationships/slideLayout" Target="../slideLayouts/slideLayout276.xml"/><Relationship Id="rId2" Type="http://schemas.openxmlformats.org/officeDocument/2006/relationships/slideLayout" Target="../slideLayouts/slideLayout271.xml"/><Relationship Id="rId1" Type="http://schemas.openxmlformats.org/officeDocument/2006/relationships/slideLayout" Target="../slideLayouts/slideLayout270.xml"/><Relationship Id="rId6" Type="http://schemas.openxmlformats.org/officeDocument/2006/relationships/slideLayout" Target="../slideLayouts/slideLayout275.xml"/><Relationship Id="rId11" Type="http://schemas.openxmlformats.org/officeDocument/2006/relationships/image" Target="../media/image6.emf"/><Relationship Id="rId5" Type="http://schemas.openxmlformats.org/officeDocument/2006/relationships/slideLayout" Target="../slideLayouts/slideLayout274.xml"/><Relationship Id="rId10" Type="http://schemas.openxmlformats.org/officeDocument/2006/relationships/theme" Target="../theme/theme18.xml"/><Relationship Id="rId4" Type="http://schemas.openxmlformats.org/officeDocument/2006/relationships/slideLayout" Target="../slideLayouts/slideLayout273.xml"/><Relationship Id="rId9" Type="http://schemas.openxmlformats.org/officeDocument/2006/relationships/slideLayout" Target="../slideLayouts/slideLayout278.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image" Target="../media/image6.emf"/><Relationship Id="rId5" Type="http://schemas.openxmlformats.org/officeDocument/2006/relationships/slideLayout" Target="../slideLayouts/slideLayout27.xml"/><Relationship Id="rId10" Type="http://schemas.openxmlformats.org/officeDocument/2006/relationships/theme" Target="../theme/theme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9.xml"/><Relationship Id="rId13" Type="http://schemas.openxmlformats.org/officeDocument/2006/relationships/slideLayout" Target="../slideLayouts/slideLayout44.xml"/><Relationship Id="rId18" Type="http://schemas.openxmlformats.org/officeDocument/2006/relationships/slideLayout" Target="../slideLayouts/slideLayout49.xml"/><Relationship Id="rId3" Type="http://schemas.openxmlformats.org/officeDocument/2006/relationships/slideLayout" Target="../slideLayouts/slideLayout34.xml"/><Relationship Id="rId21" Type="http://schemas.openxmlformats.org/officeDocument/2006/relationships/slideLayout" Target="../slideLayouts/slideLayout52.xml"/><Relationship Id="rId7" Type="http://schemas.openxmlformats.org/officeDocument/2006/relationships/slideLayout" Target="../slideLayouts/slideLayout38.xml"/><Relationship Id="rId12" Type="http://schemas.openxmlformats.org/officeDocument/2006/relationships/slideLayout" Target="../slideLayouts/slideLayout43.xml"/><Relationship Id="rId17" Type="http://schemas.openxmlformats.org/officeDocument/2006/relationships/slideLayout" Target="../slideLayouts/slideLayout48.xml"/><Relationship Id="rId2" Type="http://schemas.openxmlformats.org/officeDocument/2006/relationships/slideLayout" Target="../slideLayouts/slideLayout33.xml"/><Relationship Id="rId16" Type="http://schemas.openxmlformats.org/officeDocument/2006/relationships/slideLayout" Target="../slideLayouts/slideLayout47.xml"/><Relationship Id="rId20" Type="http://schemas.openxmlformats.org/officeDocument/2006/relationships/slideLayout" Target="../slideLayouts/slideLayout51.xml"/><Relationship Id="rId1" Type="http://schemas.openxmlformats.org/officeDocument/2006/relationships/slideLayout" Target="../slideLayouts/slideLayout32.xml"/><Relationship Id="rId6" Type="http://schemas.openxmlformats.org/officeDocument/2006/relationships/slideLayout" Target="../slideLayouts/slideLayout37.xml"/><Relationship Id="rId11" Type="http://schemas.openxmlformats.org/officeDocument/2006/relationships/slideLayout" Target="../slideLayouts/slideLayout42.xml"/><Relationship Id="rId24" Type="http://schemas.openxmlformats.org/officeDocument/2006/relationships/theme" Target="../theme/theme3.xml"/><Relationship Id="rId5" Type="http://schemas.openxmlformats.org/officeDocument/2006/relationships/slideLayout" Target="../slideLayouts/slideLayout36.xml"/><Relationship Id="rId15" Type="http://schemas.openxmlformats.org/officeDocument/2006/relationships/slideLayout" Target="../slideLayouts/slideLayout46.xml"/><Relationship Id="rId23" Type="http://schemas.openxmlformats.org/officeDocument/2006/relationships/slideLayout" Target="../slideLayouts/slideLayout54.xml"/><Relationship Id="rId10" Type="http://schemas.openxmlformats.org/officeDocument/2006/relationships/slideLayout" Target="../slideLayouts/slideLayout41.xml"/><Relationship Id="rId19" Type="http://schemas.openxmlformats.org/officeDocument/2006/relationships/slideLayout" Target="../slideLayouts/slideLayout50.xml"/><Relationship Id="rId4" Type="http://schemas.openxmlformats.org/officeDocument/2006/relationships/slideLayout" Target="../slideLayouts/slideLayout35.xml"/><Relationship Id="rId9" Type="http://schemas.openxmlformats.org/officeDocument/2006/relationships/slideLayout" Target="../slideLayouts/slideLayout40.xml"/><Relationship Id="rId14" Type="http://schemas.openxmlformats.org/officeDocument/2006/relationships/slideLayout" Target="../slideLayouts/slideLayout45.xml"/><Relationship Id="rId22"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 Type="http://schemas.openxmlformats.org/officeDocument/2006/relationships/slideLayout" Target="../slideLayouts/slideLayout57.xml"/><Relationship Id="rId21" Type="http://schemas.openxmlformats.org/officeDocument/2006/relationships/slideLayout" Target="../slideLayouts/slideLayout75.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theme" Target="../theme/theme4.xml"/><Relationship Id="rId2" Type="http://schemas.openxmlformats.org/officeDocument/2006/relationships/slideLayout" Target="../slideLayouts/slideLayout56.xml"/><Relationship Id="rId16" Type="http://schemas.openxmlformats.org/officeDocument/2006/relationships/slideLayout" Target="../slideLayouts/slideLayout70.xml"/><Relationship Id="rId20" Type="http://schemas.openxmlformats.org/officeDocument/2006/relationships/slideLayout" Target="../slideLayouts/slideLayout74.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24" Type="http://schemas.openxmlformats.org/officeDocument/2006/relationships/slideLayout" Target="../slideLayouts/slideLayout78.xml"/><Relationship Id="rId5" Type="http://schemas.openxmlformats.org/officeDocument/2006/relationships/slideLayout" Target="../slideLayouts/slideLayout59.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10" Type="http://schemas.openxmlformats.org/officeDocument/2006/relationships/slideLayout" Target="../slideLayouts/slideLayout64.xml"/><Relationship Id="rId19" Type="http://schemas.openxmlformats.org/officeDocument/2006/relationships/slideLayout" Target="../slideLayouts/slideLayout73.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4" Type="http://schemas.openxmlformats.org/officeDocument/2006/relationships/slideLayout" Target="../slideLayouts/slideLayout68.xml"/><Relationship Id="rId22" Type="http://schemas.openxmlformats.org/officeDocument/2006/relationships/slideLayout" Target="../slideLayouts/slideLayout7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slideLayout" Target="../slideLayouts/slideLayout91.xml"/><Relationship Id="rId18" Type="http://schemas.openxmlformats.org/officeDocument/2006/relationships/slideLayout" Target="../slideLayouts/slideLayout96.xml"/><Relationship Id="rId3" Type="http://schemas.openxmlformats.org/officeDocument/2006/relationships/slideLayout" Target="../slideLayouts/slideLayout81.xml"/><Relationship Id="rId21" Type="http://schemas.openxmlformats.org/officeDocument/2006/relationships/slideLayout" Target="../slideLayouts/slideLayout99.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17" Type="http://schemas.openxmlformats.org/officeDocument/2006/relationships/slideLayout" Target="../slideLayouts/slideLayout95.xml"/><Relationship Id="rId2" Type="http://schemas.openxmlformats.org/officeDocument/2006/relationships/slideLayout" Target="../slideLayouts/slideLayout80.xml"/><Relationship Id="rId16" Type="http://schemas.openxmlformats.org/officeDocument/2006/relationships/slideLayout" Target="../slideLayouts/slideLayout94.xml"/><Relationship Id="rId20" Type="http://schemas.openxmlformats.org/officeDocument/2006/relationships/slideLayout" Target="../slideLayouts/slideLayout98.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24" Type="http://schemas.openxmlformats.org/officeDocument/2006/relationships/theme" Target="../theme/theme5.xml"/><Relationship Id="rId5" Type="http://schemas.openxmlformats.org/officeDocument/2006/relationships/slideLayout" Target="../slideLayouts/slideLayout83.xml"/><Relationship Id="rId15" Type="http://schemas.openxmlformats.org/officeDocument/2006/relationships/slideLayout" Target="../slideLayouts/slideLayout93.xml"/><Relationship Id="rId23" Type="http://schemas.openxmlformats.org/officeDocument/2006/relationships/slideLayout" Target="../slideLayouts/slideLayout101.xml"/><Relationship Id="rId10" Type="http://schemas.openxmlformats.org/officeDocument/2006/relationships/slideLayout" Target="../slideLayouts/slideLayout88.xml"/><Relationship Id="rId19" Type="http://schemas.openxmlformats.org/officeDocument/2006/relationships/slideLayout" Target="../slideLayouts/slideLayout97.xml"/><Relationship Id="rId4" Type="http://schemas.openxmlformats.org/officeDocument/2006/relationships/slideLayout" Target="../slideLayouts/slideLayout82.xml"/><Relationship Id="rId9" Type="http://schemas.openxmlformats.org/officeDocument/2006/relationships/slideLayout" Target="../slideLayouts/slideLayout87.xml"/><Relationship Id="rId14" Type="http://schemas.openxmlformats.org/officeDocument/2006/relationships/slideLayout" Target="../slideLayouts/slideLayout92.xml"/><Relationship Id="rId22" Type="http://schemas.openxmlformats.org/officeDocument/2006/relationships/slideLayout" Target="../slideLayouts/slideLayout100.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3" Type="http://schemas.openxmlformats.org/officeDocument/2006/relationships/slideLayout" Target="../slideLayouts/slideLayout104.xml"/><Relationship Id="rId21" Type="http://schemas.openxmlformats.org/officeDocument/2006/relationships/slideLayout" Target="../slideLayouts/slideLayout122.xml"/><Relationship Id="rId7" Type="http://schemas.openxmlformats.org/officeDocument/2006/relationships/slideLayout" Target="../slideLayouts/slideLayout108.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theme" Target="../theme/theme6.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image" Target="../media/image6.emf"/><Relationship Id="rId5" Type="http://schemas.openxmlformats.org/officeDocument/2006/relationships/slideLayout" Target="../slideLayouts/slideLayout129.xml"/><Relationship Id="rId10" Type="http://schemas.openxmlformats.org/officeDocument/2006/relationships/theme" Target="../theme/theme7.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41.xml"/><Relationship Id="rId13" Type="http://schemas.openxmlformats.org/officeDocument/2006/relationships/slideLayout" Target="../slideLayouts/slideLayout146.xml"/><Relationship Id="rId18" Type="http://schemas.openxmlformats.org/officeDocument/2006/relationships/slideLayout" Target="../slideLayouts/slideLayout151.xml"/><Relationship Id="rId3" Type="http://schemas.openxmlformats.org/officeDocument/2006/relationships/slideLayout" Target="../slideLayouts/slideLayout136.xml"/><Relationship Id="rId21" Type="http://schemas.openxmlformats.org/officeDocument/2006/relationships/slideLayout" Target="../slideLayouts/slideLayout154.xml"/><Relationship Id="rId7" Type="http://schemas.openxmlformats.org/officeDocument/2006/relationships/slideLayout" Target="../slideLayouts/slideLayout140.xml"/><Relationship Id="rId12" Type="http://schemas.openxmlformats.org/officeDocument/2006/relationships/slideLayout" Target="../slideLayouts/slideLayout145.xml"/><Relationship Id="rId17" Type="http://schemas.openxmlformats.org/officeDocument/2006/relationships/slideLayout" Target="../slideLayouts/slideLayout150.xml"/><Relationship Id="rId2" Type="http://schemas.openxmlformats.org/officeDocument/2006/relationships/slideLayout" Target="../slideLayouts/slideLayout135.xml"/><Relationship Id="rId16" Type="http://schemas.openxmlformats.org/officeDocument/2006/relationships/slideLayout" Target="../slideLayouts/slideLayout149.xml"/><Relationship Id="rId20" Type="http://schemas.openxmlformats.org/officeDocument/2006/relationships/slideLayout" Target="../slideLayouts/slideLayout153.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5" Type="http://schemas.openxmlformats.org/officeDocument/2006/relationships/slideLayout" Target="../slideLayouts/slideLayout148.xml"/><Relationship Id="rId23" Type="http://schemas.openxmlformats.org/officeDocument/2006/relationships/theme" Target="../theme/theme8.xml"/><Relationship Id="rId10" Type="http://schemas.openxmlformats.org/officeDocument/2006/relationships/slideLayout" Target="../slideLayouts/slideLayout143.xml"/><Relationship Id="rId19" Type="http://schemas.openxmlformats.org/officeDocument/2006/relationships/slideLayout" Target="../slideLayouts/slideLayout152.xml"/><Relationship Id="rId4" Type="http://schemas.openxmlformats.org/officeDocument/2006/relationships/slideLayout" Target="../slideLayouts/slideLayout137.xml"/><Relationship Id="rId9" Type="http://schemas.openxmlformats.org/officeDocument/2006/relationships/slideLayout" Target="../slideLayouts/slideLayout142.xml"/><Relationship Id="rId14" Type="http://schemas.openxmlformats.org/officeDocument/2006/relationships/slideLayout" Target="../slideLayouts/slideLayout147.xml"/><Relationship Id="rId22" Type="http://schemas.openxmlformats.org/officeDocument/2006/relationships/slideLayout" Target="../slideLayouts/slideLayout155.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63.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theme" Target="../theme/theme9.xml"/><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2945667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80" r:id="rId19"/>
    <p:sldLayoutId id="2147483681" r:id="rId20"/>
    <p:sldLayoutId id="2147483682" r:id="rId21"/>
    <p:sldLayoutId id="2147483683"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2308167"/>
      </p:ext>
    </p:extLst>
  </p:cSld>
  <p:clrMap bg1="lt1" tx1="dk1" bg2="lt2" tx2="dk2" accent1="accent1" accent2="accent2" accent3="accent3" accent4="accent4" accent5="accent5" accent6="accent6" hlink="hlink" folHlink="folHlink"/>
  <p:sldLayoutIdLst>
    <p:sldLayoutId id="2147484046" r:id="rId1"/>
    <p:sldLayoutId id="2147484047" r:id="rId2"/>
    <p:sldLayoutId id="2147484048" r:id="rId3"/>
    <p:sldLayoutId id="2147484049" r:id="rId4"/>
    <p:sldLayoutId id="2147484050" r:id="rId5"/>
    <p:sldLayoutId id="2147484051" r:id="rId6"/>
    <p:sldLayoutId id="2147484052" r:id="rId7"/>
    <p:sldLayoutId id="2147484053" r:id="rId8"/>
    <p:sldLayoutId id="214748405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56963091"/>
      </p:ext>
    </p:extLst>
  </p:cSld>
  <p:clrMap bg1="lt1" tx1="dk1" bg2="lt2" tx2="dk2" accent1="accent1" accent2="accent2" accent3="accent3" accent4="accent4" accent5="accent5" accent6="accent6" hlink="hlink" folHlink="folHlink"/>
  <p:sldLayoutIdLst>
    <p:sldLayoutId id="2147484056" r:id="rId1"/>
    <p:sldLayoutId id="2147484057" r:id="rId2"/>
    <p:sldLayoutId id="2147484058" r:id="rId3"/>
    <p:sldLayoutId id="2147484059" r:id="rId4"/>
    <p:sldLayoutId id="2147484060" r:id="rId5"/>
    <p:sldLayoutId id="2147484061" r:id="rId6"/>
    <p:sldLayoutId id="2147484062" r:id="rId7"/>
    <p:sldLayoutId id="2147484063" r:id="rId8"/>
    <p:sldLayoutId id="2147484064" r:id="rId9"/>
    <p:sldLayoutId id="2147484065" r:id="rId10"/>
    <p:sldLayoutId id="2147484066" r:id="rId11"/>
    <p:sldLayoutId id="2147484067" r:id="rId12"/>
    <p:sldLayoutId id="2147484068" r:id="rId13"/>
    <p:sldLayoutId id="2147484069" r:id="rId14"/>
    <p:sldLayoutId id="2147484070" r:id="rId15"/>
    <p:sldLayoutId id="2147484071" r:id="rId16"/>
    <p:sldLayoutId id="2147484072" r:id="rId17"/>
    <p:sldLayoutId id="2147484073" r:id="rId18"/>
    <p:sldLayoutId id="2147484075" r:id="rId19"/>
    <p:sldLayoutId id="2147484076" r:id="rId20"/>
    <p:sldLayoutId id="2147484077" r:id="rId21"/>
    <p:sldLayoutId id="2147484078"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31101579"/>
      </p:ext>
    </p:extLst>
  </p:cSld>
  <p:clrMap bg1="lt1" tx1="dk1" bg2="lt2" tx2="dk2" accent1="accent1" accent2="accent2" accent3="accent3" accent4="accent4" accent5="accent5" accent6="accent6" hlink="hlink" folHlink="folHlink"/>
  <p:sldLayoutIdLst>
    <p:sldLayoutId id="2147484080" r:id="rId1"/>
    <p:sldLayoutId id="2147484081" r:id="rId2"/>
    <p:sldLayoutId id="2147484082" r:id="rId3"/>
    <p:sldLayoutId id="2147484083" r:id="rId4"/>
    <p:sldLayoutId id="2147484084" r:id="rId5"/>
    <p:sldLayoutId id="2147484085" r:id="rId6"/>
    <p:sldLayoutId id="2147484086" r:id="rId7"/>
    <p:sldLayoutId id="2147484087" r:id="rId8"/>
    <p:sldLayoutId id="2147484088"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8/29/2022</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val="2397224530"/>
      </p:ext>
    </p:extLst>
  </p:cSld>
  <p:clrMap bg1="lt1" tx1="dk1" bg2="lt2" tx2="dk2" accent1="accent1" accent2="accent2" accent3="accent3" accent4="accent4" accent5="accent5" accent6="accent6" hlink="hlink" folHlink="folHlink"/>
  <p:sldLayoutIdLst>
    <p:sldLayoutId id="2147484090" r:id="rId1"/>
    <p:sldLayoutId id="2147484091" r:id="rId2"/>
    <p:sldLayoutId id="2147484092" r:id="rId3"/>
    <p:sldLayoutId id="2147484093" r:id="rId4"/>
    <p:sldLayoutId id="2147484094" r:id="rId5"/>
    <p:sldLayoutId id="2147484095" r:id="rId6"/>
    <p:sldLayoutId id="2147484096" r:id="rId7"/>
    <p:sldLayoutId id="2147484097" r:id="rId8"/>
    <p:sldLayoutId id="2147484098" r:id="rId9"/>
    <p:sldLayoutId id="2147484099" r:id="rId10"/>
    <p:sldLayoutId id="2147484100"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pPr defTabSz="685800"/>
            <a:fld id="{E8AFF1FC-8BB6-4DBB-9940-F696B5579502}" type="datetimeFigureOut">
              <a:rPr lang="en-US" smtClean="0">
                <a:solidFill>
                  <a:prstClr val="black">
                    <a:tint val="75000"/>
                  </a:prstClr>
                </a:solidFill>
              </a:rPr>
              <a:pPr defTabSz="685800"/>
              <a:t>8/29/2022</a:t>
            </a:fld>
            <a:endParaRPr lang="en-US">
              <a:solidFill>
                <a:prstClr val="black">
                  <a:tint val="75000"/>
                </a:prstClr>
              </a:solidFill>
            </a:endParaRPr>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pPr defTabSz="685800"/>
            <a:endParaRPr lang="en-US">
              <a:solidFill>
                <a:prstClr val="black">
                  <a:tint val="75000"/>
                </a:prstClr>
              </a:solidFill>
            </a:endParaRPr>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pPr defTabSz="685800"/>
            <a:fld id="{8416283F-E79A-4174-97F4-305C981B4A88}" type="slidenum">
              <a:rPr lang="en-US" smtClean="0">
                <a:solidFill>
                  <a:prstClr val="black">
                    <a:tint val="75000"/>
                  </a:prstClr>
                </a:solidFill>
              </a:rPr>
              <a:pPr defTabSz="685800"/>
              <a:t>‹#›</a:t>
            </a:fld>
            <a:endParaRPr lang="en-US">
              <a:solidFill>
                <a:prstClr val="black">
                  <a:tint val="75000"/>
                </a:prstClr>
              </a:solidFill>
            </a:endParaRPr>
          </a:p>
        </p:txBody>
      </p:sp>
    </p:spTree>
    <p:extLst>
      <p:ext uri="{BB962C8B-B14F-4D97-AF65-F5344CB8AC3E}">
        <p14:creationId xmlns:p14="http://schemas.microsoft.com/office/powerpoint/2010/main" val="4237375060"/>
      </p:ext>
    </p:extLst>
  </p:cSld>
  <p:clrMap bg1="lt1" tx1="dk1" bg2="lt2" tx2="dk2" accent1="accent1" accent2="accent2" accent3="accent3" accent4="accent4" accent5="accent5" accent6="accent6" hlink="hlink" folHlink="folHlink"/>
  <p:sldLayoutIdLst>
    <p:sldLayoutId id="2147484102" r:id="rId1"/>
    <p:sldLayoutId id="2147484103" r:id="rId2"/>
    <p:sldLayoutId id="2147484104" r:id="rId3"/>
    <p:sldLayoutId id="2147484105" r:id="rId4"/>
    <p:sldLayoutId id="2147484106" r:id="rId5"/>
    <p:sldLayoutId id="2147484107" r:id="rId6"/>
    <p:sldLayoutId id="2147484108" r:id="rId7"/>
    <p:sldLayoutId id="2147484109" r:id="rId8"/>
    <p:sldLayoutId id="2147484110" r:id="rId9"/>
    <p:sldLayoutId id="2147484111" r:id="rId10"/>
    <p:sldLayoutId id="2147484112"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751187237"/>
      </p:ext>
    </p:extLst>
  </p:cSld>
  <p:clrMap bg1="lt1" tx1="dk1" bg2="lt2" tx2="dk2" accent1="accent1" accent2="accent2" accent3="accent3" accent4="accent4" accent5="accent5" accent6="accent6" hlink="hlink" folHlink="folHlink"/>
  <p:sldLayoutIdLst>
    <p:sldLayoutId id="2147484114" r:id="rId1"/>
    <p:sldLayoutId id="2147484115" r:id="rId2"/>
    <p:sldLayoutId id="2147484116" r:id="rId3"/>
    <p:sldLayoutId id="2147484117" r:id="rId4"/>
    <p:sldLayoutId id="2147484118" r:id="rId5"/>
    <p:sldLayoutId id="2147484119" r:id="rId6"/>
    <p:sldLayoutId id="2147484120" r:id="rId7"/>
    <p:sldLayoutId id="2147484121" r:id="rId8"/>
    <p:sldLayoutId id="2147484122"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18445752"/>
      </p:ext>
    </p:extLst>
  </p:cSld>
  <p:clrMap bg1="lt1" tx1="dk1" bg2="lt2" tx2="dk2" accent1="accent1" accent2="accent2" accent3="accent3" accent4="accent4" accent5="accent5" accent6="accent6" hlink="hlink" folHlink="folHlink"/>
  <p:sldLayoutIdLst>
    <p:sldLayoutId id="2147484138" r:id="rId1"/>
    <p:sldLayoutId id="2147484139" r:id="rId2"/>
    <p:sldLayoutId id="2147484140" r:id="rId3"/>
    <p:sldLayoutId id="2147484141" r:id="rId4"/>
    <p:sldLayoutId id="2147484142" r:id="rId5"/>
    <p:sldLayoutId id="2147484143" r:id="rId6"/>
    <p:sldLayoutId id="2147484144" r:id="rId7"/>
    <p:sldLayoutId id="2147484145" r:id="rId8"/>
    <p:sldLayoutId id="2147484146" r:id="rId9"/>
    <p:sldLayoutId id="2147484147" r:id="rId10"/>
    <p:sldLayoutId id="2147484148" r:id="rId11"/>
    <p:sldLayoutId id="2147484149" r:id="rId12"/>
    <p:sldLayoutId id="2147484150" r:id="rId13"/>
    <p:sldLayoutId id="2147484151" r:id="rId14"/>
    <p:sldLayoutId id="2147484152" r:id="rId15"/>
    <p:sldLayoutId id="2147484153" r:id="rId16"/>
    <p:sldLayoutId id="2147484154" r:id="rId17"/>
    <p:sldLayoutId id="2147484155" r:id="rId18"/>
    <p:sldLayoutId id="2147484156" r:id="rId19"/>
    <p:sldLayoutId id="2147484157" r:id="rId20"/>
    <p:sldLayoutId id="2147484158" r:id="rId21"/>
    <p:sldLayoutId id="2147484159" r:id="rId22"/>
    <p:sldLayoutId id="2147484160" r:id="rId23"/>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178469643"/>
      </p:ext>
    </p:extLst>
  </p:cSld>
  <p:clrMap bg1="lt1" tx1="dk1" bg2="lt2" tx2="dk2" accent1="accent1" accent2="accent2" accent3="accent3" accent4="accent4" accent5="accent5" accent6="accent6" hlink="hlink" folHlink="folHlink"/>
  <p:sldLayoutIdLst>
    <p:sldLayoutId id="2147484176" r:id="rId1"/>
    <p:sldLayoutId id="2147484177" r:id="rId2"/>
    <p:sldLayoutId id="2147484178" r:id="rId3"/>
    <p:sldLayoutId id="2147484179" r:id="rId4"/>
    <p:sldLayoutId id="2147484180" r:id="rId5"/>
    <p:sldLayoutId id="2147484181" r:id="rId6"/>
    <p:sldLayoutId id="2147484182" r:id="rId7"/>
    <p:sldLayoutId id="2147484183" r:id="rId8"/>
    <p:sldLayoutId id="214748418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67429472"/>
      </p:ext>
    </p:extLst>
  </p:cSld>
  <p:clrMap bg1="lt1" tx1="dk1" bg2="lt2" tx2="dk2" accent1="accent1" accent2="accent2" accent3="accent3" accent4="accent4" accent5="accent5" accent6="accent6" hlink="hlink" folHlink="folHlink"/>
  <p:sldLayoutIdLst>
    <p:sldLayoutId id="2147484186" r:id="rId1"/>
    <p:sldLayoutId id="2147484187" r:id="rId2"/>
    <p:sldLayoutId id="2147484188" r:id="rId3"/>
    <p:sldLayoutId id="2147484189" r:id="rId4"/>
    <p:sldLayoutId id="2147484190" r:id="rId5"/>
    <p:sldLayoutId id="2147484191" r:id="rId6"/>
    <p:sldLayoutId id="2147484192" r:id="rId7"/>
    <p:sldLayoutId id="2147484193" r:id="rId8"/>
    <p:sldLayoutId id="2147484194"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96"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341071"/>
      </p:ext>
    </p:extLst>
  </p:cSld>
  <p:clrMap bg1="lt1" tx1="dk1" bg2="lt2" tx2="dk2" accent1="accent1" accent2="accent2" accent3="accent3" accent4="accent4" accent5="accent5" accent6="accent6" hlink="hlink" folHlink="folHlink"/>
  <p:sldLayoutIdLst>
    <p:sldLayoutId id="2147483686" r:id="rId1"/>
    <p:sldLayoutId id="2147483687" r:id="rId2"/>
    <p:sldLayoutId id="2147483688" r:id="rId3"/>
    <p:sldLayoutId id="2147483689" r:id="rId4"/>
    <p:sldLayoutId id="2147483690" r:id="rId5"/>
    <p:sldLayoutId id="2147483691" r:id="rId6"/>
    <p:sldLayoutId id="2147483692" r:id="rId7"/>
    <p:sldLayoutId id="2147483693" r:id="rId8"/>
    <p:sldLayoutId id="2147483694" r:id="rId9"/>
  </p:sldLayoutIdLst>
  <p:timing>
    <p:tnLst>
      <p:par>
        <p:cTn id="1" dur="indefinite" restart="never" nodeType="tmRoot"/>
      </p:par>
    </p:tnLst>
  </p:timing>
  <p:txStyles>
    <p:titleStyle>
      <a:lvl1pPr algn="ctr" defTabSz="813357" rtl="0" eaLnBrk="1" latinLnBrk="0" hangingPunct="1">
        <a:spcBef>
          <a:spcPct val="0"/>
        </a:spcBef>
        <a:buNone/>
        <a:defRPr sz="3900" kern="1200">
          <a:solidFill>
            <a:schemeClr val="tx1"/>
          </a:solidFill>
          <a:latin typeface="+mj-lt"/>
          <a:ea typeface="+mj-ea"/>
          <a:cs typeface="+mj-cs"/>
        </a:defRPr>
      </a:lvl1pPr>
    </p:titleStyle>
    <p:bodyStyle>
      <a:lvl1pPr marL="305130" indent="-305130" algn="l" defTabSz="813357"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1025" indent="-254134" algn="l" defTabSz="813357"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6921" indent="-203345" algn="l" defTabSz="813357"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3571"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0557"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37180"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4104"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0775"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57412" indent="-203345" algn="l" defTabSz="813357"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3357" rtl="0" eaLnBrk="1" latinLnBrk="0" hangingPunct="1">
        <a:defRPr sz="1600" kern="1200">
          <a:solidFill>
            <a:schemeClr val="tx1"/>
          </a:solidFill>
          <a:latin typeface="+mn-lt"/>
          <a:ea typeface="+mn-ea"/>
          <a:cs typeface="+mn-cs"/>
        </a:defRPr>
      </a:lvl1pPr>
      <a:lvl2pPr marL="406683" algn="l" defTabSz="813357" rtl="0" eaLnBrk="1" latinLnBrk="0" hangingPunct="1">
        <a:defRPr sz="1600" kern="1200">
          <a:solidFill>
            <a:schemeClr val="tx1"/>
          </a:solidFill>
          <a:latin typeface="+mn-lt"/>
          <a:ea typeface="+mn-ea"/>
          <a:cs typeface="+mn-cs"/>
        </a:defRPr>
      </a:lvl2pPr>
      <a:lvl3pPr marL="813588" algn="l" defTabSz="813357" rtl="0" eaLnBrk="1" latinLnBrk="0" hangingPunct="1">
        <a:defRPr sz="1600" kern="1200">
          <a:solidFill>
            <a:schemeClr val="tx1"/>
          </a:solidFill>
          <a:latin typeface="+mn-lt"/>
          <a:ea typeface="+mn-ea"/>
          <a:cs typeface="+mn-cs"/>
        </a:defRPr>
      </a:lvl3pPr>
      <a:lvl4pPr marL="1220293" algn="l" defTabSz="813357" rtl="0" eaLnBrk="1" latinLnBrk="0" hangingPunct="1">
        <a:defRPr sz="1600" kern="1200">
          <a:solidFill>
            <a:schemeClr val="tx1"/>
          </a:solidFill>
          <a:latin typeface="+mn-lt"/>
          <a:ea typeface="+mn-ea"/>
          <a:cs typeface="+mn-cs"/>
        </a:defRPr>
      </a:lvl4pPr>
      <a:lvl5pPr marL="1627181" algn="l" defTabSz="813357" rtl="0" eaLnBrk="1" latinLnBrk="0" hangingPunct="1">
        <a:defRPr sz="1600" kern="1200">
          <a:solidFill>
            <a:schemeClr val="tx1"/>
          </a:solidFill>
          <a:latin typeface="+mn-lt"/>
          <a:ea typeface="+mn-ea"/>
          <a:cs typeface="+mn-cs"/>
        </a:defRPr>
      </a:lvl5pPr>
      <a:lvl6pPr marL="2033837" algn="l" defTabSz="813357" rtl="0" eaLnBrk="1" latinLnBrk="0" hangingPunct="1">
        <a:defRPr sz="1600" kern="1200">
          <a:solidFill>
            <a:schemeClr val="tx1"/>
          </a:solidFill>
          <a:latin typeface="+mn-lt"/>
          <a:ea typeface="+mn-ea"/>
          <a:cs typeface="+mn-cs"/>
        </a:defRPr>
      </a:lvl6pPr>
      <a:lvl7pPr marL="2440522" algn="l" defTabSz="813357" rtl="0" eaLnBrk="1" latinLnBrk="0" hangingPunct="1">
        <a:defRPr sz="1600" kern="1200">
          <a:solidFill>
            <a:schemeClr val="tx1"/>
          </a:solidFill>
          <a:latin typeface="+mn-lt"/>
          <a:ea typeface="+mn-ea"/>
          <a:cs typeface="+mn-cs"/>
        </a:defRPr>
      </a:lvl7pPr>
      <a:lvl8pPr marL="2847444" algn="l" defTabSz="813357" rtl="0" eaLnBrk="1" latinLnBrk="0" hangingPunct="1">
        <a:defRPr sz="1600" kern="1200">
          <a:solidFill>
            <a:schemeClr val="tx1"/>
          </a:solidFill>
          <a:latin typeface="+mn-lt"/>
          <a:ea typeface="+mn-ea"/>
          <a:cs typeface="+mn-cs"/>
        </a:defRPr>
      </a:lvl8pPr>
      <a:lvl9pPr marL="3254128" algn="l" defTabSz="813357" rtl="0" eaLnBrk="1" latinLnBrk="0" hangingPunct="1">
        <a:defRPr sz="16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0386809"/>
      </p:ext>
    </p:extLst>
  </p:cSld>
  <p:clrMap bg1="lt1" tx1="dk1" bg2="lt2" tx2="dk2" accent1="accent1" accent2="accent2" accent3="accent3" accent4="accent4" accent5="accent5" accent6="accent6" hlink="hlink" folHlink="folHlink"/>
  <p:sldLayoutIdLst>
    <p:sldLayoutId id="2147483696" r:id="rId1"/>
    <p:sldLayoutId id="2147483697" r:id="rId2"/>
    <p:sldLayoutId id="2147483698" r:id="rId3"/>
    <p:sldLayoutId id="2147483699" r:id="rId4"/>
    <p:sldLayoutId id="2147483700" r:id="rId5"/>
    <p:sldLayoutId id="2147483701"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 id="2147483712" r:id="rId16"/>
    <p:sldLayoutId id="2147483713" r:id="rId17"/>
    <p:sldLayoutId id="2147483714" r:id="rId18"/>
    <p:sldLayoutId id="2147483715" r:id="rId19"/>
    <p:sldLayoutId id="2147483716" r:id="rId20"/>
    <p:sldLayoutId id="2147483717" r:id="rId21"/>
    <p:sldLayoutId id="2147483718" r:id="rId22"/>
    <p:sldLayoutId id="2147483719" r:id="rId23"/>
  </p:sldLayoutIdLst>
  <p:txStyles>
    <p:titleStyle>
      <a:lvl1pPr algn="l" defTabSz="685545"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0" indent="-171390" algn="l" defTabSz="685545"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69" indent="-171390" algn="l" defTabSz="685545"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34" indent="-171390" algn="l" defTabSz="685545"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0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67"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245"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018"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90"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569" indent="-171390" algn="l" defTabSz="685545"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45" rtl="0" eaLnBrk="1" latinLnBrk="0" hangingPunct="1">
        <a:defRPr sz="1400" kern="1200">
          <a:solidFill>
            <a:schemeClr val="tx1"/>
          </a:solidFill>
          <a:latin typeface="+mn-lt"/>
          <a:ea typeface="+mn-ea"/>
          <a:cs typeface="+mn-cs"/>
        </a:defRPr>
      </a:lvl1pPr>
      <a:lvl2pPr marL="342767" algn="l" defTabSz="685545" rtl="0" eaLnBrk="1" latinLnBrk="0" hangingPunct="1">
        <a:defRPr sz="1400" kern="1200">
          <a:solidFill>
            <a:schemeClr val="tx1"/>
          </a:solidFill>
          <a:latin typeface="+mn-lt"/>
          <a:ea typeface="+mn-ea"/>
          <a:cs typeface="+mn-cs"/>
        </a:defRPr>
      </a:lvl2pPr>
      <a:lvl3pPr marL="685545" algn="l" defTabSz="685545" rtl="0" eaLnBrk="1" latinLnBrk="0" hangingPunct="1">
        <a:defRPr sz="1400" kern="1200">
          <a:solidFill>
            <a:schemeClr val="tx1"/>
          </a:solidFill>
          <a:latin typeface="+mn-lt"/>
          <a:ea typeface="+mn-ea"/>
          <a:cs typeface="+mn-cs"/>
        </a:defRPr>
      </a:lvl3pPr>
      <a:lvl4pPr marL="1028318" algn="l" defTabSz="685545" rtl="0" eaLnBrk="1" latinLnBrk="0" hangingPunct="1">
        <a:defRPr sz="1400" kern="1200">
          <a:solidFill>
            <a:schemeClr val="tx1"/>
          </a:solidFill>
          <a:latin typeface="+mn-lt"/>
          <a:ea typeface="+mn-ea"/>
          <a:cs typeface="+mn-cs"/>
        </a:defRPr>
      </a:lvl4pPr>
      <a:lvl5pPr marL="1371090" algn="l" defTabSz="685545" rtl="0" eaLnBrk="1" latinLnBrk="0" hangingPunct="1">
        <a:defRPr sz="1400" kern="1200">
          <a:solidFill>
            <a:schemeClr val="tx1"/>
          </a:solidFill>
          <a:latin typeface="+mn-lt"/>
          <a:ea typeface="+mn-ea"/>
          <a:cs typeface="+mn-cs"/>
        </a:defRPr>
      </a:lvl5pPr>
      <a:lvl6pPr marL="1713869" algn="l" defTabSz="685545" rtl="0" eaLnBrk="1" latinLnBrk="0" hangingPunct="1">
        <a:defRPr sz="1400" kern="1200">
          <a:solidFill>
            <a:schemeClr val="tx1"/>
          </a:solidFill>
          <a:latin typeface="+mn-lt"/>
          <a:ea typeface="+mn-ea"/>
          <a:cs typeface="+mn-cs"/>
        </a:defRPr>
      </a:lvl6pPr>
      <a:lvl7pPr marL="2056634" algn="l" defTabSz="685545" rtl="0" eaLnBrk="1" latinLnBrk="0" hangingPunct="1">
        <a:defRPr sz="1400" kern="1200">
          <a:solidFill>
            <a:schemeClr val="tx1"/>
          </a:solidFill>
          <a:latin typeface="+mn-lt"/>
          <a:ea typeface="+mn-ea"/>
          <a:cs typeface="+mn-cs"/>
        </a:defRPr>
      </a:lvl7pPr>
      <a:lvl8pPr marL="2399400" algn="l" defTabSz="685545" rtl="0" eaLnBrk="1" latinLnBrk="0" hangingPunct="1">
        <a:defRPr sz="1400" kern="1200">
          <a:solidFill>
            <a:schemeClr val="tx1"/>
          </a:solidFill>
          <a:latin typeface="+mn-lt"/>
          <a:ea typeface="+mn-ea"/>
          <a:cs typeface="+mn-cs"/>
        </a:defRPr>
      </a:lvl8pPr>
      <a:lvl9pPr marL="2742167" algn="l" defTabSz="685545" rtl="0" eaLnBrk="1" latinLnBrk="0" hangingPunct="1">
        <a:defRPr sz="14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68841012"/>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 id="2147483733" r:id="rId13"/>
    <p:sldLayoutId id="2147483734" r:id="rId14"/>
    <p:sldLayoutId id="2147483735" r:id="rId15"/>
    <p:sldLayoutId id="2147483736" r:id="rId16"/>
    <p:sldLayoutId id="2147483737" r:id="rId17"/>
    <p:sldLayoutId id="2147483738" r:id="rId18"/>
    <p:sldLayoutId id="2147483739" r:id="rId19"/>
    <p:sldLayoutId id="2147483740" r:id="rId20"/>
    <p:sldLayoutId id="2147483741" r:id="rId21"/>
    <p:sldLayoutId id="2147483742" r:id="rId22"/>
    <p:sldLayoutId id="2147483743" r:id="rId23"/>
    <p:sldLayoutId id="2147483744" r:id="rId24"/>
  </p:sldLayoutIdLst>
  <p:txStyles>
    <p:titleStyle>
      <a:lvl1pPr algn="l" defTabSz="685579"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98" indent="-171398" algn="l" defTabSz="685579"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93" indent="-171398" algn="l" defTabSz="685579"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76" indent="-171398" algn="l" defTabSz="685579"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760"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545"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33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129"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918"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713" indent="-171398" algn="l" defTabSz="685579"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79" rtl="0" eaLnBrk="1" latinLnBrk="0" hangingPunct="1">
        <a:defRPr sz="1400" kern="1200">
          <a:solidFill>
            <a:schemeClr val="tx1"/>
          </a:solidFill>
          <a:latin typeface="+mn-lt"/>
          <a:ea typeface="+mn-ea"/>
          <a:cs typeface="+mn-cs"/>
        </a:defRPr>
      </a:lvl1pPr>
      <a:lvl2pPr marL="342785" algn="l" defTabSz="685579" rtl="0" eaLnBrk="1" latinLnBrk="0" hangingPunct="1">
        <a:defRPr sz="1400" kern="1200">
          <a:solidFill>
            <a:schemeClr val="tx1"/>
          </a:solidFill>
          <a:latin typeface="+mn-lt"/>
          <a:ea typeface="+mn-ea"/>
          <a:cs typeface="+mn-cs"/>
        </a:defRPr>
      </a:lvl2pPr>
      <a:lvl3pPr marL="685579" algn="l" defTabSz="685579" rtl="0" eaLnBrk="1" latinLnBrk="0" hangingPunct="1">
        <a:defRPr sz="1400" kern="1200">
          <a:solidFill>
            <a:schemeClr val="tx1"/>
          </a:solidFill>
          <a:latin typeface="+mn-lt"/>
          <a:ea typeface="+mn-ea"/>
          <a:cs typeface="+mn-cs"/>
        </a:defRPr>
      </a:lvl3pPr>
      <a:lvl4pPr marL="1028369" algn="l" defTabSz="685579" rtl="0" eaLnBrk="1" latinLnBrk="0" hangingPunct="1">
        <a:defRPr sz="1400" kern="1200">
          <a:solidFill>
            <a:schemeClr val="tx1"/>
          </a:solidFill>
          <a:latin typeface="+mn-lt"/>
          <a:ea typeface="+mn-ea"/>
          <a:cs typeface="+mn-cs"/>
        </a:defRPr>
      </a:lvl4pPr>
      <a:lvl5pPr marL="1371158" algn="l" defTabSz="685579" rtl="0" eaLnBrk="1" latinLnBrk="0" hangingPunct="1">
        <a:defRPr sz="1400" kern="1200">
          <a:solidFill>
            <a:schemeClr val="tx1"/>
          </a:solidFill>
          <a:latin typeface="+mn-lt"/>
          <a:ea typeface="+mn-ea"/>
          <a:cs typeface="+mn-cs"/>
        </a:defRPr>
      </a:lvl5pPr>
      <a:lvl6pPr marL="1713953" algn="l" defTabSz="685579" rtl="0" eaLnBrk="1" latinLnBrk="0" hangingPunct="1">
        <a:defRPr sz="1400" kern="1200">
          <a:solidFill>
            <a:schemeClr val="tx1"/>
          </a:solidFill>
          <a:latin typeface="+mn-lt"/>
          <a:ea typeface="+mn-ea"/>
          <a:cs typeface="+mn-cs"/>
        </a:defRPr>
      </a:lvl6pPr>
      <a:lvl7pPr marL="2056736" algn="l" defTabSz="685579" rtl="0" eaLnBrk="1" latinLnBrk="0" hangingPunct="1">
        <a:defRPr sz="1400" kern="1200">
          <a:solidFill>
            <a:schemeClr val="tx1"/>
          </a:solidFill>
          <a:latin typeface="+mn-lt"/>
          <a:ea typeface="+mn-ea"/>
          <a:cs typeface="+mn-cs"/>
        </a:defRPr>
      </a:lvl7pPr>
      <a:lvl8pPr marL="2399520" algn="l" defTabSz="685579" rtl="0" eaLnBrk="1" latinLnBrk="0" hangingPunct="1">
        <a:defRPr sz="1400" kern="1200">
          <a:solidFill>
            <a:schemeClr val="tx1"/>
          </a:solidFill>
          <a:latin typeface="+mn-lt"/>
          <a:ea typeface="+mn-ea"/>
          <a:cs typeface="+mn-cs"/>
        </a:defRPr>
      </a:lvl8pPr>
      <a:lvl9pPr marL="2742305" algn="l" defTabSz="685579" rtl="0" eaLnBrk="1" latinLnBrk="0" hangingPunct="1">
        <a:defRPr sz="14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4302078"/>
      </p:ext>
    </p:extLst>
  </p:cSld>
  <p:clrMap bg1="lt1" tx1="dk1" bg2="lt2" tx2="dk2" accent1="accent1" accent2="accent2" accent3="accent3" accent4="accent4" accent5="accent5" accent6="accent6" hlink="hlink" folHlink="folHlink"/>
  <p:sldLayoutIdLst>
    <p:sldLayoutId id="2147483746" r:id="rId1"/>
    <p:sldLayoutId id="2147483747" r:id="rId2"/>
    <p:sldLayoutId id="2147483748" r:id="rId3"/>
    <p:sldLayoutId id="2147483749" r:id="rId4"/>
    <p:sldLayoutId id="2147483750" r:id="rId5"/>
    <p:sldLayoutId id="2147483751" r:id="rId6"/>
    <p:sldLayoutId id="2147483753" r:id="rId7"/>
    <p:sldLayoutId id="2147483754" r:id="rId8"/>
    <p:sldLayoutId id="2147483755" r:id="rId9"/>
    <p:sldLayoutId id="2147483756" r:id="rId10"/>
    <p:sldLayoutId id="2147483757" r:id="rId11"/>
    <p:sldLayoutId id="2147483758" r:id="rId12"/>
    <p:sldLayoutId id="2147483759" r:id="rId13"/>
    <p:sldLayoutId id="2147483760" r:id="rId14"/>
    <p:sldLayoutId id="2147483761" r:id="rId15"/>
    <p:sldLayoutId id="2147483762" r:id="rId16"/>
    <p:sldLayoutId id="2147483763" r:id="rId17"/>
    <p:sldLayoutId id="2147483764" r:id="rId18"/>
    <p:sldLayoutId id="2147483765" r:id="rId19"/>
    <p:sldLayoutId id="2147483766" r:id="rId20"/>
    <p:sldLayoutId id="2147483767" r:id="rId21"/>
    <p:sldLayoutId id="2147483768" r:id="rId22"/>
    <p:sldLayoutId id="2147483769" r:id="rId23"/>
  </p:sldLayoutIdLst>
  <p:txStyles>
    <p:titleStyle>
      <a:lvl1pPr algn="l" defTabSz="685613"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06" indent="-171406" algn="l" defTabSz="685613"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217" indent="-171406" algn="l" defTabSz="685613"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018" indent="-171406" algn="l" defTabSz="685613"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82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62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433"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240"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046"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857" indent="-171406" algn="l" defTabSz="685613"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613" rtl="0" eaLnBrk="1" latinLnBrk="0" hangingPunct="1">
        <a:defRPr sz="1400" kern="1200">
          <a:solidFill>
            <a:schemeClr val="tx1"/>
          </a:solidFill>
          <a:latin typeface="+mn-lt"/>
          <a:ea typeface="+mn-ea"/>
          <a:cs typeface="+mn-cs"/>
        </a:defRPr>
      </a:lvl1pPr>
      <a:lvl2pPr marL="342803" algn="l" defTabSz="685613" rtl="0" eaLnBrk="1" latinLnBrk="0" hangingPunct="1">
        <a:defRPr sz="1400" kern="1200">
          <a:solidFill>
            <a:schemeClr val="tx1"/>
          </a:solidFill>
          <a:latin typeface="+mn-lt"/>
          <a:ea typeface="+mn-ea"/>
          <a:cs typeface="+mn-cs"/>
        </a:defRPr>
      </a:lvl2pPr>
      <a:lvl3pPr marL="685613" algn="l" defTabSz="685613" rtl="0" eaLnBrk="1" latinLnBrk="0" hangingPunct="1">
        <a:defRPr sz="1400" kern="1200">
          <a:solidFill>
            <a:schemeClr val="tx1"/>
          </a:solidFill>
          <a:latin typeface="+mn-lt"/>
          <a:ea typeface="+mn-ea"/>
          <a:cs typeface="+mn-cs"/>
        </a:defRPr>
      </a:lvl3pPr>
      <a:lvl4pPr marL="1028420" algn="l" defTabSz="685613" rtl="0" eaLnBrk="1" latinLnBrk="0" hangingPunct="1">
        <a:defRPr sz="1400" kern="1200">
          <a:solidFill>
            <a:schemeClr val="tx1"/>
          </a:solidFill>
          <a:latin typeface="+mn-lt"/>
          <a:ea typeface="+mn-ea"/>
          <a:cs typeface="+mn-cs"/>
        </a:defRPr>
      </a:lvl4pPr>
      <a:lvl5pPr marL="1371226" algn="l" defTabSz="685613" rtl="0" eaLnBrk="1" latinLnBrk="0" hangingPunct="1">
        <a:defRPr sz="1400" kern="1200">
          <a:solidFill>
            <a:schemeClr val="tx1"/>
          </a:solidFill>
          <a:latin typeface="+mn-lt"/>
          <a:ea typeface="+mn-ea"/>
          <a:cs typeface="+mn-cs"/>
        </a:defRPr>
      </a:lvl5pPr>
      <a:lvl6pPr marL="1714037" algn="l" defTabSz="685613" rtl="0" eaLnBrk="1" latinLnBrk="0" hangingPunct="1">
        <a:defRPr sz="1400" kern="1200">
          <a:solidFill>
            <a:schemeClr val="tx1"/>
          </a:solidFill>
          <a:latin typeface="+mn-lt"/>
          <a:ea typeface="+mn-ea"/>
          <a:cs typeface="+mn-cs"/>
        </a:defRPr>
      </a:lvl6pPr>
      <a:lvl7pPr marL="2056838" algn="l" defTabSz="685613" rtl="0" eaLnBrk="1" latinLnBrk="0" hangingPunct="1">
        <a:defRPr sz="1400" kern="1200">
          <a:solidFill>
            <a:schemeClr val="tx1"/>
          </a:solidFill>
          <a:latin typeface="+mn-lt"/>
          <a:ea typeface="+mn-ea"/>
          <a:cs typeface="+mn-cs"/>
        </a:defRPr>
      </a:lvl7pPr>
      <a:lvl8pPr marL="2399640" algn="l" defTabSz="685613" rtl="0" eaLnBrk="1" latinLnBrk="0" hangingPunct="1">
        <a:defRPr sz="1400" kern="1200">
          <a:solidFill>
            <a:schemeClr val="tx1"/>
          </a:solidFill>
          <a:latin typeface="+mn-lt"/>
          <a:ea typeface="+mn-ea"/>
          <a:cs typeface="+mn-cs"/>
        </a:defRPr>
      </a:lvl8pPr>
      <a:lvl9pPr marL="2742443" algn="l" defTabSz="685613" rtl="0" eaLnBrk="1" latinLnBrk="0" hangingPunct="1">
        <a:defRPr sz="14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65868654"/>
      </p:ext>
    </p:extLst>
  </p:cSld>
  <p:clrMap bg1="lt1" tx1="dk1" bg2="lt2" tx2="dk2" accent1="accent1" accent2="accent2" accent3="accent3" accent4="accent4" accent5="accent5" accent6="accent6" hlink="hlink" folHlink="folHlink"/>
  <p:sldLayoutIdLst>
    <p:sldLayoutId id="2147483771" r:id="rId1"/>
    <p:sldLayoutId id="2147483772" r:id="rId2"/>
    <p:sldLayoutId id="2147483773" r:id="rId3"/>
    <p:sldLayoutId id="2147483774" r:id="rId4"/>
    <p:sldLayoutId id="2147483775" r:id="rId5"/>
    <p:sldLayoutId id="2147483776" r:id="rId6"/>
    <p:sldLayoutId id="2147483777" r:id="rId7"/>
    <p:sldLayoutId id="2147483778" r:id="rId8"/>
    <p:sldLayoutId id="2147483779" r:id="rId9"/>
    <p:sldLayoutId id="2147483780" r:id="rId10"/>
    <p:sldLayoutId id="2147483781" r:id="rId11"/>
    <p:sldLayoutId id="2147483782" r:id="rId12"/>
    <p:sldLayoutId id="2147483783" r:id="rId13"/>
    <p:sldLayoutId id="2147483784" r:id="rId14"/>
    <p:sldLayoutId id="2147483785" r:id="rId15"/>
    <p:sldLayoutId id="2147483786" r:id="rId16"/>
    <p:sldLayoutId id="2147483787" r:id="rId17"/>
    <p:sldLayoutId id="2147483788" r:id="rId18"/>
    <p:sldLayoutId id="2147483789" r:id="rId19"/>
    <p:sldLayoutId id="2147483790" r:id="rId20"/>
    <p:sldLayoutId id="2147483791" r:id="rId21"/>
    <p:sldLayoutId id="2147483793" r:id="rId22"/>
    <p:sldLayoutId id="2147483794" r:id="rId23"/>
  </p:sldLayoutIdLst>
  <p:txStyles>
    <p:titleStyle>
      <a:lvl1pPr algn="l" defTabSz="685732"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34" indent="-171434" algn="l" defTabSz="685732"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01" indent="-171434" algn="l" defTabSz="685732"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165" indent="-171434" algn="l" defTabSz="685732"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030"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896"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762"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628"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494"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361" indent="-171434" algn="l" defTabSz="685732"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732" rtl="0" eaLnBrk="1" latinLnBrk="0" hangingPunct="1">
        <a:defRPr sz="1400" kern="1200">
          <a:solidFill>
            <a:schemeClr val="tx1"/>
          </a:solidFill>
          <a:latin typeface="+mn-lt"/>
          <a:ea typeface="+mn-ea"/>
          <a:cs typeface="+mn-cs"/>
        </a:defRPr>
      </a:lvl1pPr>
      <a:lvl2pPr marL="342866" algn="l" defTabSz="685732" rtl="0" eaLnBrk="1" latinLnBrk="0" hangingPunct="1">
        <a:defRPr sz="1400" kern="1200">
          <a:solidFill>
            <a:schemeClr val="tx1"/>
          </a:solidFill>
          <a:latin typeface="+mn-lt"/>
          <a:ea typeface="+mn-ea"/>
          <a:cs typeface="+mn-cs"/>
        </a:defRPr>
      </a:lvl2pPr>
      <a:lvl3pPr marL="685732" algn="l" defTabSz="685732" rtl="0" eaLnBrk="1" latinLnBrk="0" hangingPunct="1">
        <a:defRPr sz="1400" kern="1200">
          <a:solidFill>
            <a:schemeClr val="tx1"/>
          </a:solidFill>
          <a:latin typeface="+mn-lt"/>
          <a:ea typeface="+mn-ea"/>
          <a:cs typeface="+mn-cs"/>
        </a:defRPr>
      </a:lvl3pPr>
      <a:lvl4pPr marL="1028598" algn="l" defTabSz="685732" rtl="0" eaLnBrk="1" latinLnBrk="0" hangingPunct="1">
        <a:defRPr sz="1400" kern="1200">
          <a:solidFill>
            <a:schemeClr val="tx1"/>
          </a:solidFill>
          <a:latin typeface="+mn-lt"/>
          <a:ea typeface="+mn-ea"/>
          <a:cs typeface="+mn-cs"/>
        </a:defRPr>
      </a:lvl4pPr>
      <a:lvl5pPr marL="1371464" algn="l" defTabSz="685732" rtl="0" eaLnBrk="1" latinLnBrk="0" hangingPunct="1">
        <a:defRPr sz="1400" kern="1200">
          <a:solidFill>
            <a:schemeClr val="tx1"/>
          </a:solidFill>
          <a:latin typeface="+mn-lt"/>
          <a:ea typeface="+mn-ea"/>
          <a:cs typeface="+mn-cs"/>
        </a:defRPr>
      </a:lvl5pPr>
      <a:lvl6pPr marL="1714331" algn="l" defTabSz="685732" rtl="0" eaLnBrk="1" latinLnBrk="0" hangingPunct="1">
        <a:defRPr sz="1400" kern="1200">
          <a:solidFill>
            <a:schemeClr val="tx1"/>
          </a:solidFill>
          <a:latin typeface="+mn-lt"/>
          <a:ea typeface="+mn-ea"/>
          <a:cs typeface="+mn-cs"/>
        </a:defRPr>
      </a:lvl6pPr>
      <a:lvl7pPr marL="2057195" algn="l" defTabSz="685732" rtl="0" eaLnBrk="1" latinLnBrk="0" hangingPunct="1">
        <a:defRPr sz="1400" kern="1200">
          <a:solidFill>
            <a:schemeClr val="tx1"/>
          </a:solidFill>
          <a:latin typeface="+mn-lt"/>
          <a:ea typeface="+mn-ea"/>
          <a:cs typeface="+mn-cs"/>
        </a:defRPr>
      </a:lvl7pPr>
      <a:lvl8pPr marL="2400060" algn="l" defTabSz="685732" rtl="0" eaLnBrk="1" latinLnBrk="0" hangingPunct="1">
        <a:defRPr sz="1400" kern="1200">
          <a:solidFill>
            <a:schemeClr val="tx1"/>
          </a:solidFill>
          <a:latin typeface="+mn-lt"/>
          <a:ea typeface="+mn-ea"/>
          <a:cs typeface="+mn-cs"/>
        </a:defRPr>
      </a:lvl8pPr>
      <a:lvl9pPr marL="2742926" algn="l" defTabSz="685732" rtl="0" eaLnBrk="1" latinLnBrk="0" hangingPunct="1">
        <a:defRPr sz="14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1" cstate="print">
            <a:extLst>
              <a:ext uri="{28A0092B-C50C-407E-A947-70E740481C1C}">
                <a14:useLocalDpi xmlns:a14="http://schemas.microsoft.com/office/drawing/2010/main" val="0"/>
              </a:ext>
            </a:extLst>
          </a:blip>
          <a:srcRect/>
          <a:stretch>
            <a:fillRect/>
          </a:stretch>
        </p:blipFill>
        <p:spPr bwMode="auto">
          <a:xfrm>
            <a:off x="9343423" y="-2446166"/>
            <a:ext cx="9142697" cy="51435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887605511"/>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Lst>
  <p:timing>
    <p:tnLst>
      <p:par>
        <p:cTn id="1" dur="indefinite" restart="never" nodeType="tmRoot"/>
      </p:par>
    </p:tnLst>
  </p:timing>
  <p:txStyles>
    <p:titleStyle>
      <a:lvl1pPr algn="ctr" defTabSz="814974" rtl="0" eaLnBrk="1" latinLnBrk="0" hangingPunct="1">
        <a:spcBef>
          <a:spcPct val="0"/>
        </a:spcBef>
        <a:buNone/>
        <a:defRPr sz="3900" kern="1200">
          <a:solidFill>
            <a:schemeClr val="tx1"/>
          </a:solidFill>
          <a:latin typeface="+mj-lt"/>
          <a:ea typeface="+mj-ea"/>
          <a:cs typeface="+mj-cs"/>
        </a:defRPr>
      </a:lvl1pPr>
    </p:titleStyle>
    <p:bodyStyle>
      <a:lvl1pPr marL="305739" indent="-305739" algn="l" defTabSz="814974"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1pPr>
      <a:lvl2pPr marL="662351" indent="-254627" algn="l" defTabSz="814974" rtl="0" eaLnBrk="1" latinLnBrk="0" hangingPunct="1">
        <a:spcBef>
          <a:spcPct val="20000"/>
        </a:spcBef>
        <a:buFont typeface="Arial" panose="020B0604020202020204" pitchFamily="34" charset="0"/>
        <a:buChar char="–"/>
        <a:defRPr sz="2500" kern="1200">
          <a:solidFill>
            <a:schemeClr val="tx1"/>
          </a:solidFill>
          <a:latin typeface="+mn-lt"/>
          <a:ea typeface="+mn-ea"/>
          <a:cs typeface="+mn-cs"/>
        </a:defRPr>
      </a:lvl2pPr>
      <a:lvl3pPr marL="1018964" indent="-203746" algn="l" defTabSz="814974" rtl="0" eaLnBrk="1" latinLnBrk="0" hangingPunct="1">
        <a:spcBef>
          <a:spcPct val="20000"/>
        </a:spcBef>
        <a:buFont typeface="Arial" panose="020B0604020202020204" pitchFamily="34" charset="0"/>
        <a:buChar char="•"/>
        <a:defRPr sz="2100" kern="1200">
          <a:solidFill>
            <a:schemeClr val="tx1"/>
          </a:solidFill>
          <a:latin typeface="+mn-lt"/>
          <a:ea typeface="+mn-ea"/>
          <a:cs typeface="+mn-cs"/>
        </a:defRPr>
      </a:lvl3pPr>
      <a:lvl4pPr marL="1426448"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4pPr>
      <a:lvl5pPr marL="1834196"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5pPr>
      <a:lvl6pPr marL="2241673"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6pPr>
      <a:lvl7pPr marL="264940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7pPr>
      <a:lvl8pPr marL="3056890"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8pPr>
      <a:lvl9pPr marL="3464375" indent="-203746" algn="l" defTabSz="814974" rtl="0" eaLnBrk="1" latinLnBrk="0" hangingPunct="1">
        <a:spcBef>
          <a:spcPct val="200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814974" rtl="0" eaLnBrk="1" latinLnBrk="0" hangingPunct="1">
        <a:defRPr sz="1600" kern="1200">
          <a:solidFill>
            <a:schemeClr val="tx1"/>
          </a:solidFill>
          <a:latin typeface="+mn-lt"/>
          <a:ea typeface="+mn-ea"/>
          <a:cs typeface="+mn-cs"/>
        </a:defRPr>
      </a:lvl1pPr>
      <a:lvl2pPr marL="407492" algn="l" defTabSz="814974" rtl="0" eaLnBrk="1" latinLnBrk="0" hangingPunct="1">
        <a:defRPr sz="1600" kern="1200">
          <a:solidFill>
            <a:schemeClr val="tx1"/>
          </a:solidFill>
          <a:latin typeface="+mn-lt"/>
          <a:ea typeface="+mn-ea"/>
          <a:cs typeface="+mn-cs"/>
        </a:defRPr>
      </a:lvl2pPr>
      <a:lvl3pPr marL="815210" algn="l" defTabSz="814974" rtl="0" eaLnBrk="1" latinLnBrk="0" hangingPunct="1">
        <a:defRPr sz="1600" kern="1200">
          <a:solidFill>
            <a:schemeClr val="tx1"/>
          </a:solidFill>
          <a:latin typeface="+mn-lt"/>
          <a:ea typeface="+mn-ea"/>
          <a:cs typeface="+mn-cs"/>
        </a:defRPr>
      </a:lvl3pPr>
      <a:lvl4pPr marL="1222717" algn="l" defTabSz="814974" rtl="0" eaLnBrk="1" latinLnBrk="0" hangingPunct="1">
        <a:defRPr sz="1600" kern="1200">
          <a:solidFill>
            <a:schemeClr val="tx1"/>
          </a:solidFill>
          <a:latin typeface="+mn-lt"/>
          <a:ea typeface="+mn-ea"/>
          <a:cs typeface="+mn-cs"/>
        </a:defRPr>
      </a:lvl4pPr>
      <a:lvl5pPr marL="1630442" algn="l" defTabSz="814974" rtl="0" eaLnBrk="1" latinLnBrk="0" hangingPunct="1">
        <a:defRPr sz="1600" kern="1200">
          <a:solidFill>
            <a:schemeClr val="tx1"/>
          </a:solidFill>
          <a:latin typeface="+mn-lt"/>
          <a:ea typeface="+mn-ea"/>
          <a:cs typeface="+mn-cs"/>
        </a:defRPr>
      </a:lvl5pPr>
      <a:lvl6pPr marL="2037927" algn="l" defTabSz="814974" rtl="0" eaLnBrk="1" latinLnBrk="0" hangingPunct="1">
        <a:defRPr sz="1600" kern="1200">
          <a:solidFill>
            <a:schemeClr val="tx1"/>
          </a:solidFill>
          <a:latin typeface="+mn-lt"/>
          <a:ea typeface="+mn-ea"/>
          <a:cs typeface="+mn-cs"/>
        </a:defRPr>
      </a:lvl6pPr>
      <a:lvl7pPr marL="2445419" algn="l" defTabSz="814974" rtl="0" eaLnBrk="1" latinLnBrk="0" hangingPunct="1">
        <a:defRPr sz="1600" kern="1200">
          <a:solidFill>
            <a:schemeClr val="tx1"/>
          </a:solidFill>
          <a:latin typeface="+mn-lt"/>
          <a:ea typeface="+mn-ea"/>
          <a:cs typeface="+mn-cs"/>
        </a:defRPr>
      </a:lvl7pPr>
      <a:lvl8pPr marL="2853151" algn="l" defTabSz="814974" rtl="0" eaLnBrk="1" latinLnBrk="0" hangingPunct="1">
        <a:defRPr sz="1600" kern="1200">
          <a:solidFill>
            <a:schemeClr val="tx1"/>
          </a:solidFill>
          <a:latin typeface="+mn-lt"/>
          <a:ea typeface="+mn-ea"/>
          <a:cs typeface="+mn-cs"/>
        </a:defRPr>
      </a:lvl8pPr>
      <a:lvl9pPr marL="3260642" algn="l" defTabSz="814974" rtl="0" eaLnBrk="1" latinLnBrk="0" hangingPunct="1">
        <a:defRPr sz="16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3999498"/>
      </p:ext>
    </p:extLst>
  </p:cSld>
  <p:clrMap bg1="lt1" tx1="dk1" bg2="lt2" tx2="dk2" accent1="accent1" accent2="accent2" accent3="accent3" accent4="accent4" accent5="accent5" accent6="accent6" hlink="hlink" folHlink="folHlink"/>
  <p:sldLayoutIdLst>
    <p:sldLayoutId id="2147483843" r:id="rId1"/>
    <p:sldLayoutId id="2147483844" r:id="rId2"/>
    <p:sldLayoutId id="2147483845" r:id="rId3"/>
    <p:sldLayoutId id="2147483846" r:id="rId4"/>
    <p:sldLayoutId id="2147483847" r:id="rId5"/>
    <p:sldLayoutId id="2147483848" r:id="rId6"/>
    <p:sldLayoutId id="2147483849" r:id="rId7"/>
    <p:sldLayoutId id="2147483850" r:id="rId8"/>
    <p:sldLayoutId id="2147483851" r:id="rId9"/>
    <p:sldLayoutId id="2147483852" r:id="rId10"/>
    <p:sldLayoutId id="2147483853" r:id="rId11"/>
    <p:sldLayoutId id="2147483854" r:id="rId12"/>
    <p:sldLayoutId id="2147483855" r:id="rId13"/>
    <p:sldLayoutId id="2147483856" r:id="rId14"/>
    <p:sldLayoutId id="2147483857" r:id="rId15"/>
    <p:sldLayoutId id="2147483858" r:id="rId16"/>
    <p:sldLayoutId id="2147483859" r:id="rId17"/>
    <p:sldLayoutId id="2147483860" r:id="rId18"/>
    <p:sldLayoutId id="2147483862" r:id="rId19"/>
    <p:sldLayoutId id="2147483863" r:id="rId20"/>
    <p:sldLayoutId id="2147483864" r:id="rId21"/>
    <p:sldLayoutId id="2147483865" r:id="rId22"/>
  </p:sldLayoutIdLst>
  <p:txStyles>
    <p:titleStyle>
      <a:lvl1pPr algn="l" defTabSz="685528"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386" indent="-171386" algn="l" defTabSz="685528"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157" indent="-171386" algn="l" defTabSz="685528"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6913" indent="-171386" algn="l" defTabSz="685528"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199670"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242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198"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7962"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0726"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3497" indent="-171386" algn="l" defTabSz="685528"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685528" rtl="0" eaLnBrk="1" latinLnBrk="0" hangingPunct="1">
        <a:defRPr sz="1400" kern="1200">
          <a:solidFill>
            <a:schemeClr val="tx1"/>
          </a:solidFill>
          <a:latin typeface="+mn-lt"/>
          <a:ea typeface="+mn-ea"/>
          <a:cs typeface="+mn-cs"/>
        </a:defRPr>
      </a:lvl1pPr>
      <a:lvl2pPr marL="342758" algn="l" defTabSz="685528" rtl="0" eaLnBrk="1" latinLnBrk="0" hangingPunct="1">
        <a:defRPr sz="1400" kern="1200">
          <a:solidFill>
            <a:schemeClr val="tx1"/>
          </a:solidFill>
          <a:latin typeface="+mn-lt"/>
          <a:ea typeface="+mn-ea"/>
          <a:cs typeface="+mn-cs"/>
        </a:defRPr>
      </a:lvl2pPr>
      <a:lvl3pPr marL="685528" algn="l" defTabSz="685528" rtl="0" eaLnBrk="1" latinLnBrk="0" hangingPunct="1">
        <a:defRPr sz="1400" kern="1200">
          <a:solidFill>
            <a:schemeClr val="tx1"/>
          </a:solidFill>
          <a:latin typeface="+mn-lt"/>
          <a:ea typeface="+mn-ea"/>
          <a:cs typeface="+mn-cs"/>
        </a:defRPr>
      </a:lvl3pPr>
      <a:lvl4pPr marL="1028292" algn="l" defTabSz="685528" rtl="0" eaLnBrk="1" latinLnBrk="0" hangingPunct="1">
        <a:defRPr sz="1400" kern="1200">
          <a:solidFill>
            <a:schemeClr val="tx1"/>
          </a:solidFill>
          <a:latin typeface="+mn-lt"/>
          <a:ea typeface="+mn-ea"/>
          <a:cs typeface="+mn-cs"/>
        </a:defRPr>
      </a:lvl4pPr>
      <a:lvl5pPr marL="1371056" algn="l" defTabSz="685528" rtl="0" eaLnBrk="1" latinLnBrk="0" hangingPunct="1">
        <a:defRPr sz="1400" kern="1200">
          <a:solidFill>
            <a:schemeClr val="tx1"/>
          </a:solidFill>
          <a:latin typeface="+mn-lt"/>
          <a:ea typeface="+mn-ea"/>
          <a:cs typeface="+mn-cs"/>
        </a:defRPr>
      </a:lvl5pPr>
      <a:lvl6pPr marL="1713827" algn="l" defTabSz="685528" rtl="0" eaLnBrk="1" latinLnBrk="0" hangingPunct="1">
        <a:defRPr sz="1400" kern="1200">
          <a:solidFill>
            <a:schemeClr val="tx1"/>
          </a:solidFill>
          <a:latin typeface="+mn-lt"/>
          <a:ea typeface="+mn-ea"/>
          <a:cs typeface="+mn-cs"/>
        </a:defRPr>
      </a:lvl6pPr>
      <a:lvl7pPr marL="2056583" algn="l" defTabSz="685528" rtl="0" eaLnBrk="1" latinLnBrk="0" hangingPunct="1">
        <a:defRPr sz="1400" kern="1200">
          <a:solidFill>
            <a:schemeClr val="tx1"/>
          </a:solidFill>
          <a:latin typeface="+mn-lt"/>
          <a:ea typeface="+mn-ea"/>
          <a:cs typeface="+mn-cs"/>
        </a:defRPr>
      </a:lvl7pPr>
      <a:lvl8pPr marL="2399340" algn="l" defTabSz="685528" rtl="0" eaLnBrk="1" latinLnBrk="0" hangingPunct="1">
        <a:defRPr sz="1400" kern="1200">
          <a:solidFill>
            <a:schemeClr val="tx1"/>
          </a:solidFill>
          <a:latin typeface="+mn-lt"/>
          <a:ea typeface="+mn-ea"/>
          <a:cs typeface="+mn-cs"/>
        </a:defRPr>
      </a:lvl8pPr>
      <a:lvl9pPr marL="2742098" algn="l" defTabSz="685528" rtl="0" eaLnBrk="1" latinLnBrk="0" hangingPunct="1">
        <a:defRPr sz="14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6" name="矩形 5"/>
          <p:cNvSpPr/>
          <p:nvPr userDrawn="1"/>
        </p:nvSpPr>
        <p:spPr>
          <a:xfrm>
            <a:off x="251520" y="409102"/>
            <a:ext cx="179512" cy="431915"/>
          </a:xfrm>
          <a:prstGeom prst="rect">
            <a:avLst/>
          </a:prstGeom>
          <a:solidFill>
            <a:srgbClr val="A57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594"/>
            <a:endParaRPr lang="zh-CN" altLang="en-US" sz="1350">
              <a:solidFill>
                <a:prstClr val="white"/>
              </a:solidFill>
            </a:endParaRPr>
          </a:p>
        </p:txBody>
      </p:sp>
    </p:spTree>
    <p:extLst>
      <p:ext uri="{BB962C8B-B14F-4D97-AF65-F5344CB8AC3E}">
        <p14:creationId xmlns:p14="http://schemas.microsoft.com/office/powerpoint/2010/main" val="2741928083"/>
      </p:ext>
    </p:extLst>
  </p:cSld>
  <p:clrMap bg1="lt1" tx1="dk1" bg2="lt2" tx2="dk2" accent1="accent1" accent2="accent2" accent3="accent3" accent4="accent4" accent5="accent5" accent6="accent6" hlink="hlink" folHlink="folHlink"/>
  <p:sldLayoutIdLst>
    <p:sldLayoutId id="2147484034" r:id="rId1"/>
    <p:sldLayoutId id="2147484035" r:id="rId2"/>
    <p:sldLayoutId id="2147484036" r:id="rId3"/>
    <p:sldLayoutId id="2147484037" r:id="rId4"/>
    <p:sldLayoutId id="2147484038" r:id="rId5"/>
    <p:sldLayoutId id="2147484039" r:id="rId6"/>
    <p:sldLayoutId id="2147484040" r:id="rId7"/>
    <p:sldLayoutId id="2147484041" r:id="rId8"/>
    <p:sldLayoutId id="2147484042" r:id="rId9"/>
    <p:sldLayoutId id="2147484043" r:id="rId10"/>
    <p:sldLayoutId id="2147484044" r:id="rId11"/>
  </p:sldLayoutIdLst>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txStyles>
    <p:titleStyle>
      <a:lvl1pPr algn="l" defTabSz="685594" rtl="0" eaLnBrk="1" latinLnBrk="0" hangingPunct="1">
        <a:lnSpc>
          <a:spcPct val="90000"/>
        </a:lnSpc>
        <a:spcBef>
          <a:spcPct val="0"/>
        </a:spcBef>
        <a:buNone/>
        <a:defRPr sz="3299" kern="1200">
          <a:solidFill>
            <a:schemeClr val="tx1"/>
          </a:solidFill>
          <a:latin typeface="+mj-lt"/>
          <a:ea typeface="+mj-ea"/>
          <a:cs typeface="+mj-cs"/>
        </a:defRPr>
      </a:lvl1pPr>
    </p:titleStyle>
    <p:bodyStyle>
      <a:lvl1pPr marL="171399" indent="-171399" algn="l" defTabSz="685594" rtl="0" eaLnBrk="1" latinLnBrk="0" hangingPunct="1">
        <a:lnSpc>
          <a:spcPct val="90000"/>
        </a:lnSpc>
        <a:spcBef>
          <a:spcPts val="750"/>
        </a:spcBef>
        <a:buFont typeface="Arial" panose="020B0604020202090204" pitchFamily="34" charset="0"/>
        <a:buChar char="•"/>
        <a:defRPr sz="2099" kern="1200">
          <a:solidFill>
            <a:schemeClr val="tx1"/>
          </a:solidFill>
          <a:latin typeface="+mn-lt"/>
          <a:ea typeface="+mn-ea"/>
          <a:cs typeface="+mn-cs"/>
        </a:defRPr>
      </a:lvl1pPr>
      <a:lvl2pPr marL="514196" indent="-171399" algn="l" defTabSz="685594" rtl="0" eaLnBrk="1" latinLnBrk="0" hangingPunct="1">
        <a:lnSpc>
          <a:spcPct val="90000"/>
        </a:lnSpc>
        <a:spcBef>
          <a:spcPts val="375"/>
        </a:spcBef>
        <a:buFont typeface="Arial" panose="020B0604020202090204" pitchFamily="34" charset="0"/>
        <a:buChar char="•"/>
        <a:defRPr sz="1799" kern="1200">
          <a:solidFill>
            <a:schemeClr val="tx1"/>
          </a:solidFill>
          <a:latin typeface="+mn-lt"/>
          <a:ea typeface="+mn-ea"/>
          <a:cs typeface="+mn-cs"/>
        </a:defRPr>
      </a:lvl2pPr>
      <a:lvl3pPr marL="856993" indent="-171399" algn="l" defTabSz="685594" rtl="0" eaLnBrk="1" latinLnBrk="0" hangingPunct="1">
        <a:lnSpc>
          <a:spcPct val="90000"/>
        </a:lnSpc>
        <a:spcBef>
          <a:spcPts val="375"/>
        </a:spcBef>
        <a:buFont typeface="Arial" panose="020B0604020202090204" pitchFamily="34" charset="0"/>
        <a:buChar char="•"/>
        <a:defRPr sz="1500" kern="1200">
          <a:solidFill>
            <a:schemeClr val="tx1"/>
          </a:solidFill>
          <a:latin typeface="+mn-lt"/>
          <a:ea typeface="+mn-ea"/>
          <a:cs typeface="+mn-cs"/>
        </a:defRPr>
      </a:lvl3pPr>
      <a:lvl4pPr marL="1199790"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4pPr>
      <a:lvl5pPr marL="1542587"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5pPr>
      <a:lvl6pPr marL="1885384"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6pPr>
      <a:lvl7pPr marL="2228181"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7pPr>
      <a:lvl8pPr marL="2570978"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8pPr>
      <a:lvl9pPr marL="2913776" indent="-171399" algn="l" defTabSz="685594" rtl="0" eaLnBrk="1" latinLnBrk="0" hangingPunct="1">
        <a:lnSpc>
          <a:spcPct val="90000"/>
        </a:lnSpc>
        <a:spcBef>
          <a:spcPts val="375"/>
        </a:spcBef>
        <a:buFont typeface="Arial" panose="020B0604020202090204" pitchFamily="34" charset="0"/>
        <a:buChar char="•"/>
        <a:defRPr sz="1350" kern="1200">
          <a:solidFill>
            <a:schemeClr val="tx1"/>
          </a:solidFill>
          <a:latin typeface="+mn-lt"/>
          <a:ea typeface="+mn-ea"/>
          <a:cs typeface="+mn-cs"/>
        </a:defRPr>
      </a:lvl9pPr>
    </p:bodyStyle>
    <p:otherStyle>
      <a:defPPr>
        <a:defRPr lang="en-US"/>
      </a:defPPr>
      <a:lvl1pPr marL="0" algn="l" defTabSz="685594" rtl="0" eaLnBrk="1" latinLnBrk="0" hangingPunct="1">
        <a:defRPr sz="1350" kern="1200">
          <a:solidFill>
            <a:schemeClr val="tx1"/>
          </a:solidFill>
          <a:latin typeface="+mn-lt"/>
          <a:ea typeface="+mn-ea"/>
          <a:cs typeface="+mn-cs"/>
        </a:defRPr>
      </a:lvl1pPr>
      <a:lvl2pPr marL="342797" algn="l" defTabSz="685594" rtl="0" eaLnBrk="1" latinLnBrk="0" hangingPunct="1">
        <a:defRPr sz="1350" kern="1200">
          <a:solidFill>
            <a:schemeClr val="tx1"/>
          </a:solidFill>
          <a:latin typeface="+mn-lt"/>
          <a:ea typeface="+mn-ea"/>
          <a:cs typeface="+mn-cs"/>
        </a:defRPr>
      </a:lvl2pPr>
      <a:lvl3pPr marL="685594" algn="l" defTabSz="685594" rtl="0" eaLnBrk="1" latinLnBrk="0" hangingPunct="1">
        <a:defRPr sz="1350" kern="1200">
          <a:solidFill>
            <a:schemeClr val="tx1"/>
          </a:solidFill>
          <a:latin typeface="+mn-lt"/>
          <a:ea typeface="+mn-ea"/>
          <a:cs typeface="+mn-cs"/>
        </a:defRPr>
      </a:lvl3pPr>
      <a:lvl4pPr marL="1028391" algn="l" defTabSz="685594" rtl="0" eaLnBrk="1" latinLnBrk="0" hangingPunct="1">
        <a:defRPr sz="1350" kern="1200">
          <a:solidFill>
            <a:schemeClr val="tx1"/>
          </a:solidFill>
          <a:latin typeface="+mn-lt"/>
          <a:ea typeface="+mn-ea"/>
          <a:cs typeface="+mn-cs"/>
        </a:defRPr>
      </a:lvl4pPr>
      <a:lvl5pPr marL="1371189" algn="l" defTabSz="685594" rtl="0" eaLnBrk="1" latinLnBrk="0" hangingPunct="1">
        <a:defRPr sz="1350" kern="1200">
          <a:solidFill>
            <a:schemeClr val="tx1"/>
          </a:solidFill>
          <a:latin typeface="+mn-lt"/>
          <a:ea typeface="+mn-ea"/>
          <a:cs typeface="+mn-cs"/>
        </a:defRPr>
      </a:lvl5pPr>
      <a:lvl6pPr marL="1713986" algn="l" defTabSz="685594" rtl="0" eaLnBrk="1" latinLnBrk="0" hangingPunct="1">
        <a:defRPr sz="1350" kern="1200">
          <a:solidFill>
            <a:schemeClr val="tx1"/>
          </a:solidFill>
          <a:latin typeface="+mn-lt"/>
          <a:ea typeface="+mn-ea"/>
          <a:cs typeface="+mn-cs"/>
        </a:defRPr>
      </a:lvl6pPr>
      <a:lvl7pPr marL="2056783" algn="l" defTabSz="685594" rtl="0" eaLnBrk="1" latinLnBrk="0" hangingPunct="1">
        <a:defRPr sz="1350" kern="1200">
          <a:solidFill>
            <a:schemeClr val="tx1"/>
          </a:solidFill>
          <a:latin typeface="+mn-lt"/>
          <a:ea typeface="+mn-ea"/>
          <a:cs typeface="+mn-cs"/>
        </a:defRPr>
      </a:lvl7pPr>
      <a:lvl8pPr marL="2399580" algn="l" defTabSz="685594" rtl="0" eaLnBrk="1" latinLnBrk="0" hangingPunct="1">
        <a:defRPr sz="1350" kern="1200">
          <a:solidFill>
            <a:schemeClr val="tx1"/>
          </a:solidFill>
          <a:latin typeface="+mn-lt"/>
          <a:ea typeface="+mn-ea"/>
          <a:cs typeface="+mn-cs"/>
        </a:defRPr>
      </a:lvl8pPr>
      <a:lvl9pPr marL="2742377" algn="l" defTabSz="685594"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24.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0.xml"/><Relationship Id="rId1" Type="http://schemas.openxmlformats.org/officeDocument/2006/relationships/slideLayout" Target="../slideLayouts/slideLayout125.xml"/><Relationship Id="rId4" Type="http://schemas.openxmlformats.org/officeDocument/2006/relationships/image" Target="../media/image29.png"/></Relationships>
</file>

<file path=ppt/slides/_rels/slide11.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1.xml"/><Relationship Id="rId1" Type="http://schemas.openxmlformats.org/officeDocument/2006/relationships/slideLayout" Target="../slideLayouts/slideLayout125.xml"/><Relationship Id="rId4" Type="http://schemas.openxmlformats.org/officeDocument/2006/relationships/image" Target="../media/image31.png"/></Relationships>
</file>

<file path=ppt/slides/_rels/slide1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2.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xml"/><Relationship Id="rId1" Type="http://schemas.openxmlformats.org/officeDocument/2006/relationships/slideLayout" Target="../slideLayouts/slideLayout125.xml"/><Relationship Id="rId5" Type="http://schemas.openxmlformats.org/officeDocument/2006/relationships/image" Target="../media/image34.png"/><Relationship Id="rId4" Type="http://schemas.openxmlformats.org/officeDocument/2006/relationships/image" Target="../media/image33.png"/></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4.xml"/><Relationship Id="rId1" Type="http://schemas.openxmlformats.org/officeDocument/2006/relationships/slideLayout" Target="../slideLayouts/slideLayout125.xml"/><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35.png"/><Relationship Id="rId7" Type="http://schemas.microsoft.com/office/2007/relationships/hdphoto" Target="../media/hdphoto2.wdp"/><Relationship Id="rId2" Type="http://schemas.openxmlformats.org/officeDocument/2006/relationships/notesSlide" Target="../notesSlides/notesSlide15.xml"/><Relationship Id="rId1" Type="http://schemas.openxmlformats.org/officeDocument/2006/relationships/slideLayout" Target="../slideLayouts/slideLayout125.xml"/><Relationship Id="rId6" Type="http://schemas.openxmlformats.org/officeDocument/2006/relationships/image" Target="../media/image36.png"/><Relationship Id="rId5" Type="http://schemas.microsoft.com/office/2007/relationships/hdphoto" Target="../media/hdphoto1.wdp"/><Relationship Id="rId4" Type="http://schemas.openxmlformats.org/officeDocument/2006/relationships/image" Target="../media/image28.png"/></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125.xml"/><Relationship Id="rId5" Type="http://schemas.openxmlformats.org/officeDocument/2006/relationships/image" Target="../media/image37.png"/><Relationship Id="rId4" Type="http://schemas.openxmlformats.org/officeDocument/2006/relationships/image" Target="../media/image34.png"/></Relationships>
</file>

<file path=ppt/slides/_rels/slide1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7.xml"/><Relationship Id="rId1" Type="http://schemas.openxmlformats.org/officeDocument/2006/relationships/slideLayout" Target="../slideLayouts/slideLayout125.xml"/></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125.xml"/><Relationship Id="rId5" Type="http://schemas.openxmlformats.org/officeDocument/2006/relationships/image" Target="../media/image39.png"/><Relationship Id="rId4"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9.xml"/><Relationship Id="rId1" Type="http://schemas.openxmlformats.org/officeDocument/2006/relationships/slideLayout" Target="../slideLayouts/slideLayout125.xml"/></Relationships>
</file>

<file path=ppt/slides/_rels/slide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24.xml"/><Relationship Id="rId4"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0.xml"/><Relationship Id="rId1" Type="http://schemas.openxmlformats.org/officeDocument/2006/relationships/slideLayout" Target="../slideLayouts/slideLayout12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25.xml"/></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2.xml"/><Relationship Id="rId1" Type="http://schemas.openxmlformats.org/officeDocument/2006/relationships/slideLayout" Target="../slideLayouts/slideLayout270.xml"/><Relationship Id="rId4" Type="http://schemas.microsoft.com/office/2007/relationships/hdphoto" Target="../media/hdphoto3.wdp"/></Relationships>
</file>

<file path=ppt/slides/_rels/slide23.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3.xml"/><Relationship Id="rId1" Type="http://schemas.openxmlformats.org/officeDocument/2006/relationships/slideLayout" Target="../slideLayouts/slideLayout125.xml"/></Relationships>
</file>

<file path=ppt/slides/_rels/slide2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4.xml"/><Relationship Id="rId1" Type="http://schemas.openxmlformats.org/officeDocument/2006/relationships/slideLayout" Target="../slideLayouts/slideLayout125.xml"/><Relationship Id="rId4" Type="http://schemas.openxmlformats.org/officeDocument/2006/relationships/image" Target="../media/image43.png"/></Relationships>
</file>

<file path=ppt/slides/_rels/slide2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5.xml"/><Relationship Id="rId1" Type="http://schemas.openxmlformats.org/officeDocument/2006/relationships/slideLayout" Target="../slideLayouts/slideLayout125.xml"/><Relationship Id="rId4" Type="http://schemas.openxmlformats.org/officeDocument/2006/relationships/image" Target="../media/image44.png"/></Relationships>
</file>

<file path=ppt/slides/_rels/slide26.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6.xml"/><Relationship Id="rId1" Type="http://schemas.openxmlformats.org/officeDocument/2006/relationships/slideLayout" Target="../slideLayouts/slideLayout24.xml"/><Relationship Id="rId4" Type="http://schemas.openxmlformats.org/officeDocument/2006/relationships/image" Target="../media/image16.png"/></Relationships>
</file>

<file path=ppt/slides/_rels/slide2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7.xml"/><Relationship Id="rId1" Type="http://schemas.openxmlformats.org/officeDocument/2006/relationships/slideLayout" Target="../slideLayouts/slideLayout24.xml"/><Relationship Id="rId4" Type="http://schemas.openxmlformats.org/officeDocument/2006/relationships/image" Target="../media/image16.png"/></Relationships>
</file>

<file path=ppt/slides/_rels/slide28.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28.xml"/><Relationship Id="rId1" Type="http://schemas.openxmlformats.org/officeDocument/2006/relationships/slideLayout" Target="../slideLayouts/slideLayout125.xml"/></Relationships>
</file>

<file path=ppt/slides/_rels/slide2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29.xml"/><Relationship Id="rId1" Type="http://schemas.openxmlformats.org/officeDocument/2006/relationships/slideLayout" Target="../slideLayouts/slideLayout125.xml"/></Relationships>
</file>

<file path=ppt/slides/_rels/slide3.xml.rels><?xml version="1.0" encoding="UTF-8" standalone="yes"?>
<Relationships xmlns="http://schemas.openxmlformats.org/package/2006/relationships"><Relationship Id="rId18" Type="http://schemas.openxmlformats.org/officeDocument/2006/relationships/image" Target="../media/image83.svg"/><Relationship Id="rId3" Type="http://schemas.openxmlformats.org/officeDocument/2006/relationships/image" Target="../media/image14.png"/><Relationship Id="rId2" Type="http://schemas.openxmlformats.org/officeDocument/2006/relationships/notesSlide" Target="../notesSlides/notesSlide3.xml"/><Relationship Id="rId1" Type="http://schemas.openxmlformats.org/officeDocument/2006/relationships/slideLayout" Target="../slideLayouts/slideLayout24.xml"/><Relationship Id="rId5" Type="http://schemas.openxmlformats.org/officeDocument/2006/relationships/image" Target="../media/image15.png"/><Relationship Id="rId4" Type="http://schemas.openxmlformats.org/officeDocument/2006/relationships/image" Target="../media/image86.svg"/></Relationships>
</file>

<file path=ppt/slides/_rels/slide3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0.xml"/><Relationship Id="rId1" Type="http://schemas.openxmlformats.org/officeDocument/2006/relationships/slideLayout" Target="../slideLayouts/slideLayout125.xml"/></Relationships>
</file>

<file path=ppt/slides/_rels/slide3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1.xml"/><Relationship Id="rId1" Type="http://schemas.openxmlformats.org/officeDocument/2006/relationships/slideLayout" Target="../slideLayouts/slideLayout125.xml"/></Relationships>
</file>

<file path=ppt/slides/_rels/slide32.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xml"/><Relationship Id="rId1" Type="http://schemas.openxmlformats.org/officeDocument/2006/relationships/slideLayout" Target="../slideLayouts/slideLayout125.xml"/><Relationship Id="rId4" Type="http://schemas.openxmlformats.org/officeDocument/2006/relationships/image" Target="../media/image50.png"/></Relationships>
</file>

<file path=ppt/slides/_rels/slide33.xml.rels><?xml version="1.0" encoding="UTF-8" standalone="yes"?>
<Relationships xmlns="http://schemas.openxmlformats.org/package/2006/relationships"><Relationship Id="rId3" Type="http://schemas.openxmlformats.org/officeDocument/2006/relationships/slide" Target="slide36.xml"/><Relationship Id="rId7" Type="http://schemas.openxmlformats.org/officeDocument/2006/relationships/image" Target="../media/image51.gif"/><Relationship Id="rId2" Type="http://schemas.openxmlformats.org/officeDocument/2006/relationships/slide" Target="slide34.xml"/><Relationship Id="rId1" Type="http://schemas.openxmlformats.org/officeDocument/2006/relationships/slideLayout" Target="../slideLayouts/slideLayout207.xml"/><Relationship Id="rId6" Type="http://schemas.openxmlformats.org/officeDocument/2006/relationships/slide" Target="slide35.xml"/><Relationship Id="rId5" Type="http://schemas.openxmlformats.org/officeDocument/2006/relationships/slide" Target="slide37.xml"/><Relationship Id="rId4" Type="http://schemas.openxmlformats.org/officeDocument/2006/relationships/slide" Target="slide38.xml"/></Relationships>
</file>

<file path=ppt/slides/_rels/slide34.xml.rels><?xml version="1.0" encoding="UTF-8" standalone="yes"?>
<Relationships xmlns="http://schemas.openxmlformats.org/package/2006/relationships"><Relationship Id="rId3" Type="http://schemas.openxmlformats.org/officeDocument/2006/relationships/image" Target="../media/image52.jpg"/><Relationship Id="rId7" Type="http://schemas.openxmlformats.org/officeDocument/2006/relationships/image" Target="../media/image55.pn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3.xml"/><Relationship Id="rId5" Type="http://schemas.openxmlformats.org/officeDocument/2006/relationships/image" Target="../media/image54.gif"/><Relationship Id="rId4" Type="http://schemas.openxmlformats.org/officeDocument/2006/relationships/image" Target="../media/image53.png"/></Relationships>
</file>

<file path=ppt/slides/_rels/slide35.xml.rels><?xml version="1.0" encoding="UTF-8" standalone="yes"?>
<Relationships xmlns="http://schemas.openxmlformats.org/package/2006/relationships"><Relationship Id="rId3" Type="http://schemas.openxmlformats.org/officeDocument/2006/relationships/image" Target="../media/image52.jp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image" Target="../media/image55.png"/><Relationship Id="rId5" Type="http://schemas.openxmlformats.org/officeDocument/2006/relationships/image" Target="../media/image54.gif"/><Relationship Id="rId4" Type="http://schemas.openxmlformats.org/officeDocument/2006/relationships/image" Target="../media/image53.png"/></Relationships>
</file>

<file path=ppt/slides/_rels/slide36.xml.rels><?xml version="1.0" encoding="UTF-8" standalone="yes"?>
<Relationships xmlns="http://schemas.openxmlformats.org/package/2006/relationships"><Relationship Id="rId3" Type="http://schemas.openxmlformats.org/officeDocument/2006/relationships/image" Target="../media/image52.jpg"/><Relationship Id="rId2" Type="http://schemas.openxmlformats.org/officeDocument/2006/relationships/audio" Target="../media/audio1.wav"/><Relationship Id="rId1" Type="http://schemas.openxmlformats.org/officeDocument/2006/relationships/slideLayout" Target="../slideLayouts/slideLayout219.xml"/><Relationship Id="rId6" Type="http://schemas.openxmlformats.org/officeDocument/2006/relationships/slide" Target="slide33.xml"/><Relationship Id="rId5" Type="http://schemas.openxmlformats.org/officeDocument/2006/relationships/image" Target="../media/image54.gif"/><Relationship Id="rId4" Type="http://schemas.openxmlformats.org/officeDocument/2006/relationships/image" Target="../media/image53.png"/></Relationships>
</file>

<file path=ppt/slides/_rels/slide37.xml.rels><?xml version="1.0" encoding="UTF-8" standalone="yes"?>
<Relationships xmlns="http://schemas.openxmlformats.org/package/2006/relationships"><Relationship Id="rId3" Type="http://schemas.openxmlformats.org/officeDocument/2006/relationships/image" Target="../media/image52.jp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55.png"/><Relationship Id="rId5" Type="http://schemas.openxmlformats.org/officeDocument/2006/relationships/image" Target="../media/image54.gif"/><Relationship Id="rId4" Type="http://schemas.openxmlformats.org/officeDocument/2006/relationships/image" Target="../media/image53.png"/></Relationships>
</file>

<file path=ppt/slides/_rels/slide38.xml.rels><?xml version="1.0" encoding="UTF-8" standalone="yes"?>
<Relationships xmlns="http://schemas.openxmlformats.org/package/2006/relationships"><Relationship Id="rId3" Type="http://schemas.openxmlformats.org/officeDocument/2006/relationships/image" Target="../media/image52.jpg"/><Relationship Id="rId7" Type="http://schemas.openxmlformats.org/officeDocument/2006/relationships/slide" Target="slide33.xml"/><Relationship Id="rId2" Type="http://schemas.openxmlformats.org/officeDocument/2006/relationships/audio" Target="../media/audio1.wav"/><Relationship Id="rId1" Type="http://schemas.openxmlformats.org/officeDocument/2006/relationships/slideLayout" Target="../slideLayouts/slideLayout208.xml"/><Relationship Id="rId6" Type="http://schemas.openxmlformats.org/officeDocument/2006/relationships/image" Target="../media/image55.png"/><Relationship Id="rId5" Type="http://schemas.openxmlformats.org/officeDocument/2006/relationships/image" Target="../media/image54.gif"/><Relationship Id="rId4" Type="http://schemas.openxmlformats.org/officeDocument/2006/relationships/image" Target="../media/image53.pn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126.xml"/></Relationships>
</file>

<file path=ppt/slides/_rels/slide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230.xml"/><Relationship Id="rId5" Type="http://schemas.openxmlformats.org/officeDocument/2006/relationships/image" Target="../media/image18.png"/><Relationship Id="rId4" Type="http://schemas.openxmlformats.org/officeDocument/2006/relationships/image" Target="../media/image17.jpeg"/></Relationships>
</file>

<file path=ppt/slides/_rels/slide6.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6.xml"/><Relationship Id="rId1" Type="http://schemas.openxmlformats.org/officeDocument/2006/relationships/slideLayout" Target="../slideLayouts/slideLayout125.xml"/></Relationships>
</file>

<file path=ppt/slides/_rels/slide7.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7.xml"/><Relationship Id="rId1" Type="http://schemas.openxmlformats.org/officeDocument/2006/relationships/slideLayout" Target="../slideLayouts/slideLayout125.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8.xml"/><Relationship Id="rId1" Type="http://schemas.openxmlformats.org/officeDocument/2006/relationships/slideLayout" Target="../slideLayouts/slideLayout125.xml"/><Relationship Id="rId5" Type="http://schemas.openxmlformats.org/officeDocument/2006/relationships/image" Target="../media/image26.png"/><Relationship Id="rId4" Type="http://schemas.openxmlformats.org/officeDocument/2006/relationships/image" Target="../media/image25.png"/></Relationships>
</file>

<file path=ppt/slides/_rels/slide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9.xml"/><Relationship Id="rId1" Type="http://schemas.openxmlformats.org/officeDocument/2006/relationships/slideLayout" Target="../slideLayouts/slideLayout256.xml"/><Relationship Id="rId5" Type="http://schemas.microsoft.com/office/2007/relationships/hdphoto" Target="../media/hdphoto1.wdp"/><Relationship Id="rId4" Type="http://schemas.openxmlformats.org/officeDocument/2006/relationships/image" Target="../media/image2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3"/>
          <a:stretch>
            <a:fillRect/>
          </a:stretch>
        </p:blipFill>
        <p:spPr>
          <a:xfrm>
            <a:off x="119706" y="1122091"/>
            <a:ext cx="1993193" cy="2609850"/>
          </a:xfrm>
          <a:prstGeom prst="rect">
            <a:avLst/>
          </a:prstGeom>
        </p:spPr>
      </p:pic>
      <p:pic>
        <p:nvPicPr>
          <p:cNvPr id="9" name="Picture 8"/>
          <p:cNvPicPr>
            <a:picLocks noChangeAspect="1"/>
          </p:cNvPicPr>
          <p:nvPr/>
        </p:nvPicPr>
        <p:blipFill>
          <a:blip r:embed="rId4"/>
          <a:stretch>
            <a:fillRect/>
          </a:stretch>
        </p:blipFill>
        <p:spPr>
          <a:xfrm>
            <a:off x="2351954" y="1131590"/>
            <a:ext cx="2046126" cy="2609850"/>
          </a:xfrm>
          <a:prstGeom prst="rect">
            <a:avLst/>
          </a:prstGeom>
        </p:spPr>
      </p:pic>
      <p:pic>
        <p:nvPicPr>
          <p:cNvPr id="10" name="Picture 9"/>
          <p:cNvPicPr>
            <a:picLocks noChangeAspect="1"/>
          </p:cNvPicPr>
          <p:nvPr/>
        </p:nvPicPr>
        <p:blipFill>
          <a:blip r:embed="rId5"/>
          <a:stretch>
            <a:fillRect/>
          </a:stretch>
        </p:blipFill>
        <p:spPr>
          <a:xfrm>
            <a:off x="6948264" y="1131590"/>
            <a:ext cx="2028426" cy="2609850"/>
          </a:xfrm>
          <a:prstGeom prst="rect">
            <a:avLst/>
          </a:prstGeom>
        </p:spPr>
      </p:pic>
      <p:pic>
        <p:nvPicPr>
          <p:cNvPr id="11" name="Picture 10"/>
          <p:cNvPicPr>
            <a:picLocks noChangeAspect="1"/>
          </p:cNvPicPr>
          <p:nvPr/>
        </p:nvPicPr>
        <p:blipFill>
          <a:blip r:embed="rId6"/>
          <a:stretch>
            <a:fillRect/>
          </a:stretch>
        </p:blipFill>
        <p:spPr>
          <a:xfrm>
            <a:off x="4632286" y="1122091"/>
            <a:ext cx="2026472" cy="2609850"/>
          </a:xfrm>
          <a:prstGeom prst="rect">
            <a:avLst/>
          </a:prstGeom>
        </p:spPr>
      </p:pic>
      <p:pic>
        <p:nvPicPr>
          <p:cNvPr id="12" name="Picture 11"/>
          <p:cNvPicPr>
            <a:picLocks noChangeAspect="1"/>
          </p:cNvPicPr>
          <p:nvPr/>
        </p:nvPicPr>
        <p:blipFill>
          <a:blip r:embed="rId7"/>
          <a:stretch>
            <a:fillRect/>
          </a:stretch>
        </p:blipFill>
        <p:spPr>
          <a:xfrm>
            <a:off x="843293" y="-7167"/>
            <a:ext cx="7577985" cy="1597290"/>
          </a:xfrm>
          <a:prstGeom prst="rect">
            <a:avLst/>
          </a:prstGeom>
        </p:spPr>
      </p:pic>
      <p:sp>
        <p:nvSpPr>
          <p:cNvPr id="13" name="Rectangle 12"/>
          <p:cNvSpPr/>
          <p:nvPr/>
        </p:nvSpPr>
        <p:spPr>
          <a:xfrm>
            <a:off x="194551" y="4011910"/>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Vẹt</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4" name="Rectangle 13"/>
          <p:cNvSpPr/>
          <p:nvPr/>
        </p:nvSpPr>
        <p:spPr>
          <a:xfrm>
            <a:off x="245326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Chào mào</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4708119"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Chìa vôi</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16" name="Rectangle 15"/>
          <p:cNvSpPr/>
          <p:nvPr/>
        </p:nvSpPr>
        <p:spPr>
          <a:xfrm>
            <a:off x="7040726" y="4011909"/>
            <a:ext cx="1843501" cy="461665"/>
          </a:xfrm>
          <a:prstGeom prst="rect">
            <a:avLst/>
          </a:prstGeom>
          <a:solidFill>
            <a:schemeClr val="accent5">
              <a:lumMod val="75000"/>
            </a:schemeClr>
          </a:solidFill>
        </p:spPr>
        <p:txBody>
          <a:bodyPr wrap="square">
            <a:spAutoFit/>
          </a:bodyPr>
          <a:lstStyle/>
          <a:p>
            <a:pPr algn="ctr"/>
            <a:r>
              <a:rPr lang="vi-VN" sz="2400" dirty="0" smtClean="0">
                <a:solidFill>
                  <a:prstClr val="white"/>
                </a:solidFill>
                <a:latin typeface="Times New Roman" panose="02020603050405020304" pitchFamily="18" charset="0"/>
                <a:cs typeface="Times New Roman" panose="02020603050405020304" pitchFamily="18" charset="0"/>
              </a:rPr>
              <a:t>Chim sáo</a:t>
            </a:r>
            <a:endParaRPr lang="vi-VN" sz="2400" dirty="0">
              <a:solidFill>
                <a:prstClr val="whit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3085455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80">
                                          <p:stCondLst>
                                            <p:cond delay="0"/>
                                          </p:stCondLst>
                                        </p:cTn>
                                        <p:tgtEl>
                                          <p:spTgt spid="9"/>
                                        </p:tgtEl>
                                      </p:cBhvr>
                                    </p:animEffect>
                                    <p:anim calcmode="lin" valueType="num">
                                      <p:cBhvr>
                                        <p:cTn id="8" dur="1822" tmFilter="0,0; 0.14,0.36; 0.43,0.73; 0.71,0.91; 1.0,1.0">
                                          <p:stCondLst>
                                            <p:cond delay="0"/>
                                          </p:stCondLst>
                                        </p:cTn>
                                        <p:tgtEl>
                                          <p:spTgt spid="9"/>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9"/>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9"/>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9"/>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9"/>
                                        </p:tgtEl>
                                        <p:attrNameLst>
                                          <p:attrName>ppt_y</p:attrName>
                                        </p:attrNameLst>
                                      </p:cBhvr>
                                      <p:tavLst>
                                        <p:tav tm="0" fmla="#ppt_y-sin(pi*$)/81">
                                          <p:val>
                                            <p:fltVal val="0"/>
                                          </p:val>
                                        </p:tav>
                                        <p:tav tm="100000">
                                          <p:val>
                                            <p:fltVal val="1"/>
                                          </p:val>
                                        </p:tav>
                                      </p:tavLst>
                                    </p:anim>
                                    <p:animScale>
                                      <p:cBhvr>
                                        <p:cTn id="13" dur="26">
                                          <p:stCondLst>
                                            <p:cond delay="650"/>
                                          </p:stCondLst>
                                        </p:cTn>
                                        <p:tgtEl>
                                          <p:spTgt spid="9"/>
                                        </p:tgtEl>
                                      </p:cBhvr>
                                      <p:to x="100000" y="60000"/>
                                    </p:animScale>
                                    <p:animScale>
                                      <p:cBhvr>
                                        <p:cTn id="14" dur="166" decel="50000">
                                          <p:stCondLst>
                                            <p:cond delay="676"/>
                                          </p:stCondLst>
                                        </p:cTn>
                                        <p:tgtEl>
                                          <p:spTgt spid="9"/>
                                        </p:tgtEl>
                                      </p:cBhvr>
                                      <p:to x="100000" y="100000"/>
                                    </p:animScale>
                                    <p:animScale>
                                      <p:cBhvr>
                                        <p:cTn id="15" dur="26">
                                          <p:stCondLst>
                                            <p:cond delay="1312"/>
                                          </p:stCondLst>
                                        </p:cTn>
                                        <p:tgtEl>
                                          <p:spTgt spid="9"/>
                                        </p:tgtEl>
                                      </p:cBhvr>
                                      <p:to x="100000" y="80000"/>
                                    </p:animScale>
                                    <p:animScale>
                                      <p:cBhvr>
                                        <p:cTn id="16" dur="166" decel="50000">
                                          <p:stCondLst>
                                            <p:cond delay="1338"/>
                                          </p:stCondLst>
                                        </p:cTn>
                                        <p:tgtEl>
                                          <p:spTgt spid="9"/>
                                        </p:tgtEl>
                                      </p:cBhvr>
                                      <p:to x="100000" y="100000"/>
                                    </p:animScale>
                                    <p:animScale>
                                      <p:cBhvr>
                                        <p:cTn id="17" dur="26">
                                          <p:stCondLst>
                                            <p:cond delay="1642"/>
                                          </p:stCondLst>
                                        </p:cTn>
                                        <p:tgtEl>
                                          <p:spTgt spid="9"/>
                                        </p:tgtEl>
                                      </p:cBhvr>
                                      <p:to x="100000" y="90000"/>
                                    </p:animScale>
                                    <p:animScale>
                                      <p:cBhvr>
                                        <p:cTn id="18" dur="166" decel="50000">
                                          <p:stCondLst>
                                            <p:cond delay="1668"/>
                                          </p:stCondLst>
                                        </p:cTn>
                                        <p:tgtEl>
                                          <p:spTgt spid="9"/>
                                        </p:tgtEl>
                                      </p:cBhvr>
                                      <p:to x="100000" y="100000"/>
                                    </p:animScale>
                                    <p:animScale>
                                      <p:cBhvr>
                                        <p:cTn id="19" dur="26">
                                          <p:stCondLst>
                                            <p:cond delay="1808"/>
                                          </p:stCondLst>
                                        </p:cTn>
                                        <p:tgtEl>
                                          <p:spTgt spid="9"/>
                                        </p:tgtEl>
                                      </p:cBhvr>
                                      <p:to x="100000" y="95000"/>
                                    </p:animScale>
                                    <p:animScale>
                                      <p:cBhvr>
                                        <p:cTn id="20" dur="166" decel="50000">
                                          <p:stCondLst>
                                            <p:cond delay="1834"/>
                                          </p:stCondLst>
                                        </p:cTn>
                                        <p:tgtEl>
                                          <p:spTgt spid="9"/>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down)">
                                      <p:cBhvr>
                                        <p:cTn id="23" dur="580">
                                          <p:stCondLst>
                                            <p:cond delay="0"/>
                                          </p:stCondLst>
                                        </p:cTn>
                                        <p:tgtEl>
                                          <p:spTgt spid="6"/>
                                        </p:tgtEl>
                                      </p:cBhvr>
                                    </p:animEffect>
                                    <p:anim calcmode="lin" valueType="num">
                                      <p:cBhvr>
                                        <p:cTn id="24"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9" dur="26">
                                          <p:stCondLst>
                                            <p:cond delay="650"/>
                                          </p:stCondLst>
                                        </p:cTn>
                                        <p:tgtEl>
                                          <p:spTgt spid="6"/>
                                        </p:tgtEl>
                                      </p:cBhvr>
                                      <p:to x="100000" y="60000"/>
                                    </p:animScale>
                                    <p:animScale>
                                      <p:cBhvr>
                                        <p:cTn id="30" dur="166" decel="50000">
                                          <p:stCondLst>
                                            <p:cond delay="676"/>
                                          </p:stCondLst>
                                        </p:cTn>
                                        <p:tgtEl>
                                          <p:spTgt spid="6"/>
                                        </p:tgtEl>
                                      </p:cBhvr>
                                      <p:to x="100000" y="100000"/>
                                    </p:animScale>
                                    <p:animScale>
                                      <p:cBhvr>
                                        <p:cTn id="31" dur="26">
                                          <p:stCondLst>
                                            <p:cond delay="1312"/>
                                          </p:stCondLst>
                                        </p:cTn>
                                        <p:tgtEl>
                                          <p:spTgt spid="6"/>
                                        </p:tgtEl>
                                      </p:cBhvr>
                                      <p:to x="100000" y="80000"/>
                                    </p:animScale>
                                    <p:animScale>
                                      <p:cBhvr>
                                        <p:cTn id="32" dur="166" decel="50000">
                                          <p:stCondLst>
                                            <p:cond delay="1338"/>
                                          </p:stCondLst>
                                        </p:cTn>
                                        <p:tgtEl>
                                          <p:spTgt spid="6"/>
                                        </p:tgtEl>
                                      </p:cBhvr>
                                      <p:to x="100000" y="100000"/>
                                    </p:animScale>
                                    <p:animScale>
                                      <p:cBhvr>
                                        <p:cTn id="33" dur="26">
                                          <p:stCondLst>
                                            <p:cond delay="1642"/>
                                          </p:stCondLst>
                                        </p:cTn>
                                        <p:tgtEl>
                                          <p:spTgt spid="6"/>
                                        </p:tgtEl>
                                      </p:cBhvr>
                                      <p:to x="100000" y="90000"/>
                                    </p:animScale>
                                    <p:animScale>
                                      <p:cBhvr>
                                        <p:cTn id="34" dur="166" decel="50000">
                                          <p:stCondLst>
                                            <p:cond delay="1668"/>
                                          </p:stCondLst>
                                        </p:cTn>
                                        <p:tgtEl>
                                          <p:spTgt spid="6"/>
                                        </p:tgtEl>
                                      </p:cBhvr>
                                      <p:to x="100000" y="100000"/>
                                    </p:animScale>
                                    <p:animScale>
                                      <p:cBhvr>
                                        <p:cTn id="35" dur="26">
                                          <p:stCondLst>
                                            <p:cond delay="1808"/>
                                          </p:stCondLst>
                                        </p:cTn>
                                        <p:tgtEl>
                                          <p:spTgt spid="6"/>
                                        </p:tgtEl>
                                      </p:cBhvr>
                                      <p:to x="100000" y="95000"/>
                                    </p:animScale>
                                    <p:animScale>
                                      <p:cBhvr>
                                        <p:cTn id="36" dur="166" decel="50000">
                                          <p:stCondLst>
                                            <p:cond delay="1834"/>
                                          </p:stCondLst>
                                        </p:cTn>
                                        <p:tgtEl>
                                          <p:spTgt spid="6"/>
                                        </p:tgtEl>
                                      </p:cBhvr>
                                      <p:to x="100000" y="100000"/>
                                    </p:animScale>
                                  </p:childTnLst>
                                </p:cTn>
                              </p:par>
                              <p:par>
                                <p:cTn id="37" presetID="26" presetClass="entr" presetSubtype="0" fill="hold"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down)">
                                      <p:cBhvr>
                                        <p:cTn id="39" dur="580">
                                          <p:stCondLst>
                                            <p:cond delay="0"/>
                                          </p:stCondLst>
                                        </p:cTn>
                                        <p:tgtEl>
                                          <p:spTgt spid="11"/>
                                        </p:tgtEl>
                                      </p:cBhvr>
                                    </p:animEffect>
                                    <p:anim calcmode="lin" valueType="num">
                                      <p:cBhvr>
                                        <p:cTn id="4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45" dur="26">
                                          <p:stCondLst>
                                            <p:cond delay="650"/>
                                          </p:stCondLst>
                                        </p:cTn>
                                        <p:tgtEl>
                                          <p:spTgt spid="11"/>
                                        </p:tgtEl>
                                      </p:cBhvr>
                                      <p:to x="100000" y="60000"/>
                                    </p:animScale>
                                    <p:animScale>
                                      <p:cBhvr>
                                        <p:cTn id="46" dur="166" decel="50000">
                                          <p:stCondLst>
                                            <p:cond delay="676"/>
                                          </p:stCondLst>
                                        </p:cTn>
                                        <p:tgtEl>
                                          <p:spTgt spid="11"/>
                                        </p:tgtEl>
                                      </p:cBhvr>
                                      <p:to x="100000" y="100000"/>
                                    </p:animScale>
                                    <p:animScale>
                                      <p:cBhvr>
                                        <p:cTn id="47" dur="26">
                                          <p:stCondLst>
                                            <p:cond delay="1312"/>
                                          </p:stCondLst>
                                        </p:cTn>
                                        <p:tgtEl>
                                          <p:spTgt spid="11"/>
                                        </p:tgtEl>
                                      </p:cBhvr>
                                      <p:to x="100000" y="80000"/>
                                    </p:animScale>
                                    <p:animScale>
                                      <p:cBhvr>
                                        <p:cTn id="48" dur="166" decel="50000">
                                          <p:stCondLst>
                                            <p:cond delay="1338"/>
                                          </p:stCondLst>
                                        </p:cTn>
                                        <p:tgtEl>
                                          <p:spTgt spid="11"/>
                                        </p:tgtEl>
                                      </p:cBhvr>
                                      <p:to x="100000" y="100000"/>
                                    </p:animScale>
                                    <p:animScale>
                                      <p:cBhvr>
                                        <p:cTn id="49" dur="26">
                                          <p:stCondLst>
                                            <p:cond delay="1642"/>
                                          </p:stCondLst>
                                        </p:cTn>
                                        <p:tgtEl>
                                          <p:spTgt spid="11"/>
                                        </p:tgtEl>
                                      </p:cBhvr>
                                      <p:to x="100000" y="90000"/>
                                    </p:animScale>
                                    <p:animScale>
                                      <p:cBhvr>
                                        <p:cTn id="50" dur="166" decel="50000">
                                          <p:stCondLst>
                                            <p:cond delay="1668"/>
                                          </p:stCondLst>
                                        </p:cTn>
                                        <p:tgtEl>
                                          <p:spTgt spid="11"/>
                                        </p:tgtEl>
                                      </p:cBhvr>
                                      <p:to x="100000" y="100000"/>
                                    </p:animScale>
                                    <p:animScale>
                                      <p:cBhvr>
                                        <p:cTn id="51" dur="26">
                                          <p:stCondLst>
                                            <p:cond delay="1808"/>
                                          </p:stCondLst>
                                        </p:cTn>
                                        <p:tgtEl>
                                          <p:spTgt spid="11"/>
                                        </p:tgtEl>
                                      </p:cBhvr>
                                      <p:to x="100000" y="95000"/>
                                    </p:animScale>
                                    <p:animScale>
                                      <p:cBhvr>
                                        <p:cTn id="52" dur="166" decel="50000">
                                          <p:stCondLst>
                                            <p:cond delay="1834"/>
                                          </p:stCondLst>
                                        </p:cTn>
                                        <p:tgtEl>
                                          <p:spTgt spid="11"/>
                                        </p:tgtEl>
                                      </p:cBhvr>
                                      <p:to x="100000" y="100000"/>
                                    </p:animScale>
                                  </p:childTnLst>
                                </p:cTn>
                              </p:par>
                              <p:par>
                                <p:cTn id="53" presetID="26" presetClass="entr" presetSubtype="0" fill="hold" nodeType="withEffect">
                                  <p:stCondLst>
                                    <p:cond delay="0"/>
                                  </p:stCondLst>
                                  <p:childTnLst>
                                    <p:set>
                                      <p:cBhvr>
                                        <p:cTn id="54" dur="1" fill="hold">
                                          <p:stCondLst>
                                            <p:cond delay="0"/>
                                          </p:stCondLst>
                                        </p:cTn>
                                        <p:tgtEl>
                                          <p:spTgt spid="10"/>
                                        </p:tgtEl>
                                        <p:attrNameLst>
                                          <p:attrName>style.visibility</p:attrName>
                                        </p:attrNameLst>
                                      </p:cBhvr>
                                      <p:to>
                                        <p:strVal val="visible"/>
                                      </p:to>
                                    </p:set>
                                    <p:animEffect transition="in" filter="wipe(down)">
                                      <p:cBhvr>
                                        <p:cTn id="55" dur="580">
                                          <p:stCondLst>
                                            <p:cond delay="0"/>
                                          </p:stCondLst>
                                        </p:cTn>
                                        <p:tgtEl>
                                          <p:spTgt spid="10"/>
                                        </p:tgtEl>
                                      </p:cBhvr>
                                    </p:animEffect>
                                    <p:anim calcmode="lin" valueType="num">
                                      <p:cBhvr>
                                        <p:cTn id="56" dur="1822" tmFilter="0,0; 0.14,0.36; 0.43,0.73; 0.71,0.91; 1.0,1.0">
                                          <p:stCondLst>
                                            <p:cond delay="0"/>
                                          </p:stCondLst>
                                        </p:cTn>
                                        <p:tgtEl>
                                          <p:spTgt spid="10"/>
                                        </p:tgtEl>
                                        <p:attrNameLst>
                                          <p:attrName>ppt_x</p:attrName>
                                        </p:attrNameLst>
                                      </p:cBhvr>
                                      <p:tavLst>
                                        <p:tav tm="0">
                                          <p:val>
                                            <p:strVal val="#ppt_x-0.25"/>
                                          </p:val>
                                        </p:tav>
                                        <p:tav tm="100000">
                                          <p:val>
                                            <p:strVal val="#ppt_x"/>
                                          </p:val>
                                        </p:tav>
                                      </p:tavLst>
                                    </p:anim>
                                    <p:anim calcmode="lin" valueType="num">
                                      <p:cBhvr>
                                        <p:cTn id="57" dur="664" tmFilter="0.0,0.0; 0.25,0.07; 0.50,0.2; 0.75,0.467; 1.0,1.0">
                                          <p:stCondLst>
                                            <p:cond delay="0"/>
                                          </p:stCondLst>
                                        </p:cTn>
                                        <p:tgtEl>
                                          <p:spTgt spid="10"/>
                                        </p:tgtEl>
                                        <p:attrNameLst>
                                          <p:attrName>ppt_y</p:attrName>
                                        </p:attrNameLst>
                                      </p:cBhvr>
                                      <p:tavLst>
                                        <p:tav tm="0" fmla="#ppt_y-sin(pi*$)/3">
                                          <p:val>
                                            <p:fltVal val="0.5"/>
                                          </p:val>
                                        </p:tav>
                                        <p:tav tm="100000">
                                          <p:val>
                                            <p:fltVal val="1"/>
                                          </p:val>
                                        </p:tav>
                                      </p:tavLst>
                                    </p:anim>
                                    <p:anim calcmode="lin" valueType="num">
                                      <p:cBhvr>
                                        <p:cTn id="58" dur="664" tmFilter="0, 0; 0.125,0.2665; 0.25,0.4; 0.375,0.465; 0.5,0.5;  0.625,0.535; 0.75,0.6; 0.875,0.7335; 1,1">
                                          <p:stCondLst>
                                            <p:cond delay="664"/>
                                          </p:stCondLst>
                                        </p:cTn>
                                        <p:tgtEl>
                                          <p:spTgt spid="10"/>
                                        </p:tgtEl>
                                        <p:attrNameLst>
                                          <p:attrName>ppt_y</p:attrName>
                                        </p:attrNameLst>
                                      </p:cBhvr>
                                      <p:tavLst>
                                        <p:tav tm="0" fmla="#ppt_y-sin(pi*$)/9">
                                          <p:val>
                                            <p:fltVal val="0"/>
                                          </p:val>
                                        </p:tav>
                                        <p:tav tm="100000">
                                          <p:val>
                                            <p:fltVal val="1"/>
                                          </p:val>
                                        </p:tav>
                                      </p:tavLst>
                                    </p:anim>
                                    <p:anim calcmode="lin" valueType="num">
                                      <p:cBhvr>
                                        <p:cTn id="59" dur="332" tmFilter="0, 0; 0.125,0.2665; 0.25,0.4; 0.375,0.465; 0.5,0.5;  0.625,0.535; 0.75,0.6; 0.875,0.7335; 1,1">
                                          <p:stCondLst>
                                            <p:cond delay="1324"/>
                                          </p:stCondLst>
                                        </p:cTn>
                                        <p:tgtEl>
                                          <p:spTgt spid="10"/>
                                        </p:tgtEl>
                                        <p:attrNameLst>
                                          <p:attrName>ppt_y</p:attrName>
                                        </p:attrNameLst>
                                      </p:cBhvr>
                                      <p:tavLst>
                                        <p:tav tm="0" fmla="#ppt_y-sin(pi*$)/27">
                                          <p:val>
                                            <p:fltVal val="0"/>
                                          </p:val>
                                        </p:tav>
                                        <p:tav tm="100000">
                                          <p:val>
                                            <p:fltVal val="1"/>
                                          </p:val>
                                        </p:tav>
                                      </p:tavLst>
                                    </p:anim>
                                    <p:anim calcmode="lin" valueType="num">
                                      <p:cBhvr>
                                        <p:cTn id="60" dur="164" tmFilter="0, 0; 0.125,0.2665; 0.25,0.4; 0.375,0.465; 0.5,0.5;  0.625,0.535; 0.75,0.6; 0.875,0.7335; 1,1">
                                          <p:stCondLst>
                                            <p:cond delay="1656"/>
                                          </p:stCondLst>
                                        </p:cTn>
                                        <p:tgtEl>
                                          <p:spTgt spid="10"/>
                                        </p:tgtEl>
                                        <p:attrNameLst>
                                          <p:attrName>ppt_y</p:attrName>
                                        </p:attrNameLst>
                                      </p:cBhvr>
                                      <p:tavLst>
                                        <p:tav tm="0" fmla="#ppt_y-sin(pi*$)/81">
                                          <p:val>
                                            <p:fltVal val="0"/>
                                          </p:val>
                                        </p:tav>
                                        <p:tav tm="100000">
                                          <p:val>
                                            <p:fltVal val="1"/>
                                          </p:val>
                                        </p:tav>
                                      </p:tavLst>
                                    </p:anim>
                                    <p:animScale>
                                      <p:cBhvr>
                                        <p:cTn id="61" dur="26">
                                          <p:stCondLst>
                                            <p:cond delay="650"/>
                                          </p:stCondLst>
                                        </p:cTn>
                                        <p:tgtEl>
                                          <p:spTgt spid="10"/>
                                        </p:tgtEl>
                                      </p:cBhvr>
                                      <p:to x="100000" y="60000"/>
                                    </p:animScale>
                                    <p:animScale>
                                      <p:cBhvr>
                                        <p:cTn id="62" dur="166" decel="50000">
                                          <p:stCondLst>
                                            <p:cond delay="676"/>
                                          </p:stCondLst>
                                        </p:cTn>
                                        <p:tgtEl>
                                          <p:spTgt spid="10"/>
                                        </p:tgtEl>
                                      </p:cBhvr>
                                      <p:to x="100000" y="100000"/>
                                    </p:animScale>
                                    <p:animScale>
                                      <p:cBhvr>
                                        <p:cTn id="63" dur="26">
                                          <p:stCondLst>
                                            <p:cond delay="1312"/>
                                          </p:stCondLst>
                                        </p:cTn>
                                        <p:tgtEl>
                                          <p:spTgt spid="10"/>
                                        </p:tgtEl>
                                      </p:cBhvr>
                                      <p:to x="100000" y="80000"/>
                                    </p:animScale>
                                    <p:animScale>
                                      <p:cBhvr>
                                        <p:cTn id="64" dur="166" decel="50000">
                                          <p:stCondLst>
                                            <p:cond delay="1338"/>
                                          </p:stCondLst>
                                        </p:cTn>
                                        <p:tgtEl>
                                          <p:spTgt spid="10"/>
                                        </p:tgtEl>
                                      </p:cBhvr>
                                      <p:to x="100000" y="100000"/>
                                    </p:animScale>
                                    <p:animScale>
                                      <p:cBhvr>
                                        <p:cTn id="65" dur="26">
                                          <p:stCondLst>
                                            <p:cond delay="1642"/>
                                          </p:stCondLst>
                                        </p:cTn>
                                        <p:tgtEl>
                                          <p:spTgt spid="10"/>
                                        </p:tgtEl>
                                      </p:cBhvr>
                                      <p:to x="100000" y="90000"/>
                                    </p:animScale>
                                    <p:animScale>
                                      <p:cBhvr>
                                        <p:cTn id="66" dur="166" decel="50000">
                                          <p:stCondLst>
                                            <p:cond delay="1668"/>
                                          </p:stCondLst>
                                        </p:cTn>
                                        <p:tgtEl>
                                          <p:spTgt spid="10"/>
                                        </p:tgtEl>
                                      </p:cBhvr>
                                      <p:to x="100000" y="100000"/>
                                    </p:animScale>
                                    <p:animScale>
                                      <p:cBhvr>
                                        <p:cTn id="67" dur="26">
                                          <p:stCondLst>
                                            <p:cond delay="1808"/>
                                          </p:stCondLst>
                                        </p:cTn>
                                        <p:tgtEl>
                                          <p:spTgt spid="10"/>
                                        </p:tgtEl>
                                      </p:cBhvr>
                                      <p:to x="100000" y="95000"/>
                                    </p:animScale>
                                    <p:animScale>
                                      <p:cBhvr>
                                        <p:cTn id="68" dur="166" decel="50000">
                                          <p:stCondLst>
                                            <p:cond delay="1834"/>
                                          </p:stCondLst>
                                        </p:cTn>
                                        <p:tgtEl>
                                          <p:spTgt spid="10"/>
                                        </p:tgtEl>
                                      </p:cBhvr>
                                      <p:to x="100000" y="100000"/>
                                    </p:animScale>
                                  </p:childTnLst>
                                </p:cTn>
                              </p:par>
                            </p:childTnLst>
                          </p:cTn>
                        </p:par>
                      </p:childTnLst>
                    </p:cTn>
                  </p:par>
                  <p:par>
                    <p:cTn id="69" fill="hold">
                      <p:stCondLst>
                        <p:cond delay="indefinite"/>
                      </p:stCondLst>
                      <p:childTnLst>
                        <p:par>
                          <p:cTn id="70" fill="hold">
                            <p:stCondLst>
                              <p:cond delay="0"/>
                            </p:stCondLst>
                            <p:childTnLst>
                              <p:par>
                                <p:cTn id="71" presetID="42" presetClass="entr" presetSubtype="0" fill="hold" grpId="0" nodeType="clickEffect">
                                  <p:stCondLst>
                                    <p:cond delay="0"/>
                                  </p:stCondLst>
                                  <p:childTnLst>
                                    <p:set>
                                      <p:cBhvr>
                                        <p:cTn id="72" dur="1" fill="hold">
                                          <p:stCondLst>
                                            <p:cond delay="0"/>
                                          </p:stCondLst>
                                        </p:cTn>
                                        <p:tgtEl>
                                          <p:spTgt spid="13"/>
                                        </p:tgtEl>
                                        <p:attrNameLst>
                                          <p:attrName>style.visibility</p:attrName>
                                        </p:attrNameLst>
                                      </p:cBhvr>
                                      <p:to>
                                        <p:strVal val="visible"/>
                                      </p:to>
                                    </p:set>
                                    <p:animEffect transition="in" filter="fade">
                                      <p:cBhvr>
                                        <p:cTn id="73" dur="1000"/>
                                        <p:tgtEl>
                                          <p:spTgt spid="13"/>
                                        </p:tgtEl>
                                      </p:cBhvr>
                                    </p:animEffect>
                                    <p:anim calcmode="lin" valueType="num">
                                      <p:cBhvr>
                                        <p:cTn id="74" dur="1000" fill="hold"/>
                                        <p:tgtEl>
                                          <p:spTgt spid="13"/>
                                        </p:tgtEl>
                                        <p:attrNameLst>
                                          <p:attrName>ppt_x</p:attrName>
                                        </p:attrNameLst>
                                      </p:cBhvr>
                                      <p:tavLst>
                                        <p:tav tm="0">
                                          <p:val>
                                            <p:strVal val="#ppt_x"/>
                                          </p:val>
                                        </p:tav>
                                        <p:tav tm="100000">
                                          <p:val>
                                            <p:strVal val="#ppt_x"/>
                                          </p:val>
                                        </p:tav>
                                      </p:tavLst>
                                    </p:anim>
                                    <p:anim calcmode="lin" valueType="num">
                                      <p:cBhvr>
                                        <p:cTn id="75"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76" fill="hold">
                      <p:stCondLst>
                        <p:cond delay="indefinite"/>
                      </p:stCondLst>
                      <p:childTnLst>
                        <p:par>
                          <p:cTn id="77" fill="hold">
                            <p:stCondLst>
                              <p:cond delay="0"/>
                            </p:stCondLst>
                            <p:childTnLst>
                              <p:par>
                                <p:cTn id="78" presetID="42" presetClass="entr" presetSubtype="0" fill="hold" grpId="0" nodeType="clickEffect">
                                  <p:stCondLst>
                                    <p:cond delay="0"/>
                                  </p:stCondLst>
                                  <p:childTnLst>
                                    <p:set>
                                      <p:cBhvr>
                                        <p:cTn id="79" dur="1" fill="hold">
                                          <p:stCondLst>
                                            <p:cond delay="0"/>
                                          </p:stCondLst>
                                        </p:cTn>
                                        <p:tgtEl>
                                          <p:spTgt spid="14"/>
                                        </p:tgtEl>
                                        <p:attrNameLst>
                                          <p:attrName>style.visibility</p:attrName>
                                        </p:attrNameLst>
                                      </p:cBhvr>
                                      <p:to>
                                        <p:strVal val="visible"/>
                                      </p:to>
                                    </p:set>
                                    <p:animEffect transition="in" filter="fade">
                                      <p:cBhvr>
                                        <p:cTn id="80" dur="1000"/>
                                        <p:tgtEl>
                                          <p:spTgt spid="14"/>
                                        </p:tgtEl>
                                      </p:cBhvr>
                                    </p:animEffect>
                                    <p:anim calcmode="lin" valueType="num">
                                      <p:cBhvr>
                                        <p:cTn id="81" dur="1000" fill="hold"/>
                                        <p:tgtEl>
                                          <p:spTgt spid="14"/>
                                        </p:tgtEl>
                                        <p:attrNameLst>
                                          <p:attrName>ppt_x</p:attrName>
                                        </p:attrNameLst>
                                      </p:cBhvr>
                                      <p:tavLst>
                                        <p:tav tm="0">
                                          <p:val>
                                            <p:strVal val="#ppt_x"/>
                                          </p:val>
                                        </p:tav>
                                        <p:tav tm="100000">
                                          <p:val>
                                            <p:strVal val="#ppt_x"/>
                                          </p:val>
                                        </p:tav>
                                      </p:tavLst>
                                    </p:anim>
                                    <p:anim calcmode="lin" valueType="num">
                                      <p:cBhvr>
                                        <p:cTn id="82"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16" presetClass="entr" presetSubtype="21" fill="hold" grpId="0" nodeType="clickEffect">
                                  <p:stCondLst>
                                    <p:cond delay="0"/>
                                  </p:stCondLst>
                                  <p:childTnLst>
                                    <p:set>
                                      <p:cBhvr>
                                        <p:cTn id="86" dur="1" fill="hold">
                                          <p:stCondLst>
                                            <p:cond delay="0"/>
                                          </p:stCondLst>
                                        </p:cTn>
                                        <p:tgtEl>
                                          <p:spTgt spid="15"/>
                                        </p:tgtEl>
                                        <p:attrNameLst>
                                          <p:attrName>style.visibility</p:attrName>
                                        </p:attrNameLst>
                                      </p:cBhvr>
                                      <p:to>
                                        <p:strVal val="visible"/>
                                      </p:to>
                                    </p:set>
                                    <p:animEffect transition="in" filter="barn(inVertical)">
                                      <p:cBhvr>
                                        <p:cTn id="87" dur="500"/>
                                        <p:tgtEl>
                                          <p:spTgt spid="15"/>
                                        </p:tgtEl>
                                      </p:cBhvr>
                                    </p:animEffect>
                                  </p:childTnLst>
                                </p:cTn>
                              </p:par>
                            </p:childTnLst>
                          </p:cTn>
                        </p:par>
                      </p:childTnLst>
                    </p:cTn>
                  </p:par>
                  <p:par>
                    <p:cTn id="88" fill="hold">
                      <p:stCondLst>
                        <p:cond delay="indefinite"/>
                      </p:stCondLst>
                      <p:childTnLst>
                        <p:par>
                          <p:cTn id="89" fill="hold">
                            <p:stCondLst>
                              <p:cond delay="0"/>
                            </p:stCondLst>
                            <p:childTnLst>
                              <p:par>
                                <p:cTn id="90" presetID="16" presetClass="entr" presetSubtype="21" fill="hold" grpId="0" nodeType="clickEffect">
                                  <p:stCondLst>
                                    <p:cond delay="0"/>
                                  </p:stCondLst>
                                  <p:childTnLst>
                                    <p:set>
                                      <p:cBhvr>
                                        <p:cTn id="91" dur="1" fill="hold">
                                          <p:stCondLst>
                                            <p:cond delay="0"/>
                                          </p:stCondLst>
                                        </p:cTn>
                                        <p:tgtEl>
                                          <p:spTgt spid="16"/>
                                        </p:tgtEl>
                                        <p:attrNameLst>
                                          <p:attrName>style.visibility</p:attrName>
                                        </p:attrNameLst>
                                      </p:cBhvr>
                                      <p:to>
                                        <p:strVal val="visible"/>
                                      </p:to>
                                    </p:set>
                                    <p:animEffect transition="in" filter="barn(inVertical)">
                                      <p:cBhvr>
                                        <p:cTn id="9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6"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xmlns=""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54968" y="-224577"/>
            <a:ext cx="6012160" cy="5592654"/>
          </a:xfrm>
          <a:prstGeom prst="rect">
            <a:avLst/>
          </a:prstGeom>
          <a:ln>
            <a:noFill/>
          </a:ln>
          <a:effectLst>
            <a:softEdge rad="112500"/>
          </a:effectLst>
        </p:spPr>
      </p:pic>
      <p:sp>
        <p:nvSpPr>
          <p:cNvPr id="27" name="Oval 26"/>
          <p:cNvSpPr/>
          <p:nvPr/>
        </p:nvSpPr>
        <p:spPr>
          <a:xfrm>
            <a:off x="2699792" y="-1172666"/>
            <a:ext cx="8064896" cy="7488832"/>
          </a:xfrm>
          <a:prstGeom prst="ellipse">
            <a:avLst/>
          </a:prstGeom>
          <a:solidFill>
            <a:srgbClr val="FFFFFF">
              <a:alpha val="94902"/>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8" name="Rectangle 27"/>
          <p:cNvSpPr/>
          <p:nvPr/>
        </p:nvSpPr>
        <p:spPr>
          <a:xfrm>
            <a:off x="3491880" y="774447"/>
            <a:ext cx="5220072" cy="4893647"/>
          </a:xfrm>
          <a:prstGeom prst="rect">
            <a:avLst/>
          </a:prstGeom>
        </p:spPr>
        <p:txBody>
          <a:bodyPr wrap="square">
            <a:spAutoFit/>
          </a:bodyPr>
          <a:lstStyle/>
          <a:p>
            <a:pPr algn="ctr"/>
            <a:r>
              <a:rPr lang="vi-VN" sz="2400" dirty="0">
                <a:latin typeface="Times New Roman" panose="02020603050405020304" pitchFamily="18" charset="0"/>
                <a:cs typeface="Times New Roman" panose="02020603050405020304" pitchFamily="18" charset="0"/>
              </a:rPr>
              <a:t>Vào một đêm mưa bão, hai anh em Mon và Mên trằn trọc không ngủ được vì lo lắng cho bầy chim chìa vôi, làm tổ ở bãi cát giữa sông. Suy nghĩ lo lắng khiến cả hai anh em không ngủ được, quyết tâm đi đến bờ sông ngay trong đêm để mang những chú chim vào bờ. Khi bình minh lên, dải cát vẫn còn lộ ra trên mặt nước, trong khoảnh khắc cuối cùng, những chú chim non bay lên không trung khiến hai đứa trẻ vui mừng, hạnh phúc.</a:t>
            </a:r>
          </a:p>
          <a:p>
            <a:pPr algn="ctr"/>
            <a:r>
              <a:rPr lang="vi-VN" sz="2400" dirty="0">
                <a:latin typeface="Times New Roman" panose="02020603050405020304" pitchFamily="18" charset="0"/>
                <a:cs typeface="Times New Roman" panose="02020603050405020304" pitchFamily="18" charset="0"/>
              </a:rPr>
              <a:t/>
            </a:r>
            <a:br>
              <a:rPr lang="vi-VN" sz="2400" dirty="0">
                <a:latin typeface="Times New Roman" panose="02020603050405020304" pitchFamily="18" charset="0"/>
                <a:cs typeface="Times New Roman" panose="02020603050405020304" pitchFamily="18" charset="0"/>
              </a:rPr>
            </a:br>
            <a:endParaRPr lang="en-US" sz="2400" dirty="0">
              <a:solidFill>
                <a:srgbClr val="FF0000"/>
              </a:solidFill>
              <a:latin typeface="Times New Roman" panose="02020603050405020304" pitchFamily="18" charset="0"/>
              <a:cs typeface="Times New Roman" panose="02020603050405020304" pitchFamily="18" charset="0"/>
            </a:endParaRPr>
          </a:p>
        </p:txBody>
      </p:sp>
      <p:pic>
        <p:nvPicPr>
          <p:cNvPr id="8" name="Picture 7"/>
          <p:cNvPicPr>
            <a:picLocks noChangeAspect="1"/>
          </p:cNvPicPr>
          <p:nvPr/>
        </p:nvPicPr>
        <p:blipFill>
          <a:blip r:embed="rId4"/>
          <a:stretch>
            <a:fillRect/>
          </a:stretch>
        </p:blipFill>
        <p:spPr>
          <a:xfrm>
            <a:off x="3923928" y="-35771"/>
            <a:ext cx="4579124" cy="1113956"/>
          </a:xfrm>
          <a:prstGeom prst="rect">
            <a:avLst/>
          </a:prstGeom>
        </p:spPr>
      </p:pic>
    </p:spTree>
    <p:extLst>
      <p:ext uri="{BB962C8B-B14F-4D97-AF65-F5344CB8AC3E}">
        <p14:creationId xmlns:p14="http://schemas.microsoft.com/office/powerpoint/2010/main" val="6350466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animEffect transition="in" filter="barn(inVertical)">
                                      <p:cBhvr>
                                        <p:cTn id="1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107572" y="181978"/>
            <a:ext cx="7146789" cy="369332"/>
            <a:chOff x="-178462" y="1828800"/>
            <a:chExt cx="19060588" cy="984870"/>
          </a:xfrm>
        </p:grpSpPr>
        <p:sp>
          <p:nvSpPr>
            <p:cNvPr id="22" name="Round Same Side Corner Rectangle 21"/>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23" name="TextBox 22"/>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4" name="TextBox 23"/>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Cuộc trò chuyện với Mon và Mên ở đoạn 1</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en-US" sz="1900" b="1" i="1">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graphicFrame>
        <p:nvGraphicFramePr>
          <p:cNvPr id="38" name="!!!Picture 6">
            <a:extLst>
              <a:ext uri="{FF2B5EF4-FFF2-40B4-BE49-F238E27FC236}">
                <a16:creationId xmlns:a16="http://schemas.microsoft.com/office/drawing/2014/main" xmlns="" id="{6866A3EF-3F1A-48F9-BDD0-E335AF10B343}"/>
              </a:ext>
            </a:extLst>
          </p:cNvPr>
          <p:cNvGraphicFramePr>
            <a:graphicFrameLocks noGrp="1"/>
          </p:cNvGraphicFramePr>
          <p:nvPr>
            <p:extLst>
              <p:ext uri="{D42A27DB-BD31-4B8C-83A1-F6EECF244321}">
                <p14:modId xmlns:p14="http://schemas.microsoft.com/office/powerpoint/2010/main" val="770141076"/>
              </p:ext>
            </p:extLst>
          </p:nvPr>
        </p:nvGraphicFramePr>
        <p:xfrm>
          <a:off x="343401" y="2067694"/>
          <a:ext cx="8406034" cy="2797264"/>
        </p:xfrm>
        <a:graphic>
          <a:graphicData uri="http://schemas.openxmlformats.org/drawingml/2006/table">
            <a:tbl>
              <a:tblPr firstRow="1" bandRow="1">
                <a:tableStyleId>{5C22544A-7EE6-4342-B048-85BDC9FD1C3A}</a:tableStyleId>
              </a:tblPr>
              <a:tblGrid>
                <a:gridCol w="1996351">
                  <a:extLst>
                    <a:ext uri="{9D8B030D-6E8A-4147-A177-3AD203B41FA5}">
                      <a16:colId xmlns:a16="http://schemas.microsoft.com/office/drawing/2014/main" xmlns="" val="3416650495"/>
                    </a:ext>
                  </a:extLst>
                </a:gridCol>
                <a:gridCol w="6409683">
                  <a:extLst>
                    <a:ext uri="{9D8B030D-6E8A-4147-A177-3AD203B41FA5}">
                      <a16:colId xmlns:a16="http://schemas.microsoft.com/office/drawing/2014/main" xmlns="" val="3717351838"/>
                    </a:ext>
                  </a:extLst>
                </a:gridCol>
              </a:tblGrid>
              <a:tr h="205930">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xmlns="" val="2486049368"/>
                  </a:ext>
                </a:extLst>
              </a:tr>
              <a:tr h="16848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000" b="1" dirty="0">
                          <a:solidFill>
                            <a:schemeClr val="tx1"/>
                          </a:solidFill>
                          <a:latin typeface="Times New Roman" panose="02020603050405020304" pitchFamily="18" charset="0"/>
                          <a:cs typeface="Times New Roman" panose="02020603050405020304" pitchFamily="18" charset="0"/>
                        </a:rPr>
                        <a:t>Chi </a:t>
                      </a:r>
                      <a:r>
                        <a:rPr lang="en-US" sz="2000" b="1" dirty="0" err="1">
                          <a:solidFill>
                            <a:schemeClr val="tx1"/>
                          </a:solidFill>
                          <a:latin typeface="Times New Roman" panose="02020603050405020304" pitchFamily="18" charset="0"/>
                          <a:cs typeface="Times New Roman" panose="02020603050405020304" pitchFamily="18" charset="0"/>
                        </a:rPr>
                        <a:t>tiết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931850099"/>
                  </a:ext>
                </a:extLst>
              </a:tr>
              <a:tr h="18892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689151048"/>
                  </a:ext>
                </a:extLst>
              </a:tr>
              <a:tr h="280814">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956654496"/>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a:t>
                      </a:r>
                      <a:r>
                        <a:rPr lang="vi-VN" sz="2000" b="1" baseline="0" dirty="0" smtClean="0">
                          <a:solidFill>
                            <a:schemeClr val="tx1"/>
                          </a:solidFill>
                          <a:latin typeface="Times New Roman" panose="02020603050405020304" pitchFamily="18" charset="0"/>
                          <a:cs typeface="Times New Roman" panose="02020603050405020304" pitchFamily="18" charset="0"/>
                        </a:rPr>
                        <a:t> trò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03237743"/>
                  </a:ext>
                </a:extLst>
              </a:tr>
              <a:tr h="33336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496024">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84342939"/>
                  </a:ext>
                </a:extLst>
              </a:tr>
            </a:tbl>
          </a:graphicData>
        </a:graphic>
      </p:graphicFrame>
      <p:pic>
        <p:nvPicPr>
          <p:cNvPr id="47" name="!!!Picture 3">
            <a:extLst>
              <a:ext uri="{FF2B5EF4-FFF2-40B4-BE49-F238E27FC236}">
                <a16:creationId xmlns:a16="http://schemas.microsoft.com/office/drawing/2014/main" xmlns="" id="{7F51F0B8-CCC6-409E-9E2B-1F74D7EDA328}"/>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339114" y="514436"/>
            <a:ext cx="2475857" cy="1432674"/>
          </a:xfrm>
          <a:prstGeom prst="rect">
            <a:avLst/>
          </a:prstGeom>
          <a:ln>
            <a:noFill/>
          </a:ln>
          <a:effectLst>
            <a:softEdge rad="112500"/>
          </a:effectLst>
        </p:spPr>
      </p:pic>
      <p:pic>
        <p:nvPicPr>
          <p:cNvPr id="2" name="Picture 1"/>
          <p:cNvPicPr>
            <a:picLocks noChangeAspect="1"/>
          </p:cNvPicPr>
          <p:nvPr/>
        </p:nvPicPr>
        <p:blipFill>
          <a:blip r:embed="rId4"/>
          <a:stretch>
            <a:fillRect/>
          </a:stretch>
        </p:blipFill>
        <p:spPr>
          <a:xfrm>
            <a:off x="678441" y="875491"/>
            <a:ext cx="6215996" cy="1461968"/>
          </a:xfrm>
          <a:prstGeom prst="rect">
            <a:avLst/>
          </a:prstGeom>
        </p:spPr>
      </p:pic>
    </p:spTree>
    <p:extLst>
      <p:ext uri="{BB962C8B-B14F-4D97-AF65-F5344CB8AC3E}">
        <p14:creationId xmlns:p14="http://schemas.microsoft.com/office/powerpoint/2010/main" val="4099371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barn(inVertical)">
                                      <p:cBhvr>
                                        <p:cTn id="7"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a16="http://schemas.microsoft.com/office/drawing/2014/main" xmlns="" id="{6866A3EF-3F1A-48F9-BDD0-E335AF10B343}"/>
              </a:ext>
            </a:extLst>
          </p:cNvPr>
          <p:cNvGraphicFramePr>
            <a:graphicFrameLocks noGrp="1"/>
          </p:cNvGraphicFramePr>
          <p:nvPr>
            <p:extLst>
              <p:ext uri="{D42A27DB-BD31-4B8C-83A1-F6EECF244321}">
                <p14:modId xmlns:p14="http://schemas.microsoft.com/office/powerpoint/2010/main" val="1985256355"/>
              </p:ext>
            </p:extLst>
          </p:nvPr>
        </p:nvGraphicFramePr>
        <p:xfrm>
          <a:off x="179512" y="123476"/>
          <a:ext cx="8569923" cy="4768396"/>
        </p:xfrm>
        <a:graphic>
          <a:graphicData uri="http://schemas.openxmlformats.org/drawingml/2006/table">
            <a:tbl>
              <a:tblPr firstRow="1" bandRow="1">
                <a:tableStyleId>{5C22544A-7EE6-4342-B048-85BDC9FD1C3A}</a:tableStyleId>
              </a:tblPr>
              <a:tblGrid>
                <a:gridCol w="1684834">
                  <a:extLst>
                    <a:ext uri="{9D8B030D-6E8A-4147-A177-3AD203B41FA5}">
                      <a16:colId xmlns:a16="http://schemas.microsoft.com/office/drawing/2014/main" xmlns="" val="3416650495"/>
                    </a:ext>
                  </a:extLst>
                </a:gridCol>
                <a:gridCol w="6885089">
                  <a:extLst>
                    <a:ext uri="{9D8B030D-6E8A-4147-A177-3AD203B41FA5}">
                      <a16:colId xmlns:a16="http://schemas.microsoft.com/office/drawing/2014/main" xmlns=""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xmlns="" val="2486049368"/>
                  </a:ext>
                </a:extLst>
              </a:tr>
              <a:tr h="555154">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931850099"/>
                  </a:ext>
                </a:extLst>
              </a:tr>
              <a:tr h="697053">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689151048"/>
                  </a:ext>
                </a:extLst>
              </a:tr>
              <a:tr h="1072959">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956654496"/>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03237743"/>
                  </a:ext>
                </a:extLst>
              </a:tr>
              <a:tr h="697053">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493968">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84342939"/>
                  </a:ext>
                </a:extLst>
              </a:tr>
            </a:tbl>
          </a:graphicData>
        </a:graphic>
      </p:graphicFrame>
      <p:sp>
        <p:nvSpPr>
          <p:cNvPr id="13" name="TextBox 12">
            <a:extLst>
              <a:ext uri="{FF2B5EF4-FFF2-40B4-BE49-F238E27FC236}">
                <a16:creationId xmlns:a16="http://schemas.microsoft.com/office/drawing/2014/main" xmlns="" id="{48A1F4CF-0569-4FCF-B1E0-C11D32E9BD93}"/>
              </a:ext>
            </a:extLst>
          </p:cNvPr>
          <p:cNvSpPr txBox="1"/>
          <p:nvPr/>
        </p:nvSpPr>
        <p:spPr>
          <a:xfrm>
            <a:off x="2134004" y="1217158"/>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F016C539-949E-462D-9124-0FDB542A0E3F}"/>
              </a:ext>
            </a:extLst>
          </p:cNvPr>
          <p:cNvSpPr txBox="1"/>
          <p:nvPr/>
        </p:nvSpPr>
        <p:spPr>
          <a:xfrm>
            <a:off x="2134004" y="1995686"/>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a14:imgLayer r:embed="rId4">
                    <a14:imgEffect>
                      <a14:backgroundRemoval t="457" b="96804" l="2609" r="92174"/>
                    </a14:imgEffect>
                  </a14:imgLayer>
                </a14:imgProps>
              </a:ext>
            </a:extLst>
          </a:blip>
          <a:stretch>
            <a:fillRect/>
          </a:stretch>
        </p:blipFill>
        <p:spPr>
          <a:xfrm>
            <a:off x="7092280" y="3057525"/>
            <a:ext cx="2190750" cy="2085975"/>
          </a:xfrm>
          <a:prstGeom prst="rect">
            <a:avLst/>
          </a:prstGeom>
        </p:spPr>
      </p:pic>
    </p:spTree>
    <p:extLst>
      <p:ext uri="{BB962C8B-B14F-4D97-AF65-F5344CB8AC3E}">
        <p14:creationId xmlns:p14="http://schemas.microsoft.com/office/powerpoint/2010/main" val="35794546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0" end="0"/>
                                            </p:txEl>
                                          </p:spTgt>
                                        </p:tgtEl>
                                        <p:attrNameLst>
                                          <p:attrName>style.visibility</p:attrName>
                                        </p:attrNameLst>
                                      </p:cBhvr>
                                      <p:to>
                                        <p:strVal val="visible"/>
                                      </p:to>
                                    </p:set>
                                    <p:animEffect transition="in" filter="barn(inVertical)">
                                      <p:cBhvr>
                                        <p:cTn id="12" dur="500"/>
                                        <p:tgtEl>
                                          <p:spTgt spid="1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1" end="1"/>
                                            </p:txEl>
                                          </p:spTgt>
                                        </p:tgtEl>
                                        <p:attrNameLst>
                                          <p:attrName>style.visibility</p:attrName>
                                        </p:attrNameLst>
                                      </p:cBhvr>
                                      <p:to>
                                        <p:strVal val="visible"/>
                                      </p:to>
                                    </p:set>
                                    <p:animEffect transition="in" filter="barn(inVertical)">
                                      <p:cBhvr>
                                        <p:cTn id="17" dur="500"/>
                                        <p:tgtEl>
                                          <p:spTgt spid="14">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3"/>
          <a:stretch>
            <a:fillRect/>
          </a:stretch>
        </p:blipFill>
        <p:spPr>
          <a:xfrm>
            <a:off x="1547664" y="51470"/>
            <a:ext cx="6474513" cy="847417"/>
          </a:xfrm>
          <a:prstGeom prst="rect">
            <a:avLst/>
          </a:prstGeom>
        </p:spPr>
      </p:pic>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schemeClr val="bg1"/>
                </a:solidFill>
                <a:latin typeface="Times New Roman" panose="02020603050405020304" pitchFamily="18" charset="0"/>
                <a:cs typeface="Times New Roman" panose="02020603050405020304" pitchFamily="18" charset="0"/>
              </a:rPr>
              <a:t> </a:t>
            </a:r>
            <a:endParaRPr lang="vi-VN" sz="2400" dirty="0">
              <a:solidFill>
                <a:schemeClr val="bg1"/>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4"/>
          <a:stretch>
            <a:fillRect/>
          </a:stretch>
        </p:blipFill>
        <p:spPr>
          <a:xfrm>
            <a:off x="1435330" y="771550"/>
            <a:ext cx="1883827" cy="847417"/>
          </a:xfrm>
          <a:prstGeom prst="rect">
            <a:avLst/>
          </a:prstGeom>
        </p:spPr>
      </p:pic>
      <p:pic>
        <p:nvPicPr>
          <p:cNvPr id="4" name="Picture 3"/>
          <p:cNvPicPr>
            <a:picLocks noChangeAspect="1"/>
          </p:cNvPicPr>
          <p:nvPr/>
        </p:nvPicPr>
        <p:blipFill>
          <a:blip r:embed="rId5"/>
          <a:stretch>
            <a:fillRect/>
          </a:stretch>
        </p:blipFill>
        <p:spPr>
          <a:xfrm>
            <a:off x="5981984" y="771549"/>
            <a:ext cx="1883827" cy="847417"/>
          </a:xfrm>
          <a:prstGeom prst="rect">
            <a:avLst/>
          </a:prstGeom>
        </p:spPr>
      </p:pic>
      <p:sp>
        <p:nvSpPr>
          <p:cNvPr id="47" name="TextBox 46">
            <a:extLst>
              <a:ext uri="{FF2B5EF4-FFF2-40B4-BE49-F238E27FC236}">
                <a16:creationId xmlns:a16="http://schemas.microsoft.com/office/drawing/2014/main" xmlns="" id="{41AE0F3A-A151-4E6D-A636-CE95CB25DF69}"/>
              </a:ext>
            </a:extLst>
          </p:cNvPr>
          <p:cNvSpPr txBox="1"/>
          <p:nvPr/>
        </p:nvSpPr>
        <p:spPr>
          <a:xfrm>
            <a:off x="395536" y="1554375"/>
            <a:ext cx="4380933"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Mưa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Nước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to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endParaRPr lang="vi-VN" sz="2100" dirty="0" smtClean="0">
              <a:solidFill>
                <a:prstClr val="black"/>
              </a:solidFill>
              <a:latin typeface="Times New Roman" panose="02020603050405020304" pitchFamily="18" charset="0"/>
              <a:cs typeface="Times New Roman" panose="02020603050405020304" pitchFamily="18" charset="0"/>
            </a:endParaRP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giữa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chưa</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Em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chìa</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vôi</a:t>
            </a:r>
            <a:r>
              <a:rPr lang="en-US" sz="2100" dirty="0">
                <a:solidFill>
                  <a:prstClr val="black"/>
                </a:solidFill>
                <a:latin typeface="Times New Roman" panose="02020603050405020304" pitchFamily="18" charset="0"/>
                <a:cs typeface="Times New Roman" panose="02020603050405020304" pitchFamily="18" charset="0"/>
              </a:rPr>
              <a:t> non </a:t>
            </a:r>
            <a:r>
              <a:rPr lang="en-US" sz="2100" dirty="0" err="1">
                <a:solidFill>
                  <a:prstClr val="black"/>
                </a:solidFill>
                <a:latin typeface="Times New Roman" panose="02020603050405020304" pitchFamily="18" charset="0"/>
                <a:cs typeface="Times New Roman" panose="02020603050405020304" pitchFamily="18" charset="0"/>
              </a:rPr>
              <a:t>bị</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chết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đuối</a:t>
            </a:r>
            <a:endParaRPr lang="en-US" sz="2100" dirty="0">
              <a:solidFill>
                <a:prstClr val="black"/>
              </a:solidFill>
              <a:latin typeface="Times New Roman" panose="02020603050405020304" pitchFamily="18" charset="0"/>
              <a:cs typeface="Times New Roman" panose="02020603050405020304" pitchFamily="18" charset="0"/>
            </a:endParaRP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Chúng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Sao </a:t>
            </a:r>
            <a:r>
              <a:rPr lang="en-US" sz="2100" dirty="0" err="1">
                <a:solidFill>
                  <a:prstClr val="black"/>
                </a:solidFill>
                <a:latin typeface="Times New Roman" panose="02020603050405020304" pitchFamily="18" charset="0"/>
                <a:cs typeface="Times New Roman" panose="02020603050405020304" pitchFamily="18" charset="0"/>
              </a:rPr>
              <a:t>nó</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tổ</a:t>
            </a:r>
            <a:r>
              <a:rPr lang="en-US" sz="2100" dirty="0">
                <a:solidFill>
                  <a:prstClr val="black"/>
                </a:solidFill>
                <a:latin typeface="Times New Roman" panose="02020603050405020304" pitchFamily="18" charset="0"/>
                <a:cs typeface="Times New Roman" panose="02020603050405020304" pitchFamily="18" charset="0"/>
              </a:rPr>
              <a:t> ở </a:t>
            </a:r>
            <a:r>
              <a:rPr lang="en-US" sz="2100" dirty="0" err="1">
                <a:solidFill>
                  <a:prstClr val="black"/>
                </a:solidFill>
                <a:latin typeface="Times New Roman" panose="02020603050405020304" pitchFamily="18" charset="0"/>
                <a:cs typeface="Times New Roman" panose="02020603050405020304" pitchFamily="18" charset="0"/>
              </a:rPr>
              <a:t>trên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bờ</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48" name="TextBox 47">
            <a:extLst>
              <a:ext uri="{FF2B5EF4-FFF2-40B4-BE49-F238E27FC236}">
                <a16:creationId xmlns:a16="http://schemas.microsoft.com/office/drawing/2014/main" xmlns="" id="{275B6E00-74D0-43A4-984E-3B76F8A3807D}"/>
              </a:ext>
            </a:extLst>
          </p:cNvPr>
          <p:cNvSpPr txBox="1"/>
          <p:nvPr/>
        </p:nvSpPr>
        <p:spPr>
          <a:xfrm>
            <a:off x="5178307" y="1559423"/>
            <a:ext cx="3915375" cy="2354491"/>
          </a:xfrm>
          <a:prstGeom prst="rect">
            <a:avLst/>
          </a:prstGeom>
          <a:noFill/>
        </p:spPr>
        <p:txBody>
          <a:bodyPr wrap="square" rtlCol="0">
            <a:spAutoFit/>
          </a:bodyPr>
          <a:lstStyle/>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chẳng</a:t>
            </a:r>
            <a:r>
              <a:rPr lang="en-US" sz="2100" dirty="0">
                <a:solidFill>
                  <a:prstClr val="black"/>
                </a:solidFill>
                <a:latin typeface="Times New Roman" panose="02020603050405020304" pitchFamily="18" charset="0"/>
                <a:cs typeface="Times New Roman" panose="02020603050405020304" pitchFamily="18" charset="0"/>
              </a:rPr>
              <a:t> to.</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Bây</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giờ</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phải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cánh</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dưới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Sắp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ngập</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đến</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bãi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cát</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rồi</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cũng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sợ</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smtClean="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Chim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thì</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bơi</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làm</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sao</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được</a:t>
            </a:r>
            <a:r>
              <a:rPr lang="en-US" sz="2100" dirty="0">
                <a:solidFill>
                  <a:prstClr val="black"/>
                </a:solidFill>
                <a:latin typeface="Times New Roman" panose="02020603050405020304" pitchFamily="18" charset="0"/>
                <a:cs typeface="Times New Roman" panose="02020603050405020304" pitchFamily="18" charset="0"/>
              </a:rPr>
              <a:t>.</a:t>
            </a:r>
          </a:p>
          <a:p>
            <a:pPr defTabSz="685800"/>
            <a:r>
              <a:rPr lang="en-US" sz="2100" dirty="0">
                <a:solidFill>
                  <a:prstClr val="black"/>
                </a:solidFill>
                <a:latin typeface="Times New Roman" panose="02020603050405020304" pitchFamily="18" charset="0"/>
                <a:cs typeface="Times New Roman" panose="02020603050405020304" pitchFamily="18" charset="0"/>
              </a:rPr>
              <a:t>- Tao </a:t>
            </a:r>
            <a:r>
              <a:rPr lang="en-US" sz="2100" dirty="0" err="1">
                <a:solidFill>
                  <a:prstClr val="black"/>
                </a:solidFill>
                <a:latin typeface="Times New Roman" panose="02020603050405020304" pitchFamily="18" charset="0"/>
                <a:cs typeface="Times New Roman" panose="02020603050405020304" pitchFamily="18" charset="0"/>
              </a:rPr>
              <a:t>không</a:t>
            </a:r>
            <a:r>
              <a:rPr lang="en-US" sz="2100" dirty="0">
                <a:solidFill>
                  <a:prstClr val="black"/>
                </a:solidFill>
                <a:latin typeface="Times New Roman" panose="02020603050405020304" pitchFamily="18" charset="0"/>
                <a:cs typeface="Times New Roman" panose="02020603050405020304" pitchFamily="18" charset="0"/>
              </a:rPr>
              <a:t> </a:t>
            </a:r>
            <a:r>
              <a:rPr lang="en-US" sz="2100" dirty="0" err="1">
                <a:solidFill>
                  <a:prstClr val="black"/>
                </a:solidFill>
                <a:latin typeface="Times New Roman" panose="02020603050405020304" pitchFamily="18" charset="0"/>
                <a:cs typeface="Times New Roman" panose="02020603050405020304" pitchFamily="18" charset="0"/>
              </a:rPr>
              <a:t>biết</a:t>
            </a:r>
            <a:r>
              <a:rPr lang="en-US" sz="2100" dirty="0">
                <a:solidFill>
                  <a:prstClr val="black"/>
                </a:solidFill>
                <a:latin typeface="Times New Roman" panose="02020603050405020304" pitchFamily="18" charset="0"/>
                <a:cs typeface="Times New Roman" panose="02020603050405020304" pitchFamily="18" charset="0"/>
              </a:rPr>
              <a:t>.</a:t>
            </a:r>
          </a:p>
        </p:txBody>
      </p:sp>
      <p:sp>
        <p:nvSpPr>
          <p:cNvPr id="5" name="Rectangle 4"/>
          <p:cNvSpPr/>
          <p:nvPr/>
        </p:nvSpPr>
        <p:spPr>
          <a:xfrm>
            <a:off x="611560" y="4011910"/>
            <a:ext cx="7920880" cy="830997"/>
          </a:xfrm>
          <a:prstGeom prst="rect">
            <a:avLst/>
          </a:prstGeom>
          <a:solidFill>
            <a:schemeClr val="bg1"/>
          </a:solidFill>
          <a:ln w="28575">
            <a:solidFill>
              <a:schemeClr val="accent5">
                <a:lumMod val="75000"/>
              </a:schemeClr>
            </a:solidFill>
            <a:prstDash val="lgDash"/>
          </a:ln>
        </p:spPr>
        <p:txBody>
          <a:bodyPr wrap="square">
            <a:spAutoFit/>
          </a:bodyPr>
          <a:lstStyle/>
          <a:p>
            <a:pPr algn="just" defTabSz="685800"/>
            <a:r>
              <a:rPr lang="vi-VN" sz="2400"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400" dirty="0" err="1" smtClean="0">
                <a:solidFill>
                  <a:srgbClr val="FF0000"/>
                </a:solidFill>
                <a:latin typeface="Times New Roman" panose="02020603050405020304" pitchFamily="18" charset="0"/>
                <a:cs typeface="Times New Roman" panose="02020603050405020304" pitchFamily="18" charset="0"/>
              </a:rPr>
              <a:t>Mên</a:t>
            </a:r>
            <a:r>
              <a:rPr lang="en-US" sz="2400" dirty="0" smtClean="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và</a:t>
            </a:r>
            <a:r>
              <a:rPr lang="en-US" sz="2400" dirty="0">
                <a:solidFill>
                  <a:srgbClr val="FF0000"/>
                </a:solidFill>
                <a:latin typeface="Times New Roman" panose="02020603050405020304" pitchFamily="18" charset="0"/>
                <a:cs typeface="Times New Roman" panose="02020603050405020304" pitchFamily="18" charset="0"/>
              </a:rPr>
              <a:t> Mon lo </a:t>
            </a:r>
            <a:r>
              <a:rPr lang="en-US" sz="2400" dirty="0" err="1">
                <a:solidFill>
                  <a:srgbClr val="FF0000"/>
                </a:solidFill>
                <a:latin typeface="Times New Roman" panose="02020603050405020304" pitchFamily="18" charset="0"/>
                <a:cs typeface="Times New Roman" panose="02020603050405020304" pitchFamily="18" charset="0"/>
              </a:rPr>
              <a:t>sợ</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bầy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chim</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chìa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vôi</a:t>
            </a:r>
            <a:r>
              <a:rPr lang="en-US" sz="2400" dirty="0">
                <a:solidFill>
                  <a:srgbClr val="FF0000"/>
                </a:solidFill>
                <a:latin typeface="Times New Roman" panose="02020603050405020304" pitchFamily="18" charset="0"/>
                <a:cs typeface="Times New Roman" panose="02020603050405020304" pitchFamily="18" charset="0"/>
              </a:rPr>
              <a:t> non </a:t>
            </a:r>
            <a:r>
              <a:rPr lang="en-US" sz="2400" dirty="0" err="1">
                <a:solidFill>
                  <a:srgbClr val="FF0000"/>
                </a:solidFill>
                <a:latin typeface="Times New Roman" panose="02020603050405020304" pitchFamily="18" charset="0"/>
                <a:cs typeface="Times New Roman" panose="02020603050405020304" pitchFamily="18" charset="0"/>
              </a:rPr>
              <a:t>sẽ</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chết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đuối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trước</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nguy</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cơ</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bãi</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cát</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giữa</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sông</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bị</a:t>
            </a:r>
            <a:r>
              <a:rPr lang="en-US" sz="2400" dirty="0">
                <a:solidFill>
                  <a:srgbClr val="FF0000"/>
                </a:solidFill>
                <a:latin typeface="Times New Roman" panose="02020603050405020304" pitchFamily="18" charset="0"/>
                <a:cs typeface="Times New Roman" panose="02020603050405020304" pitchFamily="18" charset="0"/>
              </a:rPr>
              <a:t> </a:t>
            </a:r>
            <a:r>
              <a:rPr lang="en-US" sz="2400" dirty="0" err="1">
                <a:solidFill>
                  <a:srgbClr val="FF0000"/>
                </a:solidFill>
                <a:latin typeface="Times New Roman" panose="02020603050405020304" pitchFamily="18" charset="0"/>
                <a:cs typeface="Times New Roman" panose="02020603050405020304" pitchFamily="18" charset="0"/>
              </a:rPr>
              <a:t>ngập</a:t>
            </a:r>
            <a:r>
              <a:rPr lang="en-US" sz="2400" dirty="0">
                <a:solidFill>
                  <a:srgbClr val="FF0000"/>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815670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animEffect transition="in" filter="barn(inVertical)">
                                      <p:cBhvr>
                                        <p:cTn id="7" dur="500"/>
                                        <p:tgtEl>
                                          <p:spTgt spid="47">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48">
                                            <p:txEl>
                                              <p:pRg st="0" end="0"/>
                                            </p:txEl>
                                          </p:spTgt>
                                        </p:tgtEl>
                                        <p:attrNameLst>
                                          <p:attrName>style.visibility</p:attrName>
                                        </p:attrNameLst>
                                      </p:cBhvr>
                                      <p:to>
                                        <p:strVal val="visible"/>
                                      </p:to>
                                    </p:set>
                                    <p:animEffect transition="in" filter="barn(inVertical)">
                                      <p:cBhvr>
                                        <p:cTn id="12" dur="500"/>
                                        <p:tgtEl>
                                          <p:spTgt spid="48">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47">
                                            <p:txEl>
                                              <p:pRg st="1" end="1"/>
                                            </p:txEl>
                                          </p:spTgt>
                                        </p:tgtEl>
                                        <p:attrNameLst>
                                          <p:attrName>style.visibility</p:attrName>
                                        </p:attrNameLst>
                                      </p:cBhvr>
                                      <p:to>
                                        <p:strVal val="visible"/>
                                      </p:to>
                                    </p:set>
                                    <p:animEffect transition="in" filter="barn(inVertical)">
                                      <p:cBhvr>
                                        <p:cTn id="17" dur="500"/>
                                        <p:tgtEl>
                                          <p:spTgt spid="47">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48">
                                            <p:txEl>
                                              <p:pRg st="1" end="1"/>
                                            </p:txEl>
                                          </p:spTgt>
                                        </p:tgtEl>
                                        <p:attrNameLst>
                                          <p:attrName>style.visibility</p:attrName>
                                        </p:attrNameLst>
                                      </p:cBhvr>
                                      <p:to>
                                        <p:strVal val="visible"/>
                                      </p:to>
                                    </p:set>
                                    <p:animEffect transition="in" filter="barn(inVertical)">
                                      <p:cBhvr>
                                        <p:cTn id="22" dur="500"/>
                                        <p:tgtEl>
                                          <p:spTgt spid="48">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7">
                                            <p:txEl>
                                              <p:pRg st="3" end="3"/>
                                            </p:txEl>
                                          </p:spTgt>
                                        </p:tgtEl>
                                        <p:attrNameLst>
                                          <p:attrName>style.visibility</p:attrName>
                                        </p:attrNameLst>
                                      </p:cBhvr>
                                      <p:to>
                                        <p:strVal val="visible"/>
                                      </p:to>
                                    </p:set>
                                    <p:animEffect transition="in" filter="barn(inVertical)">
                                      <p:cBhvr>
                                        <p:cTn id="27" dur="500"/>
                                        <p:tgtEl>
                                          <p:spTgt spid="47">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8">
                                            <p:txEl>
                                              <p:pRg st="2" end="2"/>
                                            </p:txEl>
                                          </p:spTgt>
                                        </p:tgtEl>
                                        <p:attrNameLst>
                                          <p:attrName>style.visibility</p:attrName>
                                        </p:attrNameLst>
                                      </p:cBhvr>
                                      <p:to>
                                        <p:strVal val="visible"/>
                                      </p:to>
                                    </p:set>
                                    <p:animEffect transition="in" filter="barn(inVertical)">
                                      <p:cBhvr>
                                        <p:cTn id="32" dur="500"/>
                                        <p:tgtEl>
                                          <p:spTgt spid="48">
                                            <p:txEl>
                                              <p:pRg st="2" end="2"/>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47">
                                            <p:txEl>
                                              <p:pRg st="4" end="4"/>
                                            </p:txEl>
                                          </p:spTgt>
                                        </p:tgtEl>
                                        <p:attrNameLst>
                                          <p:attrName>style.visibility</p:attrName>
                                        </p:attrNameLst>
                                      </p:cBhvr>
                                      <p:to>
                                        <p:strVal val="visible"/>
                                      </p:to>
                                    </p:set>
                                    <p:animEffect transition="in" filter="barn(inVertical)">
                                      <p:cBhvr>
                                        <p:cTn id="37" dur="500"/>
                                        <p:tgtEl>
                                          <p:spTgt spid="47">
                                            <p:txEl>
                                              <p:pRg st="4" end="4"/>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48">
                                            <p:txEl>
                                              <p:pRg st="3" end="3"/>
                                            </p:txEl>
                                          </p:spTgt>
                                        </p:tgtEl>
                                        <p:attrNameLst>
                                          <p:attrName>style.visibility</p:attrName>
                                        </p:attrNameLst>
                                      </p:cBhvr>
                                      <p:to>
                                        <p:strVal val="visible"/>
                                      </p:to>
                                    </p:set>
                                    <p:animEffect transition="in" filter="barn(inVertical)">
                                      <p:cBhvr>
                                        <p:cTn id="42" dur="500"/>
                                        <p:tgtEl>
                                          <p:spTgt spid="48">
                                            <p:txEl>
                                              <p:pRg st="3" end="3"/>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47">
                                            <p:txEl>
                                              <p:pRg st="5" end="5"/>
                                            </p:txEl>
                                          </p:spTgt>
                                        </p:tgtEl>
                                        <p:attrNameLst>
                                          <p:attrName>style.visibility</p:attrName>
                                        </p:attrNameLst>
                                      </p:cBhvr>
                                      <p:to>
                                        <p:strVal val="visible"/>
                                      </p:to>
                                    </p:set>
                                    <p:animEffect transition="in" filter="barn(inVertical)">
                                      <p:cBhvr>
                                        <p:cTn id="47" dur="500"/>
                                        <p:tgtEl>
                                          <p:spTgt spid="47">
                                            <p:txEl>
                                              <p:pRg st="5" end="5"/>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48">
                                            <p:txEl>
                                              <p:pRg st="4" end="4"/>
                                            </p:txEl>
                                          </p:spTgt>
                                        </p:tgtEl>
                                        <p:attrNameLst>
                                          <p:attrName>style.visibility</p:attrName>
                                        </p:attrNameLst>
                                      </p:cBhvr>
                                      <p:to>
                                        <p:strVal val="visible"/>
                                      </p:to>
                                    </p:set>
                                    <p:animEffect transition="in" filter="barn(inVertical)">
                                      <p:cBhvr>
                                        <p:cTn id="52" dur="500"/>
                                        <p:tgtEl>
                                          <p:spTgt spid="48">
                                            <p:txEl>
                                              <p:pRg st="4" end="4"/>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nodeType="clickEffect">
                                  <p:stCondLst>
                                    <p:cond delay="0"/>
                                  </p:stCondLst>
                                  <p:childTnLst>
                                    <p:set>
                                      <p:cBhvr>
                                        <p:cTn id="56" dur="1" fill="hold">
                                          <p:stCondLst>
                                            <p:cond delay="0"/>
                                          </p:stCondLst>
                                        </p:cTn>
                                        <p:tgtEl>
                                          <p:spTgt spid="47">
                                            <p:txEl>
                                              <p:pRg st="6" end="6"/>
                                            </p:txEl>
                                          </p:spTgt>
                                        </p:tgtEl>
                                        <p:attrNameLst>
                                          <p:attrName>style.visibility</p:attrName>
                                        </p:attrNameLst>
                                      </p:cBhvr>
                                      <p:to>
                                        <p:strVal val="visible"/>
                                      </p:to>
                                    </p:set>
                                    <p:animEffect transition="in" filter="barn(inVertical)">
                                      <p:cBhvr>
                                        <p:cTn id="57" dur="500"/>
                                        <p:tgtEl>
                                          <p:spTgt spid="47">
                                            <p:txEl>
                                              <p:pRg st="6" end="6"/>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nodeType="clickEffect">
                                  <p:stCondLst>
                                    <p:cond delay="0"/>
                                  </p:stCondLst>
                                  <p:childTnLst>
                                    <p:set>
                                      <p:cBhvr>
                                        <p:cTn id="61" dur="1" fill="hold">
                                          <p:stCondLst>
                                            <p:cond delay="0"/>
                                          </p:stCondLst>
                                        </p:cTn>
                                        <p:tgtEl>
                                          <p:spTgt spid="48">
                                            <p:txEl>
                                              <p:pRg st="5" end="5"/>
                                            </p:txEl>
                                          </p:spTgt>
                                        </p:tgtEl>
                                        <p:attrNameLst>
                                          <p:attrName>style.visibility</p:attrName>
                                        </p:attrNameLst>
                                      </p:cBhvr>
                                      <p:to>
                                        <p:strVal val="visible"/>
                                      </p:to>
                                    </p:set>
                                    <p:animEffect transition="in" filter="barn(inVertical)">
                                      <p:cBhvr>
                                        <p:cTn id="62" dur="500"/>
                                        <p:tgtEl>
                                          <p:spTgt spid="48">
                                            <p:txEl>
                                              <p:pRg st="5" end="5"/>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42" presetClass="entr" presetSubtype="0" fill="hold" grpId="0" nodeType="clickEffect">
                                  <p:stCondLst>
                                    <p:cond delay="0"/>
                                  </p:stCondLst>
                                  <p:childTnLst>
                                    <p:set>
                                      <p:cBhvr>
                                        <p:cTn id="66" dur="1" fill="hold">
                                          <p:stCondLst>
                                            <p:cond delay="0"/>
                                          </p:stCondLst>
                                        </p:cTn>
                                        <p:tgtEl>
                                          <p:spTgt spid="5"/>
                                        </p:tgtEl>
                                        <p:attrNameLst>
                                          <p:attrName>style.visibility</p:attrName>
                                        </p:attrNameLst>
                                      </p:cBhvr>
                                      <p:to>
                                        <p:strVal val="visible"/>
                                      </p:to>
                                    </p:set>
                                    <p:animEffect transition="in" filter="fade">
                                      <p:cBhvr>
                                        <p:cTn id="67" dur="1000"/>
                                        <p:tgtEl>
                                          <p:spTgt spid="5"/>
                                        </p:tgtEl>
                                      </p:cBhvr>
                                    </p:animEffect>
                                    <p:anim calcmode="lin" valueType="num">
                                      <p:cBhvr>
                                        <p:cTn id="68" dur="1000" fill="hold"/>
                                        <p:tgtEl>
                                          <p:spTgt spid="5"/>
                                        </p:tgtEl>
                                        <p:attrNameLst>
                                          <p:attrName>ppt_x</p:attrName>
                                        </p:attrNameLst>
                                      </p:cBhvr>
                                      <p:tavLst>
                                        <p:tav tm="0">
                                          <p:val>
                                            <p:strVal val="#ppt_x"/>
                                          </p:val>
                                        </p:tav>
                                        <p:tav tm="100000">
                                          <p:val>
                                            <p:strVal val="#ppt_x"/>
                                          </p:val>
                                        </p:tav>
                                      </p:tavLst>
                                    </p:anim>
                                    <p:anim calcmode="lin" valueType="num">
                                      <p:cBhvr>
                                        <p:cTn id="6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8" name="!!!Picture 6">
            <a:extLst>
              <a:ext uri="{FF2B5EF4-FFF2-40B4-BE49-F238E27FC236}">
                <a16:creationId xmlns:a16="http://schemas.microsoft.com/office/drawing/2014/main" xmlns="" id="{6866A3EF-3F1A-48F9-BDD0-E335AF10B343}"/>
              </a:ext>
            </a:extLst>
          </p:cNvPr>
          <p:cNvGraphicFramePr>
            <a:graphicFrameLocks noGrp="1"/>
          </p:cNvGraphicFramePr>
          <p:nvPr>
            <p:extLst>
              <p:ext uri="{D42A27DB-BD31-4B8C-83A1-F6EECF244321}">
                <p14:modId xmlns:p14="http://schemas.microsoft.com/office/powerpoint/2010/main" val="3867866001"/>
              </p:ext>
            </p:extLst>
          </p:nvPr>
        </p:nvGraphicFramePr>
        <p:xfrm>
          <a:off x="179512" y="123476"/>
          <a:ext cx="8569923" cy="4896546"/>
        </p:xfrm>
        <a:graphic>
          <a:graphicData uri="http://schemas.openxmlformats.org/drawingml/2006/table">
            <a:tbl>
              <a:tblPr firstRow="1" bandRow="1">
                <a:tableStyleId>{5C22544A-7EE6-4342-B048-85BDC9FD1C3A}</a:tableStyleId>
              </a:tblPr>
              <a:tblGrid>
                <a:gridCol w="2016224">
                  <a:extLst>
                    <a:ext uri="{9D8B030D-6E8A-4147-A177-3AD203B41FA5}">
                      <a16:colId xmlns:a16="http://schemas.microsoft.com/office/drawing/2014/main" xmlns="" val="3416650495"/>
                    </a:ext>
                  </a:extLst>
                </a:gridCol>
                <a:gridCol w="6553699">
                  <a:extLst>
                    <a:ext uri="{9D8B030D-6E8A-4147-A177-3AD203B41FA5}">
                      <a16:colId xmlns:a16="http://schemas.microsoft.com/office/drawing/2014/main" xmlns="" val="3717351838"/>
                    </a:ext>
                  </a:extLst>
                </a:gridCol>
              </a:tblGrid>
              <a:tr h="555156">
                <a:tc gridSpan="2">
                  <a:txBody>
                    <a:bodyPr/>
                    <a:lstStyle/>
                    <a:p>
                      <a:pPr algn="ct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Cuộc</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nói</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chuyện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của</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Mên</a:t>
                      </a:r>
                      <a:r>
                        <a:rPr lang="en-US" sz="2400" dirty="0" smtClean="0">
                          <a:solidFill>
                            <a:srgbClr val="002060"/>
                          </a:solidFill>
                          <a:latin typeface="Times New Roman" panose="02020603050405020304" pitchFamily="18" charset="0"/>
                          <a:cs typeface="Times New Roman" panose="02020603050405020304" pitchFamily="18" charset="0"/>
                        </a:rPr>
                        <a:t> </a:t>
                      </a:r>
                      <a:r>
                        <a:rPr lang="en-US" sz="2400" dirty="0" err="1" smtClean="0">
                          <a:solidFill>
                            <a:srgbClr val="002060"/>
                          </a:solidFill>
                          <a:latin typeface="Times New Roman" panose="02020603050405020304" pitchFamily="18" charset="0"/>
                          <a:cs typeface="Times New Roman" panose="02020603050405020304" pitchFamily="18" charset="0"/>
                        </a:rPr>
                        <a:t>và</a:t>
                      </a:r>
                      <a:r>
                        <a:rPr lang="en-US" sz="2400" dirty="0" smtClean="0">
                          <a:solidFill>
                            <a:srgbClr val="002060"/>
                          </a:solidFill>
                          <a:latin typeface="Times New Roman" panose="02020603050405020304" pitchFamily="18" charset="0"/>
                          <a:cs typeface="Times New Roman" panose="02020603050405020304" pitchFamily="18" charset="0"/>
                        </a:rPr>
                        <a:t> Mon ở </a:t>
                      </a:r>
                      <a:r>
                        <a:rPr lang="en-US" sz="2400" dirty="0" err="1" smtClean="0">
                          <a:solidFill>
                            <a:srgbClr val="002060"/>
                          </a:solidFill>
                          <a:latin typeface="Times New Roman" panose="02020603050405020304" pitchFamily="18" charset="0"/>
                          <a:cs typeface="Times New Roman" panose="02020603050405020304" pitchFamily="18" charset="0"/>
                        </a:rPr>
                        <a:t>đoạn</a:t>
                      </a:r>
                      <a:r>
                        <a:rPr lang="en-US" sz="2400" dirty="0" smtClean="0">
                          <a:solidFill>
                            <a:srgbClr val="002060"/>
                          </a:solidFill>
                          <a:latin typeface="Times New Roman" panose="02020603050405020304" pitchFamily="18" charset="0"/>
                          <a:cs typeface="Times New Roman" panose="02020603050405020304" pitchFamily="18" charset="0"/>
                        </a:rPr>
                        <a:t> 1</a:t>
                      </a:r>
                      <a:endParaRPr lang="en-US" sz="2400"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5">
                        <a:lumMod val="20000"/>
                        <a:lumOff val="80000"/>
                      </a:schemeClr>
                    </a:solidFill>
                  </a:tcPr>
                </a:tc>
                <a:tc hMerge="1">
                  <a:txBody>
                    <a:bodyPr/>
                    <a:lstStyle/>
                    <a:p>
                      <a:endParaRPr lang="en-US" dirty="0"/>
                    </a:p>
                  </a:txBody>
                  <a:tcPr/>
                </a:tc>
                <a:extLst>
                  <a:ext uri="{0D108BD9-81ED-4DB2-BD59-A6C34878D82A}">
                    <a16:rowId xmlns:a16="http://schemas.microsoft.com/office/drawing/2014/main" xmlns="" val="2486049368"/>
                  </a:ext>
                </a:extLst>
              </a:tr>
              <a:tr h="452958">
                <a:tc>
                  <a:txBody>
                    <a:bodyPr/>
                    <a:lstStyle/>
                    <a:p>
                      <a:pPr algn="l"/>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2400" b="1" dirty="0">
                          <a:solidFill>
                            <a:schemeClr val="tx1"/>
                          </a:solidFill>
                          <a:latin typeface="Times New Roman" panose="02020603050405020304" pitchFamily="18" charset="0"/>
                          <a:cs typeface="Times New Roman" panose="02020603050405020304" pitchFamily="18" charset="0"/>
                        </a:rPr>
                        <a:t>Chi </a:t>
                      </a:r>
                      <a:r>
                        <a:rPr lang="en-US" sz="2400" b="1" dirty="0" err="1">
                          <a:solidFill>
                            <a:schemeClr val="tx1"/>
                          </a:solidFill>
                          <a:latin typeface="Times New Roman" panose="02020603050405020304" pitchFamily="18" charset="0"/>
                          <a:cs typeface="Times New Roman" panose="02020603050405020304" pitchFamily="18" charset="0"/>
                        </a:rPr>
                        <a:t>tiết</a:t>
                      </a:r>
                      <a:endParaRPr lang="en-US" sz="24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931850099"/>
                  </a:ext>
                </a:extLst>
              </a:tr>
              <a:tr h="47386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Thời</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a:solidFill>
                            <a:schemeClr val="tx1"/>
                          </a:solidFill>
                          <a:latin typeface="Times New Roman" panose="02020603050405020304" pitchFamily="18" charset="0"/>
                          <a:cs typeface="Times New Roman" panose="02020603050405020304" pitchFamily="18" charset="0"/>
                        </a:rPr>
                        <a:t>gian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689151048"/>
                  </a:ext>
                </a:extLst>
              </a:tr>
              <a:tr h="792088">
                <a:tc>
                  <a:txBody>
                    <a:bodyPr/>
                    <a:lstStyle/>
                    <a:p>
                      <a:pPr algn="l"/>
                      <a:r>
                        <a:rPr lang="en-US" sz="2000" b="1" dirty="0" err="1">
                          <a:solidFill>
                            <a:schemeClr val="tx1"/>
                          </a:solidFill>
                          <a:latin typeface="Times New Roman" panose="02020603050405020304" pitchFamily="18" charset="0"/>
                          <a:cs typeface="Times New Roman" panose="02020603050405020304" pitchFamily="18" charset="0"/>
                        </a:rPr>
                        <a:t>Hoàn</a:t>
                      </a:r>
                      <a:r>
                        <a:rPr lang="en-US" sz="2000" b="1" dirty="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cảnh</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3956654496"/>
                  </a:ext>
                </a:extLst>
              </a:tr>
              <a:tr h="504056">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Cuộc trò</a:t>
                      </a:r>
                      <a:r>
                        <a:rPr lang="vi-VN" sz="2000" b="1" baseline="0" dirty="0" smtClean="0">
                          <a:solidFill>
                            <a:schemeClr val="tx1"/>
                          </a:solidFill>
                          <a:latin typeface="Times New Roman" panose="02020603050405020304" pitchFamily="18" charset="0"/>
                          <a:cs typeface="Times New Roman" panose="02020603050405020304" pitchFamily="18" charset="0"/>
                        </a:rPr>
                        <a:t> chuyện</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503237743"/>
                  </a:ext>
                </a:extLst>
              </a:tr>
              <a:tr h="720080">
                <a:tc>
                  <a:txBody>
                    <a:bodyPr/>
                    <a:lstStyle/>
                    <a:p>
                      <a:pPr algn="l"/>
                      <a:r>
                        <a:rPr lang="vi-VN" sz="2000" b="1" dirty="0" smtClean="0">
                          <a:solidFill>
                            <a:schemeClr val="tx1"/>
                          </a:solidFill>
                          <a:latin typeface="Times New Roman" panose="02020603050405020304" pitchFamily="18" charset="0"/>
                          <a:cs typeface="Times New Roman" panose="02020603050405020304" pitchFamily="18" charset="0"/>
                        </a:rPr>
                        <a:t>Tâm</a:t>
                      </a:r>
                      <a:r>
                        <a:rPr lang="vi-VN" sz="2000" b="1" baseline="0" dirty="0" smtClean="0">
                          <a:solidFill>
                            <a:schemeClr val="tx1"/>
                          </a:solidFill>
                          <a:latin typeface="Times New Roman" panose="02020603050405020304" pitchFamily="18" charset="0"/>
                          <a:cs typeface="Times New Roman" panose="02020603050405020304" pitchFamily="18" charset="0"/>
                        </a:rPr>
                        <a:t> trạng</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10005"/>
                  </a:ext>
                </a:extLst>
              </a:tr>
              <a:tr h="1398340">
                <a:tc>
                  <a:txBody>
                    <a:bodyPr/>
                    <a:lstStyle/>
                    <a:p>
                      <a:pPr algn="l"/>
                      <a:r>
                        <a:rPr lang="en-US" sz="2000" b="1" dirty="0" err="1" smtClean="0">
                          <a:solidFill>
                            <a:schemeClr val="tx1"/>
                          </a:solidFill>
                          <a:latin typeface="Times New Roman" panose="02020603050405020304" pitchFamily="18" charset="0"/>
                          <a:cs typeface="Times New Roman" panose="02020603050405020304" pitchFamily="18" charset="0"/>
                        </a:rPr>
                        <a:t>Nhận</a:t>
                      </a:r>
                      <a:r>
                        <a:rPr lang="en-US" sz="2000" b="1" dirty="0" smtClean="0">
                          <a:solidFill>
                            <a:schemeClr val="tx1"/>
                          </a:solidFill>
                          <a:latin typeface="Times New Roman" panose="02020603050405020304" pitchFamily="18" charset="0"/>
                          <a:cs typeface="Times New Roman" panose="02020603050405020304" pitchFamily="18" charset="0"/>
                        </a:rPr>
                        <a:t> </a:t>
                      </a:r>
                      <a:r>
                        <a:rPr lang="en-US" sz="2000" b="1" dirty="0" err="1" smtClean="0">
                          <a:solidFill>
                            <a:schemeClr val="tx1"/>
                          </a:solidFill>
                          <a:latin typeface="Times New Roman" panose="02020603050405020304" pitchFamily="18" charset="0"/>
                          <a:cs typeface="Times New Roman" panose="02020603050405020304" pitchFamily="18" charset="0"/>
                        </a:rPr>
                        <a:t>xét</a:t>
                      </a:r>
                      <a:endParaRPr lang="en-US" sz="2000" b="1" dirty="0">
                        <a:solidFill>
                          <a:schemeClr val="tx1"/>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2000" b="1" dirty="0">
                        <a:solidFill>
                          <a:srgbClr val="002060"/>
                        </a:solidFill>
                        <a:latin typeface="Times New Roman" panose="02020603050405020304" pitchFamily="18" charset="0"/>
                        <a:cs typeface="Times New Roman" panose="02020603050405020304" pitchFamily="18"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xmlns="" val="2084342939"/>
                  </a:ext>
                </a:extLst>
              </a:tr>
            </a:tbl>
          </a:graphicData>
        </a:graphic>
      </p:graphicFrame>
      <p:sp>
        <p:nvSpPr>
          <p:cNvPr id="13" name="TextBox 12">
            <a:extLst>
              <a:ext uri="{FF2B5EF4-FFF2-40B4-BE49-F238E27FC236}">
                <a16:creationId xmlns:a16="http://schemas.microsoft.com/office/drawing/2014/main" xmlns="" id="{48A1F4CF-0569-4FCF-B1E0-C11D32E9BD93}"/>
              </a:ext>
            </a:extLst>
          </p:cNvPr>
          <p:cNvSpPr txBox="1"/>
          <p:nvPr/>
        </p:nvSpPr>
        <p:spPr>
          <a:xfrm>
            <a:off x="2434042" y="1122174"/>
            <a:ext cx="31607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Khoảng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hai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giờ</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sáng</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F016C539-949E-462D-9124-0FDB542A0E3F}"/>
              </a:ext>
            </a:extLst>
          </p:cNvPr>
          <p:cNvSpPr txBox="1"/>
          <p:nvPr/>
        </p:nvSpPr>
        <p:spPr>
          <a:xfrm>
            <a:off x="2426098" y="1595312"/>
            <a:ext cx="5090286" cy="830997"/>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Mưa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vẫn</a:t>
            </a:r>
            <a:r>
              <a:rPr lang="en-US" sz="2400" dirty="0">
                <a:solidFill>
                  <a:prstClr val="black"/>
                </a:solidFill>
                <a:latin typeface="Times New Roman" panose="02020603050405020304" pitchFamily="18" charset="0"/>
                <a:cs typeface="Times New Roman" panose="02020603050405020304" pitchFamily="18" charset="0"/>
              </a:rPr>
              <a:t> to</a:t>
            </a:r>
          </a:p>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dâng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cao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chảy</a:t>
            </a:r>
            <a:endParaRPr lang="en-US" sz="2400" dirty="0">
              <a:solidFill>
                <a:prstClr val="black"/>
              </a:solidFill>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3">
            <a:extLst>
              <a:ext uri="{BEBA8EAE-BF5A-486C-A8C5-ECC9F3942E4B}">
                <a14:imgProps xmlns:a14="http://schemas.microsoft.com/office/drawing/2010/main">
                  <a14:imgLayer r:embed="rId4">
                    <a14:imgEffect>
                      <a14:backgroundRemoval t="457" b="96804" l="2609" r="92174"/>
                    </a14:imgEffect>
                  </a14:imgLayer>
                </a14:imgProps>
              </a:ext>
            </a:extLst>
          </a:blip>
          <a:stretch>
            <a:fillRect/>
          </a:stretch>
        </p:blipFill>
        <p:spPr>
          <a:xfrm>
            <a:off x="7143512" y="1714678"/>
            <a:ext cx="2190750" cy="2085975"/>
          </a:xfrm>
          <a:prstGeom prst="rect">
            <a:avLst/>
          </a:prstGeom>
        </p:spPr>
      </p:pic>
      <p:sp>
        <p:nvSpPr>
          <p:cNvPr id="6" name="TextBox 5">
            <a:extLst>
              <a:ext uri="{FF2B5EF4-FFF2-40B4-BE49-F238E27FC236}">
                <a16:creationId xmlns:a16="http://schemas.microsoft.com/office/drawing/2014/main" xmlns="" id="{F016C539-949E-462D-9124-0FDB542A0E3F}"/>
              </a:ext>
            </a:extLst>
          </p:cNvPr>
          <p:cNvSpPr txBox="1"/>
          <p:nvPr/>
        </p:nvSpPr>
        <p:spPr>
          <a:xfrm>
            <a:off x="2436856" y="2882429"/>
            <a:ext cx="5140012" cy="769441"/>
          </a:xfrm>
          <a:prstGeom prst="rect">
            <a:avLst/>
          </a:prstGeom>
          <a:noFill/>
        </p:spPr>
        <p:txBody>
          <a:bodyPr wrap="square" rtlCol="0">
            <a:spAutoFit/>
          </a:bodyPr>
          <a:lstStyle/>
          <a:p>
            <a:pPr defTabSz="685800"/>
            <a:r>
              <a:rPr lang="vi-VN" sz="2200" dirty="0" smtClean="0">
                <a:solidFill>
                  <a:prstClr val="black"/>
                </a:solidFill>
                <a:latin typeface="Times New Roman" panose="02020603050405020304" pitchFamily="18" charset="0"/>
                <a:cs typeface="Times New Roman" panose="02020603050405020304" pitchFamily="18" charset="0"/>
              </a:rPr>
              <a:t>- Hai anh em cùng lo lắng, lo sợ bầy chim non sẽ chết đuối</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2" name="Rectangle 1"/>
          <p:cNvSpPr/>
          <p:nvPr/>
        </p:nvSpPr>
        <p:spPr>
          <a:xfrm>
            <a:off x="2267744" y="3651870"/>
            <a:ext cx="6480720" cy="1323439"/>
          </a:xfrm>
          <a:prstGeom prst="rect">
            <a:avLst/>
          </a:prstGeom>
        </p:spPr>
        <p:txBody>
          <a:bodyPr wrap="square">
            <a:spAutoFit/>
          </a:bodyPr>
          <a:lstStyle/>
          <a:p>
            <a:pPr algn="just" defTabSz="685800"/>
            <a:r>
              <a:rPr lang="en-US" sz="2000" b="1" dirty="0" err="1">
                <a:solidFill>
                  <a:prstClr val="black"/>
                </a:solidFill>
                <a:latin typeface="Times New Roman" panose="02020603050405020304" pitchFamily="18" charset="0"/>
                <a:cs typeface="Times New Roman" panose="02020603050405020304" pitchFamily="18" charset="0"/>
              </a:rPr>
              <a:t>Nghệ</a:t>
            </a:r>
            <a:r>
              <a:rPr lang="en-US" sz="2000" b="1" dirty="0">
                <a:solidFill>
                  <a:prstClr val="black"/>
                </a:solidFill>
                <a:latin typeface="Times New Roman" panose="02020603050405020304" pitchFamily="18" charset="0"/>
                <a:cs typeface="Times New Roman" panose="02020603050405020304" pitchFamily="18" charset="0"/>
              </a:rPr>
              <a:t> </a:t>
            </a:r>
            <a:r>
              <a:rPr lang="en-US" sz="2000" b="1" dirty="0" err="1">
                <a:solidFill>
                  <a:prstClr val="black"/>
                </a:solidFill>
                <a:latin typeface="Times New Roman" panose="02020603050405020304" pitchFamily="18" charset="0"/>
                <a:cs typeface="Times New Roman" panose="02020603050405020304" pitchFamily="18" charset="0"/>
              </a:rPr>
              <a:t>thuật</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ngôn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ngữ</a:t>
            </a:r>
            <a:r>
              <a:rPr lang="vi-VN" sz="2000" dirty="0" smtClean="0">
                <a:solidFill>
                  <a:prstClr val="black"/>
                </a:solidFill>
                <a:latin typeface="Times New Roman" panose="02020603050405020304" pitchFamily="18" charset="0"/>
                <a:cs typeface="Times New Roman" panose="02020603050405020304" pitchFamily="18" charset="0"/>
              </a:rPr>
              <a:t> đối thoại</a:t>
            </a:r>
            <a:r>
              <a:rPr lang="en-US" sz="2000" dirty="0" smtClean="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bình</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dị</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gần</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gũi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với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a:solidFill>
                  <a:prstClr val="black"/>
                </a:solidFill>
                <a:latin typeface="Times New Roman" panose="02020603050405020304" pitchFamily="18" charset="0"/>
                <a:cs typeface="Times New Roman" panose="02020603050405020304" pitchFamily="18" charset="0"/>
              </a:rPr>
              <a:t>đời</a:t>
            </a:r>
            <a:r>
              <a:rPr lang="en-US" sz="2000" dirty="0">
                <a:solidFill>
                  <a:prstClr val="black"/>
                </a:solidFill>
                <a:latin typeface="Times New Roman" panose="02020603050405020304" pitchFamily="18" charset="0"/>
                <a:cs typeface="Times New Roman" panose="02020603050405020304" pitchFamily="18" charset="0"/>
              </a:rPr>
              <a:t> </a:t>
            </a:r>
            <a:r>
              <a:rPr lang="en-US" sz="2000" dirty="0" err="1" smtClean="0">
                <a:solidFill>
                  <a:prstClr val="black"/>
                </a:solidFill>
                <a:latin typeface="Times New Roman" panose="02020603050405020304" pitchFamily="18" charset="0"/>
                <a:cs typeface="Times New Roman" panose="02020603050405020304" pitchFamily="18" charset="0"/>
              </a:rPr>
              <a:t>thường</a:t>
            </a:r>
            <a:r>
              <a:rPr lang="en-US" sz="2000" dirty="0" smtClean="0">
                <a:solidFill>
                  <a:prstClr val="black"/>
                </a:solidFill>
                <a:latin typeface="Times New Roman" panose="02020603050405020304" pitchFamily="18" charset="0"/>
                <a:cs typeface="Times New Roman" panose="02020603050405020304" pitchFamily="18" charset="0"/>
              </a:rPr>
              <a:t>.</a:t>
            </a:r>
          </a:p>
          <a:p>
            <a:pPr algn="just" defTabSz="685800"/>
            <a:r>
              <a:rPr lang="en-US" sz="2000" b="1" i="1" dirty="0" smtClean="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Mên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và</a:t>
            </a:r>
            <a:r>
              <a:rPr lang="en-US" sz="2000" b="1" i="1" dirty="0" smtClean="0">
                <a:solidFill>
                  <a:srgbClr val="FF0000"/>
                </a:solidFill>
                <a:latin typeface="Times New Roman" panose="02020603050405020304" pitchFamily="18" charset="0"/>
                <a:cs typeface="Times New Roman" panose="02020603050405020304" pitchFamily="18" charset="0"/>
              </a:rPr>
              <a:t> Mon </a:t>
            </a:r>
            <a:r>
              <a:rPr lang="en-US" sz="2000" b="1" i="1" dirty="0" err="1" smtClean="0">
                <a:solidFill>
                  <a:srgbClr val="FF0000"/>
                </a:solidFill>
                <a:latin typeface="Times New Roman" panose="02020603050405020304" pitchFamily="18" charset="0"/>
                <a:cs typeface="Times New Roman" panose="02020603050405020304" pitchFamily="18" charset="0"/>
              </a:rPr>
              <a:t>hồn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nhiên</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ngây</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thơ</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có</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trái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tim</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trong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sáng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giàu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tình</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yêu</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thương</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đối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với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loài</a:t>
            </a:r>
            <a:r>
              <a:rPr lang="en-US" sz="2000" b="1" i="1" dirty="0" smtClean="0">
                <a:solidFill>
                  <a:srgbClr val="FF0000"/>
                </a:solidFill>
                <a:latin typeface="Times New Roman" panose="02020603050405020304" pitchFamily="18" charset="0"/>
                <a:cs typeface="Times New Roman" panose="02020603050405020304" pitchFamily="18" charset="0"/>
              </a:rPr>
              <a:t> </a:t>
            </a:r>
            <a:r>
              <a:rPr lang="en-US" sz="2000" b="1" i="1" dirty="0" err="1" smtClean="0">
                <a:solidFill>
                  <a:srgbClr val="FF0000"/>
                </a:solidFill>
                <a:latin typeface="Times New Roman" panose="02020603050405020304" pitchFamily="18" charset="0"/>
                <a:cs typeface="Times New Roman" panose="02020603050405020304" pitchFamily="18" charset="0"/>
              </a:rPr>
              <a:t>vật</a:t>
            </a:r>
            <a:r>
              <a:rPr lang="en-US" sz="2000" b="1" i="1" dirty="0" smtClean="0">
                <a:solidFill>
                  <a:srgbClr val="FF0000"/>
                </a:solidFill>
                <a:latin typeface="Times New Roman" panose="02020603050405020304" pitchFamily="18" charset="0"/>
                <a:cs typeface="Times New Roman" panose="02020603050405020304" pitchFamily="18" charset="0"/>
              </a:rPr>
              <a:t>.</a:t>
            </a:r>
            <a:endParaRPr lang="en-US" sz="1600" b="1"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73472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Cuộc trò chuyện với Mon và Mên ở đoạn 2</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vi-VN"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13" name="Picture 12"/>
          <p:cNvPicPr>
            <a:picLocks noChangeAspect="1"/>
          </p:cNvPicPr>
          <p:nvPr/>
        </p:nvPicPr>
        <p:blipFill>
          <a:blip r:embed="rId3"/>
          <a:stretch>
            <a:fillRect/>
          </a:stretch>
        </p:blipFill>
        <p:spPr>
          <a:xfrm>
            <a:off x="1457146" y="1144134"/>
            <a:ext cx="5807475" cy="1152128"/>
          </a:xfrm>
          <a:prstGeom prst="rect">
            <a:avLst/>
          </a:prstGeom>
        </p:spPr>
      </p:pic>
      <p:sp>
        <p:nvSpPr>
          <p:cNvPr id="14" name="TextBox 13"/>
          <p:cNvSpPr txBox="1"/>
          <p:nvPr/>
        </p:nvSpPr>
        <p:spPr>
          <a:xfrm>
            <a:off x="4788024" y="2355726"/>
            <a:ext cx="3152532" cy="1938992"/>
          </a:xfrm>
          <a:prstGeom prst="rect">
            <a:avLst/>
          </a:prstGeom>
          <a:solidFill>
            <a:schemeClr val="accent3">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N2: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cứu</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cá</a:t>
            </a:r>
            <a:r>
              <a:rPr lang="en-US" sz="2400" dirty="0">
                <a:latin typeface="Times New Roman" panose="02020603050405020304" pitchFamily="18" charset="0"/>
                <a:cs typeface="Times New Roman" panose="02020603050405020304" pitchFamily="18" charset="0"/>
              </a:rPr>
              <a:t> </a:t>
            </a:r>
            <a:r>
              <a:rPr lang="en-US" sz="2400" dirty="0" err="1" smtClean="0">
                <a:latin typeface="Times New Roman" panose="02020603050405020304" pitchFamily="18" charset="0"/>
                <a:cs typeface="Times New Roman" panose="02020603050405020304" pitchFamily="18" charset="0"/>
              </a:rPr>
              <a:t>bống</a:t>
            </a:r>
            <a:endParaRPr lang="en-US" sz="2100" dirty="0">
              <a:latin typeface="Times New Roman" pitchFamily="18" charset="0"/>
              <a:cs typeface="Times New Roman" pitchFamily="18" charset="0"/>
            </a:endParaRPr>
          </a:p>
        </p:txBody>
      </p:sp>
      <p:sp>
        <p:nvSpPr>
          <p:cNvPr id="15" name="TextBox 14"/>
          <p:cNvSpPr txBox="1"/>
          <p:nvPr/>
        </p:nvSpPr>
        <p:spPr>
          <a:xfrm>
            <a:off x="354000" y="2694064"/>
            <a:ext cx="3152532" cy="1938992"/>
          </a:xfrm>
          <a:prstGeom prst="rect">
            <a:avLst/>
          </a:prstGeom>
          <a:solidFill>
            <a:schemeClr val="accent5">
              <a:lumMod val="20000"/>
              <a:lumOff val="80000"/>
            </a:schemeClr>
          </a:solidFill>
        </p:spPr>
        <p:txBody>
          <a:bodyPr wrap="square" rtlCol="0">
            <a:spAutoFit/>
          </a:bodyPr>
          <a:lstStyle/>
          <a:p>
            <a:pPr algn="just" defTabSz="342900"/>
            <a:r>
              <a:rPr lang="vi-VN" sz="2100" b="1" dirty="0" smtClean="0">
                <a:latin typeface="Times New Roman" pitchFamily="18" charset="0"/>
                <a:cs typeface="Times New Roman" pitchFamily="18" charset="0"/>
              </a:rPr>
              <a:t>N1: </a:t>
            </a:r>
            <a:r>
              <a:rPr lang="en-US" sz="2400" dirty="0" err="1">
                <a:latin typeface="Times New Roman" panose="02020603050405020304" pitchFamily="18" charset="0"/>
                <a:cs typeface="Times New Roman" panose="02020603050405020304" pitchFamily="18" charset="0"/>
              </a:rPr>
              <a:t>Tìm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những</a:t>
            </a:r>
            <a:r>
              <a:rPr lang="en-US" sz="2400" dirty="0">
                <a:latin typeface="Times New Roman" panose="02020603050405020304" pitchFamily="18" charset="0"/>
                <a:cs typeface="Times New Roman" panose="02020603050405020304" pitchFamily="18" charset="0"/>
              </a:rPr>
              <a:t> chi </a:t>
            </a:r>
            <a:r>
              <a:rPr lang="en-US" sz="2400" dirty="0" err="1">
                <a:latin typeface="Times New Roman" panose="02020603050405020304" pitchFamily="18" charset="0"/>
                <a:cs typeface="Times New Roman" panose="02020603050405020304" pitchFamily="18" charset="0"/>
              </a:rPr>
              <a:t>tiết</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nói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về</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cuộc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trò</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chuyện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của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Mên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Mon </a:t>
            </a:r>
            <a:r>
              <a:rPr lang="en-US" sz="2400" dirty="0" err="1">
                <a:latin typeface="Times New Roman" panose="02020603050405020304" pitchFamily="18" charset="0"/>
                <a:cs typeface="Times New Roman" panose="02020603050405020304" pitchFamily="18" charset="0"/>
              </a:rPr>
              <a:t>xoay</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quanh</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việc</a:t>
            </a:r>
            <a:r>
              <a:rPr lang="en-US"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giải cứu </a:t>
            </a:r>
            <a:r>
              <a:rPr lang="en-US" sz="2400" dirty="0" err="1" smtClean="0">
                <a:latin typeface="Times New Roman" panose="02020603050405020304" pitchFamily="18" charset="0"/>
                <a:cs typeface="Times New Roman" panose="02020603050405020304" pitchFamily="18" charset="0"/>
              </a:rPr>
              <a:t>bầy</a:t>
            </a:r>
            <a:r>
              <a:rPr lang="en-US" sz="2400" dirty="0" smtClean="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chim</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chìa</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vôi</a:t>
            </a:r>
            <a:r>
              <a:rPr lang="en-US" sz="2400" dirty="0">
                <a:latin typeface="Times New Roman" panose="02020603050405020304" pitchFamily="18" charset="0"/>
                <a:cs typeface="Times New Roman" panose="02020603050405020304" pitchFamily="18" charset="0"/>
              </a:rPr>
              <a:t> non</a:t>
            </a:r>
            <a:endParaRPr lang="en-US" sz="2100" dirty="0">
              <a:latin typeface="Times New Roman" pitchFamily="18" charset="0"/>
              <a:cs typeface="Times New Roman" pitchFamily="18" charset="0"/>
            </a:endParaRPr>
          </a:p>
        </p:txBody>
      </p:sp>
      <p:pic>
        <p:nvPicPr>
          <p:cNvPr id="16" name="Picture 15"/>
          <p:cNvPicPr>
            <a:picLocks noChangeAspect="1"/>
          </p:cNvPicPr>
          <p:nvPr/>
        </p:nvPicPr>
        <p:blipFill>
          <a:blip r:embed="rId4">
            <a:extLst>
              <a:ext uri="{BEBA8EAE-BF5A-486C-A8C5-ECC9F3942E4B}">
                <a14:imgProps xmlns:a14="http://schemas.microsoft.com/office/drawing/2010/main">
                  <a14:imgLayer r:embed="rId5">
                    <a14:imgEffect>
                      <a14:backgroundRemoval t="457" b="96804" l="2609" r="92174"/>
                    </a14:imgEffect>
                  </a14:imgLayer>
                </a14:imgProps>
              </a:ext>
            </a:extLst>
          </a:blip>
          <a:stretch>
            <a:fillRect/>
          </a:stretch>
        </p:blipFill>
        <p:spPr>
          <a:xfrm>
            <a:off x="3203848" y="2074719"/>
            <a:ext cx="1397875" cy="1331020"/>
          </a:xfrm>
          <a:prstGeom prst="rect">
            <a:avLst/>
          </a:prstGeom>
        </p:spPr>
      </p:pic>
      <p:pic>
        <p:nvPicPr>
          <p:cNvPr id="3" name="Picture 2"/>
          <p:cNvPicPr>
            <a:picLocks noChangeAspect="1"/>
          </p:cNvPicPr>
          <p:nvPr/>
        </p:nvPicPr>
        <p:blipFill>
          <a:blip r:embed="rId6">
            <a:extLst>
              <a:ext uri="{BEBA8EAE-BF5A-486C-A8C5-ECC9F3942E4B}">
                <a14:imgProps xmlns:a14="http://schemas.microsoft.com/office/drawing/2010/main">
                  <a14:imgLayer r:embed="rId7">
                    <a14:imgEffect>
                      <a14:backgroundRemoval t="6667" b="89778" l="7111" r="89778">
                        <a14:foregroundMark x1="26222" y1="23111" x2="27111" y2="24889"/>
                        <a14:foregroundMark x1="29333" y1="19111" x2="28000" y2="28000"/>
                        <a14:foregroundMark x1="13333" y1="40889" x2="16000" y2="48000"/>
                        <a14:foregroundMark x1="10667" y1="37778" x2="8000" y2="40444"/>
                        <a14:foregroundMark x1="10667" y1="57778" x2="11556" y2="61333"/>
                      </a14:backgroundRemoval>
                    </a14:imgEffect>
                  </a14:imgLayer>
                </a14:imgProps>
              </a:ext>
            </a:extLst>
          </a:blip>
          <a:stretch>
            <a:fillRect/>
          </a:stretch>
        </p:blipFill>
        <p:spPr>
          <a:xfrm>
            <a:off x="6804248" y="3715361"/>
            <a:ext cx="1950730" cy="1434226"/>
          </a:xfrm>
          <a:prstGeom prst="rect">
            <a:avLst/>
          </a:prstGeom>
        </p:spPr>
      </p:pic>
      <p:grpSp>
        <p:nvGrpSpPr>
          <p:cNvPr id="17" name="Group 16"/>
          <p:cNvGrpSpPr/>
          <p:nvPr/>
        </p:nvGrpSpPr>
        <p:grpSpPr>
          <a:xfrm>
            <a:off x="107572" y="181978"/>
            <a:ext cx="7146789" cy="369332"/>
            <a:chOff x="-178462" y="1828800"/>
            <a:chExt cx="19060588" cy="984870"/>
          </a:xfrm>
        </p:grpSpPr>
        <p:sp>
          <p:nvSpPr>
            <p:cNvPr id="18" name="Round Same Side Corner Rectangle 17"/>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9" name="TextBox 18"/>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0" name="TextBox 19"/>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2641451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fade">
                                      <p:cBhvr>
                                        <p:cTn id="12" dur="1000"/>
                                        <p:tgtEl>
                                          <p:spTgt spid="15"/>
                                        </p:tgtEl>
                                      </p:cBhvr>
                                    </p:animEffect>
                                    <p:anim calcmode="lin" valueType="num">
                                      <p:cBhvr>
                                        <p:cTn id="13" dur="1000" fill="hold"/>
                                        <p:tgtEl>
                                          <p:spTgt spid="15"/>
                                        </p:tgtEl>
                                        <p:attrNameLst>
                                          <p:attrName>ppt_x</p:attrName>
                                        </p:attrNameLst>
                                      </p:cBhvr>
                                      <p:tavLst>
                                        <p:tav tm="0">
                                          <p:val>
                                            <p:strVal val="#ppt_x"/>
                                          </p:val>
                                        </p:tav>
                                        <p:tav tm="100000">
                                          <p:val>
                                            <p:strVal val="#ppt_x"/>
                                          </p:val>
                                        </p:tav>
                                      </p:tavLst>
                                    </p:anim>
                                    <p:anim calcmode="lin" valueType="num">
                                      <p:cBhvr>
                                        <p:cTn id="14" dur="1000" fill="hold"/>
                                        <p:tgtEl>
                                          <p:spTgt spid="15"/>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par>
                                <p:cTn id="25" presetID="16" presetClass="entr" presetSubtype="21"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Effect transition="in" filter="barn(inVertical)">
                                      <p:cBhvr>
                                        <p:cTn id="2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35330" y="771550"/>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6" name="Picture 5"/>
          <p:cNvPicPr>
            <a:picLocks noChangeAspect="1"/>
          </p:cNvPicPr>
          <p:nvPr/>
        </p:nvPicPr>
        <p:blipFill>
          <a:blip r:embed="rId5"/>
          <a:stretch>
            <a:fillRect/>
          </a:stretch>
        </p:blipFill>
        <p:spPr>
          <a:xfrm>
            <a:off x="2029345" y="57573"/>
            <a:ext cx="5517358" cy="847417"/>
          </a:xfrm>
          <a:prstGeom prst="rect">
            <a:avLst/>
          </a:prstGeom>
        </p:spPr>
      </p:pic>
      <p:sp>
        <p:nvSpPr>
          <p:cNvPr id="12" name="TextBox 11">
            <a:extLst>
              <a:ext uri="{FF2B5EF4-FFF2-40B4-BE49-F238E27FC236}">
                <a16:creationId xmlns:a16="http://schemas.microsoft.com/office/drawing/2014/main" xmlns="" id="{1D2430A3-CD95-4A69-898F-511A38BAE742}"/>
              </a:ext>
            </a:extLst>
          </p:cNvPr>
          <p:cNvSpPr txBox="1"/>
          <p:nvPr/>
        </p:nvSpPr>
        <p:spPr>
          <a:xfrm>
            <a:off x="358880" y="1491630"/>
            <a:ext cx="4285128" cy="1107996"/>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ea typeface="Times New Roman" panose="02020603050405020304" pitchFamily="18" charset="0"/>
              </a:rPr>
              <a:t>- Anh </a:t>
            </a:r>
            <a:r>
              <a:rPr lang="en-US" sz="2200" dirty="0" err="1">
                <a:solidFill>
                  <a:prstClr val="black"/>
                </a:solidFill>
                <a:latin typeface="Times New Roman" panose="02020603050405020304" pitchFamily="18" charset="0"/>
                <a:ea typeface="Times New Roman" panose="02020603050405020304" pitchFamily="18" charset="0"/>
              </a:rPr>
              <a:t>đã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thấy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nó</a:t>
            </a:r>
            <a:r>
              <a:rPr lang="en-US" sz="2200" dirty="0">
                <a:solidFill>
                  <a:prstClr val="black"/>
                </a:solidFill>
                <a:latin typeface="Times New Roman" panose="02020603050405020304" pitchFamily="18" charset="0"/>
                <a:ea typeface="Times New Roman" panose="02020603050405020304" pitchFamily="18" charset="0"/>
              </a:rPr>
              <a:t> bay </a:t>
            </a:r>
            <a:r>
              <a:rPr lang="en-US" sz="2200" dirty="0" err="1">
                <a:solidFill>
                  <a:prstClr val="black"/>
                </a:solidFill>
                <a:latin typeface="Times New Roman" panose="02020603050405020304" pitchFamily="18" charset="0"/>
                <a:ea typeface="Times New Roman" panose="02020603050405020304" pitchFamily="18" charset="0"/>
              </a:rPr>
              <a:t>từ</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vào</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bờ</a:t>
            </a:r>
            <a:r>
              <a:rPr lang="en-US" sz="2200" dirty="0">
                <a:solidFill>
                  <a:prstClr val="black"/>
                </a:solidFill>
                <a:latin typeface="Times New Roman" panose="02020603050405020304" pitchFamily="18" charset="0"/>
                <a:ea typeface="Times New Roman" panose="02020603050405020304" pitchFamily="18" charset="0"/>
              </a:rPr>
              <a:t> bao </a:t>
            </a:r>
            <a:r>
              <a:rPr lang="en-US" sz="2200" dirty="0" err="1">
                <a:solidFill>
                  <a:prstClr val="black"/>
                </a:solidFill>
                <a:latin typeface="Times New Roman" panose="02020603050405020304" pitchFamily="18" charset="0"/>
                <a:ea typeface="Times New Roman" panose="02020603050405020304" pitchFamily="18" charset="0"/>
              </a:rPr>
              <a:t>giờ</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r>
              <a:rPr lang="en-US" sz="2200" dirty="0">
                <a:solidFill>
                  <a:prstClr val="black"/>
                </a:solidFill>
                <a:latin typeface="Times New Roman" panose="02020603050405020304" pitchFamily="18" charset="0"/>
                <a:ea typeface="Times New Roman" panose="02020603050405020304" pitchFamily="18" charset="0"/>
              </a:rPr>
              <a:t>?</a:t>
            </a:r>
          </a:p>
          <a:p>
            <a:pPr algn="just" defTabSz="685800"/>
            <a:endParaRPr lang="en-US" sz="2200" dirty="0">
              <a:solidFill>
                <a:prstClr val="black"/>
              </a:solidFill>
            </a:endParaRPr>
          </a:p>
        </p:txBody>
      </p:sp>
      <p:sp>
        <p:nvSpPr>
          <p:cNvPr id="13" name="TextBox 12">
            <a:extLst>
              <a:ext uri="{FF2B5EF4-FFF2-40B4-BE49-F238E27FC236}">
                <a16:creationId xmlns:a16="http://schemas.microsoft.com/office/drawing/2014/main" xmlns="" id="{3B9ABC13-C51C-40D6-BA7A-59B3A29A16E7}"/>
              </a:ext>
            </a:extLst>
          </p:cNvPr>
          <p:cNvSpPr txBox="1"/>
          <p:nvPr/>
        </p:nvSpPr>
        <p:spPr>
          <a:xfrm>
            <a:off x="5110612" y="1666949"/>
            <a:ext cx="1978269"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Chưa</a:t>
            </a:r>
            <a:endParaRPr lang="en-US" sz="2200" dirty="0">
              <a:solidFill>
                <a:prstClr val="black"/>
              </a:solidFill>
              <a:latin typeface="Times New Roman" panose="02020603050405020304" pitchFamily="18" charset="0"/>
              <a:ea typeface="Times New Roman" panose="02020603050405020304" pitchFamily="18" charset="0"/>
            </a:endParaRPr>
          </a:p>
          <a:p>
            <a:pPr defTabSz="685800"/>
            <a:endParaRPr lang="en-US" sz="2200" dirty="0">
              <a:solidFill>
                <a:prstClr val="black"/>
              </a:solidFill>
            </a:endParaRPr>
          </a:p>
        </p:txBody>
      </p:sp>
      <p:sp>
        <p:nvSpPr>
          <p:cNvPr id="14" name="TextBox 13">
            <a:extLst>
              <a:ext uri="{FF2B5EF4-FFF2-40B4-BE49-F238E27FC236}">
                <a16:creationId xmlns:a16="http://schemas.microsoft.com/office/drawing/2014/main" xmlns="" id="{03D86371-17A1-4C46-BAD6-7D99596AC8BF}"/>
              </a:ext>
            </a:extLst>
          </p:cNvPr>
          <p:cNvSpPr txBox="1"/>
          <p:nvPr/>
        </p:nvSpPr>
        <p:spPr>
          <a:xfrm>
            <a:off x="358879" y="2250736"/>
            <a:ext cx="3570948"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sẽ</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bị</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chìm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a:t>
            </a:r>
          </a:p>
          <a:p>
            <a:pPr defTabSz="685800"/>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E928D6A8-9565-44F3-9E92-AC5DF0D5D04C}"/>
              </a:ext>
            </a:extLst>
          </p:cNvPr>
          <p:cNvSpPr txBox="1"/>
          <p:nvPr/>
        </p:nvSpPr>
        <p:spPr>
          <a:xfrm>
            <a:off x="5110611" y="2259555"/>
            <a:ext cx="3284964"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thế</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6" name="TextBox 15">
            <a:extLst>
              <a:ext uri="{FF2B5EF4-FFF2-40B4-BE49-F238E27FC236}">
                <a16:creationId xmlns:a16="http://schemas.microsoft.com/office/drawing/2014/main" xmlns="" id="{E4AAD27C-D102-4D08-9C0A-E545CFB55D75}"/>
              </a:ext>
            </a:extLst>
          </p:cNvPr>
          <p:cNvSpPr txBox="1"/>
          <p:nvPr/>
        </p:nvSpPr>
        <p:spPr>
          <a:xfrm>
            <a:off x="358878" y="2859049"/>
            <a:ext cx="4156454" cy="769441"/>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Hay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a:t>
            </a:r>
          </a:p>
          <a:p>
            <a:pPr defTabSz="685800"/>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7" name="TextBox 16">
            <a:extLst>
              <a:ext uri="{FF2B5EF4-FFF2-40B4-BE49-F238E27FC236}">
                <a16:creationId xmlns:a16="http://schemas.microsoft.com/office/drawing/2014/main" xmlns="" id="{D9C7EC3C-E3F1-435A-9C9F-53C4D664CA7B}"/>
              </a:ext>
            </a:extLst>
          </p:cNvPr>
          <p:cNvSpPr txBox="1"/>
          <p:nvPr/>
        </p:nvSpPr>
        <p:spPr>
          <a:xfrm>
            <a:off x="5110611" y="2859049"/>
            <a:ext cx="3284964" cy="769441"/>
          </a:xfrm>
          <a:prstGeom prst="rect">
            <a:avLst/>
          </a:prstGeom>
          <a:noFill/>
        </p:spPr>
        <p:txBody>
          <a:bodyPr wrap="square" rtlCol="0">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to </a:t>
            </a:r>
            <a:r>
              <a:rPr lang="en-US" sz="2200" dirty="0" err="1">
                <a:solidFill>
                  <a:prstClr val="black"/>
                </a:solidFill>
                <a:latin typeface="Times New Roman" panose="02020603050405020304" pitchFamily="18" charset="0"/>
                <a:cs typeface="Times New Roman" panose="02020603050405020304" pitchFamily="18" charset="0"/>
              </a:rPr>
              <a:t>lắm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làm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sao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lội</a:t>
            </a:r>
            <a:r>
              <a:rPr lang="en-US" sz="2200" dirty="0">
                <a:solidFill>
                  <a:prstClr val="black"/>
                </a:solidFill>
                <a:latin typeface="Times New Roman" panose="02020603050405020304" pitchFamily="18" charset="0"/>
                <a:cs typeface="Times New Roman" panose="02020603050405020304" pitchFamily="18" charset="0"/>
              </a:rPr>
              <a:t> ra </a:t>
            </a:r>
            <a:r>
              <a:rPr lang="en-US" sz="2200" dirty="0" err="1">
                <a:solidFill>
                  <a:prstClr val="black"/>
                </a:solidFill>
                <a:latin typeface="Times New Roman" panose="02020603050405020304" pitchFamily="18" charset="0"/>
                <a:cs typeface="Times New Roman" panose="02020603050405020304" pitchFamily="18" charset="0"/>
              </a:rPr>
              <a:t>đấy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được</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8" name="TextBox 17">
            <a:extLst>
              <a:ext uri="{FF2B5EF4-FFF2-40B4-BE49-F238E27FC236}">
                <a16:creationId xmlns:a16="http://schemas.microsoft.com/office/drawing/2014/main" xmlns="" id="{1DEB2310-8B08-4971-A1D1-1D701A6A9C0B}"/>
              </a:ext>
            </a:extLst>
          </p:cNvPr>
          <p:cNvSpPr txBox="1"/>
          <p:nvPr/>
        </p:nvSpPr>
        <p:spPr>
          <a:xfrm>
            <a:off x="269196" y="3751443"/>
            <a:ext cx="4464496" cy="1107996"/>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Tổ</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ngập</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 </a:t>
            </a:r>
            <a:r>
              <a:rPr lang="en-US" sz="2200" dirty="0" err="1">
                <a:solidFill>
                  <a:prstClr val="black"/>
                </a:solidFill>
                <a:latin typeface="Times New Roman" panose="02020603050405020304" pitchFamily="18" charset="0"/>
                <a:cs typeface="Times New Roman" panose="02020603050405020304" pitchFamily="18" charset="0"/>
              </a:rPr>
              <a:t>Mình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phải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mang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nó</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bờ</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anh</a:t>
            </a:r>
            <a:r>
              <a:rPr lang="en-US" sz="2200" dirty="0">
                <a:solidFill>
                  <a:prstClr val="black"/>
                </a:solidFill>
                <a:latin typeface="Times New Roman" panose="02020603050405020304" pitchFamily="18" charset="0"/>
                <a:cs typeface="Times New Roman" panose="02020603050405020304" pitchFamily="18" charset="0"/>
              </a:rPr>
              <a:t> ạ.</a:t>
            </a:r>
          </a:p>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Vâng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lấy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đò</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Hảo</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xmlns="" id="{A7DED942-4EBC-446B-AE31-B132AB33CA13}"/>
              </a:ext>
            </a:extLst>
          </p:cNvPr>
          <p:cNvSpPr txBox="1"/>
          <p:nvPr/>
        </p:nvSpPr>
        <p:spPr>
          <a:xfrm>
            <a:off x="5110612" y="3697556"/>
            <a:ext cx="1978269" cy="430887"/>
          </a:xfrm>
          <a:prstGeom prst="rect">
            <a:avLst/>
          </a:prstGeom>
          <a:noFill/>
        </p:spPr>
        <p:txBody>
          <a:bodyPr wrap="square" rtlCol="0">
            <a:spAutoFit/>
          </a:bodyPr>
          <a:lstStyle/>
          <a:p>
            <a:pPr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bây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giờ</a:t>
            </a:r>
            <a:r>
              <a:rPr lang="en-US" sz="2200" dirty="0">
                <a:solidFill>
                  <a:prstClr val="black"/>
                </a:solidFill>
                <a:latin typeface="Times New Roman" panose="02020603050405020304" pitchFamily="18" charset="0"/>
                <a:cs typeface="Times New Roman" panose="02020603050405020304" pitchFamily="18" charset="0"/>
              </a:rPr>
              <a:t> à?</a:t>
            </a:r>
          </a:p>
        </p:txBody>
      </p:sp>
    </p:spTree>
    <p:extLst>
      <p:ext uri="{BB962C8B-B14F-4D97-AF65-F5344CB8AC3E}">
        <p14:creationId xmlns:p14="http://schemas.microsoft.com/office/powerpoint/2010/main" val="3231326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arn(inVertic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barn(inVertical)">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arn(inVertical)">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barn(inVertical)">
                                      <p:cBhvr>
                                        <p:cTn id="22" dur="500"/>
                                        <p:tgtEl>
                                          <p:spTgt spid="1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barn(inVertical)">
                                      <p:cBhvr>
                                        <p:cTn id="32" dur="500"/>
                                        <p:tgtEl>
                                          <p:spTgt spid="17"/>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barn(inVertical)">
                                      <p:cBhvr>
                                        <p:cTn id="37" dur="500"/>
                                        <p:tgtEl>
                                          <p:spTgt spid="18"/>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barn(inVertical)">
                                      <p:cBhvr>
                                        <p:cTn id="4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6" grpId="0"/>
      <p:bldP spid="17" grpId="0"/>
      <p:bldP spid="18" grpId="0"/>
      <p:bldP spid="1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xmlns=""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7586" y="1426851"/>
            <a:ext cx="9036496" cy="3716649"/>
          </a:xfrm>
          <a:prstGeom prst="rect">
            <a:avLst/>
          </a:prstGeom>
          <a:ln>
            <a:noFill/>
          </a:ln>
          <a:effectLst>
            <a:softEdge rad="112500"/>
          </a:effectLst>
        </p:spPr>
      </p:pic>
      <p:sp>
        <p:nvSpPr>
          <p:cNvPr id="6" name="TextBox 5">
            <a:extLst>
              <a:ext uri="{FF2B5EF4-FFF2-40B4-BE49-F238E27FC236}">
                <a16:creationId xmlns:a16="http://schemas.microsoft.com/office/drawing/2014/main" xmlns="" id="{D0D3352E-DE64-4EE4-81F8-033343F4B6EA}"/>
              </a:ext>
            </a:extLst>
          </p:cNvPr>
          <p:cNvSpPr txBox="1"/>
          <p:nvPr/>
        </p:nvSpPr>
        <p:spPr>
          <a:xfrm>
            <a:off x="323528" y="123478"/>
            <a:ext cx="8712968" cy="1384995"/>
          </a:xfrm>
          <a:prstGeom prst="rect">
            <a:avLst/>
          </a:prstGeom>
          <a:solidFill>
            <a:schemeClr val="bg1"/>
          </a:solidFill>
        </p:spPr>
        <p:txBody>
          <a:bodyPr wrap="square" rtlCol="0">
            <a:spAutoFit/>
          </a:bodyPr>
          <a:lstStyle/>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Nghệ</a:t>
            </a:r>
            <a:r>
              <a:rPr lang="en-US" sz="2800" b="1" i="1"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thuật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dụng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ngôn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ngữ</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a:t>
            </a:r>
          </a:p>
          <a:p>
            <a:pPr algn="just" defTabSz="685800"/>
            <a:r>
              <a:rPr lang="en-US" sz="2800"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a:t>
            </a:r>
            <a:r>
              <a:rPr lang="en-US" sz="2800" dirty="0">
                <a:solidFill>
                  <a:prstClr val="black"/>
                </a:solidFill>
                <a:latin typeface="Times New Roman" panose="02020603050405020304" pitchFamily="18" charset="0"/>
                <a:cs typeface="Times New Roman" panose="02020603050405020304" pitchFamily="18" charset="0"/>
              </a:rPr>
              <a:t> </a:t>
            </a:r>
            <a:r>
              <a:rPr lang="en-US" sz="2800" b="1" i="1" dirty="0" err="1">
                <a:solidFill>
                  <a:prstClr val="black"/>
                </a:solidFill>
                <a:latin typeface="Times New Roman" panose="02020603050405020304" pitchFamily="18" charset="0"/>
                <a:cs typeface="Times New Roman" panose="02020603050405020304" pitchFamily="18" charset="0"/>
              </a:rPr>
              <a:t>Nội</a:t>
            </a:r>
            <a:r>
              <a:rPr lang="en-US" sz="2800" b="1" i="1" dirty="0">
                <a:solidFill>
                  <a:prstClr val="black"/>
                </a:solidFill>
                <a:latin typeface="Times New Roman" panose="02020603050405020304" pitchFamily="18" charset="0"/>
                <a:cs typeface="Times New Roman" panose="02020603050405020304" pitchFamily="18" charset="0"/>
              </a:rPr>
              <a:t> dung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hiện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quyết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cứu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cs typeface="Times New Roman" panose="02020603050405020304" pitchFamily="18" charset="0"/>
              </a:rPr>
              <a:t> ở </a:t>
            </a:r>
            <a:r>
              <a:rPr lang="en-US" sz="2800" dirty="0" err="1">
                <a:solidFill>
                  <a:prstClr val="black"/>
                </a:solidFill>
                <a:latin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giữa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trẻ</a:t>
            </a:r>
            <a:r>
              <a:rPr lang="en-US" sz="2800" dirty="0">
                <a:solidFill>
                  <a:prstClr val="black"/>
                </a:solidFill>
                <a:latin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95877030"/>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4788024" y="3968"/>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8" name="Rectangle 37"/>
          <p:cNvSpPr/>
          <p:nvPr/>
        </p:nvSpPr>
        <p:spPr>
          <a:xfrm>
            <a:off x="1475656" y="877088"/>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46" name="Rectangle 45"/>
          <p:cNvSpPr/>
          <p:nvPr/>
        </p:nvSpPr>
        <p:spPr>
          <a:xfrm>
            <a:off x="6008257" y="865072"/>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endParaRPr lang="vi-VN" sz="2400" dirty="0">
              <a:solidFill>
                <a:prstClr val="white"/>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1401283" y="771548"/>
            <a:ext cx="1883827" cy="847417"/>
          </a:xfrm>
          <a:prstGeom prst="rect">
            <a:avLst/>
          </a:prstGeom>
        </p:spPr>
      </p:pic>
      <p:pic>
        <p:nvPicPr>
          <p:cNvPr id="4" name="Picture 3"/>
          <p:cNvPicPr>
            <a:picLocks noChangeAspect="1"/>
          </p:cNvPicPr>
          <p:nvPr/>
        </p:nvPicPr>
        <p:blipFill>
          <a:blip r:embed="rId4"/>
          <a:stretch>
            <a:fillRect/>
          </a:stretch>
        </p:blipFill>
        <p:spPr>
          <a:xfrm>
            <a:off x="5981984" y="771549"/>
            <a:ext cx="1883827" cy="847417"/>
          </a:xfrm>
          <a:prstGeom prst="rect">
            <a:avLst/>
          </a:prstGeom>
        </p:spPr>
      </p:pic>
      <p:pic>
        <p:nvPicPr>
          <p:cNvPr id="2" name="Picture 1"/>
          <p:cNvPicPr>
            <a:picLocks noChangeAspect="1"/>
          </p:cNvPicPr>
          <p:nvPr/>
        </p:nvPicPr>
        <p:blipFill>
          <a:blip r:embed="rId5"/>
          <a:stretch>
            <a:fillRect/>
          </a:stretch>
        </p:blipFill>
        <p:spPr>
          <a:xfrm>
            <a:off x="2123728" y="56208"/>
            <a:ext cx="5517358" cy="847417"/>
          </a:xfrm>
          <a:prstGeom prst="rect">
            <a:avLst/>
          </a:prstGeom>
        </p:spPr>
      </p:pic>
      <p:sp>
        <p:nvSpPr>
          <p:cNvPr id="21" name="TextBox 20">
            <a:extLst>
              <a:ext uri="{FF2B5EF4-FFF2-40B4-BE49-F238E27FC236}">
                <a16:creationId xmlns:a16="http://schemas.microsoft.com/office/drawing/2014/main" xmlns="" id="{1D2430A3-CD95-4A69-898F-511A38BAE742}"/>
              </a:ext>
            </a:extLst>
          </p:cNvPr>
          <p:cNvSpPr txBox="1"/>
          <p:nvPr/>
        </p:nvSpPr>
        <p:spPr>
          <a:xfrm>
            <a:off x="358880"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Cả một con cá bống rất to và đẹp. Em lấy trộm con cá bống</a:t>
            </a:r>
            <a:endParaRPr lang="en-US" sz="2200" dirty="0">
              <a:solidFill>
                <a:prstClr val="black"/>
              </a:solidFill>
              <a:latin typeface="Times New Roman" panose="02020603050405020304" pitchFamily="18" charset="0"/>
              <a:ea typeface="Times New Roman" panose="02020603050405020304" pitchFamily="18" charset="0"/>
            </a:endParaRPr>
          </a:p>
        </p:txBody>
      </p:sp>
      <p:sp>
        <p:nvSpPr>
          <p:cNvPr id="22" name="TextBox 21">
            <a:extLst>
              <a:ext uri="{FF2B5EF4-FFF2-40B4-BE49-F238E27FC236}">
                <a16:creationId xmlns:a16="http://schemas.microsoft.com/office/drawing/2014/main" xmlns="" id="{1D2430A3-CD95-4A69-898F-511A38BAE742}"/>
              </a:ext>
            </a:extLst>
          </p:cNvPr>
          <p:cNvSpPr txBox="1"/>
          <p:nvPr/>
        </p:nvSpPr>
        <p:spPr>
          <a:xfrm>
            <a:off x="4967392" y="1491630"/>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Thế để đâu rồi?</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3" name="TextBox 22">
            <a:extLst>
              <a:ext uri="{FF2B5EF4-FFF2-40B4-BE49-F238E27FC236}">
                <a16:creationId xmlns:a16="http://schemas.microsoft.com/office/drawing/2014/main" xmlns="" id="{1D2430A3-CD95-4A69-898F-511A38BAE742}"/>
              </a:ext>
            </a:extLst>
          </p:cNvPr>
          <p:cNvSpPr txBox="1"/>
          <p:nvPr/>
        </p:nvSpPr>
        <p:spPr>
          <a:xfrm>
            <a:off x="358880" y="2356887"/>
            <a:ext cx="4285128" cy="430887"/>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Em thả xuống cống rồi</a:t>
            </a:r>
            <a:endParaRPr lang="en-US" sz="2200" dirty="0">
              <a:solidFill>
                <a:prstClr val="black"/>
              </a:solidFill>
            </a:endParaRPr>
          </a:p>
        </p:txBody>
      </p:sp>
      <p:sp>
        <p:nvSpPr>
          <p:cNvPr id="24" name="TextBox 23">
            <a:extLst>
              <a:ext uri="{FF2B5EF4-FFF2-40B4-BE49-F238E27FC236}">
                <a16:creationId xmlns:a16="http://schemas.microsoft.com/office/drawing/2014/main" xmlns="" id="{1D2430A3-CD95-4A69-898F-511A38BAE742}"/>
              </a:ext>
            </a:extLst>
          </p:cNvPr>
          <p:cNvSpPr txBox="1"/>
          <p:nvPr/>
        </p:nvSpPr>
        <p:spPr>
          <a:xfrm>
            <a:off x="4967392" y="2773910"/>
            <a:ext cx="4285128" cy="1107996"/>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Ngập đến mái nhà con bống cũng chẳng sợ</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endParaRPr lang="en-US" sz="2200" dirty="0">
              <a:solidFill>
                <a:prstClr val="black"/>
              </a:solidFill>
            </a:endParaRPr>
          </a:p>
        </p:txBody>
      </p:sp>
      <p:sp>
        <p:nvSpPr>
          <p:cNvPr id="25" name="TextBox 24">
            <a:extLst>
              <a:ext uri="{FF2B5EF4-FFF2-40B4-BE49-F238E27FC236}">
                <a16:creationId xmlns:a16="http://schemas.microsoft.com/office/drawing/2014/main" xmlns="" id="{1D2430A3-CD95-4A69-898F-511A38BAE742}"/>
              </a:ext>
            </a:extLst>
          </p:cNvPr>
          <p:cNvSpPr txBox="1"/>
          <p:nvPr/>
        </p:nvSpPr>
        <p:spPr>
          <a:xfrm>
            <a:off x="360965" y="2826414"/>
            <a:ext cx="4285128" cy="769441"/>
          </a:xfrm>
          <a:prstGeom prst="rect">
            <a:avLst/>
          </a:prstGeom>
          <a:noFill/>
        </p:spPr>
        <p:txBody>
          <a:bodyPr wrap="square" rtlCol="0">
            <a:spAutoFit/>
          </a:bodyPr>
          <a:lstStyle/>
          <a:p>
            <a:pPr algn="just" defTabSz="685800"/>
            <a:r>
              <a:rPr lang="vi-VN" sz="2200" dirty="0" smtClean="0">
                <a:solidFill>
                  <a:prstClr val="black"/>
                </a:solidFill>
                <a:latin typeface="Times New Roman" panose="02020603050405020304" pitchFamily="18" charset="0"/>
                <a:ea typeface="Times New Roman" panose="02020603050405020304" pitchFamily="18" charset="0"/>
              </a:rPr>
              <a:t>- Cái hốc cắm sào đò ngập bủm rồi anh nhỉ?</a:t>
            </a:r>
            <a:endParaRPr lang="en-US" sz="2200" dirty="0">
              <a:solidFill>
                <a:prstClr val="black"/>
              </a:solidFill>
            </a:endParaRPr>
          </a:p>
        </p:txBody>
      </p:sp>
      <p:sp>
        <p:nvSpPr>
          <p:cNvPr id="26" name="Rectangle 25"/>
          <p:cNvSpPr/>
          <p:nvPr/>
        </p:nvSpPr>
        <p:spPr>
          <a:xfrm>
            <a:off x="611560" y="3723878"/>
            <a:ext cx="7920880" cy="1200329"/>
          </a:xfrm>
          <a:prstGeom prst="rect">
            <a:avLst/>
          </a:prstGeom>
          <a:solidFill>
            <a:schemeClr val="bg1"/>
          </a:solidFill>
          <a:ln w="28575">
            <a:solidFill>
              <a:schemeClr val="accent5">
                <a:lumMod val="75000"/>
              </a:schemeClr>
            </a:solidFill>
            <a:prstDash val="lgDash"/>
          </a:ln>
        </p:spPr>
        <p:txBody>
          <a:bodyPr wrap="square">
            <a:spAutoFit/>
          </a:bodyPr>
          <a:lstStyle/>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Mon đã trộm cá bống của bố và đem thả</a:t>
            </a:r>
          </a:p>
          <a:p>
            <a:pPr marL="342900" indent="-342900" algn="just" defTabSz="685800">
              <a:buFont typeface="Wingdings" panose="05000000000000000000" pitchFamily="2" charset="2"/>
              <a:buChar char="è"/>
            </a:pPr>
            <a:r>
              <a:rPr lang="vi-VN" sz="2400" dirty="0">
                <a:solidFill>
                  <a:srgbClr val="FF0000"/>
                </a:solidFill>
                <a:latin typeface="Times New Roman" panose="02020603050405020304" pitchFamily="18" charset="0"/>
                <a:cs typeface="Times New Roman" panose="02020603050405020304" pitchFamily="18" charset="0"/>
              </a:rPr>
              <a:t> </a:t>
            </a:r>
            <a:r>
              <a:rPr lang="vi-VN" sz="2400" dirty="0" smtClean="0">
                <a:solidFill>
                  <a:srgbClr val="FF0000"/>
                </a:solidFill>
                <a:latin typeface="Times New Roman" panose="02020603050405020304" pitchFamily="18" charset="0"/>
                <a:cs typeface="Times New Roman" panose="02020603050405020304" pitchFamily="18" charset="0"/>
              </a:rPr>
              <a:t>NT: cuộc đối thoại, những câu hỏi ngây thơ</a:t>
            </a:r>
          </a:p>
          <a:p>
            <a:pPr marL="342900" indent="-342900" algn="just" defTabSz="685800">
              <a:buFont typeface="Wingdings" panose="05000000000000000000" pitchFamily="2" charset="2"/>
              <a:buChar char="è"/>
            </a:pPr>
            <a:r>
              <a:rPr lang="vi-VN" sz="2400" dirty="0" smtClean="0">
                <a:solidFill>
                  <a:srgbClr val="FF0000"/>
                </a:solidFill>
                <a:latin typeface="Times New Roman" panose="02020603050405020304" pitchFamily="18" charset="0"/>
                <a:cs typeface="Times New Roman" panose="02020603050405020304" pitchFamily="18" charset="0"/>
              </a:rPr>
              <a:t> Mon là một cậu bé có trái tim nhân hậu</a:t>
            </a:r>
            <a:endParaRPr lang="en-US" sz="2400"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5619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barn(inVertical)">
                                      <p:cBhvr>
                                        <p:cTn id="7" dur="500"/>
                                        <p:tgtEl>
                                          <p:spTgt spid="21"/>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2"/>
                                        </p:tgtEl>
                                        <p:attrNameLst>
                                          <p:attrName>style.visibility</p:attrName>
                                        </p:attrNameLst>
                                      </p:cBhvr>
                                      <p:to>
                                        <p:strVal val="visible"/>
                                      </p:to>
                                    </p:set>
                                    <p:animEffect transition="in" filter="barn(inVertical)">
                                      <p:cBhvr>
                                        <p:cTn id="12" dur="500"/>
                                        <p:tgtEl>
                                          <p:spTgt spid="22"/>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barn(inVertical)">
                                      <p:cBhvr>
                                        <p:cTn id="17" dur="500"/>
                                        <p:tgtEl>
                                          <p:spTgt spid="2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barn(inVertical)">
                                      <p:cBhvr>
                                        <p:cTn id="22" dur="500"/>
                                        <p:tgtEl>
                                          <p:spTgt spid="25"/>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barn(inVertical)">
                                      <p:cBhvr>
                                        <p:cTn id="27" dur="500"/>
                                        <p:tgtEl>
                                          <p:spTgt spid="24"/>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P spid="24" grpId="0"/>
      <p:bldP spid="25" grpId="0"/>
      <p:bldP spid="2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414438" y="553496"/>
            <a:ext cx="6173785" cy="395616"/>
            <a:chOff x="644526" y="2766774"/>
            <a:chExt cx="16465570" cy="1054970"/>
          </a:xfrm>
        </p:grpSpPr>
        <p:sp>
          <p:nvSpPr>
            <p:cNvPr id="26" name="TextBox 25"/>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27" name="Rounded Rectangle 2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28" name="TextBox 27"/>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2" name="Picture 1"/>
          <p:cNvPicPr>
            <a:picLocks noChangeAspect="1"/>
          </p:cNvPicPr>
          <p:nvPr/>
        </p:nvPicPr>
        <p:blipFill>
          <a:blip r:embed="rId3"/>
          <a:stretch>
            <a:fillRect/>
          </a:stretch>
        </p:blipFill>
        <p:spPr>
          <a:xfrm>
            <a:off x="6291852" y="3076727"/>
            <a:ext cx="2528619" cy="1526114"/>
          </a:xfrm>
          <a:prstGeom prst="rect">
            <a:avLst/>
          </a:prstGeom>
        </p:spPr>
      </p:pic>
      <p:grpSp>
        <p:nvGrpSpPr>
          <p:cNvPr id="17" name="Group 16"/>
          <p:cNvGrpSpPr/>
          <p:nvPr/>
        </p:nvGrpSpPr>
        <p:grpSpPr>
          <a:xfrm>
            <a:off x="2884411" y="1845209"/>
            <a:ext cx="476007" cy="91440"/>
            <a:chOff x="2206694" y="1072183"/>
            <a:chExt cx="476007" cy="91440"/>
          </a:xfrm>
        </p:grpSpPr>
        <p:sp>
          <p:nvSpPr>
            <p:cNvPr id="18" name="Straight Connector 3"/>
            <p:cNvSpPr/>
            <p:nvPr/>
          </p:nvSpPr>
          <p:spPr>
            <a:xfrm>
              <a:off x="2206694"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0"/>
                <a:satOff val="0"/>
                <a:lumOff val="0"/>
                <a:alphaOff val="0"/>
              </a:schemeClr>
            </a:lnRef>
            <a:fillRef idx="0">
              <a:scrgbClr r="0" g="0" b="0"/>
            </a:fillRef>
            <a:effectRef idx="0">
              <a:scrgbClr r="0" g="0" b="0"/>
            </a:effectRef>
            <a:fontRef idx="minor">
              <a:schemeClr val="tx1">
                <a:hueOff val="0"/>
                <a:satOff val="0"/>
                <a:lumOff val="0"/>
                <a:alphaOff val="0"/>
              </a:schemeClr>
            </a:fontRef>
          </p:style>
        </p:sp>
        <p:sp>
          <p:nvSpPr>
            <p:cNvPr id="19" name="Straight Connector 4"/>
            <p:cNvSpPr/>
            <p:nvPr/>
          </p:nvSpPr>
          <p:spPr>
            <a:xfrm>
              <a:off x="2432033"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20" name="Group 19"/>
          <p:cNvGrpSpPr/>
          <p:nvPr/>
        </p:nvGrpSpPr>
        <p:grpSpPr>
          <a:xfrm>
            <a:off x="323528" y="1275606"/>
            <a:ext cx="2562683" cy="1276116"/>
            <a:chOff x="5851" y="457110"/>
            <a:chExt cx="2202643" cy="1321585"/>
          </a:xfrm>
        </p:grpSpPr>
        <p:sp>
          <p:nvSpPr>
            <p:cNvPr id="29" name="Rectangle 28"/>
            <p:cNvSpPr/>
            <p:nvPr/>
          </p:nvSpPr>
          <p:spPr>
            <a:xfrm>
              <a:off x="5851" y="457110"/>
              <a:ext cx="2202643" cy="1321585"/>
            </a:xfrm>
            <a:prstGeom prst="rect">
              <a:avLst/>
            </a:prstGeom>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30" name="Rectangle 29"/>
            <p:cNvSpPr/>
            <p:nvPr/>
          </p:nvSpPr>
          <p:spPr>
            <a:xfrm>
              <a:off x="5851"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1" name="Group 30"/>
          <p:cNvGrpSpPr/>
          <p:nvPr/>
        </p:nvGrpSpPr>
        <p:grpSpPr>
          <a:xfrm>
            <a:off x="5796136" y="1845209"/>
            <a:ext cx="476007" cy="91440"/>
            <a:chOff x="4915945" y="1072183"/>
            <a:chExt cx="476007" cy="91440"/>
          </a:xfrm>
        </p:grpSpPr>
        <p:sp>
          <p:nvSpPr>
            <p:cNvPr id="32" name="Straight Connector 7"/>
            <p:cNvSpPr/>
            <p:nvPr/>
          </p:nvSpPr>
          <p:spPr>
            <a:xfrm>
              <a:off x="4915945" y="1072183"/>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3750088"/>
                <a:satOff val="-5627"/>
                <a:lumOff val="-915"/>
                <a:alphaOff val="0"/>
              </a:schemeClr>
            </a:lnRef>
            <a:fillRef idx="0">
              <a:scrgbClr r="0" g="0" b="0"/>
            </a:fillRef>
            <a:effectRef idx="0">
              <a:scrgbClr r="0" g="0" b="0"/>
            </a:effectRef>
            <a:fontRef idx="minor">
              <a:schemeClr val="tx1">
                <a:hueOff val="0"/>
                <a:satOff val="0"/>
                <a:lumOff val="0"/>
                <a:alphaOff val="0"/>
              </a:schemeClr>
            </a:fontRef>
          </p:style>
        </p:sp>
        <p:sp>
          <p:nvSpPr>
            <p:cNvPr id="33" name="Straight Connector 8"/>
            <p:cNvSpPr/>
            <p:nvPr/>
          </p:nvSpPr>
          <p:spPr>
            <a:xfrm>
              <a:off x="5141284" y="1115370"/>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34" name="Group 33"/>
          <p:cNvGrpSpPr/>
          <p:nvPr/>
        </p:nvGrpSpPr>
        <p:grpSpPr>
          <a:xfrm>
            <a:off x="3392819" y="1275606"/>
            <a:ext cx="2619587" cy="1276116"/>
            <a:chOff x="2715102" y="457110"/>
            <a:chExt cx="2202643" cy="1321585"/>
          </a:xfrm>
        </p:grpSpPr>
        <p:sp>
          <p:nvSpPr>
            <p:cNvPr id="35" name="Rectangle 34"/>
            <p:cNvSpPr/>
            <p:nvPr/>
          </p:nvSpPr>
          <p:spPr>
            <a:xfrm>
              <a:off x="2715102" y="457110"/>
              <a:ext cx="2202643" cy="1321585"/>
            </a:xfrm>
            <a:prstGeom prst="rect">
              <a:avLst/>
            </a:prstGeom>
          </p:spPr>
          <p:style>
            <a:lnRef idx="2">
              <a:schemeClr val="lt1">
                <a:hueOff val="0"/>
                <a:satOff val="0"/>
                <a:lumOff val="0"/>
                <a:alphaOff val="0"/>
              </a:schemeClr>
            </a:lnRef>
            <a:fillRef idx="1">
              <a:schemeClr val="accent3">
                <a:hueOff val="2812566"/>
                <a:satOff val="-4220"/>
                <a:lumOff val="-686"/>
                <a:alphaOff val="0"/>
              </a:schemeClr>
            </a:fillRef>
            <a:effectRef idx="0">
              <a:schemeClr val="accent3">
                <a:hueOff val="2812566"/>
                <a:satOff val="-4220"/>
                <a:lumOff val="-686"/>
                <a:alphaOff val="0"/>
              </a:schemeClr>
            </a:effectRef>
            <a:fontRef idx="minor">
              <a:schemeClr val="lt1"/>
            </a:fontRef>
          </p:style>
        </p:sp>
        <p:sp>
          <p:nvSpPr>
            <p:cNvPr id="36" name="Rectangle 35"/>
            <p:cNvSpPr/>
            <p:nvPr/>
          </p:nvSpPr>
          <p:spPr>
            <a:xfrm>
              <a:off x="2715102"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37" name="Group 36"/>
          <p:cNvGrpSpPr/>
          <p:nvPr/>
        </p:nvGrpSpPr>
        <p:grpSpPr>
          <a:xfrm>
            <a:off x="1784889" y="2549922"/>
            <a:ext cx="5418502" cy="476007"/>
            <a:chOff x="1107172" y="1776896"/>
            <a:chExt cx="5418502" cy="476007"/>
          </a:xfrm>
        </p:grpSpPr>
        <p:sp>
          <p:nvSpPr>
            <p:cNvPr id="38" name="Straight Connector 11"/>
            <p:cNvSpPr/>
            <p:nvPr/>
          </p:nvSpPr>
          <p:spPr>
            <a:xfrm>
              <a:off x="1107172" y="1776896"/>
              <a:ext cx="5418502" cy="476007"/>
            </a:xfrm>
            <a:custGeom>
              <a:avLst/>
              <a:gdLst/>
              <a:ahLst/>
              <a:cxnLst/>
              <a:rect l="0" t="0" r="0" b="0"/>
              <a:pathLst>
                <a:path>
                  <a:moveTo>
                    <a:pt x="5418502" y="0"/>
                  </a:moveTo>
                  <a:lnTo>
                    <a:pt x="5418502" y="255103"/>
                  </a:lnTo>
                  <a:lnTo>
                    <a:pt x="0" y="255103"/>
                  </a:lnTo>
                  <a:lnTo>
                    <a:pt x="0" y="476007"/>
                  </a:lnTo>
                </a:path>
              </a:pathLst>
            </a:custGeom>
            <a:noFill/>
            <a:ln w="28575">
              <a:tailEnd type="arrow"/>
            </a:ln>
          </p:spPr>
          <p:style>
            <a:lnRef idx="1">
              <a:schemeClr val="accent3">
                <a:hueOff val="7500176"/>
                <a:satOff val="-11253"/>
                <a:lumOff val="-1830"/>
                <a:alphaOff val="0"/>
              </a:schemeClr>
            </a:lnRef>
            <a:fillRef idx="0">
              <a:scrgbClr r="0" g="0" b="0"/>
            </a:fillRef>
            <a:effectRef idx="0">
              <a:scrgbClr r="0" g="0" b="0"/>
            </a:effectRef>
            <a:fontRef idx="minor">
              <a:schemeClr val="tx1">
                <a:hueOff val="0"/>
                <a:satOff val="0"/>
                <a:lumOff val="0"/>
                <a:alphaOff val="0"/>
              </a:schemeClr>
            </a:fontRef>
          </p:style>
        </p:sp>
        <p:sp>
          <p:nvSpPr>
            <p:cNvPr id="39" name="Straight Connector 12"/>
            <p:cNvSpPr/>
            <p:nvPr/>
          </p:nvSpPr>
          <p:spPr>
            <a:xfrm>
              <a:off x="3680370" y="2012366"/>
              <a:ext cx="272106"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0" name="Group 39"/>
          <p:cNvGrpSpPr/>
          <p:nvPr/>
        </p:nvGrpSpPr>
        <p:grpSpPr>
          <a:xfrm>
            <a:off x="6304544" y="1275606"/>
            <a:ext cx="2515928" cy="1276116"/>
            <a:chOff x="5424353" y="457110"/>
            <a:chExt cx="2202643" cy="1321585"/>
          </a:xfrm>
        </p:grpSpPr>
        <p:sp>
          <p:nvSpPr>
            <p:cNvPr id="41" name="Rectangle 40"/>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42" name="Rectangle 41"/>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43" name="Group 42"/>
          <p:cNvGrpSpPr/>
          <p:nvPr/>
        </p:nvGrpSpPr>
        <p:grpSpPr>
          <a:xfrm>
            <a:off x="2884411" y="3673402"/>
            <a:ext cx="476007" cy="91440"/>
            <a:chOff x="2206694" y="2900376"/>
            <a:chExt cx="476007" cy="91440"/>
          </a:xfrm>
        </p:grpSpPr>
        <p:sp>
          <p:nvSpPr>
            <p:cNvPr id="44" name="Straight Connector 15"/>
            <p:cNvSpPr/>
            <p:nvPr/>
          </p:nvSpPr>
          <p:spPr>
            <a:xfrm>
              <a:off x="2206694" y="2900376"/>
              <a:ext cx="476007" cy="91440"/>
            </a:xfrm>
            <a:custGeom>
              <a:avLst/>
              <a:gdLst/>
              <a:ahLst/>
              <a:cxnLst/>
              <a:rect l="0" t="0" r="0" b="0"/>
              <a:pathLst>
                <a:path>
                  <a:moveTo>
                    <a:pt x="0" y="45720"/>
                  </a:moveTo>
                  <a:lnTo>
                    <a:pt x="476007" y="45720"/>
                  </a:lnTo>
                </a:path>
              </a:pathLst>
            </a:custGeom>
            <a:noFill/>
            <a:ln w="28575">
              <a:tailEnd type="arrow"/>
            </a:ln>
          </p:spPr>
          <p:style>
            <a:lnRef idx="1">
              <a:schemeClr val="accent3">
                <a:hueOff val="11250264"/>
                <a:satOff val="-16880"/>
                <a:lumOff val="-2745"/>
                <a:alphaOff val="0"/>
              </a:schemeClr>
            </a:lnRef>
            <a:fillRef idx="0">
              <a:scrgbClr r="0" g="0" b="0"/>
            </a:fillRef>
            <a:effectRef idx="0">
              <a:scrgbClr r="0" g="0" b="0"/>
            </a:effectRef>
            <a:fontRef idx="minor">
              <a:schemeClr val="tx1">
                <a:hueOff val="0"/>
                <a:satOff val="0"/>
                <a:lumOff val="0"/>
                <a:alphaOff val="0"/>
              </a:schemeClr>
            </a:fontRef>
          </p:style>
        </p:sp>
        <p:sp>
          <p:nvSpPr>
            <p:cNvPr id="45" name="Straight Connector 16"/>
            <p:cNvSpPr/>
            <p:nvPr/>
          </p:nvSpPr>
          <p:spPr>
            <a:xfrm>
              <a:off x="2432033" y="2943563"/>
              <a:ext cx="25330" cy="5066"/>
            </a:xfrm>
            <a:prstGeom prst="rect">
              <a:avLst/>
            </a:prstGeom>
            <a:ln w="28575"/>
          </p:spPr>
          <p:style>
            <a:lnRef idx="0">
              <a:scrgbClr r="0" g="0" b="0"/>
            </a:lnRef>
            <a:fillRef idx="0">
              <a:scrgbClr r="0" g="0" b="0"/>
            </a:fillRef>
            <a:effectRef idx="0">
              <a:scrgbClr r="0" g="0" b="0"/>
            </a:effectRef>
            <a:fontRef idx="minor">
              <a:schemeClr val="tx1">
                <a:hueOff val="0"/>
                <a:satOff val="0"/>
                <a:lumOff val="0"/>
                <a:alphaOff val="0"/>
              </a:schemeClr>
            </a:fontRef>
          </p:style>
          <p:txBody>
            <a:bodyPr spcFirstLastPara="0" vert="horz" wrap="square" lIns="12700" tIns="0" rIns="12700" bIns="0" numCol="1" spcCol="1270" anchor="ctr" anchorCtr="0">
              <a:noAutofit/>
            </a:bodyPr>
            <a:lstStyle/>
            <a:p>
              <a:pPr lvl="0" algn="ctr" defTabSz="222250">
                <a:lnSpc>
                  <a:spcPct val="90000"/>
                </a:lnSpc>
                <a:spcBef>
                  <a:spcPct val="0"/>
                </a:spcBef>
                <a:spcAft>
                  <a:spcPct val="35000"/>
                </a:spcAft>
              </a:pPr>
              <a:endParaRPr lang="en-US" sz="500" kern="1200"/>
            </a:p>
          </p:txBody>
        </p:sp>
      </p:grpSp>
      <p:grpSp>
        <p:nvGrpSpPr>
          <p:cNvPr id="46" name="Group 45"/>
          <p:cNvGrpSpPr/>
          <p:nvPr/>
        </p:nvGrpSpPr>
        <p:grpSpPr>
          <a:xfrm>
            <a:off x="323528" y="3058329"/>
            <a:ext cx="2562683" cy="1585720"/>
            <a:chOff x="5851" y="2285303"/>
            <a:chExt cx="2202643" cy="1321585"/>
          </a:xfrm>
        </p:grpSpPr>
        <p:sp>
          <p:nvSpPr>
            <p:cNvPr id="47" name="Rectangle 46"/>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48" name="Rectangle 47"/>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grpSp>
        <p:nvGrpSpPr>
          <p:cNvPr id="49" name="Group 48"/>
          <p:cNvGrpSpPr/>
          <p:nvPr/>
        </p:nvGrpSpPr>
        <p:grpSpPr>
          <a:xfrm>
            <a:off x="3392820" y="3058329"/>
            <a:ext cx="2653986" cy="1585720"/>
            <a:chOff x="2715102" y="2285303"/>
            <a:chExt cx="2202643" cy="1321585"/>
          </a:xfrm>
        </p:grpSpPr>
        <p:sp>
          <p:nvSpPr>
            <p:cNvPr id="50" name="Rectangle 49"/>
            <p:cNvSpPr/>
            <p:nvPr/>
          </p:nvSpPr>
          <p:spPr>
            <a:xfrm>
              <a:off x="2715102" y="2285303"/>
              <a:ext cx="2202643" cy="1321585"/>
            </a:xfrm>
            <a:prstGeom prst="rect">
              <a:avLst/>
            </a:prstGeom>
          </p:spPr>
          <p:style>
            <a:lnRef idx="2">
              <a:schemeClr val="lt1">
                <a:hueOff val="0"/>
                <a:satOff val="0"/>
                <a:lumOff val="0"/>
                <a:alphaOff val="0"/>
              </a:schemeClr>
            </a:lnRef>
            <a:fillRef idx="1">
              <a:schemeClr val="accent3">
                <a:hueOff val="11250264"/>
                <a:satOff val="-16880"/>
                <a:lumOff val="-2745"/>
                <a:alphaOff val="0"/>
              </a:schemeClr>
            </a:fillRef>
            <a:effectRef idx="0">
              <a:schemeClr val="accent3">
                <a:hueOff val="11250264"/>
                <a:satOff val="-16880"/>
                <a:lumOff val="-2745"/>
                <a:alphaOff val="0"/>
              </a:schemeClr>
            </a:effectRef>
            <a:fontRef idx="minor">
              <a:schemeClr val="lt1"/>
            </a:fontRef>
          </p:style>
        </p:sp>
        <p:sp>
          <p:nvSpPr>
            <p:cNvPr id="51" name="Rectangle 50"/>
            <p:cNvSpPr/>
            <p:nvPr/>
          </p:nvSpPr>
          <p:spPr>
            <a:xfrm>
              <a:off x="2715102"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52" name="Rectangle 51"/>
          <p:cNvSpPr/>
          <p:nvPr/>
        </p:nvSpPr>
        <p:spPr>
          <a:xfrm>
            <a:off x="842464" y="1549888"/>
            <a:ext cx="249416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Thời gian</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3" name="Rectangle 52"/>
          <p:cNvSpPr/>
          <p:nvPr/>
        </p:nvSpPr>
        <p:spPr>
          <a:xfrm>
            <a:off x="3501923" y="1456405"/>
            <a:ext cx="2373483" cy="830997"/>
          </a:xfrm>
          <a:prstGeom prst="rect">
            <a:avLst/>
          </a:prstGeom>
        </p:spPr>
        <p:txBody>
          <a:bodyPr wrap="square">
            <a:spAutoFit/>
          </a:bodyPr>
          <a:lstStyle/>
          <a:p>
            <a:r>
              <a:rPr lang="vi-VN" sz="2400" dirty="0" smtClean="0">
                <a:solidFill>
                  <a:schemeClr val="bg1"/>
                </a:solidFill>
                <a:latin typeface="Times New Roman" panose="02020603050405020304" pitchFamily="18" charset="0"/>
                <a:cs typeface="Times New Roman" panose="02020603050405020304" pitchFamily="18" charset="0"/>
              </a:rPr>
              <a:t>Khung cảnh bãi sông</a:t>
            </a:r>
            <a:endParaRPr lang="en-US" sz="2400" dirty="0">
              <a:solidFill>
                <a:schemeClr val="bg1"/>
              </a:solidFill>
              <a:latin typeface="Times New Roman" panose="02020603050405020304" pitchFamily="18" charset="0"/>
              <a:cs typeface="Times New Roman" panose="02020603050405020304" pitchFamily="18" charset="0"/>
            </a:endParaRPr>
          </a:p>
        </p:txBody>
      </p:sp>
      <p:sp>
        <p:nvSpPr>
          <p:cNvPr id="54" name="Rectangle 53"/>
          <p:cNvSpPr/>
          <p:nvPr/>
        </p:nvSpPr>
        <p:spPr>
          <a:xfrm>
            <a:off x="6281212" y="1398958"/>
            <a:ext cx="2539260" cy="1200329"/>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55" name="Rectangle 54"/>
          <p:cNvSpPr/>
          <p:nvPr/>
        </p:nvSpPr>
        <p:spPr>
          <a:xfrm>
            <a:off x="388382" y="3162583"/>
            <a:ext cx="2476322" cy="1508105"/>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
        <p:nvSpPr>
          <p:cNvPr id="56" name="Rectangle 55"/>
          <p:cNvSpPr/>
          <p:nvPr/>
        </p:nvSpPr>
        <p:spPr>
          <a:xfrm>
            <a:off x="3991796" y="3485748"/>
            <a:ext cx="2585925" cy="461665"/>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Nhận xét</a:t>
            </a:r>
            <a:endParaRPr lang="vi-VN" sz="2400" dirty="0">
              <a:solidFill>
                <a:schemeClr val="bg1"/>
              </a:solidFill>
              <a:latin typeface="Times New Roman" panose="02020603050405020304" pitchFamily="18" charset="0"/>
              <a:cs typeface="Times New Roman" panose="02020603050405020304" pitchFamily="18" charset="0"/>
            </a:endParaRPr>
          </a:p>
        </p:txBody>
      </p:sp>
      <p:grpSp>
        <p:nvGrpSpPr>
          <p:cNvPr id="57" name="Group 56"/>
          <p:cNvGrpSpPr/>
          <p:nvPr/>
        </p:nvGrpSpPr>
        <p:grpSpPr>
          <a:xfrm>
            <a:off x="107572" y="181978"/>
            <a:ext cx="7146789" cy="369332"/>
            <a:chOff x="-178462" y="1828800"/>
            <a:chExt cx="19060588" cy="984870"/>
          </a:xfrm>
        </p:grpSpPr>
        <p:sp>
          <p:nvSpPr>
            <p:cNvPr id="58" name="Round Same Side Corner Rectangle 57"/>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59" name="TextBox 58"/>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0" name="TextBox 59"/>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3670945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16" presetClass="entr" presetSubtype="21" fill="hold"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barn(inVertical)">
                                      <p:cBhvr>
                                        <p:cTn id="10" dur="500"/>
                                        <p:tgtEl>
                                          <p:spTgt spid="20"/>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barn(inVertical)">
                                      <p:cBhvr>
                                        <p:cTn id="15" dur="500"/>
                                        <p:tgtEl>
                                          <p:spTgt spid="17"/>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inVertical)">
                                      <p:cBhvr>
                                        <p:cTn id="18" dur="500"/>
                                        <p:tgtEl>
                                          <p:spTgt spid="53"/>
                                        </p:tgtEl>
                                      </p:cBhvr>
                                    </p:animEffect>
                                  </p:childTnLst>
                                </p:cTn>
                              </p:par>
                              <p:par>
                                <p:cTn id="19" presetID="16" presetClass="entr" presetSubtype="21"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barn(inVertical)">
                                      <p:cBhvr>
                                        <p:cTn id="21" dur="500"/>
                                        <p:tgtEl>
                                          <p:spTgt spid="34"/>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31"/>
                                        </p:tgtEl>
                                        <p:attrNameLst>
                                          <p:attrName>style.visibility</p:attrName>
                                        </p:attrNameLst>
                                      </p:cBhvr>
                                      <p:to>
                                        <p:strVal val="visible"/>
                                      </p:to>
                                    </p:set>
                                    <p:animEffect transition="in" filter="barn(inVertical)">
                                      <p:cBhvr>
                                        <p:cTn id="26" dur="500"/>
                                        <p:tgtEl>
                                          <p:spTgt spid="31"/>
                                        </p:tgtEl>
                                      </p:cBhvr>
                                    </p:animEffect>
                                  </p:childTnLst>
                                </p:cTn>
                              </p:par>
                              <p:par>
                                <p:cTn id="27" presetID="16" presetClass="entr" presetSubtype="21" fill="hold" grpId="0" nodeType="withEffect">
                                  <p:stCondLst>
                                    <p:cond delay="0"/>
                                  </p:stCondLst>
                                  <p:childTnLst>
                                    <p:set>
                                      <p:cBhvr>
                                        <p:cTn id="28" dur="1" fill="hold">
                                          <p:stCondLst>
                                            <p:cond delay="0"/>
                                          </p:stCondLst>
                                        </p:cTn>
                                        <p:tgtEl>
                                          <p:spTgt spid="54"/>
                                        </p:tgtEl>
                                        <p:attrNameLst>
                                          <p:attrName>style.visibility</p:attrName>
                                        </p:attrNameLst>
                                      </p:cBhvr>
                                      <p:to>
                                        <p:strVal val="visible"/>
                                      </p:to>
                                    </p:set>
                                    <p:animEffect transition="in" filter="barn(inVertical)">
                                      <p:cBhvr>
                                        <p:cTn id="29" dur="500"/>
                                        <p:tgtEl>
                                          <p:spTgt spid="54"/>
                                        </p:tgtEl>
                                      </p:cBhvr>
                                    </p:animEffect>
                                  </p:childTnLst>
                                </p:cTn>
                              </p:par>
                              <p:par>
                                <p:cTn id="30" presetID="16" presetClass="entr" presetSubtype="21" fill="hold" nodeType="withEffect">
                                  <p:stCondLst>
                                    <p:cond delay="0"/>
                                  </p:stCondLst>
                                  <p:childTnLst>
                                    <p:set>
                                      <p:cBhvr>
                                        <p:cTn id="31" dur="1" fill="hold">
                                          <p:stCondLst>
                                            <p:cond delay="0"/>
                                          </p:stCondLst>
                                        </p:cTn>
                                        <p:tgtEl>
                                          <p:spTgt spid="40"/>
                                        </p:tgtEl>
                                        <p:attrNameLst>
                                          <p:attrName>style.visibility</p:attrName>
                                        </p:attrNameLst>
                                      </p:cBhvr>
                                      <p:to>
                                        <p:strVal val="visible"/>
                                      </p:to>
                                    </p:set>
                                    <p:animEffect transition="in" filter="barn(inVertical)">
                                      <p:cBhvr>
                                        <p:cTn id="32" dur="500"/>
                                        <p:tgtEl>
                                          <p:spTgt spid="40"/>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barn(inVertical)">
                                      <p:cBhvr>
                                        <p:cTn id="37" dur="500"/>
                                        <p:tgtEl>
                                          <p:spTgt spid="37"/>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barn(inVertical)">
                                      <p:cBhvr>
                                        <p:cTn id="40" dur="500"/>
                                        <p:tgtEl>
                                          <p:spTgt spid="55"/>
                                        </p:tgtEl>
                                      </p:cBhvr>
                                    </p:animEffect>
                                  </p:childTnLst>
                                </p:cTn>
                              </p:par>
                              <p:par>
                                <p:cTn id="41" presetID="16" presetClass="entr" presetSubtype="21" fill="hold" nodeType="withEffect">
                                  <p:stCondLst>
                                    <p:cond delay="0"/>
                                  </p:stCondLst>
                                  <p:childTnLst>
                                    <p:set>
                                      <p:cBhvr>
                                        <p:cTn id="42" dur="1" fill="hold">
                                          <p:stCondLst>
                                            <p:cond delay="0"/>
                                          </p:stCondLst>
                                        </p:cTn>
                                        <p:tgtEl>
                                          <p:spTgt spid="46"/>
                                        </p:tgtEl>
                                        <p:attrNameLst>
                                          <p:attrName>style.visibility</p:attrName>
                                        </p:attrNameLst>
                                      </p:cBhvr>
                                      <p:to>
                                        <p:strVal val="visible"/>
                                      </p:to>
                                    </p:set>
                                    <p:animEffect transition="in" filter="barn(inVertical)">
                                      <p:cBhvr>
                                        <p:cTn id="43" dur="500"/>
                                        <p:tgtEl>
                                          <p:spTgt spid="46"/>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nodeType="clickEffect">
                                  <p:stCondLst>
                                    <p:cond delay="0"/>
                                  </p:stCondLst>
                                  <p:childTnLst>
                                    <p:set>
                                      <p:cBhvr>
                                        <p:cTn id="47" dur="1" fill="hold">
                                          <p:stCondLst>
                                            <p:cond delay="0"/>
                                          </p:stCondLst>
                                        </p:cTn>
                                        <p:tgtEl>
                                          <p:spTgt spid="43"/>
                                        </p:tgtEl>
                                        <p:attrNameLst>
                                          <p:attrName>style.visibility</p:attrName>
                                        </p:attrNameLst>
                                      </p:cBhvr>
                                      <p:to>
                                        <p:strVal val="visible"/>
                                      </p:to>
                                    </p:set>
                                    <p:animEffect transition="in" filter="barn(inVertical)">
                                      <p:cBhvr>
                                        <p:cTn id="48" dur="500"/>
                                        <p:tgtEl>
                                          <p:spTgt spid="43"/>
                                        </p:tgtEl>
                                      </p:cBhvr>
                                    </p:animEffect>
                                  </p:childTnLst>
                                </p:cTn>
                              </p:par>
                              <p:par>
                                <p:cTn id="49" presetID="16" presetClass="entr" presetSubtype="21" fill="hold" nodeType="withEffect">
                                  <p:stCondLst>
                                    <p:cond delay="0"/>
                                  </p:stCondLst>
                                  <p:childTnLst>
                                    <p:set>
                                      <p:cBhvr>
                                        <p:cTn id="50" dur="1" fill="hold">
                                          <p:stCondLst>
                                            <p:cond delay="0"/>
                                          </p:stCondLst>
                                        </p:cTn>
                                        <p:tgtEl>
                                          <p:spTgt spid="49"/>
                                        </p:tgtEl>
                                        <p:attrNameLst>
                                          <p:attrName>style.visibility</p:attrName>
                                        </p:attrNameLst>
                                      </p:cBhvr>
                                      <p:to>
                                        <p:strVal val="visible"/>
                                      </p:to>
                                    </p:set>
                                    <p:animEffect transition="in" filter="barn(inVertical)">
                                      <p:cBhvr>
                                        <p:cTn id="51" dur="500"/>
                                        <p:tgtEl>
                                          <p:spTgt spid="49"/>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56"/>
                                        </p:tgtEl>
                                        <p:attrNameLst>
                                          <p:attrName>style.visibility</p:attrName>
                                        </p:attrNameLst>
                                      </p:cBhvr>
                                      <p:to>
                                        <p:strVal val="visible"/>
                                      </p:to>
                                    </p:set>
                                    <p:animEffect transition="in" filter="barn(inVertical)">
                                      <p:cBhvr>
                                        <p:cTn id="54"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P spid="55" grpId="0"/>
      <p:bldP spid="5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330" y="1219200"/>
            <a:ext cx="9144000" cy="3935356"/>
          </a:xfrm>
          <a:prstGeom prst="rect">
            <a:avLst/>
          </a:prstGeom>
        </p:spPr>
      </p:pic>
      <p:sp>
        <p:nvSpPr>
          <p:cNvPr id="8" name="Rectangle 7"/>
          <p:cNvSpPr/>
          <p:nvPr/>
        </p:nvSpPr>
        <p:spPr>
          <a:xfrm>
            <a:off x="5436096" y="757535"/>
            <a:ext cx="3244192" cy="461665"/>
          </a:xfrm>
          <a:prstGeom prst="rect">
            <a:avLst/>
          </a:prstGeom>
        </p:spPr>
        <p:txBody>
          <a:bodyPr wrap="square">
            <a:spAutoFit/>
          </a:bodyPr>
          <a:lstStyle/>
          <a:p>
            <a:pPr algn="just"/>
            <a:r>
              <a:rPr lang="vi-VN" sz="2400" dirty="0" smtClean="0">
                <a:solidFill>
                  <a:prstClr val="black"/>
                </a:solidFill>
                <a:latin typeface="Times New Roman" panose="02020603050405020304" pitchFamily="18" charset="0"/>
                <a:ea typeface="MingLiU" panose="02020509000000000000" pitchFamily="49" charset="-120"/>
              </a:rPr>
              <a:t>- Nguyễn Quang Thiều-</a:t>
            </a:r>
            <a:endParaRPr lang="vi-VN" sz="2400" dirty="0">
              <a:solidFill>
                <a:prstClr val="black"/>
              </a:solidFill>
              <a:latin typeface="Times New Roman" panose="02020603050405020304" pitchFamily="18" charset="0"/>
              <a:ea typeface="MingLiU" panose="02020509000000000000" pitchFamily="49" charset="-120"/>
            </a:endParaRPr>
          </a:p>
        </p:txBody>
      </p:sp>
      <p:pic>
        <p:nvPicPr>
          <p:cNvPr id="6" name="Picture 5"/>
          <p:cNvPicPr>
            <a:picLocks noChangeAspect="1"/>
          </p:cNvPicPr>
          <p:nvPr/>
        </p:nvPicPr>
        <p:blipFill>
          <a:blip r:embed="rId4"/>
          <a:stretch>
            <a:fillRect/>
          </a:stretch>
        </p:blipFill>
        <p:spPr>
          <a:xfrm>
            <a:off x="2123728" y="-92546"/>
            <a:ext cx="5291787" cy="1457070"/>
          </a:xfrm>
          <a:prstGeom prst="rect">
            <a:avLst/>
          </a:prstGeom>
        </p:spPr>
      </p:pic>
    </p:spTree>
    <p:extLst>
      <p:ext uri="{BB962C8B-B14F-4D97-AF65-F5344CB8AC3E}">
        <p14:creationId xmlns:p14="http://schemas.microsoft.com/office/powerpoint/2010/main" val="22305964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xmlns=""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9512" y="1195099"/>
            <a:ext cx="4328831" cy="3608899"/>
          </a:xfrm>
          <a:prstGeom prst="rect">
            <a:avLst/>
          </a:prstGeom>
          <a:ln>
            <a:noFill/>
          </a:ln>
          <a:effectLst>
            <a:softEdge rad="112500"/>
          </a:effectLst>
        </p:spPr>
      </p:pic>
      <p:sp>
        <p:nvSpPr>
          <p:cNvPr id="58" name="TextBox 57">
            <a:extLst>
              <a:ext uri="{FF2B5EF4-FFF2-40B4-BE49-F238E27FC236}">
                <a16:creationId xmlns:a16="http://schemas.microsoft.com/office/drawing/2014/main" xmlns="" id="{1B67A656-7F8C-4D6A-9918-406B6B4D3780}"/>
              </a:ext>
            </a:extLst>
          </p:cNvPr>
          <p:cNvSpPr txBox="1"/>
          <p:nvPr/>
        </p:nvSpPr>
        <p:spPr>
          <a:xfrm>
            <a:off x="4860032" y="1800780"/>
            <a:ext cx="3951236" cy="646331"/>
          </a:xfrm>
          <a:prstGeom prst="rect">
            <a:avLst/>
          </a:prstGeom>
          <a:noFill/>
        </p:spPr>
        <p:txBody>
          <a:bodyPr wrap="square">
            <a:spAutoFit/>
          </a:bodyPr>
          <a:lstStyle/>
          <a:p>
            <a:pPr defTabSz="685800">
              <a:lnSpc>
                <a:spcPct val="150000"/>
              </a:lnSpc>
            </a:pPr>
            <a:r>
              <a:rPr lang="vi-VN" sz="2400" dirty="0" smtClean="0">
                <a:solidFill>
                  <a:prstClr val="black"/>
                </a:solidFill>
                <a:latin typeface="Times New Roman" panose="02020603050405020304" pitchFamily="18" charset="0"/>
                <a:ea typeface="Times New Roman" panose="02020603050405020304" pitchFamily="18" charset="0"/>
              </a:rPr>
              <a:t>V</a:t>
            </a:r>
            <a:r>
              <a:rPr lang="en-US" sz="2400" dirty="0" err="1" smtClean="0">
                <a:solidFill>
                  <a:prstClr val="black"/>
                </a:solidFill>
                <a:latin typeface="Times New Roman" panose="02020603050405020304" pitchFamily="18" charset="0"/>
                <a:ea typeface="Times New Roman" panose="02020603050405020304" pitchFamily="18" charset="0"/>
              </a:rPr>
              <a:t>ào</a:t>
            </a:r>
            <a:r>
              <a:rPr lang="en-US" sz="2400" dirty="0" smtClean="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buổi</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sáng</a:t>
            </a:r>
            <a:r>
              <a:rPr lang="en-US" sz="2400" dirty="0">
                <a:solidFill>
                  <a:prstClr val="black"/>
                </a:solidFill>
                <a:latin typeface="Times New Roman" panose="02020603050405020304" pitchFamily="18" charset="0"/>
                <a:ea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rPr>
              <a:t>bình</a:t>
            </a:r>
            <a:r>
              <a:rPr lang="en-US" sz="2400" dirty="0">
                <a:solidFill>
                  <a:prstClr val="black"/>
                </a:solidFill>
                <a:latin typeface="Times New Roman" panose="02020603050405020304" pitchFamily="18" charset="0"/>
                <a:ea typeface="Times New Roman" panose="02020603050405020304" pitchFamily="18" charset="0"/>
              </a:rPr>
              <a:t> minh.</a:t>
            </a:r>
          </a:p>
        </p:txBody>
      </p:sp>
      <p:sp>
        <p:nvSpPr>
          <p:cNvPr id="59" name="TextBox 58">
            <a:extLst>
              <a:ext uri="{FF2B5EF4-FFF2-40B4-BE49-F238E27FC236}">
                <a16:creationId xmlns:a16="http://schemas.microsoft.com/office/drawing/2014/main" xmlns="" id="{269BC336-CBA5-4BB2-B4CD-D44DEFF10226}"/>
              </a:ext>
            </a:extLst>
          </p:cNvPr>
          <p:cNvSpPr txBox="1"/>
          <p:nvPr/>
        </p:nvSpPr>
        <p:spPr>
          <a:xfrm>
            <a:off x="4860032" y="3379146"/>
            <a:ext cx="3891765" cy="1200329"/>
          </a:xfrm>
          <a:prstGeom prst="rect">
            <a:avLst/>
          </a:prstGeom>
          <a:noFill/>
        </p:spPr>
        <p:txBody>
          <a:bodyPr wrap="square">
            <a:spAutoFit/>
          </a:bodyPr>
          <a:lstStyle/>
          <a:p>
            <a:pPr algn="just" defTabSz="685800"/>
            <a:r>
              <a:rPr lang="en-US" sz="2400" dirty="0" err="1">
                <a:solidFill>
                  <a:prstClr val="black"/>
                </a:solidFill>
                <a:latin typeface="Times New Roman" panose="02020603050405020304" pitchFamily="18" charset="0"/>
                <a:cs typeface="Times New Roman" panose="02020603050405020304" pitchFamily="18" charset="0"/>
              </a:rPr>
              <a:t>Dòng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nước</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khổng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lồ</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nuốt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chửng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phần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còn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lại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cuối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cùng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dải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cát</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en-US" sz="2400" dirty="0" smtClean="0">
                <a:solidFill>
                  <a:prstClr val="white"/>
                </a:solidFill>
                <a:latin typeface="Times New Roman" panose="02020603050405020304" pitchFamily="18" charset="0"/>
                <a:cs typeface="Times New Roman" panose="02020603050405020304" pitchFamily="18" charset="0"/>
              </a:rPr>
              <a:t> </a:t>
            </a:r>
            <a:r>
              <a:rPr lang="vi-VN" sz="2400" dirty="0">
                <a:solidFill>
                  <a:prstClr val="white"/>
                </a:solidFill>
                <a:latin typeface="Times New Roman" panose="02020603050405020304" pitchFamily="18" charset="0"/>
                <a:cs typeface="Times New Roman" panose="02020603050405020304" pitchFamily="18" charset="0"/>
              </a:rPr>
              <a:t>T</a:t>
            </a:r>
            <a:r>
              <a:rPr lang="vi-VN" sz="2400" dirty="0" smtClean="0">
                <a:solidFill>
                  <a:prstClr val="white"/>
                </a:solidFill>
                <a:latin typeface="Times New Roman" panose="02020603050405020304" pitchFamily="18" charset="0"/>
                <a:cs typeface="Times New Roman" panose="02020603050405020304" pitchFamily="18" charset="0"/>
              </a:rPr>
              <a:t>hời gian</a:t>
            </a:r>
            <a:endParaRPr lang="vi-VN" sz="2400" dirty="0">
              <a:solidFill>
                <a:prstClr val="white"/>
              </a:solidFill>
              <a:latin typeface="Times New Roman" panose="02020603050405020304" pitchFamily="18" charset="0"/>
              <a:cs typeface="Times New Roman" panose="02020603050405020304" pitchFamily="18" charset="0"/>
            </a:endParaRPr>
          </a:p>
        </p:txBody>
      </p:sp>
      <p:sp>
        <p:nvSpPr>
          <p:cNvPr id="61" name="Rectangle 60"/>
          <p:cNvSpPr/>
          <p:nvPr/>
        </p:nvSpPr>
        <p:spPr>
          <a:xfrm>
            <a:off x="4860032" y="2728061"/>
            <a:ext cx="3024336"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Khung cảnh bãi sông</a:t>
            </a:r>
            <a:endParaRPr lang="vi-VN" sz="2400" dirty="0">
              <a:solidFill>
                <a:prstClr val="white"/>
              </a:solidFill>
              <a:latin typeface="Times New Roman" panose="02020603050405020304" pitchFamily="18" charset="0"/>
              <a:cs typeface="Times New Roman" panose="02020603050405020304" pitchFamily="18" charset="0"/>
            </a:endParaRPr>
          </a:p>
        </p:txBody>
      </p:sp>
      <p:grpSp>
        <p:nvGrpSpPr>
          <p:cNvPr id="66" name="Group 65"/>
          <p:cNvGrpSpPr/>
          <p:nvPr/>
        </p:nvGrpSpPr>
        <p:grpSpPr>
          <a:xfrm>
            <a:off x="414438" y="553496"/>
            <a:ext cx="6173785" cy="395616"/>
            <a:chOff x="644526" y="2766774"/>
            <a:chExt cx="16465570" cy="1054970"/>
          </a:xfrm>
        </p:grpSpPr>
        <p:sp>
          <p:nvSpPr>
            <p:cNvPr id="67" name="TextBox 66"/>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68" name="Rounded Rectangle 67"/>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69" name="TextBox 68"/>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grpSp>
        <p:nvGrpSpPr>
          <p:cNvPr id="15" name="Group 14"/>
          <p:cNvGrpSpPr/>
          <p:nvPr/>
        </p:nvGrpSpPr>
        <p:grpSpPr>
          <a:xfrm>
            <a:off x="107572" y="181978"/>
            <a:ext cx="7146789" cy="369332"/>
            <a:chOff x="-178462" y="1828800"/>
            <a:chExt cx="19060588" cy="984870"/>
          </a:xfrm>
        </p:grpSpPr>
        <p:sp>
          <p:nvSpPr>
            <p:cNvPr id="16" name="Round Same Side Corner Rectangle 15"/>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7" name="TextBox 16"/>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8" name="TextBox 17"/>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1154973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barn(inVertical)">
                                      <p:cBhvr>
                                        <p:cTn id="7" dur="500"/>
                                        <p:tgtEl>
                                          <p:spTgt spid="5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barn(inVertical)">
                                      <p:cBhvr>
                                        <p:cTn id="1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Google Shape;1810;p66"/>
          <p:cNvSpPr/>
          <p:nvPr/>
        </p:nvSpPr>
        <p:spPr>
          <a:xfrm rot="16200000" flipV="1">
            <a:off x="2570111" y="2914057"/>
            <a:ext cx="3898528" cy="45562"/>
          </a:xfrm>
          <a:custGeom>
            <a:avLst/>
            <a:gdLst/>
            <a:ahLst/>
            <a:cxnLst/>
            <a:rect l="l" t="t" r="r" b="b"/>
            <a:pathLst>
              <a:path w="285612" h="7061" extrusionOk="0">
                <a:moveTo>
                  <a:pt x="54672" y="1"/>
                </a:moveTo>
                <a:cubicBezTo>
                  <a:pt x="36503" y="1"/>
                  <a:pt x="18350" y="890"/>
                  <a:pt x="327" y="3448"/>
                </a:cubicBezTo>
                <a:cubicBezTo>
                  <a:pt x="1" y="3489"/>
                  <a:pt x="1217" y="5428"/>
                  <a:pt x="1866" y="5428"/>
                </a:cubicBezTo>
                <a:cubicBezTo>
                  <a:pt x="1885" y="5428"/>
                  <a:pt x="1905" y="5426"/>
                  <a:pt x="1923" y="5423"/>
                </a:cubicBezTo>
                <a:cubicBezTo>
                  <a:pt x="19891" y="2898"/>
                  <a:pt x="37970" y="2014"/>
                  <a:pt x="56077" y="2014"/>
                </a:cubicBezTo>
                <a:cubicBezTo>
                  <a:pt x="74717" y="2014"/>
                  <a:pt x="93385" y="2950"/>
                  <a:pt x="111989" y="3995"/>
                </a:cubicBezTo>
                <a:cubicBezTo>
                  <a:pt x="130431" y="5045"/>
                  <a:pt x="148873" y="6095"/>
                  <a:pt x="167316" y="6641"/>
                </a:cubicBezTo>
                <a:cubicBezTo>
                  <a:pt x="177708" y="6923"/>
                  <a:pt x="188088" y="7060"/>
                  <a:pt x="198468" y="7060"/>
                </a:cubicBezTo>
                <a:cubicBezTo>
                  <a:pt x="206635" y="7060"/>
                  <a:pt x="214803" y="6975"/>
                  <a:pt x="222978" y="6809"/>
                </a:cubicBezTo>
                <a:cubicBezTo>
                  <a:pt x="243773" y="6347"/>
                  <a:pt x="264568" y="5339"/>
                  <a:pt x="285321" y="3742"/>
                </a:cubicBezTo>
                <a:cubicBezTo>
                  <a:pt x="285612" y="3742"/>
                  <a:pt x="284421" y="1726"/>
                  <a:pt x="283745" y="1726"/>
                </a:cubicBezTo>
                <a:cubicBezTo>
                  <a:pt x="283738" y="1726"/>
                  <a:pt x="283731" y="1726"/>
                  <a:pt x="283724" y="1726"/>
                </a:cubicBezTo>
                <a:cubicBezTo>
                  <a:pt x="254777" y="3930"/>
                  <a:pt x="225753" y="5052"/>
                  <a:pt x="196692" y="5052"/>
                </a:cubicBezTo>
                <a:cubicBezTo>
                  <a:pt x="188639" y="5052"/>
                  <a:pt x="180583" y="4966"/>
                  <a:pt x="172525" y="4793"/>
                </a:cubicBezTo>
                <a:cubicBezTo>
                  <a:pt x="135598" y="3995"/>
                  <a:pt x="98798" y="550"/>
                  <a:pt x="61913" y="46"/>
                </a:cubicBezTo>
                <a:cubicBezTo>
                  <a:pt x="59499" y="16"/>
                  <a:pt x="57085" y="1"/>
                  <a:pt x="54672" y="1"/>
                </a:cubicBezTo>
                <a:close/>
              </a:path>
            </a:pathLst>
          </a:custGeom>
          <a:solidFill>
            <a:schemeClr val="dk1"/>
          </a:solidFill>
          <a:ln>
            <a:noFill/>
          </a:ln>
        </p:spPr>
        <p:txBody>
          <a:bodyPr spcFirstLastPara="1" wrap="square" lIns="68569" tIns="68569" rIns="68569" bIns="68569" anchor="ctr" anchorCtr="0">
            <a:noAutofit/>
          </a:bodyPr>
          <a:lstStyle/>
          <a:p>
            <a:pPr defTabSz="685800"/>
            <a:r>
              <a:rPr lang="en-GB" sz="1350">
                <a:solidFill>
                  <a:prstClr val="black"/>
                </a:solidFill>
              </a:rPr>
              <a:t> </a:t>
            </a:r>
            <a:endParaRPr sz="1350">
              <a:solidFill>
                <a:prstClr val="black"/>
              </a:solidFill>
            </a:endParaRPr>
          </a:p>
        </p:txBody>
      </p:sp>
      <p:sp>
        <p:nvSpPr>
          <p:cNvPr id="17" name="TextBox 16">
            <a:extLst>
              <a:ext uri="{FF2B5EF4-FFF2-40B4-BE49-F238E27FC236}">
                <a16:creationId xmlns:a16="http://schemas.microsoft.com/office/drawing/2014/main" xmlns="" id="{D051F339-754F-4EC9-94D4-7ACF74D82E47}"/>
              </a:ext>
            </a:extLst>
          </p:cNvPr>
          <p:cNvSpPr txBox="1"/>
          <p:nvPr/>
        </p:nvSpPr>
        <p:spPr>
          <a:xfrm>
            <a:off x="320130" y="1297530"/>
            <a:ext cx="3977910"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tượng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như</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huyền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thoại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ra</a:t>
            </a:r>
            <a:r>
              <a:rPr lang="en-US" sz="2200" dirty="0" err="1" smtClean="0">
                <a:solidFill>
                  <a:prstClr val="black"/>
                </a:solidFill>
                <a:latin typeface="Times New Roman" panose="02020603050405020304" pitchFamily="18" charset="0"/>
                <a:cs typeface="Times New Roman" panose="02020603050405020304" pitchFamily="18" charset="0"/>
              </a:rPr>
              <a:t>.</a:t>
            </a:r>
            <a:endParaRPr lang="en-US" sz="2200" dirty="0">
              <a:solidFill>
                <a:prstClr val="black"/>
              </a:solidFill>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03E04393-CE9D-402A-AE51-0F28B3ECC641}"/>
              </a:ext>
            </a:extLst>
          </p:cNvPr>
          <p:cNvSpPr txBox="1"/>
          <p:nvPr/>
        </p:nvSpPr>
        <p:spPr>
          <a:xfrm>
            <a:off x="302660" y="2192588"/>
            <a:ext cx="3977910" cy="1107996"/>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Những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bỏng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ướt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ngột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bứt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khỏi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dòng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nước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khổng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lồ</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19" name="TextBox 18">
            <a:extLst>
              <a:ext uri="{FF2B5EF4-FFF2-40B4-BE49-F238E27FC236}">
                <a16:creationId xmlns:a16="http://schemas.microsoft.com/office/drawing/2014/main" xmlns="" id="{64A4BB1F-C856-47BE-B29A-5BC5AA43AF72}"/>
              </a:ext>
            </a:extLst>
          </p:cNvPr>
          <p:cNvSpPr txBox="1"/>
          <p:nvPr/>
        </p:nvSpPr>
        <p:spPr>
          <a:xfrm>
            <a:off x="311394" y="3416724"/>
            <a:ext cx="3977910" cy="1446550"/>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Cuối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bầy</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chim</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thực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hiện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xong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chuyến</a:t>
            </a:r>
            <a:r>
              <a:rPr lang="en-US" sz="2200" dirty="0">
                <a:solidFill>
                  <a:prstClr val="black"/>
                </a:solidFill>
                <a:latin typeface="Times New Roman" panose="02020603050405020304" pitchFamily="18" charset="0"/>
                <a:cs typeface="Times New Roman" panose="02020603050405020304" pitchFamily="18" charset="0"/>
              </a:rPr>
              <a:t> bay </a:t>
            </a:r>
            <a:r>
              <a:rPr lang="en-US" sz="2200" dirty="0" err="1">
                <a:solidFill>
                  <a:prstClr val="black"/>
                </a:solidFill>
                <a:latin typeface="Times New Roman" panose="02020603050405020304" pitchFamily="18" charset="0"/>
                <a:cs typeface="Times New Roman" panose="02020603050405020304" pitchFamily="18" charset="0"/>
              </a:rPr>
              <a:t>quan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trọng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đầu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tiên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kì</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vĩ</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nhất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trong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đời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0" name="TextBox 19">
            <a:extLst>
              <a:ext uri="{FF2B5EF4-FFF2-40B4-BE49-F238E27FC236}">
                <a16:creationId xmlns:a16="http://schemas.microsoft.com/office/drawing/2014/main" xmlns="" id="{294E031A-A8B3-4B4D-BF10-6220CE1F5257}"/>
              </a:ext>
            </a:extLst>
          </p:cNvPr>
          <p:cNvSpPr txBox="1"/>
          <p:nvPr/>
        </p:nvSpPr>
        <p:spPr>
          <a:xfrm>
            <a:off x="4758180" y="1297530"/>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Đứng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không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nhích</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1" name="TextBox 20">
            <a:extLst>
              <a:ext uri="{FF2B5EF4-FFF2-40B4-BE49-F238E27FC236}">
                <a16:creationId xmlns:a16="http://schemas.microsoft.com/office/drawing/2014/main" xmlns="" id="{FD019A82-6727-4C45-BEAE-45F81B023A22}"/>
              </a:ext>
            </a:extLst>
          </p:cNvPr>
          <p:cNvSpPr txBox="1"/>
          <p:nvPr/>
        </p:nvSpPr>
        <p:spPr>
          <a:xfrm>
            <a:off x="4740710" y="1807867"/>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Trên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gương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mặt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tái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nhợt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của</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hửng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lên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ánh</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ngày</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2" name="TextBox 21">
            <a:extLst>
              <a:ext uri="{FF2B5EF4-FFF2-40B4-BE49-F238E27FC236}">
                <a16:creationId xmlns:a16="http://schemas.microsoft.com/office/drawing/2014/main" xmlns="" id="{3E705EC0-A0A3-4083-86C2-8D4EB3A3B163}"/>
              </a:ext>
            </a:extLst>
          </p:cNvPr>
          <p:cNvSpPr txBox="1"/>
          <p:nvPr/>
        </p:nvSpPr>
        <p:spPr>
          <a:xfrm>
            <a:off x="4740710" y="2768652"/>
            <a:ext cx="4062292" cy="430887"/>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hai</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đã</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khóc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tự</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lúc</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nào</a:t>
            </a:r>
            <a:r>
              <a:rPr lang="en-US" sz="2200" dirty="0">
                <a:solidFill>
                  <a:prstClr val="black"/>
                </a:solidFill>
                <a:latin typeface="Times New Roman" panose="02020603050405020304" pitchFamily="18" charset="0"/>
                <a:cs typeface="Times New Roman" panose="02020603050405020304" pitchFamily="18" charset="0"/>
              </a:rPr>
              <a:t>.</a:t>
            </a:r>
          </a:p>
        </p:txBody>
      </p:sp>
      <p:sp>
        <p:nvSpPr>
          <p:cNvPr id="23" name="TextBox 22">
            <a:extLst>
              <a:ext uri="{FF2B5EF4-FFF2-40B4-BE49-F238E27FC236}">
                <a16:creationId xmlns:a16="http://schemas.microsoft.com/office/drawing/2014/main" xmlns="" id="{EF6B812D-F714-4CDB-BA90-EEE5F541ABDB}"/>
              </a:ext>
            </a:extLst>
          </p:cNvPr>
          <p:cNvSpPr txBox="1"/>
          <p:nvPr/>
        </p:nvSpPr>
        <p:spPr>
          <a:xfrm>
            <a:off x="4740710" y="3378692"/>
            <a:ext cx="4062292" cy="769441"/>
          </a:xfrm>
          <a:prstGeom prst="rect">
            <a:avLst/>
          </a:prstGeom>
          <a:noFill/>
        </p:spPr>
        <p:txBody>
          <a:bodyPr wrap="square">
            <a:spAutoFit/>
          </a:bodyPr>
          <a:lstStyle/>
          <a:p>
            <a:pPr algn="just" defTabSz="685800"/>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Chúng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cùng</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nhìn</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nhau</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và</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bật</a:t>
            </a:r>
            <a:r>
              <a:rPr lang="en-US" sz="2200" dirty="0">
                <a:solidFill>
                  <a:prstClr val="black"/>
                </a:solidFill>
                <a:latin typeface="Times New Roman" panose="02020603050405020304" pitchFamily="18" charset="0"/>
                <a:cs typeface="Times New Roman" panose="02020603050405020304" pitchFamily="18" charset="0"/>
              </a:rPr>
              <a:t> </a:t>
            </a:r>
            <a:r>
              <a:rPr lang="en-US" sz="2200" dirty="0" err="1">
                <a:solidFill>
                  <a:prstClr val="black"/>
                </a:solidFill>
                <a:latin typeface="Times New Roman" panose="02020603050405020304" pitchFamily="18" charset="0"/>
                <a:cs typeface="Times New Roman" panose="02020603050405020304" pitchFamily="18" charset="0"/>
              </a:rPr>
              <a:t>cười</a:t>
            </a:r>
            <a:r>
              <a:rPr lang="en-US" sz="2200" dirty="0">
                <a:solidFill>
                  <a:prstClr val="black"/>
                </a:solidFill>
                <a:latin typeface="Times New Roman" panose="02020603050405020304" pitchFamily="18" charset="0"/>
                <a:cs typeface="Times New Roman" panose="02020603050405020304" pitchFamily="18" charset="0"/>
              </a:rPr>
              <a:t>.</a:t>
            </a:r>
          </a:p>
        </p:txBody>
      </p:sp>
      <p:grpSp>
        <p:nvGrpSpPr>
          <p:cNvPr id="24" name="Group 23"/>
          <p:cNvGrpSpPr/>
          <p:nvPr/>
        </p:nvGrpSpPr>
        <p:grpSpPr>
          <a:xfrm>
            <a:off x="411714" y="162681"/>
            <a:ext cx="3800246" cy="793931"/>
            <a:chOff x="5424353" y="457110"/>
            <a:chExt cx="2202643" cy="1321585"/>
          </a:xfrm>
        </p:grpSpPr>
        <p:sp>
          <p:nvSpPr>
            <p:cNvPr id="25" name="Rectangle 24"/>
            <p:cNvSpPr/>
            <p:nvPr/>
          </p:nvSpPr>
          <p:spPr>
            <a:xfrm>
              <a:off x="5424353" y="457110"/>
              <a:ext cx="2202643" cy="1321585"/>
            </a:xfrm>
            <a:prstGeom prst="rect">
              <a:avLst/>
            </a:prstGeom>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26" name="Rectangle 25"/>
            <p:cNvSpPr/>
            <p:nvPr/>
          </p:nvSpPr>
          <p:spPr>
            <a:xfrm>
              <a:off x="5424353" y="457110"/>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dirty="0"/>
            </a:p>
          </p:txBody>
        </p:sp>
      </p:grpSp>
      <p:grpSp>
        <p:nvGrpSpPr>
          <p:cNvPr id="27" name="Group 26"/>
          <p:cNvGrpSpPr/>
          <p:nvPr/>
        </p:nvGrpSpPr>
        <p:grpSpPr>
          <a:xfrm>
            <a:off x="4720594" y="153460"/>
            <a:ext cx="3811846" cy="803152"/>
            <a:chOff x="5851" y="2285303"/>
            <a:chExt cx="2202643" cy="1321585"/>
          </a:xfrm>
        </p:grpSpPr>
        <p:sp>
          <p:nvSpPr>
            <p:cNvPr id="28" name="Rectangle 27"/>
            <p:cNvSpPr/>
            <p:nvPr/>
          </p:nvSpPr>
          <p:spPr>
            <a:xfrm>
              <a:off x="5851" y="2285303"/>
              <a:ext cx="2202643" cy="1321585"/>
            </a:xfrm>
            <a:prstGeom prst="rect">
              <a:avLst/>
            </a:prstGeom>
          </p:spPr>
          <p:style>
            <a:lnRef idx="2">
              <a:schemeClr val="lt1">
                <a:hueOff val="0"/>
                <a:satOff val="0"/>
                <a:lumOff val="0"/>
                <a:alphaOff val="0"/>
              </a:schemeClr>
            </a:lnRef>
            <a:fillRef idx="1">
              <a:schemeClr val="accent3">
                <a:hueOff val="8437698"/>
                <a:satOff val="-12660"/>
                <a:lumOff val="-2059"/>
                <a:alphaOff val="0"/>
              </a:schemeClr>
            </a:fillRef>
            <a:effectRef idx="0">
              <a:schemeClr val="accent3">
                <a:hueOff val="8437698"/>
                <a:satOff val="-12660"/>
                <a:lumOff val="-2059"/>
                <a:alphaOff val="0"/>
              </a:schemeClr>
            </a:effectRef>
            <a:fontRef idx="minor">
              <a:schemeClr val="lt1"/>
            </a:fontRef>
          </p:style>
        </p:sp>
        <p:sp>
          <p:nvSpPr>
            <p:cNvPr id="29" name="Rectangle 28"/>
            <p:cNvSpPr/>
            <p:nvPr/>
          </p:nvSpPr>
          <p:spPr>
            <a:xfrm>
              <a:off x="5851" y="2285303"/>
              <a:ext cx="2202643" cy="1321585"/>
            </a:xfrm>
            <a:prstGeom prst="rect">
              <a:avLst/>
            </a:prstGeom>
          </p:spPr>
          <p:style>
            <a:lnRef idx="0">
              <a:scrgbClr r="0" g="0" b="0"/>
            </a:lnRef>
            <a:fillRef idx="0">
              <a:scrgbClr r="0" g="0" b="0"/>
            </a:fillRef>
            <a:effectRef idx="0">
              <a:scrgbClr r="0" g="0" b="0"/>
            </a:effectRef>
            <a:fontRef idx="minor">
              <a:schemeClr val="lt1"/>
            </a:fontRef>
          </p:style>
          <p:txBody>
            <a:bodyPr spcFirstLastPara="0" vert="horz" wrap="square" lIns="327152" tIns="327152" rIns="327152" bIns="327152" numCol="1" spcCol="1270" anchor="ctr" anchorCtr="0">
              <a:noAutofit/>
            </a:bodyPr>
            <a:lstStyle/>
            <a:p>
              <a:pPr lvl="0" algn="ctr" defTabSz="2044700">
                <a:lnSpc>
                  <a:spcPct val="90000"/>
                </a:lnSpc>
                <a:spcBef>
                  <a:spcPct val="0"/>
                </a:spcBef>
                <a:spcAft>
                  <a:spcPct val="35000"/>
                </a:spcAft>
              </a:pPr>
              <a:endParaRPr lang="en-US" sz="4600" kern="1200"/>
            </a:p>
          </p:txBody>
        </p:sp>
      </p:grpSp>
      <p:sp>
        <p:nvSpPr>
          <p:cNvPr id="30" name="Rectangle 29"/>
          <p:cNvSpPr/>
          <p:nvPr/>
        </p:nvSpPr>
        <p:spPr>
          <a:xfrm>
            <a:off x="395536" y="156577"/>
            <a:ext cx="3835488" cy="830997"/>
          </a:xfrm>
          <a:prstGeom prst="rect">
            <a:avLst/>
          </a:prstGeom>
        </p:spPr>
        <p:txBody>
          <a:bodyPr wrap="square">
            <a:spAutoFit/>
          </a:bodyPr>
          <a:lstStyle/>
          <a:p>
            <a:pPr algn="just"/>
            <a:r>
              <a:rPr lang="vi-VN" sz="2400" dirty="0" smtClean="0">
                <a:solidFill>
                  <a:schemeClr val="bg1"/>
                </a:solidFill>
                <a:latin typeface="Times New Roman" panose="02020603050405020304" pitchFamily="18" charset="0"/>
                <a:cs typeface="Times New Roman" panose="02020603050405020304" pitchFamily="18" charset="0"/>
              </a:rPr>
              <a:t>Hành trình cất cánh của bầy chim chìa vôi</a:t>
            </a:r>
            <a:endParaRPr lang="vi-VN" sz="2400" dirty="0">
              <a:solidFill>
                <a:schemeClr val="bg1"/>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4860032" y="187355"/>
            <a:ext cx="3538489" cy="800219"/>
          </a:xfrm>
          <a:prstGeom prst="rect">
            <a:avLst/>
          </a:prstGeom>
        </p:spPr>
        <p:txBody>
          <a:bodyPr wrap="square">
            <a:spAutoFit/>
          </a:bodyPr>
          <a:lstStyle/>
          <a:p>
            <a:pPr algn="just"/>
            <a:r>
              <a:rPr lang="vi-VN" sz="2300" dirty="0" smtClean="0">
                <a:solidFill>
                  <a:schemeClr val="bg1"/>
                </a:solidFill>
                <a:latin typeface="Times New Roman" panose="02020603050405020304" pitchFamily="18" charset="0"/>
                <a:cs typeface="Times New Roman" panose="02020603050405020304" pitchFamily="18" charset="0"/>
              </a:rPr>
              <a:t>Tâm trạng của Mon và Mên khi chứng kiến cảnh đó</a:t>
            </a:r>
            <a:endParaRPr lang="en-US" sz="2300" dirty="0">
              <a:solidFill>
                <a:schemeClr val="bg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2019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arn(inVertic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barn(inVertical)">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barn(inVertical)">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arn(inVertical)">
                                      <p:cBhvr>
                                        <p:cTn id="22" dur="500"/>
                                        <p:tgtEl>
                                          <p:spTgt spid="19"/>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barn(inVertical)">
                                      <p:cBhvr>
                                        <p:cTn id="27" dur="500"/>
                                        <p:tgtEl>
                                          <p:spTgt spid="20"/>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barn(inVertical)">
                                      <p:cBhvr>
                                        <p:cTn id="32" dur="500"/>
                                        <p:tgtEl>
                                          <p:spTgt spid="21"/>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barn(inVertical)">
                                      <p:cBhvr>
                                        <p:cTn id="37" dur="500"/>
                                        <p:tgtEl>
                                          <p:spTgt spid="22"/>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barn(inVertical)">
                                      <p:cBhvr>
                                        <p:cTn id="4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p:bldP spid="19" grpId="0"/>
      <p:bldP spid="20" grpId="0"/>
      <p:bldP spid="21" grpId="0"/>
      <p:bldP spid="22" grpId="0"/>
      <p:bldP spid="2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704234" y="76480"/>
            <a:ext cx="4738960" cy="3278982"/>
          </a:xfrm>
          <a:prstGeom prst="cloudCallout">
            <a:avLst>
              <a:gd name="adj1" fmla="val 42796"/>
              <a:gd name="adj2" fmla="val 61172"/>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1043608" y="411510"/>
            <a:ext cx="3868340" cy="2241960"/>
          </a:xfrm>
          <a:prstGeom prst="rect">
            <a:avLst/>
          </a:prstGeom>
        </p:spPr>
        <p:txBody>
          <a:bodyPr wrap="square">
            <a:spAutoFit/>
          </a:bodyPr>
          <a:lstStyle/>
          <a:p>
            <a:pPr algn="ctr" defTabSz="685800">
              <a:lnSpc>
                <a:spcPct val="150000"/>
              </a:lnSpc>
            </a:pPr>
            <a:r>
              <a:rPr lang="vi-VN" sz="2400" dirty="0" smtClean="0">
                <a:solidFill>
                  <a:prstClr val="black"/>
                </a:solidFill>
                <a:latin typeface="Times New Roman" panose="02020603050405020304" pitchFamily="18" charset="0"/>
                <a:cs typeface="Times New Roman" panose="02020603050405020304" pitchFamily="18" charset="0"/>
              </a:rPr>
              <a:t>Trong đoạn kết của truyện, Mên và Mon không hiểu rõ vì sao mình lại khóc. Em hãy giúp nhân vật lí giải điều đó?</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rotWithShape="1">
          <a:blip r:embed="rId3">
            <a:extLst>
              <a:ext uri="{BEBA8EAE-BF5A-486C-A8C5-ECC9F3942E4B}">
                <a14:imgProps xmlns:a14="http://schemas.microsoft.com/office/drawing/2010/main">
                  <a14:imgLayer r:embed="rId4">
                    <a14:imgEffect>
                      <a14:backgroundRemoval t="56436" b="94307" l="30249" r="61566">
                        <a14:foregroundMark x1="53381" y1="79950" x2="58956" y2="68812"/>
                        <a14:foregroundMark x1="52906" y1="79950" x2="54448" y2="70297"/>
                        <a14:foregroundMark x1="43535" y1="81931" x2="41518" y2="72525"/>
                        <a14:foregroundMark x1="39976" y1="83416" x2="36536" y2="80198"/>
                      </a14:backgroundRemoval>
                    </a14:imgEffect>
                  </a14:imgLayer>
                </a14:imgProps>
              </a:ext>
              <a:ext uri="{28A0092B-C50C-407E-A947-70E740481C1C}">
                <a14:useLocalDpi xmlns:a14="http://schemas.microsoft.com/office/drawing/2010/main" val="0"/>
              </a:ext>
            </a:extLst>
          </a:blip>
          <a:srcRect l="31168" t="55614" r="37445" b="1347"/>
          <a:stretch/>
        </p:blipFill>
        <p:spPr>
          <a:xfrm>
            <a:off x="4644008" y="2571750"/>
            <a:ext cx="4750525" cy="3121774"/>
          </a:xfrm>
          <a:prstGeom prst="rect">
            <a:avLst/>
          </a:prstGeom>
        </p:spPr>
      </p:pic>
    </p:spTree>
    <p:extLst>
      <p:ext uri="{BB962C8B-B14F-4D97-AF65-F5344CB8AC3E}">
        <p14:creationId xmlns:p14="http://schemas.microsoft.com/office/powerpoint/2010/main" val="295598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xmlns=""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6450" y="1203598"/>
            <a:ext cx="4328831" cy="3608899"/>
          </a:xfrm>
          <a:prstGeom prst="rect">
            <a:avLst/>
          </a:prstGeom>
          <a:ln>
            <a:noFill/>
          </a:ln>
          <a:effectLst>
            <a:softEdge rad="112500"/>
          </a:effectLst>
        </p:spPr>
      </p:pic>
      <p:sp>
        <p:nvSpPr>
          <p:cNvPr id="60" name="Rectangle 59"/>
          <p:cNvSpPr/>
          <p:nvPr/>
        </p:nvSpPr>
        <p:spPr>
          <a:xfrm>
            <a:off x="4860032" y="1339115"/>
            <a:ext cx="1843501" cy="461665"/>
          </a:xfrm>
          <a:prstGeom prst="rect">
            <a:avLst/>
          </a:prstGeom>
          <a:solidFill>
            <a:schemeClr val="accent5">
              <a:lumMod val="75000"/>
            </a:schemeClr>
          </a:solidFill>
        </p:spPr>
        <p:txBody>
          <a:bodyPr wrap="square">
            <a:spAutoFit/>
          </a:bodyPr>
          <a:lstStyle/>
          <a:p>
            <a:pPr algn="just"/>
            <a:r>
              <a:rPr lang="vi-VN" sz="2400" dirty="0" smtClean="0">
                <a:solidFill>
                  <a:prstClr val="white"/>
                </a:solidFill>
                <a:latin typeface="Times New Roman" panose="02020603050405020304" pitchFamily="18" charset="0"/>
                <a:cs typeface="Times New Roman" panose="02020603050405020304" pitchFamily="18" charset="0"/>
              </a:rPr>
              <a:t>Nhận xét</a:t>
            </a:r>
            <a:endParaRPr lang="vi-VN" sz="2400" dirty="0">
              <a:solidFill>
                <a:prstClr val="white"/>
              </a:solidFill>
              <a:latin typeface="Times New Roman" panose="02020603050405020304" pitchFamily="18" charset="0"/>
              <a:cs typeface="Times New Roman" panose="02020603050405020304" pitchFamily="18" charset="0"/>
            </a:endParaRPr>
          </a:p>
        </p:txBody>
      </p:sp>
      <p:grpSp>
        <p:nvGrpSpPr>
          <p:cNvPr id="66" name="Group 65"/>
          <p:cNvGrpSpPr/>
          <p:nvPr/>
        </p:nvGrpSpPr>
        <p:grpSpPr>
          <a:xfrm>
            <a:off x="414438" y="553496"/>
            <a:ext cx="6173785" cy="395616"/>
            <a:chOff x="644526" y="2766774"/>
            <a:chExt cx="16465570" cy="1054970"/>
          </a:xfrm>
        </p:grpSpPr>
        <p:sp>
          <p:nvSpPr>
            <p:cNvPr id="67" name="TextBox 66"/>
            <p:cNvSpPr txBox="1"/>
            <p:nvPr/>
          </p:nvSpPr>
          <p:spPr>
            <a:xfrm>
              <a:off x="1906584" y="2766774"/>
              <a:ext cx="15203512" cy="984880"/>
            </a:xfrm>
            <a:prstGeom prst="rect">
              <a:avLst/>
            </a:prstGeom>
            <a:noFill/>
          </p:spPr>
          <p:txBody>
            <a:bodyPr wrap="square" rtlCol="0">
              <a:spAutoFit/>
            </a:bodyPr>
            <a:lstStyle/>
            <a:p>
              <a:pPr defTabSz="807402"/>
              <a:r>
                <a:rPr lang="vi-VN"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Hình ảnh bầy chim chìa vôi</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68" name="Rounded Rectangle 67"/>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69" name="TextBox 68"/>
            <p:cNvSpPr txBox="1"/>
            <p:nvPr/>
          </p:nvSpPr>
          <p:spPr>
            <a:xfrm>
              <a:off x="895023" y="2795827"/>
              <a:ext cx="907206" cy="1025917"/>
            </a:xfrm>
            <a:prstGeom prst="rect">
              <a:avLst/>
            </a:prstGeom>
            <a:noFill/>
          </p:spPr>
          <p:txBody>
            <a:bodyPr wrap="none" rtlCol="0">
              <a:spAutoFit/>
            </a:bodyPr>
            <a:lstStyle/>
            <a:p>
              <a:pPr algn="ctr" defTabSz="807402"/>
              <a:r>
                <a:rPr lang="vi-VN" sz="1900"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3</a:t>
              </a:r>
              <a:endPar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15" name="TextBox 14">
            <a:extLst>
              <a:ext uri="{FF2B5EF4-FFF2-40B4-BE49-F238E27FC236}">
                <a16:creationId xmlns:a16="http://schemas.microsoft.com/office/drawing/2014/main" xmlns="" id="{EB4D8C4E-ABA1-4827-AE01-5AEFF41FF38E}"/>
              </a:ext>
            </a:extLst>
          </p:cNvPr>
          <p:cNvSpPr txBox="1"/>
          <p:nvPr/>
        </p:nvSpPr>
        <p:spPr>
          <a:xfrm>
            <a:off x="4435281" y="1910664"/>
            <a:ext cx="4536504" cy="3139321"/>
          </a:xfrm>
          <a:prstGeom prst="rect">
            <a:avLst/>
          </a:prstGeom>
          <a:noFill/>
        </p:spPr>
        <p:txBody>
          <a:bodyPr wrap="square">
            <a:spAutoFit/>
          </a:bodyPr>
          <a:lstStyle/>
          <a:p>
            <a:pPr marL="0" marR="0" algn="just">
              <a:lnSpc>
                <a:spcPct val="150000"/>
              </a:lnSpc>
              <a:spcBef>
                <a:spcPts val="0"/>
              </a:spcBef>
              <a:spcAft>
                <a:spcPts val="0"/>
              </a:spcAft>
            </a:pPr>
            <a:r>
              <a:rPr lang="en-US" sz="2200" dirty="0">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Nghệ</a:t>
            </a:r>
            <a:r>
              <a:rPr lang="en-US" sz="2200" b="1" i="1" dirty="0">
                <a:effectLst/>
                <a:latin typeface="Times New Roman" panose="02020603050405020304" pitchFamily="18" charset="0"/>
                <a:ea typeface="Times New Roman" panose="02020603050405020304" pitchFamily="18" charset="0"/>
              </a:rPr>
              <a:t> </a:t>
            </a:r>
            <a:r>
              <a:rPr lang="en-US" sz="2200" b="1" i="1" dirty="0" err="1">
                <a:effectLst/>
                <a:latin typeface="Times New Roman" panose="02020603050405020304" pitchFamily="18" charset="0"/>
                <a:ea typeface="Times New Roman" panose="02020603050405020304" pitchFamily="18" charset="0"/>
              </a:rPr>
              <a:t>thuật</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miêu</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tả</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tâm</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lí</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nhân</a:t>
            </a:r>
            <a:r>
              <a:rPr lang="en-US" sz="2200" dirty="0">
                <a:effectLst/>
                <a:latin typeface="Times New Roman" panose="02020603050405020304" pitchFamily="18" charset="0"/>
                <a:ea typeface="Times New Roman" panose="02020603050405020304" pitchFamily="18" charset="0"/>
              </a:rPr>
              <a:t> </a:t>
            </a:r>
            <a:r>
              <a:rPr lang="en-US" sz="2200" dirty="0" err="1">
                <a:effectLst/>
                <a:latin typeface="Times New Roman" panose="02020603050405020304" pitchFamily="18" charset="0"/>
                <a:ea typeface="Times New Roman" panose="02020603050405020304" pitchFamily="18" charset="0"/>
              </a:rPr>
              <a:t>vật</a:t>
            </a:r>
            <a:r>
              <a:rPr lang="en-US" sz="2200" dirty="0">
                <a:effectLst/>
                <a:latin typeface="Times New Roman" panose="02020603050405020304" pitchFamily="18" charset="0"/>
                <a:ea typeface="Times New Roman" panose="02020603050405020304" pitchFamily="18" charset="0"/>
              </a:rPr>
              <a:t>.</a:t>
            </a:r>
          </a:p>
          <a:p>
            <a:pPr marL="0" marR="0" algn="just">
              <a:lnSpc>
                <a:spcPct val="150000"/>
              </a:lnSpc>
              <a:spcBef>
                <a:spcPts val="0"/>
              </a:spcBef>
              <a:spcAft>
                <a:spcPts val="0"/>
              </a:spcAft>
            </a:pPr>
            <a:r>
              <a:rPr lang="en-US" sz="2200" i="1" dirty="0">
                <a:solidFill>
                  <a:srgbClr val="FF0000"/>
                </a:solidFill>
                <a:effectLst/>
                <a:latin typeface="Times New Roman" panose="02020603050405020304" pitchFamily="18" charset="0"/>
                <a:ea typeface="Times New Roman" panose="02020603050405020304" pitchFamily="18" charset="0"/>
                <a:sym typeface="Wingdings" panose="05000000000000000000" pitchFamily="2" charset="2"/>
              </a:rPr>
              <a: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Lúc</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đầu</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a:t>
            </a:r>
            <a:r>
              <a:rPr lang="en-US" sz="2200" i="1" dirty="0" err="1">
                <a:solidFill>
                  <a:srgbClr val="FF0000"/>
                </a:solidFill>
                <a:effectLst/>
                <a:latin typeface="Times New Roman" panose="02020603050405020304" pitchFamily="18" charset="0"/>
                <a:ea typeface="Times New Roman" panose="02020603050405020304" pitchFamily="18" charset="0"/>
              </a:rPr>
              <a:t>căng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thẳng</a:t>
            </a:r>
            <a:r>
              <a:rPr lang="en-US" sz="2200" i="1" dirty="0">
                <a:solidFill>
                  <a:srgbClr val="FF0000"/>
                </a:solidFill>
                <a:effectLst/>
                <a:latin typeface="Times New Roman" panose="02020603050405020304" pitchFamily="18" charset="0"/>
                <a:ea typeface="Times New Roman" panose="02020603050405020304" pitchFamily="18" charset="0"/>
              </a:rPr>
              <a:t>, lo </a:t>
            </a:r>
            <a:r>
              <a:rPr lang="en-US" sz="2200" i="1" dirty="0" err="1">
                <a:solidFill>
                  <a:srgbClr val="FF0000"/>
                </a:solidFill>
                <a:effectLst/>
                <a:latin typeface="Times New Roman" panose="02020603050405020304" pitchFamily="18" charset="0"/>
                <a:ea typeface="Times New Roman" panose="02020603050405020304" pitchFamily="18" charset="0"/>
              </a:rPr>
              <a:t>lắng</a:t>
            </a:r>
            <a:r>
              <a:rPr lang="en-US" sz="2200" i="1" dirty="0">
                <a:solidFill>
                  <a:srgbClr val="FF0000"/>
                </a:solidFill>
                <a:effectLst/>
                <a:latin typeface="Times New Roman" panose="02020603050405020304" pitchFamily="18" charset="0"/>
                <a:ea typeface="Times New Roman" panose="02020603050405020304" pitchFamily="18" charset="0"/>
              </a:rPr>
              <a:t>. Sau </a:t>
            </a:r>
            <a:r>
              <a:rPr lang="en-US" sz="2200" i="1" dirty="0" err="1">
                <a:solidFill>
                  <a:srgbClr val="FF0000"/>
                </a:solidFill>
                <a:effectLst/>
                <a:latin typeface="Times New Roman" panose="02020603050405020304" pitchFamily="18" charset="0"/>
                <a:ea typeface="Times New Roman" panose="02020603050405020304" pitchFamily="18" charset="0"/>
              </a:rPr>
              <a:t>khi</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bầy</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chim</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chìa</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vôi</a:t>
            </a:r>
            <a:r>
              <a:rPr lang="en-US" sz="2200" i="1" dirty="0">
                <a:solidFill>
                  <a:srgbClr val="FF0000"/>
                </a:solidFill>
                <a:effectLst/>
                <a:latin typeface="Times New Roman" panose="02020603050405020304" pitchFamily="18" charset="0"/>
                <a:ea typeface="Times New Roman" panose="02020603050405020304" pitchFamily="18" charset="0"/>
              </a:rPr>
              <a:t> non </a:t>
            </a:r>
            <a:r>
              <a:rPr lang="en-US" sz="2200" i="1" dirty="0" err="1">
                <a:solidFill>
                  <a:srgbClr val="FF0000"/>
                </a:solidFill>
                <a:effectLst/>
                <a:latin typeface="Times New Roman" panose="02020603050405020304" pitchFamily="18" charset="0"/>
                <a:ea typeface="Times New Roman" panose="02020603050405020304" pitchFamily="18" charset="0"/>
              </a:rPr>
              <a:t>cất</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cánh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thì</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Mên</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và</a:t>
            </a:r>
            <a:r>
              <a:rPr lang="en-US" sz="2200" i="1" dirty="0">
                <a:solidFill>
                  <a:srgbClr val="FF0000"/>
                </a:solidFill>
                <a:effectLst/>
                <a:latin typeface="Times New Roman" panose="02020603050405020304" pitchFamily="18" charset="0"/>
                <a:ea typeface="Times New Roman" panose="02020603050405020304" pitchFamily="18" charset="0"/>
              </a:rPr>
              <a:t> Mon sung </a:t>
            </a:r>
            <a:r>
              <a:rPr lang="en-US" sz="2200" i="1" dirty="0" err="1">
                <a:solidFill>
                  <a:srgbClr val="FF0000"/>
                </a:solidFill>
                <a:effectLst/>
                <a:latin typeface="Times New Roman" panose="02020603050405020304" pitchFamily="18" charset="0"/>
                <a:ea typeface="Times New Roman" panose="02020603050405020304" pitchFamily="18" charset="0"/>
              </a:rPr>
              <a:t>sướng</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hạnh</a:t>
            </a:r>
            <a:r>
              <a:rPr lang="en-US" sz="2200" i="1" dirty="0">
                <a:solidFill>
                  <a:srgbClr val="FF0000"/>
                </a:solidFill>
                <a:effectLst/>
                <a:latin typeface="Times New Roman" panose="02020603050405020304" pitchFamily="18" charset="0"/>
                <a:ea typeface="Times New Roman" panose="02020603050405020304" pitchFamily="18" charset="0"/>
              </a:rPr>
              <a:t> </a:t>
            </a:r>
            <a:r>
              <a:rPr lang="en-US" sz="2200" i="1" dirty="0" err="1">
                <a:solidFill>
                  <a:srgbClr val="FF0000"/>
                </a:solidFill>
                <a:effectLst/>
                <a:latin typeface="Times New Roman" panose="02020603050405020304" pitchFamily="18" charset="0"/>
                <a:ea typeface="Times New Roman" panose="02020603050405020304" pitchFamily="18" charset="0"/>
              </a:rPr>
              <a:t>phúc</a:t>
            </a:r>
            <a:r>
              <a:rPr lang="en-US" sz="2200" i="1" dirty="0">
                <a:solidFill>
                  <a:srgbClr val="FF0000"/>
                </a:solidFill>
                <a:effectLst/>
                <a:latin typeface="Times New Roman" panose="02020603050405020304" pitchFamily="18" charset="0"/>
                <a:ea typeface="Times New Roman" panose="02020603050405020304" pitchFamily="18" charset="0"/>
              </a:rPr>
              <a:t>.</a:t>
            </a:r>
          </a:p>
        </p:txBody>
      </p:sp>
      <p:grpSp>
        <p:nvGrpSpPr>
          <p:cNvPr id="13" name="Group 12"/>
          <p:cNvGrpSpPr/>
          <p:nvPr/>
        </p:nvGrpSpPr>
        <p:grpSpPr>
          <a:xfrm>
            <a:off x="107572" y="181978"/>
            <a:ext cx="7146789" cy="369332"/>
            <a:chOff x="-178462" y="1828800"/>
            <a:chExt cx="19060588" cy="984870"/>
          </a:xfrm>
        </p:grpSpPr>
        <p:sp>
          <p:nvSpPr>
            <p:cNvPr id="14" name="Round Same Side Corner Rectangle 13"/>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16" name="TextBox 15"/>
            <p:cNvSpPr txBox="1"/>
            <p:nvPr/>
          </p:nvSpPr>
          <p:spPr>
            <a:xfrm>
              <a:off x="478765" y="1828800"/>
              <a:ext cx="1238167" cy="984870"/>
            </a:xfrm>
            <a:prstGeom prst="rect">
              <a:avLst/>
            </a:prstGeom>
            <a:noFill/>
          </p:spPr>
          <p:txBody>
            <a:bodyPr wrap="square" rtlCol="0">
              <a:spAutoFit/>
            </a:bodyPr>
            <a:lstStyle/>
            <a:p>
              <a:pPr algn="ctr" defTabSz="807402"/>
              <a:r>
                <a:rPr lang="vi-VN"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17" name="TextBox 16"/>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KHÁM PHÁ VĂN BẢN</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spTree>
    <p:extLst>
      <p:ext uri="{BB962C8B-B14F-4D97-AF65-F5344CB8AC3E}">
        <p14:creationId xmlns:p14="http://schemas.microsoft.com/office/powerpoint/2010/main" val="3910968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barn(inVertical)">
                                      <p:cBhvr>
                                        <p:cTn id="7" dur="500"/>
                                        <p:tgtEl>
                                          <p:spTgt spid="1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5">
                                            <p:txEl>
                                              <p:pRg st="1" end="1"/>
                                            </p:txEl>
                                          </p:spTgt>
                                        </p:tgtEl>
                                        <p:attrNameLst>
                                          <p:attrName>style.visibility</p:attrName>
                                        </p:attrNameLst>
                                      </p:cBhvr>
                                      <p:to>
                                        <p:strVal val="visible"/>
                                      </p:to>
                                    </p:set>
                                    <p:animEffect transition="in" filter="barn(inVertical)">
                                      <p:cBhvr>
                                        <p:cTn id="12" dur="500"/>
                                        <p:tgtEl>
                                          <p:spTgt spid="1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xmlns=""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99992" y="827039"/>
            <a:ext cx="4328831" cy="3608899"/>
          </a:xfrm>
          <a:prstGeom prst="rect">
            <a:avLst/>
          </a:prstGeom>
          <a:ln>
            <a:noFill/>
          </a:ln>
          <a:effectLst>
            <a:softEdge rad="112500"/>
          </a:effectLst>
        </p:spPr>
      </p:pic>
      <p:sp>
        <p:nvSpPr>
          <p:cNvPr id="13" name="Rectangle 12"/>
          <p:cNvSpPr/>
          <p:nvPr/>
        </p:nvSpPr>
        <p:spPr>
          <a:xfrm>
            <a:off x="0" y="0"/>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EB4D8C4E-ABA1-4827-AE01-5AEFF41FF38E}"/>
              </a:ext>
            </a:extLst>
          </p:cNvPr>
          <p:cNvSpPr txBox="1"/>
          <p:nvPr/>
        </p:nvSpPr>
        <p:spPr>
          <a:xfrm>
            <a:off x="233772" y="915566"/>
            <a:ext cx="3888432" cy="4662815"/>
          </a:xfrm>
          <a:prstGeom prst="rect">
            <a:avLst/>
          </a:prstGeom>
          <a:noFill/>
        </p:spPr>
        <p:txBody>
          <a:bodyPr wrap="square">
            <a:spAutoFit/>
          </a:bodyPr>
          <a:lstStyle/>
          <a:p>
            <a:pPr marL="0" marR="0" algn="just">
              <a:lnSpc>
                <a:spcPct val="150000"/>
              </a:lnSpc>
              <a:spcBef>
                <a:spcPts val="0"/>
              </a:spcBef>
              <a:spcAft>
                <a:spcPts val="0"/>
              </a:spcAft>
            </a:pPr>
            <a:r>
              <a:rPr lang="vi-VN" sz="2200" b="1" dirty="0" smtClean="0">
                <a:latin typeface="Times New Roman" panose="02020603050405020304" pitchFamily="18" charset="0"/>
                <a:ea typeface="Times New Roman" panose="02020603050405020304" pitchFamily="18" charset="0"/>
                <a:sym typeface="Wingdings" panose="05000000000000000000" pitchFamily="2" charset="2"/>
              </a:rPr>
              <a:t>NHẬN XÉT CHUNG</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a:t>
            </a: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à hai anh em gắn bó, đoàn kết, chia sẻ, yêu thương nhau.</a:t>
            </a:r>
          </a:p>
          <a:p>
            <a:pPr marL="0" marR="0" algn="just">
              <a:lnSpc>
                <a:spcPct val="150000"/>
              </a:lnSpc>
              <a:spcBef>
                <a:spcPts val="0"/>
              </a:spcBef>
              <a:spcAft>
                <a:spcPts val="0"/>
              </a:spcAft>
            </a:pPr>
            <a:r>
              <a:rPr lang="vi-VN" sz="2200" dirty="0" smtClean="0">
                <a:latin typeface="Times New Roman" panose="02020603050405020304" pitchFamily="18" charset="0"/>
                <a:ea typeface="Times New Roman" panose="02020603050405020304" pitchFamily="18" charset="0"/>
                <a:sym typeface="Wingdings" panose="05000000000000000000" pitchFamily="2" charset="2"/>
              </a:rPr>
              <a:t>- Là những đứa trẻ thông minh, hiểu biết.</a:t>
            </a:r>
          </a:p>
          <a:p>
            <a:pPr marL="0" marR="0" algn="just">
              <a:lnSpc>
                <a:spcPct val="150000"/>
              </a:lnSpc>
              <a:spcBef>
                <a:spcPts val="0"/>
              </a:spcBef>
              <a:spcAft>
                <a:spcPts val="0"/>
              </a:spcAft>
            </a:pPr>
            <a:r>
              <a:rPr lang="vi-VN" sz="2200" dirty="0" smtClean="0">
                <a:effectLst/>
                <a:latin typeface="Times New Roman" panose="02020603050405020304" pitchFamily="18" charset="0"/>
                <a:ea typeface="Times New Roman" panose="02020603050405020304" pitchFamily="18" charset="0"/>
                <a:sym typeface="Wingdings" panose="05000000000000000000" pitchFamily="2" charset="2"/>
              </a:rPr>
              <a:t>- Là những đứa trẻ ngây thơ nhưng có trái tim nhân hậu, yêu thương động vật</a:t>
            </a:r>
          </a:p>
          <a:p>
            <a:pPr marL="0" marR="0" algn="just">
              <a:lnSpc>
                <a:spcPct val="150000"/>
              </a:lnSpc>
              <a:spcBef>
                <a:spcPts val="0"/>
              </a:spcBef>
              <a:spcAft>
                <a:spcPts val="0"/>
              </a:spcAft>
            </a:pPr>
            <a:endParaRPr lang="en-US" sz="2200" i="1" dirty="0">
              <a:solidFill>
                <a:srgbClr val="FF0000"/>
              </a:solidFill>
              <a:effectLst/>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a:off x="3803901" y="627534"/>
            <a:ext cx="964825" cy="674073"/>
          </a:xfrm>
          <a:prstGeom prst="straightConnector1">
            <a:avLst/>
          </a:prstGeom>
          <a:noFill/>
          <a:ln w="28575" cap="flat" cmpd="sng">
            <a:solidFill>
              <a:srgbClr val="FF9E00"/>
            </a:solidFill>
            <a:prstDash val="dash"/>
            <a:round/>
            <a:headEnd type="oval" w="med" len="med"/>
            <a:tailEnd type="oval" w="med" len="med"/>
          </a:ln>
        </p:spPr>
      </p:cxnSp>
      <p:pic>
        <p:nvPicPr>
          <p:cNvPr id="5" name="Picture 4"/>
          <p:cNvPicPr>
            <a:picLocks noChangeAspect="1"/>
          </p:cNvPicPr>
          <p:nvPr/>
        </p:nvPicPr>
        <p:blipFill>
          <a:blip r:embed="rId4"/>
          <a:stretch>
            <a:fillRect/>
          </a:stretch>
        </p:blipFill>
        <p:spPr>
          <a:xfrm>
            <a:off x="279592" y="101913"/>
            <a:ext cx="3524309" cy="1051242"/>
          </a:xfrm>
          <a:prstGeom prst="rect">
            <a:avLst/>
          </a:prstGeom>
        </p:spPr>
      </p:pic>
    </p:spTree>
    <p:extLst>
      <p:ext uri="{BB962C8B-B14F-4D97-AF65-F5344CB8AC3E}">
        <p14:creationId xmlns:p14="http://schemas.microsoft.com/office/powerpoint/2010/main" val="3959028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4">
                                            <p:txEl>
                                              <p:pRg st="3" end="3"/>
                                            </p:txEl>
                                          </p:spTgt>
                                        </p:tgtEl>
                                        <p:attrNameLst>
                                          <p:attrName>style.visibility</p:attrName>
                                        </p:attrNameLst>
                                      </p:cBhvr>
                                      <p:to>
                                        <p:strVal val="visible"/>
                                      </p:to>
                                    </p:set>
                                    <p:animEffect transition="in" filter="barn(inVertical)">
                                      <p:cBhvr>
                                        <p:cTn id="17" dur="500"/>
                                        <p:tgtEl>
                                          <p:spTgt spid="1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Picture 3">
            <a:extLst>
              <a:ext uri="{FF2B5EF4-FFF2-40B4-BE49-F238E27FC236}">
                <a16:creationId xmlns:a16="http://schemas.microsoft.com/office/drawing/2014/main" xmlns="" id="{F857FA2A-7370-4F16-80FA-7035A691BE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7504" y="964570"/>
            <a:ext cx="4328831" cy="3608899"/>
          </a:xfrm>
          <a:prstGeom prst="rect">
            <a:avLst/>
          </a:prstGeom>
          <a:ln>
            <a:noFill/>
          </a:ln>
          <a:effectLst>
            <a:softEdge rad="112500"/>
          </a:effectLst>
        </p:spPr>
      </p:pic>
      <p:sp>
        <p:nvSpPr>
          <p:cNvPr id="13" name="Rectangle 12"/>
          <p:cNvSpPr/>
          <p:nvPr/>
        </p:nvSpPr>
        <p:spPr>
          <a:xfrm>
            <a:off x="4768726" y="10559"/>
            <a:ext cx="4355976"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EB4D8C4E-ABA1-4827-AE01-5AEFF41FF38E}"/>
              </a:ext>
            </a:extLst>
          </p:cNvPr>
          <p:cNvSpPr txBox="1"/>
          <p:nvPr/>
        </p:nvSpPr>
        <p:spPr>
          <a:xfrm>
            <a:off x="5002498" y="1546959"/>
            <a:ext cx="3888432" cy="3139321"/>
          </a:xfrm>
          <a:prstGeom prst="rect">
            <a:avLst/>
          </a:prstGeom>
          <a:noFill/>
        </p:spPr>
        <p:txBody>
          <a:bodyPr wrap="square">
            <a:spAutoFit/>
          </a:bodyPr>
          <a:lstStyle/>
          <a:p>
            <a:pPr algn="just">
              <a:lnSpc>
                <a:spcPct val="150000"/>
              </a:lnSpc>
            </a:pPr>
            <a:r>
              <a:rPr lang="vi-VN" sz="2200" b="1"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NHẬN XÉT CHUNG</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Một khung cảnh yên bình với thiên nhiên chan hòa.</a:t>
            </a:r>
          </a:p>
          <a:p>
            <a:pPr algn="just">
              <a:lnSpc>
                <a:spcPct val="150000"/>
              </a:lnSpc>
            </a:pPr>
            <a:r>
              <a:rPr lang="vi-VN" sz="2200" dirty="0" smtClean="0">
                <a:solidFill>
                  <a:prstClr val="black"/>
                </a:solidFill>
                <a:latin typeface="Times New Roman" panose="02020603050405020304" pitchFamily="18" charset="0"/>
                <a:ea typeface="Times New Roman" panose="02020603050405020304" pitchFamily="18" charset="0"/>
                <a:sym typeface="Wingdings" panose="05000000000000000000" pitchFamily="2" charset="2"/>
              </a:rPr>
              <a:t>- Sự gắn bó, gần gũi của con người với thiên nhiên.</a:t>
            </a:r>
          </a:p>
          <a:p>
            <a:pPr algn="just">
              <a:lnSpc>
                <a:spcPct val="150000"/>
              </a:lnSpc>
            </a:pPr>
            <a:endParaRPr lang="en-US" sz="2200" i="1" dirty="0">
              <a:solidFill>
                <a:srgbClr val="FF0000"/>
              </a:solidFill>
              <a:latin typeface="Times New Roman" panose="02020603050405020304" pitchFamily="18" charset="0"/>
              <a:ea typeface="Times New Roman" panose="02020603050405020304" pitchFamily="18" charset="0"/>
            </a:endParaRPr>
          </a:p>
        </p:txBody>
      </p:sp>
      <p:cxnSp>
        <p:nvCxnSpPr>
          <p:cNvPr id="16" name="Google Shape;2697;p65"/>
          <p:cNvCxnSpPr/>
          <p:nvPr/>
        </p:nvCxnSpPr>
        <p:spPr>
          <a:xfrm flipV="1">
            <a:off x="3779912" y="1131590"/>
            <a:ext cx="1222586" cy="360041"/>
          </a:xfrm>
          <a:prstGeom prst="straightConnector1">
            <a:avLst/>
          </a:prstGeom>
          <a:noFill/>
          <a:ln w="28575" cap="flat" cmpd="sng">
            <a:solidFill>
              <a:srgbClr val="FF9E00"/>
            </a:solidFill>
            <a:prstDash val="dash"/>
            <a:round/>
            <a:headEnd type="oval" w="med" len="med"/>
            <a:tailEnd type="oval" w="med" len="med"/>
          </a:ln>
        </p:spPr>
      </p:cxnSp>
      <p:pic>
        <p:nvPicPr>
          <p:cNvPr id="4" name="Picture 3"/>
          <p:cNvPicPr>
            <a:picLocks noChangeAspect="1"/>
          </p:cNvPicPr>
          <p:nvPr/>
        </p:nvPicPr>
        <p:blipFill>
          <a:blip r:embed="rId4"/>
          <a:stretch>
            <a:fillRect/>
          </a:stretch>
        </p:blipFill>
        <p:spPr>
          <a:xfrm>
            <a:off x="4669237" y="699542"/>
            <a:ext cx="4834547" cy="847417"/>
          </a:xfrm>
          <a:prstGeom prst="rect">
            <a:avLst/>
          </a:prstGeom>
        </p:spPr>
      </p:pic>
    </p:spTree>
    <p:extLst>
      <p:ext uri="{BB962C8B-B14F-4D97-AF65-F5344CB8AC3E}">
        <p14:creationId xmlns:p14="http://schemas.microsoft.com/office/powerpoint/2010/main" val="1414193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animEffect transition="in" filter="barn(inVertical)">
                                      <p:cBhvr>
                                        <p:cTn id="7" dur="500"/>
                                        <p:tgtEl>
                                          <p:spTgt spid="14">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14">
                                            <p:txEl>
                                              <p:pRg st="2" end="2"/>
                                            </p:txEl>
                                          </p:spTgt>
                                        </p:tgtEl>
                                        <p:attrNameLst>
                                          <p:attrName>style.visibility</p:attrName>
                                        </p:attrNameLst>
                                      </p:cBhvr>
                                      <p:to>
                                        <p:strVal val="visible"/>
                                      </p:to>
                                    </p:set>
                                    <p:animEffect transition="in" filter="barn(inVertical)">
                                      <p:cBhvr>
                                        <p:cTn id="12" dur="500"/>
                                        <p:tgtEl>
                                          <p:spTgt spid="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27354" y="184008"/>
            <a:ext cx="7146789" cy="369332"/>
            <a:chOff x="-178462" y="1828800"/>
            <a:chExt cx="19060588" cy="984870"/>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32" name="TextBox 31"/>
            <p:cNvSpPr txBox="1"/>
            <p:nvPr/>
          </p:nvSpPr>
          <p:spPr>
            <a:xfrm>
              <a:off x="316541" y="1828800"/>
              <a:ext cx="1400391" cy="984870"/>
            </a:xfrm>
            <a:prstGeom prst="rect">
              <a:avLst/>
            </a:prstGeom>
            <a:noFill/>
          </p:spPr>
          <p:txBody>
            <a:bodyPr wrap="square" rtlCol="0">
              <a:spAutoFit/>
            </a:bodyPr>
            <a:lstStyle/>
            <a:p>
              <a:pPr algn="ctr" defTabSz="807402"/>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3" name="TextBox 32"/>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31859C"/>
                  </a:solidFill>
                  <a:latin typeface="Tahoma" panose="020B0604030504040204" pitchFamily="34" charset="0"/>
                  <a:cs typeface="Tahoma" panose="020B0604030504040204" pitchFamily="34" charset="0"/>
                </a:rPr>
                <a:t>TỔNG KẾT</a:t>
              </a:r>
              <a:endParaRPr lang="en-US" b="1" dirty="0">
                <a:solidFill>
                  <a:srgbClr val="31859C"/>
                </a:solidFill>
                <a:latin typeface="Tahoma" panose="020B0604030504040204" pitchFamily="34" charset="0"/>
                <a:cs typeface="Tahoma" panose="020B0604030504040204" pitchFamily="34" charset="0"/>
              </a:endParaRPr>
            </a:p>
          </p:txBody>
        </p:sp>
      </p:grpSp>
      <p:pic>
        <p:nvPicPr>
          <p:cNvPr id="2" name="Picture 1"/>
          <p:cNvPicPr>
            <a:picLocks noChangeAspect="1"/>
          </p:cNvPicPr>
          <p:nvPr/>
        </p:nvPicPr>
        <p:blipFill>
          <a:blip r:embed="rId3"/>
          <a:stretch>
            <a:fillRect/>
          </a:stretch>
        </p:blipFill>
        <p:spPr>
          <a:xfrm>
            <a:off x="281308" y="1203598"/>
            <a:ext cx="4438273" cy="1072989"/>
          </a:xfrm>
          <a:prstGeom prst="rect">
            <a:avLst/>
          </a:prstGeom>
        </p:spPr>
      </p:pic>
      <p:sp>
        <p:nvSpPr>
          <p:cNvPr id="12" name="Rectangle 11"/>
          <p:cNvSpPr/>
          <p:nvPr/>
        </p:nvSpPr>
        <p:spPr>
          <a:xfrm>
            <a:off x="281308" y="2175000"/>
            <a:ext cx="4654362" cy="2062872"/>
          </a:xfrm>
          <a:prstGeom prst="rect">
            <a:avLst/>
          </a:prstGeom>
        </p:spPr>
        <p:txBody>
          <a:bodyPr wrap="square">
            <a:spAutoFit/>
          </a:bodyPr>
          <a:lstStyle/>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Tình huống truyện tự nhiên, hấp dẫn.</a:t>
            </a:r>
          </a:p>
          <a:p>
            <a:pPr algn="just" defTabSz="685800">
              <a:lnSpc>
                <a:spcPct val="150000"/>
              </a:lnSpc>
            </a:pPr>
            <a:r>
              <a:rPr lang="vi-VN" sz="2200" dirty="0" smtClean="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Sử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dụng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ngôn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ngữ</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đối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smtClean="0">
                <a:solidFill>
                  <a:prstClr val="black"/>
                </a:solidFill>
                <a:latin typeface="Times New Roman" panose="02020603050405020304" pitchFamily="18" charset="0"/>
                <a:ea typeface="Times New Roman" panose="02020603050405020304" pitchFamily="18" charset="0"/>
              </a:rPr>
              <a:t>thoại</a:t>
            </a:r>
            <a:r>
              <a:rPr lang="vi-VN" sz="2200" dirty="0" smtClean="0">
                <a:solidFill>
                  <a:prstClr val="black"/>
                </a:solidFill>
                <a:latin typeface="Times New Roman" panose="02020603050405020304" pitchFamily="18" charset="0"/>
                <a:ea typeface="Times New Roman" panose="02020603050405020304" pitchFamily="18" charset="0"/>
              </a:rPr>
              <a:t>, giản dị, phù hợp với trẻ thơ.</a:t>
            </a:r>
            <a:endParaRPr lang="en-US" sz="2200" dirty="0">
              <a:solidFill>
                <a:prstClr val="black"/>
              </a:solidFill>
              <a:latin typeface="Times New Roman" panose="02020603050405020304" pitchFamily="18" charset="0"/>
              <a:ea typeface="Times New Roman" panose="02020603050405020304" pitchFamily="18" charset="0"/>
            </a:endParaRP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Miêu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tả</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tâm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lí</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vật</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a16="http://schemas.microsoft.com/office/drawing/2014/main" xmlns="" id="{7F51F0B8-CCC6-409E-9E2B-1F74D7EDA3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3736" y="915566"/>
            <a:ext cx="4191398" cy="3456384"/>
          </a:xfrm>
          <a:prstGeom prst="rect">
            <a:avLst/>
          </a:prstGeom>
          <a:ln>
            <a:noFill/>
          </a:ln>
          <a:effectLst>
            <a:softEdge rad="112500"/>
          </a:effectLst>
        </p:spPr>
      </p:pic>
    </p:spTree>
    <p:extLst>
      <p:ext uri="{BB962C8B-B14F-4D97-AF65-F5344CB8AC3E}">
        <p14:creationId xmlns:p14="http://schemas.microsoft.com/office/powerpoint/2010/main" val="30065812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27354" y="184008"/>
            <a:ext cx="7146789" cy="369332"/>
            <a:chOff x="-178462" y="1828800"/>
            <a:chExt cx="19060588" cy="984870"/>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32" name="TextBox 31"/>
            <p:cNvSpPr txBox="1"/>
            <p:nvPr/>
          </p:nvSpPr>
          <p:spPr>
            <a:xfrm>
              <a:off x="316541" y="1828800"/>
              <a:ext cx="1400391" cy="984870"/>
            </a:xfrm>
            <a:prstGeom prst="rect">
              <a:avLst/>
            </a:prstGeom>
            <a:noFill/>
          </p:spPr>
          <p:txBody>
            <a:bodyPr wrap="square" rtlCol="0">
              <a:spAutoFit/>
            </a:bodyPr>
            <a:lstStyle/>
            <a:p>
              <a:pPr algn="ctr" defTabSz="807402"/>
              <a:r>
                <a:rPr lang="en-US"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33" name="TextBox 32"/>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31859C"/>
                  </a:solidFill>
                  <a:latin typeface="Tahoma" panose="020B0604030504040204" pitchFamily="34" charset="0"/>
                  <a:cs typeface="Tahoma" panose="020B0604030504040204" pitchFamily="34" charset="0"/>
                </a:rPr>
                <a:t>TỔNG KẾT</a:t>
              </a:r>
              <a:endParaRPr lang="en-US" b="1" dirty="0">
                <a:solidFill>
                  <a:srgbClr val="31859C"/>
                </a:solidFill>
                <a:latin typeface="Tahoma" panose="020B0604030504040204" pitchFamily="34" charset="0"/>
                <a:cs typeface="Tahoma" panose="020B0604030504040204" pitchFamily="34" charset="0"/>
              </a:endParaRPr>
            </a:p>
          </p:txBody>
        </p:sp>
      </p:grpSp>
      <p:pic>
        <p:nvPicPr>
          <p:cNvPr id="38" name="Picture 37"/>
          <p:cNvPicPr>
            <a:picLocks noChangeAspect="1"/>
          </p:cNvPicPr>
          <p:nvPr/>
        </p:nvPicPr>
        <p:blipFill>
          <a:blip r:embed="rId3"/>
          <a:stretch>
            <a:fillRect/>
          </a:stretch>
        </p:blipFill>
        <p:spPr>
          <a:xfrm>
            <a:off x="-612576" y="699542"/>
            <a:ext cx="5985559" cy="1447058"/>
          </a:xfrm>
          <a:prstGeom prst="rect">
            <a:avLst/>
          </a:prstGeom>
        </p:spPr>
      </p:pic>
      <p:sp>
        <p:nvSpPr>
          <p:cNvPr id="10" name="Rectangle 9"/>
          <p:cNvSpPr/>
          <p:nvPr/>
        </p:nvSpPr>
        <p:spPr>
          <a:xfrm>
            <a:off x="117608" y="1665413"/>
            <a:ext cx="4636748" cy="3139321"/>
          </a:xfrm>
          <a:prstGeom prst="rect">
            <a:avLst/>
          </a:prstGeom>
        </p:spPr>
        <p:txBody>
          <a:bodyPr wrap="square">
            <a:spAutoFit/>
          </a:bodyPr>
          <a:lstStyle/>
          <a:p>
            <a:pPr algn="just" defTabSz="685800">
              <a:lnSpc>
                <a:spcPct val="150000"/>
              </a:lnSpc>
            </a:pPr>
            <a:r>
              <a:rPr lang="vi-VN"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Kể</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về</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cuộc</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cất</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cánh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chìa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vôi</a:t>
            </a:r>
            <a:r>
              <a:rPr lang="en-US" sz="2200" dirty="0">
                <a:solidFill>
                  <a:prstClr val="black"/>
                </a:solidFill>
                <a:latin typeface="Times New Roman" panose="02020603050405020304" pitchFamily="18" charset="0"/>
                <a:ea typeface="Times New Roman" panose="02020603050405020304" pitchFamily="18" charset="0"/>
              </a:rPr>
              <a:t> non qua </a:t>
            </a:r>
            <a:r>
              <a:rPr lang="en-US" sz="2200" dirty="0" err="1">
                <a:solidFill>
                  <a:prstClr val="black"/>
                </a:solidFill>
                <a:latin typeface="Times New Roman" panose="02020603050405020304" pitchFamily="18" charset="0"/>
                <a:ea typeface="Times New Roman" panose="02020603050405020304" pitchFamily="18" charset="0"/>
              </a:rPr>
              <a:t>điểm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nhìn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hai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bé</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Mên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và</a:t>
            </a:r>
            <a:r>
              <a:rPr lang="en-US" sz="2200" dirty="0">
                <a:solidFill>
                  <a:prstClr val="black"/>
                </a:solidFill>
                <a:latin typeface="Times New Roman" panose="02020603050405020304" pitchFamily="18" charset="0"/>
                <a:ea typeface="Times New Roman" panose="02020603050405020304" pitchFamily="18" charset="0"/>
              </a:rPr>
              <a:t> Mon.</a:t>
            </a:r>
          </a:p>
          <a:p>
            <a:pPr algn="just" defTabSz="685800">
              <a:lnSpc>
                <a:spcPct val="150000"/>
              </a:lnSpc>
            </a:pPr>
            <a:r>
              <a:rPr lang="en-US" sz="2200" dirty="0">
                <a:solidFill>
                  <a:prstClr val="black"/>
                </a:solidFill>
                <a:latin typeface="Times New Roman" panose="02020603050405020304" pitchFamily="18" charset="0"/>
                <a:ea typeface="Times New Roman" panose="02020603050405020304" pitchFamily="18" charset="0"/>
              </a:rPr>
              <a:t>- Qua </a:t>
            </a:r>
            <a:r>
              <a:rPr lang="en-US" sz="2200" dirty="0" err="1">
                <a:solidFill>
                  <a:prstClr val="black"/>
                </a:solidFill>
                <a:latin typeface="Times New Roman" panose="02020603050405020304" pitchFamily="18" charset="0"/>
                <a:ea typeface="Times New Roman" panose="02020603050405020304" pitchFamily="18" charset="0"/>
              </a:rPr>
              <a:t>đó</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ngợi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trái</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tim</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ngây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thơ</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tràn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đầy</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tình</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yêu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thương</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nhân</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hậu</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của</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trẻ</a:t>
            </a:r>
            <a:r>
              <a:rPr lang="en-US" sz="2200" dirty="0">
                <a:solidFill>
                  <a:prstClr val="black"/>
                </a:solidFill>
                <a:latin typeface="Times New Roman" panose="02020603050405020304" pitchFamily="18" charset="0"/>
                <a:ea typeface="Times New Roman" panose="02020603050405020304" pitchFamily="18" charset="0"/>
              </a:rPr>
              <a:t> </a:t>
            </a:r>
            <a:r>
              <a:rPr lang="en-US" sz="2200" dirty="0" err="1">
                <a:solidFill>
                  <a:prstClr val="black"/>
                </a:solidFill>
                <a:latin typeface="Times New Roman" panose="02020603050405020304" pitchFamily="18" charset="0"/>
                <a:ea typeface="Times New Roman" panose="02020603050405020304" pitchFamily="18" charset="0"/>
              </a:rPr>
              <a:t>nhỏ</a:t>
            </a:r>
            <a:r>
              <a:rPr lang="en-US" sz="2200" dirty="0">
                <a:solidFill>
                  <a:prstClr val="black"/>
                </a:solidFill>
                <a:latin typeface="Times New Roman" panose="02020603050405020304" pitchFamily="18" charset="0"/>
                <a:ea typeface="Times New Roman" panose="02020603050405020304" pitchFamily="18" charset="0"/>
              </a:rPr>
              <a:t>.</a:t>
            </a:r>
          </a:p>
        </p:txBody>
      </p:sp>
      <p:pic>
        <p:nvPicPr>
          <p:cNvPr id="11" name="!!!Picture 3">
            <a:extLst>
              <a:ext uri="{FF2B5EF4-FFF2-40B4-BE49-F238E27FC236}">
                <a16:creationId xmlns:a16="http://schemas.microsoft.com/office/drawing/2014/main" xmlns="" id="{7F51F0B8-CCC6-409E-9E2B-1F74D7EDA32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23736" y="1203598"/>
            <a:ext cx="4191398" cy="3456384"/>
          </a:xfrm>
          <a:prstGeom prst="rect">
            <a:avLst/>
          </a:prstGeom>
          <a:ln>
            <a:noFill/>
          </a:ln>
          <a:effectLst>
            <a:softEdge rad="112500"/>
          </a:effectLst>
        </p:spPr>
      </p:pic>
    </p:spTree>
    <p:extLst>
      <p:ext uri="{BB962C8B-B14F-4D97-AF65-F5344CB8AC3E}">
        <p14:creationId xmlns:p14="http://schemas.microsoft.com/office/powerpoint/2010/main" val="162798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fade">
                                      <p:cBhvr>
                                        <p:cTn id="7" dur="1000"/>
                                        <p:tgtEl>
                                          <p:spTgt spid="10">
                                            <p:txEl>
                                              <p:pRg st="0" end="0"/>
                                            </p:txEl>
                                          </p:spTgt>
                                        </p:tgtEl>
                                      </p:cBhvr>
                                    </p:animEffect>
                                    <p:anim calcmode="lin" valueType="num">
                                      <p:cBhvr>
                                        <p:cTn id="8" dur="10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10">
                                            <p:txEl>
                                              <p:pRg st="1" end="1"/>
                                            </p:txEl>
                                          </p:spTgt>
                                        </p:tgtEl>
                                        <p:attrNameLst>
                                          <p:attrName>style.visibility</p:attrName>
                                        </p:attrNameLst>
                                      </p:cBhvr>
                                      <p:to>
                                        <p:strVal val="visible"/>
                                      </p:to>
                                    </p:set>
                                    <p:animEffect transition="in" filter="fade">
                                      <p:cBhvr>
                                        <p:cTn id="14" dur="1000"/>
                                        <p:tgtEl>
                                          <p:spTgt spid="10">
                                            <p:txEl>
                                              <p:pRg st="1" end="1"/>
                                            </p:txEl>
                                          </p:spTgt>
                                        </p:tgtEl>
                                      </p:cBhvr>
                                    </p:animEffect>
                                    <p:anim calcmode="lin" valueType="num">
                                      <p:cBhvr>
                                        <p:cTn id="15" dur="1000" fill="hold"/>
                                        <p:tgtEl>
                                          <p:spTgt spid="10">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loud Callout 28"/>
          <p:cNvSpPr/>
          <p:nvPr/>
        </p:nvSpPr>
        <p:spPr>
          <a:xfrm>
            <a:off x="2037419" y="339502"/>
            <a:ext cx="3766243" cy="2346211"/>
          </a:xfrm>
          <a:prstGeom prst="cloudCallout">
            <a:avLst/>
          </a:prstGeom>
          <a:solidFill>
            <a:srgbClr val="EDF6F9"/>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2800" i="1" dirty="0">
              <a:solidFill>
                <a:srgbClr val="FF0000"/>
              </a:solidFill>
              <a:latin typeface="Times New Roman" panose="02020603050405020304" pitchFamily="18" charset="0"/>
              <a:cs typeface="Times New Roman" panose="02020603050405020304" pitchFamily="18" charset="0"/>
            </a:endParaRPr>
          </a:p>
        </p:txBody>
      </p:sp>
      <p:sp>
        <p:nvSpPr>
          <p:cNvPr id="33" name="Rectangle 32"/>
          <p:cNvSpPr/>
          <p:nvPr/>
        </p:nvSpPr>
        <p:spPr>
          <a:xfrm>
            <a:off x="2419286" y="554380"/>
            <a:ext cx="3024336" cy="1938992"/>
          </a:xfrm>
          <a:prstGeom prst="rect">
            <a:avLst/>
          </a:prstGeom>
        </p:spPr>
        <p:txBody>
          <a:bodyPr wrap="square">
            <a:spAutoFit/>
          </a:bodyPr>
          <a:lstStyle/>
          <a:p>
            <a:pPr algn="ctr" defTabSz="685800"/>
            <a:r>
              <a:rPr lang="vi-VN" sz="2400" dirty="0" smtClean="0">
                <a:solidFill>
                  <a:prstClr val="black"/>
                </a:solidFill>
                <a:latin typeface="Times New Roman" panose="02020603050405020304" pitchFamily="18" charset="0"/>
                <a:cs typeface="Times New Roman" panose="02020603050405020304" pitchFamily="18" charset="0"/>
              </a:rPr>
              <a:t>Từ hành trình cất cánh, học bay của đàn chim chìa vôi, em rút ra được bài học gì cho bản thân mình?</a:t>
            </a:r>
            <a:endParaRPr lang="en-US" sz="2400" i="1" dirty="0">
              <a:solidFill>
                <a:prstClr val="black"/>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907853" y="1397115"/>
            <a:ext cx="3751661" cy="3679697"/>
          </a:xfrm>
          <a:prstGeom prst="rect">
            <a:avLst/>
          </a:prstGeom>
        </p:spPr>
      </p:pic>
      <p:sp>
        <p:nvSpPr>
          <p:cNvPr id="5" name="TextBox 4">
            <a:extLst>
              <a:ext uri="{FF2B5EF4-FFF2-40B4-BE49-F238E27FC236}">
                <a16:creationId xmlns:a16="http://schemas.microsoft.com/office/drawing/2014/main" xmlns="" id="{EB4D8C4E-ABA1-4827-AE01-5AEFF41FF38E}"/>
              </a:ext>
            </a:extLst>
          </p:cNvPr>
          <p:cNvSpPr txBox="1"/>
          <p:nvPr/>
        </p:nvSpPr>
        <p:spPr>
          <a:xfrm>
            <a:off x="4860502" y="2493372"/>
            <a:ext cx="3888432" cy="2062872"/>
          </a:xfrm>
          <a:prstGeom prst="rect">
            <a:avLst/>
          </a:prstGeom>
          <a:noFill/>
        </p:spPr>
        <p:txBody>
          <a:bodyPr wrap="square">
            <a:spAutoFit/>
          </a:bodyPr>
          <a:lstStyle/>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Thử thách cũng chính là cơ hội</a:t>
            </a:r>
          </a:p>
          <a:p>
            <a:pPr algn="just">
              <a:lnSpc>
                <a:spcPct val="150000"/>
              </a:lnSpc>
            </a:pPr>
            <a:r>
              <a:rPr lang="vi-VN" sz="2200" dirty="0" smtClean="0">
                <a:solidFill>
                  <a:srgbClr val="FF0000"/>
                </a:solidFill>
                <a:latin typeface="Times New Roman" panose="02020603050405020304" pitchFamily="18" charset="0"/>
                <a:ea typeface="Times New Roman" panose="02020603050405020304" pitchFamily="18" charset="0"/>
                <a:sym typeface="Wingdings" panose="05000000000000000000" pitchFamily="2" charset="2"/>
              </a:rPr>
              <a:t>- Vượt qua thử thách bằng sự nỗ lực của chính bản thân là cách tốt nhất để trưởng thành.</a:t>
            </a:r>
            <a:endParaRPr lang="en-US" sz="2200" dirty="0">
              <a:solidFill>
                <a:srgbClr val="FF0000"/>
              </a:solidFill>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4163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grpId="0"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circle(in)">
                                      <p:cBhvr>
                                        <p:cTn id="7" dur="2000"/>
                                        <p:tgtEl>
                                          <p:spTgt spid="33"/>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circle(in)">
                                      <p:cBhvr>
                                        <p:cTn id="10" dur="2000"/>
                                        <p:tgtEl>
                                          <p:spTgt spid="2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barn(inVertical)">
                                      <p:cBhvr>
                                        <p:cTn id="15" dur="500"/>
                                        <p:tgtEl>
                                          <p:spTgt spid="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Effect transition="in" filter="barn(inVertical)">
                                      <p:cBhvr>
                                        <p:cTn id="20"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39500" cy="5143500"/>
          </a:xfrm>
          <a:prstGeom prst="rect">
            <a:avLst/>
          </a:prstGeom>
        </p:spPr>
      </p:pic>
    </p:spTree>
    <p:extLst>
      <p:ext uri="{BB962C8B-B14F-4D97-AF65-F5344CB8AC3E}">
        <p14:creationId xmlns:p14="http://schemas.microsoft.com/office/powerpoint/2010/main" val="2812150263"/>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67544" y="267494"/>
            <a:ext cx="5049700" cy="4320480"/>
          </a:xfrm>
          <a:prstGeom prst="roundRect">
            <a:avLst>
              <a:gd name="adj" fmla="val 1654"/>
            </a:avLst>
          </a:prstGeom>
          <a:noFill/>
          <a:ln w="38100" cap="flat" cmpd="sng" algn="ctr">
            <a:solidFill>
              <a:schemeClr val="accent5">
                <a:lumMod val="20000"/>
                <a:lumOff val="80000"/>
              </a:schemeClr>
            </a:solidFill>
            <a:prstDash val="solid"/>
          </a:ln>
          <a:effectLst>
            <a:outerShdw blurRad="50800" dist="38100" dir="2700000" algn="tl" rotWithShape="0">
              <a:prstClr val="black">
                <a:alpha val="40000"/>
              </a:prstClr>
            </a:outerShdw>
          </a:effectLst>
        </p:spPr>
        <p:txBody>
          <a:bodyPr lIns="34238" tIns="17117" rIns="34238" bIns="17117"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rgbClr val="FFFFFF"/>
              </a:solidFill>
              <a:effectLst/>
              <a:uLnTx/>
              <a:uFillTx/>
              <a:latin typeface="Times New Roman" pitchFamily="18" charset="0"/>
              <a:cs typeface="Times New Roman" pitchFamily="18" charset="0"/>
            </a:endParaRPr>
          </a:p>
        </p:txBody>
      </p:sp>
      <p:grpSp>
        <p:nvGrpSpPr>
          <p:cNvPr id="59" name="Group 58"/>
          <p:cNvGrpSpPr/>
          <p:nvPr/>
        </p:nvGrpSpPr>
        <p:grpSpPr>
          <a:xfrm>
            <a:off x="404727" y="483518"/>
            <a:ext cx="3397062" cy="396451"/>
            <a:chOff x="2840539" y="3818711"/>
            <a:chExt cx="9866322" cy="1057198"/>
          </a:xfrm>
        </p:grpSpPr>
        <p:sp>
          <p:nvSpPr>
            <p:cNvPr id="60"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61" name="Group 60"/>
            <p:cNvGrpSpPr/>
            <p:nvPr/>
          </p:nvGrpSpPr>
          <p:grpSpPr>
            <a:xfrm>
              <a:off x="2840539" y="3886200"/>
              <a:ext cx="9866322" cy="989709"/>
              <a:chOff x="2840539" y="3733800"/>
              <a:chExt cx="9866322" cy="989709"/>
            </a:xfrm>
          </p:grpSpPr>
          <p:sp>
            <p:nvSpPr>
              <p:cNvPr id="62" name="Round Same Side Corner Rectangle 61"/>
              <p:cNvSpPr/>
              <p:nvPr/>
            </p:nvSpPr>
            <p:spPr>
              <a:xfrm rot="5400000">
                <a:off x="7274015" y="-629719"/>
                <a:ext cx="731516" cy="9588817"/>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63" name="Rectangle 62"/>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64" name="Rectangle 63"/>
              <p:cNvSpPr/>
              <p:nvPr/>
            </p:nvSpPr>
            <p:spPr>
              <a:xfrm>
                <a:off x="4460663" y="3738629"/>
                <a:ext cx="8246198" cy="984880"/>
              </a:xfrm>
              <a:prstGeom prst="rect">
                <a:avLst/>
              </a:prstGeom>
            </p:spPr>
            <p:txBody>
              <a:bodyPr wrap="non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a:ln>
                      <a:noFill/>
                    </a:ln>
                    <a:effectLst/>
                    <a:uLnTx/>
                    <a:uFillTx/>
                    <a:latin typeface="Times New Roman" pitchFamily="18" charset="0"/>
                    <a:cs typeface="Times New Roman" pitchFamily="18" charset="0"/>
                  </a:rPr>
                  <a:t> </a:t>
                </a:r>
                <a:r>
                  <a:rPr lang="en-US" b="1" i="1" kern="0" dirty="0" smtClean="0">
                    <a:latin typeface="Times New Roman" pitchFamily="18" charset="0"/>
                    <a:cs typeface="Times New Roman" pitchFamily="18" charset="0"/>
                  </a:rPr>
                  <a:t>ĐỌC- </a:t>
                </a:r>
                <a:r>
                  <a:rPr kumimoji="0" lang="en-US" sz="1800" b="1" i="1" u="none" strike="noStrike" kern="0" cap="none" spc="0" normalizeH="0" baseline="0" noProof="0" dirty="0" smtClean="0">
                    <a:ln>
                      <a:noFill/>
                    </a:ln>
                    <a:effectLst/>
                    <a:uLnTx/>
                    <a:uFillTx/>
                    <a:latin typeface="Times New Roman" pitchFamily="18" charset="0"/>
                    <a:cs typeface="Times New Roman" pitchFamily="18" charset="0"/>
                  </a:rPr>
                  <a:t>TÌM </a:t>
                </a:r>
                <a:r>
                  <a:rPr kumimoji="0" lang="en-US" sz="1800" b="1" i="1" u="none" strike="noStrike" kern="0" cap="none" spc="0" normalizeH="0" baseline="0" noProof="0" dirty="0">
                    <a:ln>
                      <a:noFill/>
                    </a:ln>
                    <a:effectLst/>
                    <a:uLnTx/>
                    <a:uFillTx/>
                    <a:latin typeface="Times New Roman" pitchFamily="18" charset="0"/>
                    <a:cs typeface="Times New Roman" pitchFamily="18" charset="0"/>
                  </a:rPr>
                  <a:t>HIỂU CHUNG</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65" name="TextBox 64"/>
              <p:cNvSpPr txBox="1"/>
              <p:nvPr/>
            </p:nvSpPr>
            <p:spPr>
              <a:xfrm>
                <a:off x="3201166" y="3733800"/>
                <a:ext cx="797061" cy="984880"/>
              </a:xfrm>
              <a:prstGeom prst="rect">
                <a:avLst/>
              </a:prstGeom>
              <a:noFill/>
            </p:spPr>
            <p:txBody>
              <a:bodyPr wrap="non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a:t>
                </a:r>
              </a:p>
            </p:txBody>
          </p:sp>
        </p:grpSp>
      </p:grpSp>
      <p:grpSp>
        <p:nvGrpSpPr>
          <p:cNvPr id="66" name="Group 65"/>
          <p:cNvGrpSpPr/>
          <p:nvPr/>
        </p:nvGrpSpPr>
        <p:grpSpPr>
          <a:xfrm>
            <a:off x="404727" y="1635646"/>
            <a:ext cx="5620454" cy="404871"/>
            <a:chOff x="2840539" y="3818711"/>
            <a:chExt cx="16323882" cy="1079628"/>
          </a:xfrm>
        </p:grpSpPr>
        <p:sp>
          <p:nvSpPr>
            <p:cNvPr id="67"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68" name="Group 67"/>
            <p:cNvGrpSpPr/>
            <p:nvPr/>
          </p:nvGrpSpPr>
          <p:grpSpPr>
            <a:xfrm>
              <a:off x="2840539" y="3886200"/>
              <a:ext cx="16323882" cy="1012139"/>
              <a:chOff x="2840539" y="3733800"/>
              <a:chExt cx="16323882" cy="1012139"/>
            </a:xfrm>
          </p:grpSpPr>
          <p:sp>
            <p:nvSpPr>
              <p:cNvPr id="69" name="Round Same Side Corner Rectangle 68"/>
              <p:cNvSpPr/>
              <p:nvPr/>
            </p:nvSpPr>
            <p:spPr>
              <a:xfrm rot="5400000">
                <a:off x="7274015" y="-629720"/>
                <a:ext cx="731520" cy="9588826"/>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0" name="Rectangle 69"/>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1" name="Rectangle 70"/>
              <p:cNvSpPr/>
              <p:nvPr/>
            </p:nvSpPr>
            <p:spPr>
              <a:xfrm>
                <a:off x="4460661" y="3761079"/>
                <a:ext cx="14703760" cy="984860"/>
              </a:xfrm>
              <a:prstGeom prst="rect">
                <a:avLst/>
              </a:prstGeom>
            </p:spPr>
            <p:txBody>
              <a:bodyPr wrap="squar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smtClean="0">
                    <a:ln>
                      <a:noFill/>
                    </a:ln>
                    <a:effectLst/>
                    <a:uLnTx/>
                    <a:uFillTx/>
                    <a:latin typeface="Times New Roman" pitchFamily="18" charset="0"/>
                    <a:cs typeface="Times New Roman" pitchFamily="18" charset="0"/>
                  </a:rPr>
                  <a:t>KHÁM</a:t>
                </a:r>
                <a:r>
                  <a:rPr kumimoji="0" lang="en-US" sz="1800" b="1" i="1" u="none" strike="noStrike" kern="0" cap="none" spc="0" normalizeH="0" noProof="0" dirty="0" smtClean="0">
                    <a:ln>
                      <a:noFill/>
                    </a:ln>
                    <a:effectLst/>
                    <a:uLnTx/>
                    <a:uFillTx/>
                    <a:latin typeface="Times New Roman" pitchFamily="18" charset="0"/>
                    <a:cs typeface="Times New Roman" pitchFamily="18" charset="0"/>
                  </a:rPr>
                  <a:t> PHÁ VĂN BẢN</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72" name="TextBox 71"/>
              <p:cNvSpPr txBox="1"/>
              <p:nvPr/>
            </p:nvSpPr>
            <p:spPr>
              <a:xfrm>
                <a:off x="3070806" y="3733800"/>
                <a:ext cx="1057778" cy="984860"/>
              </a:xfrm>
              <a:prstGeom prst="rect">
                <a:avLst/>
              </a:prstGeom>
              <a:noFill/>
            </p:spPr>
            <p:txBody>
              <a:bodyPr wrap="non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II</a:t>
                </a:r>
              </a:p>
            </p:txBody>
          </p:sp>
        </p:grpSp>
      </p:grpSp>
      <p:grpSp>
        <p:nvGrpSpPr>
          <p:cNvPr id="73" name="Group 72"/>
          <p:cNvGrpSpPr/>
          <p:nvPr/>
        </p:nvGrpSpPr>
        <p:grpSpPr>
          <a:xfrm>
            <a:off x="458921" y="3291830"/>
            <a:ext cx="3248983" cy="455055"/>
            <a:chOff x="2840539" y="3818711"/>
            <a:chExt cx="9436247" cy="1061390"/>
          </a:xfrm>
        </p:grpSpPr>
        <p:sp>
          <p:nvSpPr>
            <p:cNvPr id="74" name="Isosceles Triangle 44"/>
            <p:cNvSpPr/>
            <p:nvPr/>
          </p:nvSpPr>
          <p:spPr>
            <a:xfrm rot="16200000">
              <a:off x="2851489" y="3807761"/>
              <a:ext cx="143688" cy="165588"/>
            </a:xfrm>
            <a:custGeom>
              <a:avLst/>
              <a:gdLst>
                <a:gd name="connsiteX0" fmla="*/ 0 w 293725"/>
                <a:gd name="connsiteY0" fmla="*/ 164224 h 164224"/>
                <a:gd name="connsiteX1" fmla="*/ 146863 w 293725"/>
                <a:gd name="connsiteY1" fmla="*/ 0 h 164224"/>
                <a:gd name="connsiteX2" fmla="*/ 293725 w 293725"/>
                <a:gd name="connsiteY2" fmla="*/ 164224 h 164224"/>
                <a:gd name="connsiteX3" fmla="*/ 0 w 293725"/>
                <a:gd name="connsiteY3" fmla="*/ 164224 h 164224"/>
                <a:gd name="connsiteX0-1" fmla="*/ 2363 w 296088"/>
                <a:gd name="connsiteY0-2" fmla="*/ 164221 h 164221"/>
                <a:gd name="connsiteX1-3" fmla="*/ 0 w 296088"/>
                <a:gd name="connsiteY1-4" fmla="*/ 0 h 164221"/>
                <a:gd name="connsiteX2-5" fmla="*/ 296088 w 296088"/>
                <a:gd name="connsiteY2-6" fmla="*/ 164221 h 164221"/>
                <a:gd name="connsiteX3-7" fmla="*/ 2363 w 296088"/>
                <a:gd name="connsiteY3-8" fmla="*/ 164221 h 164221"/>
              </a:gdLst>
              <a:ahLst/>
              <a:cxnLst>
                <a:cxn ang="0">
                  <a:pos x="connsiteX0-1" y="connsiteY0-2"/>
                </a:cxn>
                <a:cxn ang="0">
                  <a:pos x="connsiteX1-3" y="connsiteY1-4"/>
                </a:cxn>
                <a:cxn ang="0">
                  <a:pos x="connsiteX2-5" y="connsiteY2-6"/>
                </a:cxn>
                <a:cxn ang="0">
                  <a:pos x="connsiteX3-7" y="connsiteY3-8"/>
                </a:cxn>
              </a:cxnLst>
              <a:rect l="l" t="t" r="r" b="b"/>
              <a:pathLst>
                <a:path w="296088" h="164221">
                  <a:moveTo>
                    <a:pt x="2363" y="164221"/>
                  </a:moveTo>
                  <a:cubicBezTo>
                    <a:pt x="1575" y="109481"/>
                    <a:pt x="788" y="54740"/>
                    <a:pt x="0" y="0"/>
                  </a:cubicBezTo>
                  <a:lnTo>
                    <a:pt x="296088" y="164221"/>
                  </a:lnTo>
                  <a:lnTo>
                    <a:pt x="2363" y="164221"/>
                  </a:lnTo>
                  <a:close/>
                </a:path>
              </a:pathLst>
            </a:custGeom>
            <a:solidFill>
              <a:srgbClr val="DAEDEF">
                <a:lumMod val="50000"/>
              </a:srgb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grpSp>
          <p:nvGrpSpPr>
            <p:cNvPr id="75" name="Group 74"/>
            <p:cNvGrpSpPr/>
            <p:nvPr/>
          </p:nvGrpSpPr>
          <p:grpSpPr>
            <a:xfrm>
              <a:off x="2840539" y="3951333"/>
              <a:ext cx="9436247" cy="928768"/>
              <a:chOff x="2840539" y="3798933"/>
              <a:chExt cx="9436247" cy="928768"/>
            </a:xfrm>
          </p:grpSpPr>
          <p:sp>
            <p:nvSpPr>
              <p:cNvPr id="76" name="Round Same Side Corner Rectangle 75"/>
              <p:cNvSpPr/>
              <p:nvPr/>
            </p:nvSpPr>
            <p:spPr>
              <a:xfrm rot="5400000">
                <a:off x="7195316" y="-551015"/>
                <a:ext cx="731521" cy="9431418"/>
              </a:xfrm>
              <a:prstGeom prst="round2SameRect">
                <a:avLst/>
              </a:prstGeom>
              <a:solidFill>
                <a:schemeClr val="accent5">
                  <a:lumMod val="20000"/>
                  <a:lumOff val="80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7" name="Rectangle 76"/>
              <p:cNvSpPr/>
              <p:nvPr/>
            </p:nvSpPr>
            <p:spPr>
              <a:xfrm>
                <a:off x="2840539" y="3801289"/>
                <a:ext cx="1270616" cy="729160"/>
              </a:xfrm>
              <a:prstGeom prst="rect">
                <a:avLst/>
              </a:prstGeom>
              <a:solidFill>
                <a:schemeClr val="accent5">
                  <a:lumMod val="75000"/>
                </a:schemeClr>
              </a:solidFill>
              <a:ln w="25400" cap="flat" cmpd="sng" algn="ctr">
                <a:noFill/>
                <a:prstDash val="solid"/>
              </a:ln>
              <a:effectLst/>
            </p:spPr>
            <p:txBody>
              <a:bodyPr rtlCol="0" anchor="ctr"/>
              <a:lstStyle/>
              <a:p>
                <a:pPr marL="0" marR="0" lvl="0" indent="0" algn="ctr" defTabSz="814005" eaLnBrk="1" fontAlgn="auto" latinLnBrk="0" hangingPunct="1">
                  <a:lnSpc>
                    <a:spcPct val="100000"/>
                  </a:lnSpc>
                  <a:spcBef>
                    <a:spcPts val="0"/>
                  </a:spcBef>
                  <a:spcAft>
                    <a:spcPts val="0"/>
                  </a:spcAft>
                  <a:buClrTx/>
                  <a:buSzTx/>
                  <a:buFontTx/>
                  <a:buNone/>
                  <a:tabLst/>
                  <a:defRPr/>
                </a:pPr>
                <a:endParaRPr kumimoji="0" lang="en-US" sz="1800" b="0" i="1" u="none" strike="noStrike" kern="0" cap="none" spc="0" normalizeH="0" baseline="0" noProof="0" smtClean="0">
                  <a:ln>
                    <a:noFill/>
                  </a:ln>
                  <a:solidFill>
                    <a:schemeClr val="bg1"/>
                  </a:solidFill>
                  <a:effectLst/>
                  <a:uLnTx/>
                  <a:uFillTx/>
                  <a:latin typeface="Times New Roman" pitchFamily="18" charset="0"/>
                  <a:cs typeface="Times New Roman" pitchFamily="18" charset="0"/>
                </a:endParaRPr>
              </a:p>
            </p:txBody>
          </p:sp>
          <p:sp>
            <p:nvSpPr>
              <p:cNvPr id="78" name="Rectangle 77"/>
              <p:cNvSpPr/>
              <p:nvPr/>
            </p:nvSpPr>
            <p:spPr>
              <a:xfrm>
                <a:off x="4460663" y="3866255"/>
                <a:ext cx="3869828" cy="861446"/>
              </a:xfrm>
              <a:prstGeom prst="rect">
                <a:avLst/>
              </a:prstGeom>
            </p:spPr>
            <p:txBody>
              <a:bodyPr wrap="none">
                <a:spAutoFit/>
              </a:bodyPr>
              <a:lstStyle/>
              <a:p>
                <a:pPr marL="0" marR="0" lvl="0" indent="0" defTabSz="341912" eaLnBrk="1" fontAlgn="auto" latinLnBrk="0" hangingPunct="1">
                  <a:lnSpc>
                    <a:spcPct val="100000"/>
                  </a:lnSpc>
                  <a:spcBef>
                    <a:spcPts val="450"/>
                  </a:spcBef>
                  <a:spcAft>
                    <a:spcPts val="0"/>
                  </a:spcAft>
                  <a:buClrTx/>
                  <a:buSzTx/>
                  <a:buFontTx/>
                  <a:buNone/>
                  <a:tabLst/>
                  <a:defRPr/>
                </a:pPr>
                <a:r>
                  <a:rPr kumimoji="0" lang="en-US" sz="1800" b="1" i="1" u="none" strike="noStrike" kern="0" cap="none" spc="0" normalizeH="0" baseline="0" noProof="0" dirty="0">
                    <a:ln>
                      <a:noFill/>
                    </a:ln>
                    <a:effectLst/>
                    <a:uLnTx/>
                    <a:uFillTx/>
                    <a:latin typeface="Times New Roman" pitchFamily="18" charset="0"/>
                    <a:cs typeface="Times New Roman" pitchFamily="18" charset="0"/>
                  </a:rPr>
                  <a:t>TỔNG KẾT</a:t>
                </a:r>
                <a:endParaRPr kumimoji="0" lang="en-US" sz="1800" b="0" i="1" u="none" strike="noStrike" kern="0" cap="none" spc="0" normalizeH="0" baseline="0" noProof="0" dirty="0">
                  <a:ln>
                    <a:noFill/>
                  </a:ln>
                  <a:effectLst/>
                  <a:uLnTx/>
                  <a:uFillTx/>
                  <a:latin typeface="Times New Roman" pitchFamily="18" charset="0"/>
                  <a:cs typeface="Times New Roman" pitchFamily="18" charset="0"/>
                </a:endParaRPr>
              </a:p>
            </p:txBody>
          </p:sp>
          <p:sp>
            <p:nvSpPr>
              <p:cNvPr id="79" name="TextBox 78"/>
              <p:cNvSpPr txBox="1"/>
              <p:nvPr/>
            </p:nvSpPr>
            <p:spPr>
              <a:xfrm>
                <a:off x="2840539" y="3829961"/>
                <a:ext cx="1418421" cy="861446"/>
              </a:xfrm>
              <a:prstGeom prst="rect">
                <a:avLst/>
              </a:prstGeom>
              <a:noFill/>
            </p:spPr>
            <p:txBody>
              <a:bodyPr wrap="square" rtlCol="0">
                <a:spAutoFit/>
              </a:bodyPr>
              <a:lstStyle/>
              <a:p>
                <a:pPr marL="0" marR="0" lvl="0" indent="0" algn="ctr" defTabSz="814005" eaLnBrk="1" fontAlgn="auto" latinLnBrk="0" hangingPunct="1">
                  <a:lnSpc>
                    <a:spcPct val="100000"/>
                  </a:lnSpc>
                  <a:spcBef>
                    <a:spcPts val="0"/>
                  </a:spcBef>
                  <a:spcAft>
                    <a:spcPts val="0"/>
                  </a:spcAft>
                  <a:buClrTx/>
                  <a:buSzTx/>
                  <a:buFontTx/>
                  <a:buNone/>
                  <a:tabLst/>
                  <a:defRPr/>
                </a:pPr>
                <a:r>
                  <a:rPr kumimoji="0" lang="en-US" sz="1800" b="1" i="1" u="none" strike="noStrike" kern="0" cap="none" spc="0" normalizeH="0" baseline="0" noProof="0" dirty="0" smtClean="0">
                    <a:ln>
                      <a:noFill/>
                    </a:ln>
                    <a:solidFill>
                      <a:schemeClr val="bg1"/>
                    </a:solidFill>
                    <a:effectLst/>
                    <a:uLnTx/>
                    <a:uFillTx/>
                    <a:latin typeface="Times New Roman" pitchFamily="18" charset="0"/>
                    <a:ea typeface="Tahoma" panose="020B0604030504040204" pitchFamily="34" charset="0"/>
                    <a:cs typeface="Times New Roman" pitchFamily="18" charset="0"/>
                  </a:rPr>
                  <a:t>III</a:t>
                </a:r>
              </a:p>
            </p:txBody>
          </p:sp>
        </p:grpSp>
      </p:grpSp>
      <p:sp>
        <p:nvSpPr>
          <p:cNvPr id="80" name="Rectangle 79"/>
          <p:cNvSpPr/>
          <p:nvPr/>
        </p:nvSpPr>
        <p:spPr>
          <a:xfrm>
            <a:off x="804669" y="771550"/>
            <a:ext cx="3623315" cy="865565"/>
          </a:xfrm>
          <a:prstGeom prst="rect">
            <a:avLst/>
          </a:prstGeom>
        </p:spPr>
        <p:txBody>
          <a:bodyPr wrap="square" lIns="34238" tIns="17117" rIns="34238" bIns="17117">
            <a:spAutoFit/>
          </a:bodyPr>
          <a:lstStyle/>
          <a:p>
            <a:pPr marL="277817"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Tác</a:t>
            </a:r>
            <a:r>
              <a:rPr lang="en-US" b="1" i="1" dirty="0">
                <a:solidFill>
                  <a:srgbClr val="000000"/>
                </a:solidFill>
                <a:latin typeface="Times New Roman" pitchFamily="18" charset="0"/>
                <a:cs typeface="Times New Roman" pitchFamily="18" charset="0"/>
              </a:rPr>
              <a:t> </a:t>
            </a:r>
            <a:r>
              <a:rPr lang="en-US" b="1" i="1" dirty="0" err="1">
                <a:solidFill>
                  <a:srgbClr val="000000"/>
                </a:solidFill>
                <a:latin typeface="Times New Roman" pitchFamily="18" charset="0"/>
                <a:cs typeface="Times New Roman" pitchFamily="18" charset="0"/>
              </a:rPr>
              <a:t>giả</a:t>
            </a:r>
            <a:endParaRPr lang="vi-VN" b="1" i="1" dirty="0">
              <a:solidFill>
                <a:srgbClr val="000000"/>
              </a:solidFill>
              <a:latin typeface="Times New Roman" pitchFamily="18" charset="0"/>
              <a:cs typeface="Times New Roman" pitchFamily="18" charset="0"/>
            </a:endParaRPr>
          </a:p>
          <a:p>
            <a:pPr marL="277817"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Tác</a:t>
            </a:r>
            <a:r>
              <a:rPr lang="en-US" b="1" i="1" dirty="0">
                <a:solidFill>
                  <a:srgbClr val="000000"/>
                </a:solidFill>
                <a:latin typeface="Times New Roman" pitchFamily="18" charset="0"/>
                <a:cs typeface="Times New Roman" pitchFamily="18" charset="0"/>
              </a:rPr>
              <a:t> </a:t>
            </a:r>
            <a:r>
              <a:rPr lang="en-US" b="1" i="1" dirty="0" err="1">
                <a:solidFill>
                  <a:srgbClr val="000000"/>
                </a:solidFill>
                <a:latin typeface="Times New Roman" pitchFamily="18" charset="0"/>
                <a:cs typeface="Times New Roman" pitchFamily="18" charset="0"/>
              </a:rPr>
              <a:t>phẩm</a:t>
            </a:r>
            <a:endParaRPr lang="vi-VN" b="1" i="1" dirty="0">
              <a:solidFill>
                <a:srgbClr val="000000"/>
              </a:solidFill>
              <a:latin typeface="Times New Roman" pitchFamily="18" charset="0"/>
              <a:cs typeface="Times New Roman" pitchFamily="18" charset="0"/>
            </a:endParaRPr>
          </a:p>
        </p:txBody>
      </p:sp>
      <p:sp>
        <p:nvSpPr>
          <p:cNvPr id="81" name="Rectangle 80"/>
          <p:cNvSpPr/>
          <p:nvPr/>
        </p:nvSpPr>
        <p:spPr>
          <a:xfrm>
            <a:off x="716076" y="3738959"/>
            <a:ext cx="1856717" cy="1281063"/>
          </a:xfrm>
          <a:prstGeom prst="rect">
            <a:avLst/>
          </a:prstGeom>
        </p:spPr>
        <p:txBody>
          <a:bodyPr wrap="square" lIns="34238" tIns="17117" rIns="34238" bIns="17117">
            <a:spAutoFit/>
          </a:bodyPr>
          <a:lstStyle/>
          <a:p>
            <a:pPr marL="0" lvl="1" indent="-277817" defTabSz="814005">
              <a:lnSpc>
                <a:spcPct val="150000"/>
              </a:lnSpc>
              <a:buFont typeface="+mj-lt"/>
              <a:buAutoNum type="arabicPeriod"/>
            </a:pPr>
            <a:r>
              <a:rPr lang="en-US" b="1" i="1" dirty="0" err="1" smtClean="0">
                <a:solidFill>
                  <a:srgbClr val="000000"/>
                </a:solidFill>
                <a:latin typeface="Times New Roman" pitchFamily="18" charset="0"/>
                <a:cs typeface="Times New Roman" pitchFamily="18" charset="0"/>
              </a:rPr>
              <a:t>Nghệ</a:t>
            </a:r>
            <a:r>
              <a:rPr lang="en-US" b="1" i="1" dirty="0" smtClean="0">
                <a:solidFill>
                  <a:srgbClr val="000000"/>
                </a:solidFill>
                <a:latin typeface="Times New Roman" pitchFamily="18" charset="0"/>
                <a:cs typeface="Times New Roman" pitchFamily="18" charset="0"/>
              </a:rPr>
              <a:t> </a:t>
            </a:r>
            <a:r>
              <a:rPr lang="en-US" b="1" i="1" dirty="0" err="1" smtClean="0">
                <a:solidFill>
                  <a:srgbClr val="000000"/>
                </a:solidFill>
                <a:latin typeface="Times New Roman" pitchFamily="18" charset="0"/>
                <a:cs typeface="Times New Roman" pitchFamily="18" charset="0"/>
              </a:rPr>
              <a:t>thuật</a:t>
            </a:r>
            <a:endParaRPr lang="en-US" b="1" i="1" dirty="0" smtClean="0">
              <a:solidFill>
                <a:srgbClr val="000000"/>
              </a:solidFill>
              <a:latin typeface="Times New Roman" pitchFamily="18" charset="0"/>
              <a:cs typeface="Times New Roman" pitchFamily="18" charset="0"/>
            </a:endParaRPr>
          </a:p>
          <a:p>
            <a:pPr marL="0" lvl="1" indent="-277817" defTabSz="814005">
              <a:lnSpc>
                <a:spcPct val="150000"/>
              </a:lnSpc>
              <a:buFont typeface="+mj-lt"/>
              <a:buAutoNum type="arabicPeriod"/>
            </a:pPr>
            <a:r>
              <a:rPr lang="en-US" b="1" i="1" dirty="0" err="1">
                <a:solidFill>
                  <a:srgbClr val="000000"/>
                </a:solidFill>
                <a:latin typeface="Times New Roman" pitchFamily="18" charset="0"/>
                <a:cs typeface="Times New Roman" pitchFamily="18" charset="0"/>
              </a:rPr>
              <a:t>Nội</a:t>
            </a:r>
            <a:r>
              <a:rPr lang="en-US" b="1" i="1" dirty="0">
                <a:solidFill>
                  <a:srgbClr val="000000"/>
                </a:solidFill>
                <a:latin typeface="Times New Roman" pitchFamily="18" charset="0"/>
                <a:cs typeface="Times New Roman" pitchFamily="18" charset="0"/>
              </a:rPr>
              <a:t> dung</a:t>
            </a:r>
          </a:p>
          <a:p>
            <a:pPr marL="0" lvl="1" indent="-277817" defTabSz="814005">
              <a:lnSpc>
                <a:spcPct val="150000"/>
              </a:lnSpc>
              <a:buFont typeface="+mj-lt"/>
              <a:buAutoNum type="arabicPeriod"/>
            </a:pPr>
            <a:endParaRPr lang="en-US" b="1" i="1" dirty="0">
              <a:solidFill>
                <a:srgbClr val="000000"/>
              </a:solidFill>
              <a:latin typeface="Times New Roman" pitchFamily="18" charset="0"/>
              <a:cs typeface="Times New Roman" pitchFamily="18" charset="0"/>
            </a:endParaRPr>
          </a:p>
        </p:txBody>
      </p:sp>
      <p:sp>
        <p:nvSpPr>
          <p:cNvPr id="82" name="Rectangle 81"/>
          <p:cNvSpPr/>
          <p:nvPr/>
        </p:nvSpPr>
        <p:spPr>
          <a:xfrm>
            <a:off x="755576" y="2499742"/>
            <a:ext cx="4745083" cy="278225"/>
          </a:xfrm>
          <a:prstGeom prst="rect">
            <a:avLst/>
          </a:prstGeom>
        </p:spPr>
        <p:txBody>
          <a:bodyPr wrap="square" lIns="34238" tIns="17117" rIns="34238" bIns="17117">
            <a:spAutoFit/>
          </a:bodyPr>
          <a:lstStyle/>
          <a:p>
            <a:pPr marL="0" lvl="1" defTabSz="813184">
              <a:lnSpc>
                <a:spcPts val="1875"/>
              </a:lnSpc>
            </a:pPr>
            <a:r>
              <a:rPr lang="en-US" b="1" i="1" dirty="0">
                <a:latin typeface="Times New Roman" pitchFamily="18" charset="0"/>
                <a:cs typeface="Times New Roman" pitchFamily="18" charset="0"/>
              </a:rPr>
              <a:t>2. </a:t>
            </a:r>
            <a:r>
              <a:rPr lang="vi-VN" b="1" i="1" dirty="0">
                <a:latin typeface="Times New Roman" pitchFamily="18" charset="0"/>
                <a:cs typeface="Times New Roman" pitchFamily="18" charset="0"/>
              </a:rPr>
              <a:t>Cuộc trò chuyện với Mon và Mên ở đoạn </a:t>
            </a:r>
            <a:r>
              <a:rPr lang="vi-VN" b="1" i="1" dirty="0" smtClean="0">
                <a:latin typeface="Times New Roman" pitchFamily="18" charset="0"/>
                <a:cs typeface="Times New Roman" pitchFamily="18" charset="0"/>
              </a:rPr>
              <a:t>2</a:t>
            </a:r>
            <a:endParaRPr lang="en-US" b="1" i="1" dirty="0">
              <a:latin typeface="Times New Roman" pitchFamily="18" charset="0"/>
              <a:cs typeface="Times New Roman" pitchFamily="18" charset="0"/>
            </a:endParaRPr>
          </a:p>
        </p:txBody>
      </p:sp>
      <p:sp>
        <p:nvSpPr>
          <p:cNvPr id="83" name="Rectangle 82"/>
          <p:cNvSpPr/>
          <p:nvPr/>
        </p:nvSpPr>
        <p:spPr>
          <a:xfrm>
            <a:off x="770248" y="2078674"/>
            <a:ext cx="4665848" cy="278225"/>
          </a:xfrm>
          <a:prstGeom prst="rect">
            <a:avLst/>
          </a:prstGeom>
        </p:spPr>
        <p:txBody>
          <a:bodyPr wrap="square" lIns="34238" tIns="17117" rIns="34238" bIns="17117">
            <a:spAutoFit/>
          </a:bodyPr>
          <a:lstStyle/>
          <a:p>
            <a:pPr marL="0" lvl="1" indent="-277538" defTabSz="813184">
              <a:lnSpc>
                <a:spcPts val="1875"/>
              </a:lnSpc>
              <a:buFont typeface="+mj-lt"/>
              <a:buAutoNum type="arabicPeriod"/>
            </a:pPr>
            <a:r>
              <a:rPr lang="vi-VN" b="1" i="1" dirty="0" smtClean="0">
                <a:latin typeface="Times New Roman" pitchFamily="18" charset="0"/>
                <a:cs typeface="Times New Roman" pitchFamily="18" charset="0"/>
              </a:rPr>
              <a:t>Cuộc trò chuyện với Mon và Mên ở đoạn 1</a:t>
            </a:r>
            <a:endParaRPr lang="en-US" b="1" i="1" dirty="0">
              <a:latin typeface="Times New Roman" pitchFamily="18" charset="0"/>
              <a:cs typeface="Times New Roman" pitchFamily="18" charset="0"/>
            </a:endParaRPr>
          </a:p>
        </p:txBody>
      </p:sp>
      <p:sp>
        <p:nvSpPr>
          <p:cNvPr id="85" name="Rectangle 84"/>
          <p:cNvSpPr/>
          <p:nvPr/>
        </p:nvSpPr>
        <p:spPr>
          <a:xfrm>
            <a:off x="730004" y="2941597"/>
            <a:ext cx="4745083" cy="278225"/>
          </a:xfrm>
          <a:prstGeom prst="rect">
            <a:avLst/>
          </a:prstGeom>
        </p:spPr>
        <p:txBody>
          <a:bodyPr wrap="square" lIns="34238" tIns="17117" rIns="34238" bIns="17117">
            <a:spAutoFit/>
          </a:bodyPr>
          <a:lstStyle/>
          <a:p>
            <a:pPr marL="0" lvl="1" indent="-277538" defTabSz="813184">
              <a:lnSpc>
                <a:spcPts val="1875"/>
              </a:lnSpc>
            </a:pPr>
            <a:r>
              <a:rPr lang="en-US" b="1" i="1" dirty="0">
                <a:latin typeface="Times New Roman" pitchFamily="18" charset="0"/>
                <a:cs typeface="Times New Roman" pitchFamily="18" charset="0"/>
              </a:rPr>
              <a:t>3. </a:t>
            </a:r>
            <a:r>
              <a:rPr lang="vi-VN" b="1" i="1" dirty="0" smtClean="0">
                <a:latin typeface="Times New Roman" pitchFamily="18" charset="0"/>
                <a:cs typeface="Times New Roman" pitchFamily="18" charset="0"/>
              </a:rPr>
              <a:t>Hình ảnh bầy chim chìa vôi</a:t>
            </a:r>
            <a:endParaRPr lang="en-US" b="1" i="1" dirty="0">
              <a:latin typeface="Times New Roman" pitchFamily="18" charset="0"/>
              <a:cs typeface="Times New Roman" pitchFamily="18" charset="0"/>
            </a:endParaRPr>
          </a:p>
        </p:txBody>
      </p:sp>
      <p:grpSp>
        <p:nvGrpSpPr>
          <p:cNvPr id="2" name="Group 1"/>
          <p:cNvGrpSpPr/>
          <p:nvPr/>
        </p:nvGrpSpPr>
        <p:grpSpPr>
          <a:xfrm>
            <a:off x="5621490" y="1239083"/>
            <a:ext cx="3182842" cy="3629683"/>
            <a:chOff x="5621490" y="1239083"/>
            <a:chExt cx="3182842" cy="3629683"/>
          </a:xfrm>
        </p:grpSpPr>
        <p:pic>
          <p:nvPicPr>
            <p:cNvPr id="40" name="Picture 3"/>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 xmlns:asvg="http://schemas.microsoft.com/office/drawing/2016/SVG/main" r:embed="rId4"/>
                </a:ext>
              </a:extLst>
            </a:blip>
            <a:srcRect/>
            <a:stretch>
              <a:fillRect/>
            </a:stretch>
          </p:blipFill>
          <p:spPr>
            <a:xfrm>
              <a:off x="5621490" y="2945076"/>
              <a:ext cx="2720057" cy="1923690"/>
            </a:xfrm>
            <a:prstGeom prst="rect">
              <a:avLst/>
            </a:prstGeom>
          </p:spPr>
        </p:pic>
        <p:pic>
          <p:nvPicPr>
            <p:cNvPr id="30" name="Picture 17"/>
            <p:cNvPicPr>
              <a:picLocks noChangeAspect="1"/>
            </p:cNvPicPr>
            <p:nvPr/>
          </p:nvPicPr>
          <p:blipFill>
            <a:blip r:embed="rId5">
              <a:duotone>
                <a:prstClr val="black"/>
                <a:schemeClr val="tx1">
                  <a:lumMod val="95000"/>
                  <a:lumOff val="5000"/>
                  <a:tint val="45000"/>
                  <a:satMod val="400000"/>
                </a:schemeClr>
              </a:duotone>
              <a:extLst>
                <a:ext uri="{28A0092B-C50C-407E-A947-70E740481C1C}">
                  <a14:useLocalDpi xmlns:a14="http://schemas.microsoft.com/office/drawing/2010/main" val="0"/>
                </a:ext>
                <a:ext uri="{96DAC541-7B7A-43D3-8B79-37D633B846F1}">
                  <asvg:svgBlip xmlns="" xmlns:asvg="http://schemas.microsoft.com/office/drawing/2016/SVG/main" r:embed="rId18"/>
                </a:ext>
              </a:extLst>
            </a:blip>
            <a:srcRect/>
            <a:stretch>
              <a:fillRect/>
            </a:stretch>
          </p:blipFill>
          <p:spPr>
            <a:xfrm rot="-444758" flipH="1">
              <a:off x="6691950" y="1239083"/>
              <a:ext cx="2112382" cy="2799543"/>
            </a:xfrm>
            <a:prstGeom prst="rect">
              <a:avLst/>
            </a:prstGeom>
          </p:spPr>
        </p:pic>
      </p:grpSp>
    </p:spTree>
    <p:extLst>
      <p:ext uri="{BB962C8B-B14F-4D97-AF65-F5344CB8AC3E}">
        <p14:creationId xmlns:p14="http://schemas.microsoft.com/office/powerpoint/2010/main" val="5756026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fallOver"/>
      </p:transition>
    </mc:Choice>
    <mc:Fallback xmlns="">
      <p:transition spd="slow">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3374" y="0"/>
            <a:ext cx="9120626" cy="5143500"/>
          </a:xfrm>
          <a:prstGeom prst="rect">
            <a:avLst/>
          </a:prstGeom>
        </p:spPr>
      </p:pic>
    </p:spTree>
    <p:extLst>
      <p:ext uri="{BB962C8B-B14F-4D97-AF65-F5344CB8AC3E}">
        <p14:creationId xmlns:p14="http://schemas.microsoft.com/office/powerpoint/2010/main" val="222027679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xmlns=""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a16="http://schemas.microsoft.com/office/drawing/2014/main" xmlns="" id="{D0D3352E-DE64-4EE4-81F8-033343F4B6EA}"/>
              </a:ext>
            </a:extLst>
          </p:cNvPr>
          <p:cNvSpPr txBox="1"/>
          <p:nvPr/>
        </p:nvSpPr>
        <p:spPr>
          <a:xfrm>
            <a:off x="718207" y="843558"/>
            <a:ext cx="7635578" cy="2600199"/>
          </a:xfrm>
          <a:prstGeom prst="rect">
            <a:avLst/>
          </a:prstGeom>
          <a:solidFill>
            <a:schemeClr val="bg1"/>
          </a:solidFill>
        </p:spPr>
        <p:txBody>
          <a:bodyPr wrap="square" rtlCol="0">
            <a:spAutoFit/>
          </a:bodyPr>
          <a:lstStyle/>
          <a:p>
            <a:pPr algn="just" defTabSz="685800">
              <a:lnSpc>
                <a:spcPct val="150000"/>
              </a:lnSpc>
              <a:spcBef>
                <a:spcPts val="49"/>
              </a:spcBef>
            </a:pPr>
            <a:r>
              <a:rPr lang="vi-VN"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Viết đoạn văn (từ 5 – 7 câu) kể lại một sự việc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bầy</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chim</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chìa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bay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khỏi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bãi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bằng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Mên</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Mon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ngôi</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kể</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thứ</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nhất</a:t>
            </a:r>
            <a:r>
              <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47171644"/>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a:extLst>
              <a:ext uri="{FF2B5EF4-FFF2-40B4-BE49-F238E27FC236}">
                <a16:creationId xmlns:a16="http://schemas.microsoft.com/office/drawing/2014/main" xmlns=""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0528" y="-164554"/>
            <a:ext cx="9433048" cy="5592654"/>
          </a:xfrm>
          <a:prstGeom prst="rect">
            <a:avLst/>
          </a:prstGeom>
          <a:ln>
            <a:noFill/>
          </a:ln>
          <a:effectLst>
            <a:softEdge rad="112500"/>
          </a:effectLst>
        </p:spPr>
      </p:pic>
      <p:sp>
        <p:nvSpPr>
          <p:cNvPr id="6" name="TextBox 5">
            <a:extLst>
              <a:ext uri="{FF2B5EF4-FFF2-40B4-BE49-F238E27FC236}">
                <a16:creationId xmlns:a16="http://schemas.microsoft.com/office/drawing/2014/main" xmlns="" id="{D0D3352E-DE64-4EE4-81F8-033343F4B6EA}"/>
              </a:ext>
            </a:extLst>
          </p:cNvPr>
          <p:cNvSpPr txBox="1"/>
          <p:nvPr/>
        </p:nvSpPr>
        <p:spPr>
          <a:xfrm>
            <a:off x="395537" y="699542"/>
            <a:ext cx="8352927" cy="4154984"/>
          </a:xfrm>
          <a:prstGeom prst="rect">
            <a:avLst/>
          </a:prstGeom>
          <a:solidFill>
            <a:schemeClr val="bg1"/>
          </a:solidFill>
        </p:spPr>
        <p:txBody>
          <a:bodyPr wrap="square" rtlCol="0">
            <a:spAutoFit/>
          </a:bodyPr>
          <a:lstStyle/>
          <a:p>
            <a:pPr algn="just" defTabSz="685800">
              <a:spcBef>
                <a:spcPts val="49"/>
              </a:spcBef>
            </a:pP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     </a:t>
            </a:r>
          </a:p>
          <a:p>
            <a:pPr algn="just" defTabSz="685800">
              <a:spcBef>
                <a:spcPts val="49"/>
              </a:spcBef>
            </a:pPr>
            <a:r>
              <a:rPr lang="vi-VN" sz="2400" dirty="0" smtClean="0">
                <a:latin typeface="Times New Roman" panose="02020603050405020304" pitchFamily="18" charset="0"/>
                <a:cs typeface="Times New Roman" panose="02020603050405020304" pitchFamily="18" charset="0"/>
              </a:rPr>
              <a:t>     Khi </a:t>
            </a:r>
            <a:r>
              <a:rPr lang="vi-VN" sz="2400" dirty="0">
                <a:latin typeface="Times New Roman" panose="02020603050405020304" pitchFamily="18" charset="0"/>
                <a:cs typeface="Times New Roman" panose="02020603050405020304" pitchFamily="18" charset="0"/>
              </a:rPr>
              <a:t>bình mình le lói trên mặt sông, cũng là lúc tôi và anh Mên được chứng kiến một cảnh tượng như huyền thoại hiện lên: từ mặt sông những cánh chim bé bỏng à ướt át đột ngột bứt khỏi dòng nước ướt át bay lên. Lúc này tôi và anh im lặng như nín thở cầu mong cho những cánh chim yếu ớt cất lên. Những chú chim non cũng đã hoàn thành chuyến đi đầu tiên của mình, tôi và anh nín thở và không biết chúng tôi đã khóc từ bao giờ. Chứng kiến sự bứt phá mạnh mẽ của chú chim non, tôi thầm nghĩ mình cũng phải mạnh mẽ bứt phá trong chặng đường đời còn lại.</a:t>
            </a:r>
            <a:endParaRPr lang="en-US" sz="20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4"/>
          <a:stretch>
            <a:fillRect/>
          </a:stretch>
        </p:blipFill>
        <p:spPr>
          <a:xfrm>
            <a:off x="1547665" y="555526"/>
            <a:ext cx="6165258" cy="1299515"/>
          </a:xfrm>
          <a:prstGeom prst="rect">
            <a:avLst/>
          </a:prstGeom>
        </p:spPr>
      </p:pic>
    </p:spTree>
    <p:extLst>
      <p:ext uri="{BB962C8B-B14F-4D97-AF65-F5344CB8AC3E}">
        <p14:creationId xmlns:p14="http://schemas.microsoft.com/office/powerpoint/2010/main" val="12343528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down)">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9" name="Isosceles Triangle 48"/>
          <p:cNvSpPr/>
          <p:nvPr/>
        </p:nvSpPr>
        <p:spPr>
          <a:xfrm>
            <a:off x="2797394" y="3744520"/>
            <a:ext cx="2925489" cy="1387823"/>
          </a:xfrm>
          <a:prstGeom prst="triangl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29" name="TextBox 28"/>
          <p:cNvSpPr txBox="1"/>
          <p:nvPr/>
        </p:nvSpPr>
        <p:spPr>
          <a:xfrm>
            <a:off x="1365356" y="395369"/>
            <a:ext cx="340158" cy="461665"/>
          </a:xfrm>
          <a:prstGeom prst="rect">
            <a:avLst/>
          </a:prstGeom>
          <a:noFill/>
        </p:spPr>
        <p:txBody>
          <a:bodyPr wrap="none" rtlCol="0">
            <a:spAutoFit/>
          </a:bodyPr>
          <a:lstStyle/>
          <a:p>
            <a:pPr defTabSz="685800"/>
            <a:r>
              <a:rPr lang="en-US" sz="2400" b="1">
                <a:solidFill>
                  <a:prstClr val="white">
                    <a:lumMod val="50000"/>
                  </a:prstClr>
                </a:solidFill>
              </a:rPr>
              <a:t>1</a:t>
            </a:r>
          </a:p>
        </p:txBody>
      </p:sp>
      <p:sp>
        <p:nvSpPr>
          <p:cNvPr id="48" name="Isosceles Triangle 47"/>
          <p:cNvSpPr/>
          <p:nvPr/>
        </p:nvSpPr>
        <p:spPr>
          <a:xfrm>
            <a:off x="2026" y="3239814"/>
            <a:ext cx="4012911" cy="1903686"/>
          </a:xfrm>
          <a:prstGeom prst="triangle">
            <a:avLst/>
          </a:prstGeom>
          <a:solidFill>
            <a:schemeClr val="tx1">
              <a:lumMod val="95000"/>
              <a:lumOff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1" name="5-Point Star 50">
            <a:hlinkClick r:id="rId2" action="ppaction://hlinksldjump"/>
          </p:cNvPr>
          <p:cNvSpPr/>
          <p:nvPr/>
        </p:nvSpPr>
        <p:spPr>
          <a:xfrm>
            <a:off x="1282918" y="721077"/>
            <a:ext cx="459668" cy="459668"/>
          </a:xfrm>
          <a:prstGeom prst="star5">
            <a:avLst>
              <a:gd name="adj" fmla="val 32376"/>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2" name="TextBox 51"/>
          <p:cNvSpPr txBox="1"/>
          <p:nvPr/>
        </p:nvSpPr>
        <p:spPr>
          <a:xfrm>
            <a:off x="2649997" y="1039725"/>
            <a:ext cx="340158" cy="461665"/>
          </a:xfrm>
          <a:prstGeom prst="rect">
            <a:avLst/>
          </a:prstGeom>
          <a:noFill/>
        </p:spPr>
        <p:txBody>
          <a:bodyPr wrap="none" rtlCol="0">
            <a:spAutoFit/>
          </a:bodyPr>
          <a:lstStyle/>
          <a:p>
            <a:pPr defTabSz="685800"/>
            <a:r>
              <a:rPr lang="en-US" sz="2400" b="1">
                <a:solidFill>
                  <a:prstClr val="white">
                    <a:lumMod val="50000"/>
                  </a:prstClr>
                </a:solidFill>
              </a:rPr>
              <a:t>2</a:t>
            </a:r>
          </a:p>
        </p:txBody>
      </p:sp>
      <p:sp>
        <p:nvSpPr>
          <p:cNvPr id="53" name="5-Point Star 52">
            <a:hlinkClick r:id="rId3" action="ppaction://hlinksldjump"/>
          </p:cNvPr>
          <p:cNvSpPr/>
          <p:nvPr/>
        </p:nvSpPr>
        <p:spPr>
          <a:xfrm>
            <a:off x="2475216" y="1365432"/>
            <a:ext cx="644356" cy="644356"/>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4" name="TextBox 53"/>
          <p:cNvSpPr txBox="1"/>
          <p:nvPr/>
        </p:nvSpPr>
        <p:spPr>
          <a:xfrm>
            <a:off x="7051037" y="391838"/>
            <a:ext cx="340158" cy="461665"/>
          </a:xfrm>
          <a:prstGeom prst="rect">
            <a:avLst/>
          </a:prstGeom>
          <a:noFill/>
        </p:spPr>
        <p:txBody>
          <a:bodyPr wrap="none" rtlCol="0">
            <a:spAutoFit/>
          </a:bodyPr>
          <a:lstStyle/>
          <a:p>
            <a:pPr defTabSz="685800"/>
            <a:r>
              <a:rPr lang="en-US" sz="2400" b="1">
                <a:solidFill>
                  <a:prstClr val="white">
                    <a:lumMod val="50000"/>
                  </a:prstClr>
                </a:solidFill>
              </a:rPr>
              <a:t>5</a:t>
            </a:r>
          </a:p>
        </p:txBody>
      </p:sp>
      <p:sp>
        <p:nvSpPr>
          <p:cNvPr id="55" name="5-Point Star 54">
            <a:hlinkClick r:id="rId4" action="ppaction://hlinksldjump"/>
          </p:cNvPr>
          <p:cNvSpPr/>
          <p:nvPr/>
        </p:nvSpPr>
        <p:spPr>
          <a:xfrm>
            <a:off x="6876256" y="717545"/>
            <a:ext cx="644356" cy="644356"/>
          </a:xfrm>
          <a:prstGeom prst="star5">
            <a:avLst>
              <a:gd name="adj" fmla="val 24077"/>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58" name="TextBox 57"/>
          <p:cNvSpPr txBox="1"/>
          <p:nvPr/>
        </p:nvSpPr>
        <p:spPr>
          <a:xfrm>
            <a:off x="5316529" y="2097878"/>
            <a:ext cx="340158" cy="461665"/>
          </a:xfrm>
          <a:prstGeom prst="rect">
            <a:avLst/>
          </a:prstGeom>
          <a:noFill/>
        </p:spPr>
        <p:txBody>
          <a:bodyPr wrap="none" rtlCol="0">
            <a:spAutoFit/>
          </a:bodyPr>
          <a:lstStyle/>
          <a:p>
            <a:pPr defTabSz="685800"/>
            <a:r>
              <a:rPr lang="en-US" sz="2400" b="1">
                <a:solidFill>
                  <a:prstClr val="white">
                    <a:lumMod val="50000"/>
                  </a:prstClr>
                </a:solidFill>
              </a:rPr>
              <a:t>4</a:t>
            </a:r>
          </a:p>
        </p:txBody>
      </p:sp>
      <p:sp>
        <p:nvSpPr>
          <p:cNvPr id="59" name="5-Point Star 58">
            <a:hlinkClick r:id="rId5" action="ppaction://hlinksldjump"/>
          </p:cNvPr>
          <p:cNvSpPr/>
          <p:nvPr/>
        </p:nvSpPr>
        <p:spPr>
          <a:xfrm>
            <a:off x="5229139" y="2423586"/>
            <a:ext cx="469574" cy="469574"/>
          </a:xfrm>
          <a:prstGeom prst="star5">
            <a:avLst>
              <a:gd name="adj" fmla="val 28208"/>
              <a:gd name="hf" fmla="val 105146"/>
              <a:gd name="vf" fmla="val 110557"/>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62" name="TextBox 61"/>
          <p:cNvSpPr txBox="1"/>
          <p:nvPr/>
        </p:nvSpPr>
        <p:spPr>
          <a:xfrm>
            <a:off x="563215" y="1361901"/>
            <a:ext cx="340158" cy="461665"/>
          </a:xfrm>
          <a:prstGeom prst="rect">
            <a:avLst/>
          </a:prstGeom>
          <a:noFill/>
        </p:spPr>
        <p:txBody>
          <a:bodyPr wrap="none" rtlCol="0">
            <a:spAutoFit/>
          </a:bodyPr>
          <a:lstStyle/>
          <a:p>
            <a:pPr defTabSz="685800"/>
            <a:r>
              <a:rPr lang="en-US" sz="2400" b="1">
                <a:solidFill>
                  <a:prstClr val="white">
                    <a:lumMod val="50000"/>
                  </a:prstClr>
                </a:solidFill>
              </a:rPr>
              <a:t>3</a:t>
            </a:r>
          </a:p>
        </p:txBody>
      </p:sp>
      <p:sp>
        <p:nvSpPr>
          <p:cNvPr id="63" name="5-Point Star 62">
            <a:hlinkClick r:id="rId6" action="ppaction://hlinksldjump"/>
          </p:cNvPr>
          <p:cNvSpPr/>
          <p:nvPr/>
        </p:nvSpPr>
        <p:spPr>
          <a:xfrm>
            <a:off x="549523" y="1687610"/>
            <a:ext cx="322178" cy="322178"/>
          </a:xfrm>
          <a:prstGeom prst="star5">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71" name="Rectangle 70"/>
          <p:cNvSpPr/>
          <p:nvPr/>
        </p:nvSpPr>
        <p:spPr>
          <a:xfrm>
            <a:off x="2574053" y="3574880"/>
            <a:ext cx="4302203" cy="1084912"/>
          </a:xfrm>
          <a:prstGeom prst="rect">
            <a:avLst/>
          </a:prstGeom>
          <a:noFill/>
        </p:spPr>
        <p:txBody>
          <a:bodyPr wrap="none" lIns="68580" tIns="34290" rIns="68580" bIns="34290">
            <a:spAutoFit/>
          </a:bodyPr>
          <a:lstStyle/>
          <a:p>
            <a:pPr algn="ctr" defTabSz="685800"/>
            <a:r>
              <a:rPr lang="en-US" sz="6600" b="1" dirty="0">
                <a:ln w="6600">
                  <a:solidFill>
                    <a:srgbClr val="ED7D31"/>
                  </a:solidFill>
                  <a:prstDash val="solid"/>
                </a:ln>
                <a:solidFill>
                  <a:srgbClr val="FFFFFF"/>
                </a:solidFill>
                <a:effectLst>
                  <a:outerShdw dist="38100" dir="2700000" algn="tl" rotWithShape="0">
                    <a:srgbClr val="ED7D31"/>
                  </a:outerShdw>
                </a:effectLst>
              </a:rPr>
              <a:t>LUCKY STAR</a:t>
            </a:r>
          </a:p>
        </p:txBody>
      </p:sp>
      <p:pic>
        <p:nvPicPr>
          <p:cNvPr id="73" name="Picture 72"/>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630105" y="2311437"/>
            <a:ext cx="112481" cy="99502"/>
          </a:xfrm>
          <a:prstGeom prst="rect">
            <a:avLst/>
          </a:prstGeom>
        </p:spPr>
      </p:pic>
      <p:pic>
        <p:nvPicPr>
          <p:cNvPr id="76" name="Picture 75"/>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612847" y="1002018"/>
            <a:ext cx="185738" cy="164306"/>
          </a:xfrm>
          <a:prstGeom prst="rect">
            <a:avLst/>
          </a:prstGeom>
        </p:spPr>
      </p:pic>
      <p:pic>
        <p:nvPicPr>
          <p:cNvPr id="77" name="Picture 76"/>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307875" y="1399636"/>
            <a:ext cx="154856" cy="136988"/>
          </a:xfrm>
          <a:prstGeom prst="rect">
            <a:avLst/>
          </a:prstGeom>
        </p:spPr>
      </p:pic>
      <p:pic>
        <p:nvPicPr>
          <p:cNvPr id="79" name="Picture 78"/>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781361" y="1416885"/>
            <a:ext cx="130709" cy="115628"/>
          </a:xfrm>
          <a:prstGeom prst="rect">
            <a:avLst/>
          </a:prstGeom>
        </p:spPr>
      </p:pic>
    </p:spTree>
    <p:extLst>
      <p:ext uri="{BB962C8B-B14F-4D97-AF65-F5344CB8AC3E}">
        <p14:creationId xmlns:p14="http://schemas.microsoft.com/office/powerpoint/2010/main" val="1857016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iterate type="lt">
                                    <p:tmPct val="10000"/>
                                  </p:iterate>
                                  <p:childTnLst>
                                    <p:animMotion origin="layout" path="M 3.33333E-6 1.35802E-6 L 3.33333E-6 -0.07222 " pathEditMode="relative" rAng="0" ptsTypes="AA">
                                      <p:cBhvr>
                                        <p:cTn id="6" dur="250" accel="50000" decel="50000" autoRev="1" fill="hold">
                                          <p:stCondLst>
                                            <p:cond delay="0"/>
                                          </p:stCondLst>
                                        </p:cTn>
                                        <p:tgtEl>
                                          <p:spTgt spid="71"/>
                                        </p:tgtEl>
                                        <p:attrNameLst>
                                          <p:attrName>ppt_x</p:attrName>
                                          <p:attrName>ppt_y</p:attrName>
                                        </p:attrNameLst>
                                      </p:cBhvr>
                                      <p:rCtr x="0" y="-3611"/>
                                    </p:animMotion>
                                    <p:animRot by="1500000">
                                      <p:cBhvr>
                                        <p:cTn id="7" dur="125" fill="hold">
                                          <p:stCondLst>
                                            <p:cond delay="0"/>
                                          </p:stCondLst>
                                        </p:cTn>
                                        <p:tgtEl>
                                          <p:spTgt spid="71"/>
                                        </p:tgtEl>
                                        <p:attrNameLst>
                                          <p:attrName>r</p:attrName>
                                        </p:attrNameLst>
                                      </p:cBhvr>
                                    </p:animRot>
                                    <p:animRot by="-1500000">
                                      <p:cBhvr>
                                        <p:cTn id="8" dur="125" fill="hold">
                                          <p:stCondLst>
                                            <p:cond delay="125"/>
                                          </p:stCondLst>
                                        </p:cTn>
                                        <p:tgtEl>
                                          <p:spTgt spid="71"/>
                                        </p:tgtEl>
                                        <p:attrNameLst>
                                          <p:attrName>r</p:attrName>
                                        </p:attrNameLst>
                                      </p:cBhvr>
                                    </p:animRot>
                                    <p:animRot by="-1500000">
                                      <p:cBhvr>
                                        <p:cTn id="9" dur="125" fill="hold">
                                          <p:stCondLst>
                                            <p:cond delay="250"/>
                                          </p:stCondLst>
                                        </p:cTn>
                                        <p:tgtEl>
                                          <p:spTgt spid="71"/>
                                        </p:tgtEl>
                                        <p:attrNameLst>
                                          <p:attrName>r</p:attrName>
                                        </p:attrNameLst>
                                      </p:cBhvr>
                                    </p:animRot>
                                    <p:animRot by="1500000">
                                      <p:cBhvr>
                                        <p:cTn id="10" dur="125" fill="hold">
                                          <p:stCondLst>
                                            <p:cond delay="375"/>
                                          </p:stCondLst>
                                        </p:cTn>
                                        <p:tgtEl>
                                          <p:spTgt spid="71"/>
                                        </p:tgtEl>
                                        <p:attrNameLst>
                                          <p:attrName>r</p:attrName>
                                        </p:attrNameLst>
                                      </p:cBhvr>
                                    </p:animRot>
                                  </p:childTnLst>
                                </p:cTn>
                              </p:par>
                              <p:par>
                                <p:cTn id="11" presetID="8" presetClass="emph" presetSubtype="0" repeatCount="indefinite" fill="hold" grpId="1" nodeType="withEffect">
                                  <p:stCondLst>
                                    <p:cond delay="0"/>
                                  </p:stCondLst>
                                  <p:childTnLst>
                                    <p:animRot by="21600000">
                                      <p:cBhvr>
                                        <p:cTn id="12" dur="3000" fill="hold"/>
                                        <p:tgtEl>
                                          <p:spTgt spid="51"/>
                                        </p:tgtEl>
                                        <p:attrNameLst>
                                          <p:attrName>r</p:attrName>
                                        </p:attrNameLst>
                                      </p:cBhvr>
                                    </p:animRot>
                                  </p:childTnLst>
                                </p:cTn>
                              </p:par>
                              <p:par>
                                <p:cTn id="13" presetID="8" presetClass="emph" presetSubtype="0" repeatCount="indefinite" fill="hold" grpId="1" nodeType="withEffect">
                                  <p:stCondLst>
                                    <p:cond delay="0"/>
                                  </p:stCondLst>
                                  <p:childTnLst>
                                    <p:animRot by="21600000">
                                      <p:cBhvr>
                                        <p:cTn id="14" dur="2500" fill="hold"/>
                                        <p:tgtEl>
                                          <p:spTgt spid="53"/>
                                        </p:tgtEl>
                                        <p:attrNameLst>
                                          <p:attrName>r</p:attrName>
                                        </p:attrNameLst>
                                      </p:cBhvr>
                                    </p:animRot>
                                  </p:childTnLst>
                                </p:cTn>
                              </p:par>
                              <p:par>
                                <p:cTn id="15" presetID="8" presetClass="emph" presetSubtype="0" repeatCount="indefinite" fill="hold" grpId="1" nodeType="withEffect">
                                  <p:stCondLst>
                                    <p:cond delay="0"/>
                                  </p:stCondLst>
                                  <p:childTnLst>
                                    <p:animRot by="21600000">
                                      <p:cBhvr>
                                        <p:cTn id="16" dur="3250" fill="hold"/>
                                        <p:tgtEl>
                                          <p:spTgt spid="55"/>
                                        </p:tgtEl>
                                        <p:attrNameLst>
                                          <p:attrName>r</p:attrName>
                                        </p:attrNameLst>
                                      </p:cBhvr>
                                    </p:animRot>
                                  </p:childTnLst>
                                </p:cTn>
                              </p:par>
                              <p:par>
                                <p:cTn id="17" presetID="8" presetClass="emph" presetSubtype="0" repeatCount="indefinite" fill="hold" grpId="1" nodeType="withEffect">
                                  <p:stCondLst>
                                    <p:cond delay="0"/>
                                  </p:stCondLst>
                                  <p:childTnLst>
                                    <p:animRot by="21600000">
                                      <p:cBhvr>
                                        <p:cTn id="18" dur="1250" fill="hold"/>
                                        <p:tgtEl>
                                          <p:spTgt spid="59"/>
                                        </p:tgtEl>
                                        <p:attrNameLst>
                                          <p:attrName>r</p:attrName>
                                        </p:attrNameLst>
                                      </p:cBhvr>
                                    </p:animRot>
                                  </p:childTnLst>
                                </p:cTn>
                              </p:par>
                              <p:par>
                                <p:cTn id="19" presetID="8" presetClass="emph" presetSubtype="0" repeatCount="indefinite" fill="hold" grpId="1" nodeType="withEffect">
                                  <p:stCondLst>
                                    <p:cond delay="0"/>
                                  </p:stCondLst>
                                  <p:childTnLst>
                                    <p:animRot by="21600000">
                                      <p:cBhvr>
                                        <p:cTn id="20" dur="1750" fill="hold"/>
                                        <p:tgtEl>
                                          <p:spTgt spid="63"/>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seq concurrent="1" nextAc="seek">
              <p:cTn id="21" restart="whenNotActive" fill="hold" evtFilter="cancelBubble" nodeType="interactiveSeq">
                <p:stCondLst>
                  <p:cond evt="onClick" delay="0">
                    <p:tgtEl>
                      <p:spTgt spid="51"/>
                    </p:tgtEl>
                  </p:cond>
                </p:stCondLst>
                <p:endSync evt="end" delay="0">
                  <p:rtn val="all"/>
                </p:endSync>
                <p:childTnLst>
                  <p:par>
                    <p:cTn id="22" fill="hold">
                      <p:stCondLst>
                        <p:cond delay="0"/>
                      </p:stCondLst>
                      <p:childTnLst>
                        <p:par>
                          <p:cTn id="23" fill="hold">
                            <p:stCondLst>
                              <p:cond delay="0"/>
                            </p:stCondLst>
                            <p:childTnLst>
                              <p:par>
                                <p:cTn id="24" presetID="23" presetClass="exit" presetSubtype="544" fill="hold" grpId="0" nodeType="clickEffect">
                                  <p:stCondLst>
                                    <p:cond delay="0"/>
                                  </p:stCondLst>
                                  <p:childTnLst>
                                    <p:anim calcmode="lin" valueType="num">
                                      <p:cBhvr>
                                        <p:cTn id="25" dur="500"/>
                                        <p:tgtEl>
                                          <p:spTgt spid="51"/>
                                        </p:tgtEl>
                                        <p:attrNameLst>
                                          <p:attrName>ppt_w</p:attrName>
                                        </p:attrNameLst>
                                      </p:cBhvr>
                                      <p:tavLst>
                                        <p:tav tm="0">
                                          <p:val>
                                            <p:strVal val="ppt_w"/>
                                          </p:val>
                                        </p:tav>
                                        <p:tav tm="100000">
                                          <p:val>
                                            <p:fltVal val="0"/>
                                          </p:val>
                                        </p:tav>
                                      </p:tavLst>
                                    </p:anim>
                                    <p:anim calcmode="lin" valueType="num">
                                      <p:cBhvr>
                                        <p:cTn id="26" dur="500"/>
                                        <p:tgtEl>
                                          <p:spTgt spid="51"/>
                                        </p:tgtEl>
                                        <p:attrNameLst>
                                          <p:attrName>ppt_h</p:attrName>
                                        </p:attrNameLst>
                                      </p:cBhvr>
                                      <p:tavLst>
                                        <p:tav tm="0">
                                          <p:val>
                                            <p:strVal val="ppt_h"/>
                                          </p:val>
                                        </p:tav>
                                        <p:tav tm="100000">
                                          <p:val>
                                            <p:fltVal val="0"/>
                                          </p:val>
                                        </p:tav>
                                      </p:tavLst>
                                    </p:anim>
                                    <p:anim calcmode="lin" valueType="num">
                                      <p:cBhvr>
                                        <p:cTn id="27" dur="500"/>
                                        <p:tgtEl>
                                          <p:spTgt spid="51"/>
                                        </p:tgtEl>
                                        <p:attrNameLst>
                                          <p:attrName>ppt_x</p:attrName>
                                        </p:attrNameLst>
                                      </p:cBhvr>
                                      <p:tavLst>
                                        <p:tav tm="0">
                                          <p:val>
                                            <p:strVal val="ppt_x"/>
                                          </p:val>
                                        </p:tav>
                                        <p:tav tm="100000">
                                          <p:val>
                                            <p:fltVal val="0.5"/>
                                          </p:val>
                                        </p:tav>
                                      </p:tavLst>
                                    </p:anim>
                                    <p:anim calcmode="lin" valueType="num">
                                      <p:cBhvr>
                                        <p:cTn id="28" dur="500"/>
                                        <p:tgtEl>
                                          <p:spTgt spid="51"/>
                                        </p:tgtEl>
                                        <p:attrNameLst>
                                          <p:attrName>ppt_y</p:attrName>
                                        </p:attrNameLst>
                                      </p:cBhvr>
                                      <p:tavLst>
                                        <p:tav tm="0">
                                          <p:val>
                                            <p:strVal val="ppt_y"/>
                                          </p:val>
                                        </p:tav>
                                        <p:tav tm="100000">
                                          <p:val>
                                            <p:fltVal val="0.5"/>
                                          </p:val>
                                        </p:tav>
                                      </p:tavLst>
                                    </p:anim>
                                    <p:set>
                                      <p:cBhvr>
                                        <p:cTn id="29" dur="1" fill="hold">
                                          <p:stCondLst>
                                            <p:cond delay="499"/>
                                          </p:stCondLst>
                                        </p:cTn>
                                        <p:tgtEl>
                                          <p:spTgt spid="51"/>
                                        </p:tgtEl>
                                        <p:attrNameLst>
                                          <p:attrName>style.visibility</p:attrName>
                                        </p:attrNameLst>
                                      </p:cBhvr>
                                      <p:to>
                                        <p:strVal val="hidden"/>
                                      </p:to>
                                    </p:set>
                                  </p:childTnLst>
                                </p:cTn>
                              </p:par>
                              <p:par>
                                <p:cTn id="30" presetID="10" presetClass="exit" presetSubtype="0" fill="hold" grpId="0" nodeType="withEffect">
                                  <p:stCondLst>
                                    <p:cond delay="0"/>
                                  </p:stCondLst>
                                  <p:childTnLst>
                                    <p:animEffect transition="out" filter="fade">
                                      <p:cBhvr>
                                        <p:cTn id="31" dur="10"/>
                                        <p:tgtEl>
                                          <p:spTgt spid="29"/>
                                        </p:tgtEl>
                                      </p:cBhvr>
                                    </p:animEffect>
                                    <p:set>
                                      <p:cBhvr>
                                        <p:cTn id="32" dur="1" fill="hold">
                                          <p:stCondLst>
                                            <p:cond delay="9"/>
                                          </p:stCondLst>
                                        </p:cTn>
                                        <p:tgtEl>
                                          <p:spTgt spid="29"/>
                                        </p:tgtEl>
                                        <p:attrNameLst>
                                          <p:attrName>style.visibility</p:attrName>
                                        </p:attrNameLst>
                                      </p:cBhvr>
                                      <p:to>
                                        <p:strVal val="hidden"/>
                                      </p:to>
                                    </p:set>
                                  </p:childTnLst>
                                </p:cTn>
                              </p:par>
                            </p:childTnLst>
                          </p:cTn>
                        </p:par>
                      </p:childTnLst>
                    </p:cTn>
                  </p:par>
                </p:childTnLst>
              </p:cTn>
              <p:nextCondLst>
                <p:cond evt="onClick" delay="0">
                  <p:tgtEl>
                    <p:spTgt spid="51"/>
                  </p:tgtEl>
                </p:cond>
              </p:nextCondLst>
            </p:seq>
            <p:seq concurrent="1" nextAc="seek">
              <p:cTn id="33" restart="whenNotActive" fill="hold" evtFilter="cancelBubble" nodeType="interactiveSeq">
                <p:stCondLst>
                  <p:cond evt="onClick" delay="0">
                    <p:tgtEl>
                      <p:spTgt spid="53"/>
                    </p:tgtEl>
                  </p:cond>
                </p:stCondLst>
                <p:endSync evt="end" delay="0">
                  <p:rtn val="all"/>
                </p:endSync>
                <p:childTnLst>
                  <p:par>
                    <p:cTn id="34" fill="hold">
                      <p:stCondLst>
                        <p:cond delay="0"/>
                      </p:stCondLst>
                      <p:childTnLst>
                        <p:par>
                          <p:cTn id="35" fill="hold">
                            <p:stCondLst>
                              <p:cond delay="0"/>
                            </p:stCondLst>
                            <p:childTnLst>
                              <p:par>
                                <p:cTn id="36" presetID="23" presetClass="exit" presetSubtype="544" fill="hold" grpId="0" nodeType="clickEffect">
                                  <p:stCondLst>
                                    <p:cond delay="0"/>
                                  </p:stCondLst>
                                  <p:childTnLst>
                                    <p:anim calcmode="lin" valueType="num">
                                      <p:cBhvr>
                                        <p:cTn id="37" dur="500"/>
                                        <p:tgtEl>
                                          <p:spTgt spid="53"/>
                                        </p:tgtEl>
                                        <p:attrNameLst>
                                          <p:attrName>ppt_w</p:attrName>
                                        </p:attrNameLst>
                                      </p:cBhvr>
                                      <p:tavLst>
                                        <p:tav tm="0">
                                          <p:val>
                                            <p:strVal val="ppt_w"/>
                                          </p:val>
                                        </p:tav>
                                        <p:tav tm="100000">
                                          <p:val>
                                            <p:fltVal val="0"/>
                                          </p:val>
                                        </p:tav>
                                      </p:tavLst>
                                    </p:anim>
                                    <p:anim calcmode="lin" valueType="num">
                                      <p:cBhvr>
                                        <p:cTn id="38" dur="500"/>
                                        <p:tgtEl>
                                          <p:spTgt spid="53"/>
                                        </p:tgtEl>
                                        <p:attrNameLst>
                                          <p:attrName>ppt_h</p:attrName>
                                        </p:attrNameLst>
                                      </p:cBhvr>
                                      <p:tavLst>
                                        <p:tav tm="0">
                                          <p:val>
                                            <p:strVal val="ppt_h"/>
                                          </p:val>
                                        </p:tav>
                                        <p:tav tm="100000">
                                          <p:val>
                                            <p:fltVal val="0"/>
                                          </p:val>
                                        </p:tav>
                                      </p:tavLst>
                                    </p:anim>
                                    <p:anim calcmode="lin" valueType="num">
                                      <p:cBhvr>
                                        <p:cTn id="39" dur="500"/>
                                        <p:tgtEl>
                                          <p:spTgt spid="53"/>
                                        </p:tgtEl>
                                        <p:attrNameLst>
                                          <p:attrName>ppt_x</p:attrName>
                                        </p:attrNameLst>
                                      </p:cBhvr>
                                      <p:tavLst>
                                        <p:tav tm="0">
                                          <p:val>
                                            <p:strVal val="ppt_x"/>
                                          </p:val>
                                        </p:tav>
                                        <p:tav tm="100000">
                                          <p:val>
                                            <p:fltVal val="0.5"/>
                                          </p:val>
                                        </p:tav>
                                      </p:tavLst>
                                    </p:anim>
                                    <p:anim calcmode="lin" valueType="num">
                                      <p:cBhvr>
                                        <p:cTn id="40" dur="500"/>
                                        <p:tgtEl>
                                          <p:spTgt spid="53"/>
                                        </p:tgtEl>
                                        <p:attrNameLst>
                                          <p:attrName>ppt_y</p:attrName>
                                        </p:attrNameLst>
                                      </p:cBhvr>
                                      <p:tavLst>
                                        <p:tav tm="0">
                                          <p:val>
                                            <p:strVal val="ppt_y"/>
                                          </p:val>
                                        </p:tav>
                                        <p:tav tm="100000">
                                          <p:val>
                                            <p:fltVal val="0.5"/>
                                          </p:val>
                                        </p:tav>
                                      </p:tavLst>
                                    </p:anim>
                                    <p:set>
                                      <p:cBhvr>
                                        <p:cTn id="41" dur="1" fill="hold">
                                          <p:stCondLst>
                                            <p:cond delay="499"/>
                                          </p:stCondLst>
                                        </p:cTn>
                                        <p:tgtEl>
                                          <p:spTgt spid="53"/>
                                        </p:tgtEl>
                                        <p:attrNameLst>
                                          <p:attrName>style.visibility</p:attrName>
                                        </p:attrNameLst>
                                      </p:cBhvr>
                                      <p:to>
                                        <p:strVal val="hidden"/>
                                      </p:to>
                                    </p:set>
                                  </p:childTnLst>
                                </p:cTn>
                              </p:par>
                              <p:par>
                                <p:cTn id="42" presetID="10" presetClass="exit" presetSubtype="0" fill="hold" grpId="0" nodeType="withEffect">
                                  <p:stCondLst>
                                    <p:cond delay="0"/>
                                  </p:stCondLst>
                                  <p:childTnLst>
                                    <p:animEffect transition="out" filter="fade">
                                      <p:cBhvr>
                                        <p:cTn id="43" dur="10"/>
                                        <p:tgtEl>
                                          <p:spTgt spid="52"/>
                                        </p:tgtEl>
                                      </p:cBhvr>
                                    </p:animEffect>
                                    <p:set>
                                      <p:cBhvr>
                                        <p:cTn id="44" dur="1" fill="hold">
                                          <p:stCondLst>
                                            <p:cond delay="9"/>
                                          </p:stCondLst>
                                        </p:cTn>
                                        <p:tgtEl>
                                          <p:spTgt spid="52"/>
                                        </p:tgtEl>
                                        <p:attrNameLst>
                                          <p:attrName>style.visibility</p:attrName>
                                        </p:attrNameLst>
                                      </p:cBhvr>
                                      <p:to>
                                        <p:strVal val="hidden"/>
                                      </p:to>
                                    </p:set>
                                  </p:childTnLst>
                                </p:cTn>
                              </p:par>
                            </p:childTnLst>
                          </p:cTn>
                        </p:par>
                      </p:childTnLst>
                    </p:cTn>
                  </p:par>
                </p:childTnLst>
              </p:cTn>
              <p:nextCondLst>
                <p:cond evt="onClick" delay="0">
                  <p:tgtEl>
                    <p:spTgt spid="53"/>
                  </p:tgtEl>
                </p:cond>
              </p:nextCondLst>
            </p:seq>
            <p:seq concurrent="1" nextAc="seek">
              <p:cTn id="45" restart="whenNotActive" fill="hold" evtFilter="cancelBubble" nodeType="interactiveSeq">
                <p:stCondLst>
                  <p:cond evt="onClick" delay="0">
                    <p:tgtEl>
                      <p:spTgt spid="55"/>
                    </p:tgtEl>
                  </p:cond>
                </p:stCondLst>
                <p:endSync evt="end" delay="0">
                  <p:rtn val="all"/>
                </p:endSync>
                <p:childTnLst>
                  <p:par>
                    <p:cTn id="46" fill="hold">
                      <p:stCondLst>
                        <p:cond delay="0"/>
                      </p:stCondLst>
                      <p:childTnLst>
                        <p:par>
                          <p:cTn id="47" fill="hold">
                            <p:stCondLst>
                              <p:cond delay="0"/>
                            </p:stCondLst>
                            <p:childTnLst>
                              <p:par>
                                <p:cTn id="48" presetID="23" presetClass="exit" presetSubtype="544" fill="hold" grpId="0" nodeType="clickEffect">
                                  <p:stCondLst>
                                    <p:cond delay="0"/>
                                  </p:stCondLst>
                                  <p:childTnLst>
                                    <p:anim calcmode="lin" valueType="num">
                                      <p:cBhvr>
                                        <p:cTn id="49" dur="500"/>
                                        <p:tgtEl>
                                          <p:spTgt spid="55"/>
                                        </p:tgtEl>
                                        <p:attrNameLst>
                                          <p:attrName>ppt_w</p:attrName>
                                        </p:attrNameLst>
                                      </p:cBhvr>
                                      <p:tavLst>
                                        <p:tav tm="0">
                                          <p:val>
                                            <p:strVal val="ppt_w"/>
                                          </p:val>
                                        </p:tav>
                                        <p:tav tm="100000">
                                          <p:val>
                                            <p:fltVal val="0"/>
                                          </p:val>
                                        </p:tav>
                                      </p:tavLst>
                                    </p:anim>
                                    <p:anim calcmode="lin" valueType="num">
                                      <p:cBhvr>
                                        <p:cTn id="50" dur="500"/>
                                        <p:tgtEl>
                                          <p:spTgt spid="55"/>
                                        </p:tgtEl>
                                        <p:attrNameLst>
                                          <p:attrName>ppt_h</p:attrName>
                                        </p:attrNameLst>
                                      </p:cBhvr>
                                      <p:tavLst>
                                        <p:tav tm="0">
                                          <p:val>
                                            <p:strVal val="ppt_h"/>
                                          </p:val>
                                        </p:tav>
                                        <p:tav tm="100000">
                                          <p:val>
                                            <p:fltVal val="0"/>
                                          </p:val>
                                        </p:tav>
                                      </p:tavLst>
                                    </p:anim>
                                    <p:anim calcmode="lin" valueType="num">
                                      <p:cBhvr>
                                        <p:cTn id="51" dur="500"/>
                                        <p:tgtEl>
                                          <p:spTgt spid="55"/>
                                        </p:tgtEl>
                                        <p:attrNameLst>
                                          <p:attrName>ppt_x</p:attrName>
                                        </p:attrNameLst>
                                      </p:cBhvr>
                                      <p:tavLst>
                                        <p:tav tm="0">
                                          <p:val>
                                            <p:strVal val="ppt_x"/>
                                          </p:val>
                                        </p:tav>
                                        <p:tav tm="100000">
                                          <p:val>
                                            <p:fltVal val="0.5"/>
                                          </p:val>
                                        </p:tav>
                                      </p:tavLst>
                                    </p:anim>
                                    <p:anim calcmode="lin" valueType="num">
                                      <p:cBhvr>
                                        <p:cTn id="52" dur="500"/>
                                        <p:tgtEl>
                                          <p:spTgt spid="55"/>
                                        </p:tgtEl>
                                        <p:attrNameLst>
                                          <p:attrName>ppt_y</p:attrName>
                                        </p:attrNameLst>
                                      </p:cBhvr>
                                      <p:tavLst>
                                        <p:tav tm="0">
                                          <p:val>
                                            <p:strVal val="ppt_y"/>
                                          </p:val>
                                        </p:tav>
                                        <p:tav tm="100000">
                                          <p:val>
                                            <p:fltVal val="0.5"/>
                                          </p:val>
                                        </p:tav>
                                      </p:tavLst>
                                    </p:anim>
                                    <p:set>
                                      <p:cBhvr>
                                        <p:cTn id="53" dur="1" fill="hold">
                                          <p:stCondLst>
                                            <p:cond delay="499"/>
                                          </p:stCondLst>
                                        </p:cTn>
                                        <p:tgtEl>
                                          <p:spTgt spid="55"/>
                                        </p:tgtEl>
                                        <p:attrNameLst>
                                          <p:attrName>style.visibility</p:attrName>
                                        </p:attrNameLst>
                                      </p:cBhvr>
                                      <p:to>
                                        <p:strVal val="hidden"/>
                                      </p:to>
                                    </p:set>
                                  </p:childTnLst>
                                </p:cTn>
                              </p:par>
                              <p:par>
                                <p:cTn id="54" presetID="10" presetClass="exit" presetSubtype="0" fill="hold" grpId="0" nodeType="withEffect">
                                  <p:stCondLst>
                                    <p:cond delay="0"/>
                                  </p:stCondLst>
                                  <p:childTnLst>
                                    <p:animEffect transition="out" filter="fade">
                                      <p:cBhvr>
                                        <p:cTn id="55" dur="10"/>
                                        <p:tgtEl>
                                          <p:spTgt spid="54"/>
                                        </p:tgtEl>
                                      </p:cBhvr>
                                    </p:animEffect>
                                    <p:set>
                                      <p:cBhvr>
                                        <p:cTn id="56" dur="1" fill="hold">
                                          <p:stCondLst>
                                            <p:cond delay="9"/>
                                          </p:stCondLst>
                                        </p:cTn>
                                        <p:tgtEl>
                                          <p:spTgt spid="54"/>
                                        </p:tgtEl>
                                        <p:attrNameLst>
                                          <p:attrName>style.visibility</p:attrName>
                                        </p:attrNameLst>
                                      </p:cBhvr>
                                      <p:to>
                                        <p:strVal val="hidden"/>
                                      </p:to>
                                    </p:set>
                                  </p:childTnLst>
                                </p:cTn>
                              </p:par>
                            </p:childTnLst>
                          </p:cTn>
                        </p:par>
                      </p:childTnLst>
                    </p:cTn>
                  </p:par>
                </p:childTnLst>
              </p:cTn>
              <p:nextCondLst>
                <p:cond evt="onClick" delay="0">
                  <p:tgtEl>
                    <p:spTgt spid="55"/>
                  </p:tgtEl>
                </p:cond>
              </p:nextCondLst>
            </p:seq>
            <p:seq concurrent="1" nextAc="seek">
              <p:cTn id="57" restart="whenNotActive" fill="hold" evtFilter="cancelBubble" nodeType="interactiveSeq">
                <p:stCondLst>
                  <p:cond evt="onClick" delay="0">
                    <p:tgtEl>
                      <p:spTgt spid="59"/>
                    </p:tgtEl>
                  </p:cond>
                </p:stCondLst>
                <p:endSync evt="end" delay="0">
                  <p:rtn val="all"/>
                </p:endSync>
                <p:childTnLst>
                  <p:par>
                    <p:cTn id="58" fill="hold">
                      <p:stCondLst>
                        <p:cond delay="0"/>
                      </p:stCondLst>
                      <p:childTnLst>
                        <p:par>
                          <p:cTn id="59" fill="hold">
                            <p:stCondLst>
                              <p:cond delay="0"/>
                            </p:stCondLst>
                            <p:childTnLst>
                              <p:par>
                                <p:cTn id="60" presetID="23" presetClass="exit" presetSubtype="544" fill="hold" grpId="0" nodeType="clickEffect">
                                  <p:stCondLst>
                                    <p:cond delay="0"/>
                                  </p:stCondLst>
                                  <p:childTnLst>
                                    <p:anim calcmode="lin" valueType="num">
                                      <p:cBhvr>
                                        <p:cTn id="61" dur="500"/>
                                        <p:tgtEl>
                                          <p:spTgt spid="59"/>
                                        </p:tgtEl>
                                        <p:attrNameLst>
                                          <p:attrName>ppt_w</p:attrName>
                                        </p:attrNameLst>
                                      </p:cBhvr>
                                      <p:tavLst>
                                        <p:tav tm="0">
                                          <p:val>
                                            <p:strVal val="ppt_w"/>
                                          </p:val>
                                        </p:tav>
                                        <p:tav tm="100000">
                                          <p:val>
                                            <p:fltVal val="0"/>
                                          </p:val>
                                        </p:tav>
                                      </p:tavLst>
                                    </p:anim>
                                    <p:anim calcmode="lin" valueType="num">
                                      <p:cBhvr>
                                        <p:cTn id="62" dur="500"/>
                                        <p:tgtEl>
                                          <p:spTgt spid="59"/>
                                        </p:tgtEl>
                                        <p:attrNameLst>
                                          <p:attrName>ppt_h</p:attrName>
                                        </p:attrNameLst>
                                      </p:cBhvr>
                                      <p:tavLst>
                                        <p:tav tm="0">
                                          <p:val>
                                            <p:strVal val="ppt_h"/>
                                          </p:val>
                                        </p:tav>
                                        <p:tav tm="100000">
                                          <p:val>
                                            <p:fltVal val="0"/>
                                          </p:val>
                                        </p:tav>
                                      </p:tavLst>
                                    </p:anim>
                                    <p:anim calcmode="lin" valueType="num">
                                      <p:cBhvr>
                                        <p:cTn id="63" dur="500"/>
                                        <p:tgtEl>
                                          <p:spTgt spid="59"/>
                                        </p:tgtEl>
                                        <p:attrNameLst>
                                          <p:attrName>ppt_x</p:attrName>
                                        </p:attrNameLst>
                                      </p:cBhvr>
                                      <p:tavLst>
                                        <p:tav tm="0">
                                          <p:val>
                                            <p:strVal val="ppt_x"/>
                                          </p:val>
                                        </p:tav>
                                        <p:tav tm="100000">
                                          <p:val>
                                            <p:fltVal val="0.5"/>
                                          </p:val>
                                        </p:tav>
                                      </p:tavLst>
                                    </p:anim>
                                    <p:anim calcmode="lin" valueType="num">
                                      <p:cBhvr>
                                        <p:cTn id="64" dur="500"/>
                                        <p:tgtEl>
                                          <p:spTgt spid="59"/>
                                        </p:tgtEl>
                                        <p:attrNameLst>
                                          <p:attrName>ppt_y</p:attrName>
                                        </p:attrNameLst>
                                      </p:cBhvr>
                                      <p:tavLst>
                                        <p:tav tm="0">
                                          <p:val>
                                            <p:strVal val="ppt_y"/>
                                          </p:val>
                                        </p:tav>
                                        <p:tav tm="100000">
                                          <p:val>
                                            <p:fltVal val="0.5"/>
                                          </p:val>
                                        </p:tav>
                                      </p:tavLst>
                                    </p:anim>
                                    <p:set>
                                      <p:cBhvr>
                                        <p:cTn id="65" dur="1" fill="hold">
                                          <p:stCondLst>
                                            <p:cond delay="499"/>
                                          </p:stCondLst>
                                        </p:cTn>
                                        <p:tgtEl>
                                          <p:spTgt spid="59"/>
                                        </p:tgtEl>
                                        <p:attrNameLst>
                                          <p:attrName>style.visibility</p:attrName>
                                        </p:attrNameLst>
                                      </p:cBhvr>
                                      <p:to>
                                        <p:strVal val="hidden"/>
                                      </p:to>
                                    </p:set>
                                  </p:childTnLst>
                                </p:cTn>
                              </p:par>
                              <p:par>
                                <p:cTn id="66" presetID="10" presetClass="exit" presetSubtype="0" fill="hold" grpId="0" nodeType="withEffect">
                                  <p:stCondLst>
                                    <p:cond delay="0"/>
                                  </p:stCondLst>
                                  <p:childTnLst>
                                    <p:animEffect transition="out" filter="fade">
                                      <p:cBhvr>
                                        <p:cTn id="67" dur="10"/>
                                        <p:tgtEl>
                                          <p:spTgt spid="58"/>
                                        </p:tgtEl>
                                      </p:cBhvr>
                                    </p:animEffect>
                                    <p:set>
                                      <p:cBhvr>
                                        <p:cTn id="68" dur="1" fill="hold">
                                          <p:stCondLst>
                                            <p:cond delay="9"/>
                                          </p:stCondLst>
                                        </p:cTn>
                                        <p:tgtEl>
                                          <p:spTgt spid="58"/>
                                        </p:tgtEl>
                                        <p:attrNameLst>
                                          <p:attrName>style.visibility</p:attrName>
                                        </p:attrNameLst>
                                      </p:cBhvr>
                                      <p:to>
                                        <p:strVal val="hidden"/>
                                      </p:to>
                                    </p:set>
                                  </p:childTnLst>
                                </p:cTn>
                              </p:par>
                            </p:childTnLst>
                          </p:cTn>
                        </p:par>
                      </p:childTnLst>
                    </p:cTn>
                  </p:par>
                </p:childTnLst>
              </p:cTn>
              <p:nextCondLst>
                <p:cond evt="onClick" delay="0">
                  <p:tgtEl>
                    <p:spTgt spid="59"/>
                  </p:tgtEl>
                </p:cond>
              </p:nextCondLst>
            </p:seq>
            <p:seq concurrent="1" nextAc="seek">
              <p:cTn id="69" restart="whenNotActive" fill="hold" evtFilter="cancelBubble" nodeType="interactiveSeq">
                <p:stCondLst>
                  <p:cond evt="onClick" delay="0">
                    <p:tgtEl>
                      <p:spTgt spid="63"/>
                    </p:tgtEl>
                  </p:cond>
                </p:stCondLst>
                <p:endSync evt="end" delay="0">
                  <p:rtn val="all"/>
                </p:endSync>
                <p:childTnLst>
                  <p:par>
                    <p:cTn id="70" fill="hold">
                      <p:stCondLst>
                        <p:cond delay="0"/>
                      </p:stCondLst>
                      <p:childTnLst>
                        <p:par>
                          <p:cTn id="71" fill="hold">
                            <p:stCondLst>
                              <p:cond delay="0"/>
                            </p:stCondLst>
                            <p:childTnLst>
                              <p:par>
                                <p:cTn id="72" presetID="23" presetClass="exit" presetSubtype="544" fill="hold" grpId="0" nodeType="clickEffect">
                                  <p:stCondLst>
                                    <p:cond delay="0"/>
                                  </p:stCondLst>
                                  <p:childTnLst>
                                    <p:anim calcmode="lin" valueType="num">
                                      <p:cBhvr>
                                        <p:cTn id="73" dur="500"/>
                                        <p:tgtEl>
                                          <p:spTgt spid="63"/>
                                        </p:tgtEl>
                                        <p:attrNameLst>
                                          <p:attrName>ppt_w</p:attrName>
                                        </p:attrNameLst>
                                      </p:cBhvr>
                                      <p:tavLst>
                                        <p:tav tm="0">
                                          <p:val>
                                            <p:strVal val="ppt_w"/>
                                          </p:val>
                                        </p:tav>
                                        <p:tav tm="100000">
                                          <p:val>
                                            <p:fltVal val="0"/>
                                          </p:val>
                                        </p:tav>
                                      </p:tavLst>
                                    </p:anim>
                                    <p:anim calcmode="lin" valueType="num">
                                      <p:cBhvr>
                                        <p:cTn id="74" dur="500"/>
                                        <p:tgtEl>
                                          <p:spTgt spid="63"/>
                                        </p:tgtEl>
                                        <p:attrNameLst>
                                          <p:attrName>ppt_h</p:attrName>
                                        </p:attrNameLst>
                                      </p:cBhvr>
                                      <p:tavLst>
                                        <p:tav tm="0">
                                          <p:val>
                                            <p:strVal val="ppt_h"/>
                                          </p:val>
                                        </p:tav>
                                        <p:tav tm="100000">
                                          <p:val>
                                            <p:fltVal val="0"/>
                                          </p:val>
                                        </p:tav>
                                      </p:tavLst>
                                    </p:anim>
                                    <p:anim calcmode="lin" valueType="num">
                                      <p:cBhvr>
                                        <p:cTn id="75" dur="500"/>
                                        <p:tgtEl>
                                          <p:spTgt spid="63"/>
                                        </p:tgtEl>
                                        <p:attrNameLst>
                                          <p:attrName>ppt_x</p:attrName>
                                        </p:attrNameLst>
                                      </p:cBhvr>
                                      <p:tavLst>
                                        <p:tav tm="0">
                                          <p:val>
                                            <p:strVal val="ppt_x"/>
                                          </p:val>
                                        </p:tav>
                                        <p:tav tm="100000">
                                          <p:val>
                                            <p:fltVal val="0.5"/>
                                          </p:val>
                                        </p:tav>
                                      </p:tavLst>
                                    </p:anim>
                                    <p:anim calcmode="lin" valueType="num">
                                      <p:cBhvr>
                                        <p:cTn id="76" dur="500"/>
                                        <p:tgtEl>
                                          <p:spTgt spid="63"/>
                                        </p:tgtEl>
                                        <p:attrNameLst>
                                          <p:attrName>ppt_y</p:attrName>
                                        </p:attrNameLst>
                                      </p:cBhvr>
                                      <p:tavLst>
                                        <p:tav tm="0">
                                          <p:val>
                                            <p:strVal val="ppt_y"/>
                                          </p:val>
                                        </p:tav>
                                        <p:tav tm="100000">
                                          <p:val>
                                            <p:fltVal val="0.5"/>
                                          </p:val>
                                        </p:tav>
                                      </p:tavLst>
                                    </p:anim>
                                    <p:set>
                                      <p:cBhvr>
                                        <p:cTn id="77" dur="1" fill="hold">
                                          <p:stCondLst>
                                            <p:cond delay="499"/>
                                          </p:stCondLst>
                                        </p:cTn>
                                        <p:tgtEl>
                                          <p:spTgt spid="63"/>
                                        </p:tgtEl>
                                        <p:attrNameLst>
                                          <p:attrName>style.visibility</p:attrName>
                                        </p:attrNameLst>
                                      </p:cBhvr>
                                      <p:to>
                                        <p:strVal val="hidden"/>
                                      </p:to>
                                    </p:set>
                                  </p:childTnLst>
                                </p:cTn>
                              </p:par>
                              <p:par>
                                <p:cTn id="78" presetID="10" presetClass="exit" presetSubtype="0" fill="hold" grpId="0" nodeType="withEffect">
                                  <p:stCondLst>
                                    <p:cond delay="0"/>
                                  </p:stCondLst>
                                  <p:childTnLst>
                                    <p:animEffect transition="out" filter="fade">
                                      <p:cBhvr>
                                        <p:cTn id="79" dur="10"/>
                                        <p:tgtEl>
                                          <p:spTgt spid="62"/>
                                        </p:tgtEl>
                                      </p:cBhvr>
                                    </p:animEffect>
                                    <p:set>
                                      <p:cBhvr>
                                        <p:cTn id="80" dur="1" fill="hold">
                                          <p:stCondLst>
                                            <p:cond delay="9"/>
                                          </p:stCondLst>
                                        </p:cTn>
                                        <p:tgtEl>
                                          <p:spTgt spid="62"/>
                                        </p:tgtEl>
                                        <p:attrNameLst>
                                          <p:attrName>style.visibility</p:attrName>
                                        </p:attrNameLst>
                                      </p:cBhvr>
                                      <p:to>
                                        <p:strVal val="hidden"/>
                                      </p:to>
                                    </p:set>
                                  </p:childTnLst>
                                </p:cTn>
                              </p:par>
                            </p:childTnLst>
                          </p:cTn>
                        </p:par>
                      </p:childTnLst>
                    </p:cTn>
                  </p:par>
                </p:childTnLst>
              </p:cTn>
              <p:nextCondLst>
                <p:cond evt="onClick" delay="0">
                  <p:tgtEl>
                    <p:spTgt spid="63"/>
                  </p:tgtEl>
                </p:cond>
              </p:nextCondLst>
            </p:seq>
          </p:childTnLst>
        </p:cTn>
      </p:par>
    </p:tnLst>
    <p:bldLst>
      <p:bldP spid="29" grpId="0"/>
      <p:bldP spid="51" grpId="0" animBg="1"/>
      <p:bldP spid="51" grpId="1" animBg="1"/>
      <p:bldP spid="52" grpId="0"/>
      <p:bldP spid="53" grpId="0" animBg="1"/>
      <p:bldP spid="53" grpId="1" animBg="1"/>
      <p:bldP spid="54" grpId="0"/>
      <p:bldP spid="55" grpId="0" animBg="1"/>
      <p:bldP spid="55" grpId="1" animBg="1"/>
      <p:bldP spid="58" grpId="0"/>
      <p:bldP spid="59" grpId="0" animBg="1"/>
      <p:bldP spid="59" grpId="1" animBg="1"/>
      <p:bldP spid="62" grpId="0"/>
      <p:bldP spid="63" grpId="0" animBg="1"/>
      <p:bldP spid="63" grpId="1" animBg="1"/>
      <p:bldP spid="71"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9" name="Pentagon 8">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7"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prstClr val="black"/>
                </a:solidFill>
                <a:latin typeface="Times New Roman" panose="02020603050405020304" pitchFamily="18" charset="0"/>
                <a:cs typeface="Times New Roman" panose="02020603050405020304" pitchFamily="18" charset="0"/>
              </a:rPr>
              <a:t>Cuộc trò chuyện của Mon và Mên bắt đầu vào thời gian nào? Ai là người bắt đầu câu chuyện?</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296702"/>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vi-VN" sz="2400" b="1" dirty="0" smtClean="0">
                <a:solidFill>
                  <a:schemeClr val="tx2">
                    <a:lumMod val="75000"/>
                  </a:schemeClr>
                </a:solidFill>
                <a:latin typeface="Times New Roman" panose="02020603050405020304" pitchFamily="18" charset="0"/>
                <a:cs typeface="Times New Roman" panose="02020603050405020304" pitchFamily="18" charset="0"/>
              </a:rPr>
              <a:t>Thời gian: khoảng 2 giờ sáng. Mon là người đánh thức và bắt đầu câu chuyện với anh Mên</a:t>
            </a:r>
            <a:endParaRPr lang="en-US"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602" y="2260127"/>
            <a:ext cx="3504806" cy="623248"/>
          </a:xfrm>
          <a:prstGeom prst="rect">
            <a:avLst/>
          </a:prstGeom>
          <a:noFill/>
        </p:spPr>
        <p:txBody>
          <a:bodyPr wrap="none" lIns="68580" tIns="34290" rIns="68580" bIns="34290">
            <a:spAutoFit/>
          </a:bodyPr>
          <a:lstStyle/>
          <a:p>
            <a:pPr algn="ctr" defTabSz="685800"/>
            <a:r>
              <a:rPr lang="en-US" sz="3600" b="1" dirty="0">
                <a:solidFill>
                  <a:srgbClr val="FF0000"/>
                </a:solidFill>
                <a:latin typeface="Times New Roman" panose="02020603050405020304" pitchFamily="18" charset="0"/>
                <a:cs typeface="Times New Roman" panose="02020603050405020304" pitchFamily="18" charset="0"/>
              </a:rPr>
              <a:t>Con </a:t>
            </a:r>
            <a:r>
              <a:rPr lang="en-US" sz="3600" b="1" dirty="0" err="1">
                <a:solidFill>
                  <a:srgbClr val="FF0000"/>
                </a:solidFill>
                <a:latin typeface="Times New Roman" panose="02020603050405020304" pitchFamily="18" charset="0"/>
                <a:cs typeface="Times New Roman" panose="02020603050405020304" pitchFamily="18" charset="0"/>
              </a:rPr>
              <a:t>được</a:t>
            </a:r>
            <a:r>
              <a:rPr lang="en-US" sz="3600" b="1" dirty="0">
                <a:solidFill>
                  <a:srgbClr val="FF0000"/>
                </a:solidFill>
                <a:latin typeface="Times New Roman" panose="02020603050405020304" pitchFamily="18" charset="0"/>
                <a:cs typeface="Times New Roman" panose="02020603050405020304" pitchFamily="18" charset="0"/>
              </a:rPr>
              <a:t> 9 </a:t>
            </a:r>
            <a:r>
              <a:rPr lang="en-US" sz="3600" b="1" dirty="0" err="1">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2340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Em hãy xác định đề tài và ngôi kể của truyện Bầy chim chìa vôi?</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52867" y="2876053"/>
            <a:ext cx="5966460" cy="1079807"/>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Đề tài: trẻ em</a:t>
            </a:r>
          </a:p>
          <a:p>
            <a:pPr marL="342900" indent="-342900" algn="ctr" defTabSz="685800">
              <a:buFontTx/>
              <a:buChar char="-"/>
            </a:pPr>
            <a:r>
              <a:rPr lang="vi-VN" sz="2400" b="1" dirty="0" smtClean="0">
                <a:solidFill>
                  <a:srgbClr val="002060"/>
                </a:solidFill>
                <a:latin typeface="Times New Roman" panose="02020603050405020304" pitchFamily="18" charset="0"/>
                <a:cs typeface="Times New Roman" panose="02020603050405020304" pitchFamily="18" charset="0"/>
              </a:rPr>
              <a:t>Ngôi kể: ngôi thứ ba</a:t>
            </a:r>
            <a:endParaRPr lang="en-US" sz="2400" b="1" dirty="0">
              <a:solidFill>
                <a:srgbClr val="002060"/>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19599" y="2260127"/>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707906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5" name="Rectangle 14"/>
          <p:cNvSpPr/>
          <p:nvPr/>
        </p:nvSpPr>
        <p:spPr>
          <a:xfrm>
            <a:off x="1714500" y="699542"/>
            <a:ext cx="5696583" cy="561692"/>
          </a:xfrm>
          <a:prstGeom prst="rect">
            <a:avLst/>
          </a:prstGeom>
          <a:noFill/>
        </p:spPr>
        <p:txBody>
          <a:bodyPr wrap="square" lIns="68580" tIns="34290" rIns="68580" bIns="34290">
            <a:spAutoFit/>
          </a:bodyPr>
          <a:lstStyle/>
          <a:p>
            <a:pPr algn="ctr" defTabSz="685800">
              <a:defRPr/>
            </a:pPr>
            <a:r>
              <a:rPr lang="vi-VN" sz="3200" b="1" dirty="0" smtClean="0">
                <a:solidFill>
                  <a:srgbClr val="FF0000"/>
                </a:solidFill>
                <a:latin typeface="Times New Roman" panose="02020603050405020304" pitchFamily="18" charset="0"/>
                <a:cs typeface="Times New Roman" panose="02020603050405020304" pitchFamily="18" charset="0"/>
              </a:rPr>
              <a:t>Con được thưởng 10.000 đồng</a:t>
            </a:r>
            <a:endParaRPr lang="en-US" sz="3200" b="1" dirty="0">
              <a:solidFill>
                <a:srgbClr val="FF0000"/>
              </a:solidFill>
              <a:latin typeface="Times New Roman" panose="02020603050405020304" pitchFamily="18" charset="0"/>
              <a:cs typeface="Times New Roman" panose="02020603050405020304" pitchFamily="18" charset="0"/>
            </a:endParaRPr>
          </a:p>
        </p:txBody>
      </p:sp>
      <p:sp>
        <p:nvSpPr>
          <p:cNvPr id="6" name="Pentagon 5">
            <a:hlinkClick r:id="rId6"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049393667"/>
      </p:ext>
    </p:extLst>
  </p:cSld>
  <p:clrMapOvr>
    <a:masterClrMapping/>
  </p:clrMapOvr>
  <p:timing>
    <p:tnLst>
      <p:par>
        <p:cTn id="1" dur="indefinite" restart="never" nodeType="tmRoot">
          <p:childTnLst>
            <p:seq concurrent="1" nextAc="seek">
              <p:cTn id="2" restart="whenNotActive" fill="hold" evtFilter="cancelBubble" nodeType="interactiveSeq">
                <p:stCondLst>
                  <p:cond evt="onClick" delay="0">
                    <p:tgtEl>
                      <p:spTgt spid="17"/>
                    </p:tgtEl>
                  </p:cond>
                </p:stCondLst>
                <p:endSync evt="end" delay="0">
                  <p:rtn val="all"/>
                </p:endSync>
                <p:childTnLst>
                  <p:par>
                    <p:cTn id="3" fill="hold">
                      <p:stCondLst>
                        <p:cond delay="0"/>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7"/>
                                        </p:tgtEl>
                                      </p:cBhvr>
                                    </p:animEffect>
                                    <p:set>
                                      <p:cBhvr>
                                        <p:cTn id="7" dur="1" fill="hold">
                                          <p:stCondLst>
                                            <p:cond delay="499"/>
                                          </p:stCondLst>
                                        </p:cTn>
                                        <p:tgtEl>
                                          <p:spTgt spid="17"/>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fade">
                                      <p:cBhvr>
                                        <p:cTn id="11" dur="500"/>
                                        <p:tgtEl>
                                          <p:spTgt spid="18"/>
                                        </p:tgtEl>
                                      </p:cBhvr>
                                    </p:animEffect>
                                  </p:childTnLst>
                                </p:cTn>
                              </p:par>
                            </p:childTnLst>
                          </p:cTn>
                        </p:par>
                        <p:par>
                          <p:cTn id="12" fill="hold">
                            <p:stCondLst>
                              <p:cond delay="1000"/>
                            </p:stCondLst>
                            <p:childTnLst>
                              <p:par>
                                <p:cTn id="13" presetID="23" presetClass="entr" presetSubtype="32"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p:cTn id="15" dur="500" fill="hold"/>
                                        <p:tgtEl>
                                          <p:spTgt spid="15"/>
                                        </p:tgtEl>
                                        <p:attrNameLst>
                                          <p:attrName>ppt_w</p:attrName>
                                        </p:attrNameLst>
                                      </p:cBhvr>
                                      <p:tavLst>
                                        <p:tav tm="0">
                                          <p:val>
                                            <p:strVal val="4*#ppt_w"/>
                                          </p:val>
                                        </p:tav>
                                        <p:tav tm="100000">
                                          <p:val>
                                            <p:strVal val="#ppt_w"/>
                                          </p:val>
                                        </p:tav>
                                      </p:tavLst>
                                    </p:anim>
                                    <p:anim calcmode="lin" valueType="num">
                                      <p:cBhvr>
                                        <p:cTn id="16" dur="500" fill="hold"/>
                                        <p:tgtEl>
                                          <p:spTgt spid="15"/>
                                        </p:tgtEl>
                                        <p:attrNameLst>
                                          <p:attrName>ppt_h</p:attrName>
                                        </p:attrNameLst>
                                      </p:cBhvr>
                                      <p:tavLst>
                                        <p:tav tm="0">
                                          <p:val>
                                            <p:strVal val="4*#ppt_h"/>
                                          </p:val>
                                        </p:tav>
                                        <p:tav tm="100000">
                                          <p:val>
                                            <p:strVal val="#ppt_h"/>
                                          </p:val>
                                        </p:tav>
                                      </p:tavLst>
                                    </p:anim>
                                  </p:childTnLst>
                                </p:cTn>
                              </p:par>
                              <p:par>
                                <p:cTn id="17" presetID="21" presetClass="emph" presetSubtype="0" repeatCount="indefinite" fill="hold" grpId="1" nodeType="withEffect">
                                  <p:stCondLst>
                                    <p:cond delay="0"/>
                                  </p:stCondLst>
                                  <p:childTnLst>
                                    <p:animClr clrSpc="hsl" dir="cw">
                                      <p:cBhvr override="childStyle">
                                        <p:cTn id="18" dur="500" fill="hold"/>
                                        <p:tgtEl>
                                          <p:spTgt spid="15"/>
                                        </p:tgtEl>
                                        <p:attrNameLst>
                                          <p:attrName>style.color</p:attrName>
                                        </p:attrNameLst>
                                      </p:cBhvr>
                                      <p:by>
                                        <p:hsl h="7200000" s="0" l="0"/>
                                      </p:by>
                                    </p:animClr>
                                    <p:animClr clrSpc="hsl" dir="cw">
                                      <p:cBhvr>
                                        <p:cTn id="19" dur="500" fill="hold"/>
                                        <p:tgtEl>
                                          <p:spTgt spid="15"/>
                                        </p:tgtEl>
                                        <p:attrNameLst>
                                          <p:attrName>fillcolor</p:attrName>
                                        </p:attrNameLst>
                                      </p:cBhvr>
                                      <p:by>
                                        <p:hsl h="7200000" s="0" l="0"/>
                                      </p:by>
                                    </p:animClr>
                                    <p:animClr clrSpc="hsl" dir="cw">
                                      <p:cBhvr>
                                        <p:cTn id="20" dur="500" fill="hold"/>
                                        <p:tgtEl>
                                          <p:spTgt spid="15"/>
                                        </p:tgtEl>
                                        <p:attrNameLst>
                                          <p:attrName>stroke.color</p:attrName>
                                        </p:attrNameLst>
                                      </p:cBhvr>
                                      <p:by>
                                        <p:hsl h="7200000" s="0" l="0"/>
                                      </p:by>
                                    </p:animClr>
                                    <p:set>
                                      <p:cBhvr>
                                        <p:cTn id="21" dur="500" fill="hold"/>
                                        <p:tgtEl>
                                          <p:spTgt spid="15"/>
                                        </p:tgtEl>
                                        <p:attrNameLst>
                                          <p:attrName>fill.type</p:attrName>
                                        </p:attrNameLst>
                                      </p:cBhvr>
                                      <p:to>
                                        <p:strVal val="solid"/>
                                      </p:to>
                                    </p:set>
                                  </p:childTnLst>
                                  <p:subTnLst>
                                    <p:audio>
                                      <p:cMediaNode>
                                        <p:cTn display="0" masterRel="sameClick">
                                          <p:stCondLst>
                                            <p:cond evt="begin" delay="0">
                                              <p:tn val="17"/>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5" grpId="0"/>
      <p:bldP spid="15" grpId="1"/>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15616" y="652460"/>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vi-VN" sz="2400" b="1" dirty="0" smtClean="0">
                <a:solidFill>
                  <a:prstClr val="black"/>
                </a:solidFill>
                <a:latin typeface="Times New Roman" panose="02020603050405020304" pitchFamily="18" charset="0"/>
                <a:cs typeface="Times New Roman" panose="02020603050405020304" pitchFamily="18" charset="0"/>
              </a:rPr>
              <a:t>Trong câu chuyện diễn ra mấy cuộc giải cứu, kể tên cuộc giải cứu đó?</a:t>
            </a:r>
            <a:endParaRPr lang="en-US" sz="2400" b="1" dirty="0">
              <a:solidFill>
                <a:prstClr val="black"/>
              </a:solidFill>
              <a:latin typeface="Times New Roman" panose="02020603050405020304" pitchFamily="18" charset="0"/>
              <a:cs typeface="Times New Roman" panose="02020603050405020304" pitchFamily="18" charset="0"/>
            </a:endParaRPr>
          </a:p>
        </p:txBody>
      </p:sp>
      <p:sp>
        <p:nvSpPr>
          <p:cNvPr id="5" name="Rectangle 4"/>
          <p:cNvSpPr/>
          <p:nvPr/>
        </p:nvSpPr>
        <p:spPr>
          <a:xfrm>
            <a:off x="1648318" y="3003798"/>
            <a:ext cx="5966460" cy="1296144"/>
          </a:xfrm>
          <a:prstGeom prst="rect">
            <a:avLst/>
          </a:prstGeom>
          <a:solidFill>
            <a:srgbClr val="FFC000"/>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Câu chuyện diễn ra 2 cuộc giải cứu</a:t>
            </a:r>
          </a:p>
          <a:p>
            <a:pPr marL="342900" indent="-342900" algn="just">
              <a:buFontTx/>
              <a:buChar char="-"/>
            </a:pPr>
            <a:r>
              <a:rPr lang="vi-VN" sz="2400" b="1" dirty="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a:t>
            </a: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iải cứu chim chìa vôi</a:t>
            </a:r>
          </a:p>
          <a:p>
            <a:pPr marL="342900" indent="-342900" algn="just">
              <a:buFontTx/>
              <a:buChar char="-"/>
            </a:pPr>
            <a:r>
              <a:rPr lang="vi-VN" sz="2400" b="1" dirty="0" smtClean="0">
                <a:solidFill>
                  <a:schemeClr val="tx2">
                    <a:lumMod val="75000"/>
                  </a:schemeClr>
                </a:solidFill>
                <a:latin typeface="Times New Roman" panose="02020603050405020304" pitchFamily="18" charset="0"/>
                <a:cs typeface="Times New Roman" panose="02020603050405020304" pitchFamily="18" charset="0"/>
                <a:sym typeface="Wingdings" panose="05000000000000000000" pitchFamily="2" charset="2"/>
              </a:rPr>
              <a:t>Giải cứu con cá bống</a:t>
            </a:r>
            <a:endParaRPr lang="vi-VN" sz="2400" b="1" dirty="0">
              <a:solidFill>
                <a:schemeClr val="tx2">
                  <a:lumMod val="75000"/>
                </a:schemeClr>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2878524" y="2076133"/>
            <a:ext cx="3504806"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8 </a:t>
            </a:r>
            <a:r>
              <a:rPr lang="en-US" sz="3600" b="1" dirty="0" err="1" smtClean="0">
                <a:solidFill>
                  <a:srgbClr val="FF0000"/>
                </a:solidFill>
                <a:latin typeface="Times New Roman" panose="02020603050405020304" pitchFamily="18" charset="0"/>
                <a:cs typeface="Times New Roman" panose="02020603050405020304" pitchFamily="18" charset="0"/>
              </a:rPr>
              <a:t>điểm</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9" name="Pentagon 8">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2292155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7"/>
                    </p:tgtEl>
                  </p:cond>
                </p:stCondLst>
                <p:endSync evt="end" delay="0">
                  <p:rtn val="all"/>
                </p:endSync>
                <p:childTnLst>
                  <p:par>
                    <p:cTn id="18" fill="hold">
                      <p:stCondLst>
                        <p:cond delay="0"/>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17"/>
                                        </p:tgtEl>
                                      </p:cBhvr>
                                    </p:animEffect>
                                    <p:set>
                                      <p:cBhvr>
                                        <p:cTn id="22" dur="1" fill="hold">
                                          <p:stCondLst>
                                            <p:cond delay="499"/>
                                          </p:stCondLst>
                                        </p:cTn>
                                        <p:tgtEl>
                                          <p:spTgt spid="17"/>
                                        </p:tgtEl>
                                        <p:attrNameLst>
                                          <p:attrName>style.visibility</p:attrName>
                                        </p:attrNameLst>
                                      </p:cBhvr>
                                      <p:to>
                                        <p:strVal val="hidden"/>
                                      </p:to>
                                    </p:set>
                                  </p:childTnLst>
                                </p:cTn>
                              </p:par>
                              <p:par>
                                <p:cTn id="23" presetID="10" presetClass="exit" presetSubtype="0" fill="hold" grpId="1" nodeType="withEffect">
                                  <p:stCondLst>
                                    <p:cond delay="0"/>
                                  </p:stCondLst>
                                  <p:childTnLst>
                                    <p:animEffect transition="out" filter="fade">
                                      <p:cBhvr>
                                        <p:cTn id="24" dur="500"/>
                                        <p:tgtEl>
                                          <p:spTgt spid="12"/>
                                        </p:tgtEl>
                                      </p:cBhvr>
                                    </p:animEffect>
                                    <p:set>
                                      <p:cBhvr>
                                        <p:cTn id="25" dur="1" fill="hold">
                                          <p:stCondLst>
                                            <p:cond delay="499"/>
                                          </p:stCondLst>
                                        </p:cTn>
                                        <p:tgtEl>
                                          <p:spTgt spid="12"/>
                                        </p:tgtEl>
                                        <p:attrNameLst>
                                          <p:attrName>style.visibility</p:attrName>
                                        </p:attrNameLst>
                                      </p:cBhvr>
                                      <p:to>
                                        <p:strVal val="hidden"/>
                                      </p:to>
                                    </p:set>
                                  </p:childTnLst>
                                </p:cTn>
                              </p:par>
                              <p:par>
                                <p:cTn id="26" presetID="10" presetClass="exit" presetSubtype="0" fill="hold" grpId="1" nodeType="withEffect">
                                  <p:stCondLst>
                                    <p:cond delay="0"/>
                                  </p:stCondLst>
                                  <p:childTnLst>
                                    <p:animEffect transition="out" filter="fade">
                                      <p:cBhvr>
                                        <p:cTn id="27" dur="500"/>
                                        <p:tgtEl>
                                          <p:spTgt spid="5"/>
                                        </p:tgtEl>
                                      </p:cBhvr>
                                    </p:animEffect>
                                    <p:set>
                                      <p:cBhvr>
                                        <p:cTn id="28" dur="1" fill="hold">
                                          <p:stCondLst>
                                            <p:cond delay="499"/>
                                          </p:stCondLst>
                                        </p:cTn>
                                        <p:tgtEl>
                                          <p:spTgt spid="5"/>
                                        </p:tgtEl>
                                        <p:attrNameLst>
                                          <p:attrName>style.visibility</p:attrName>
                                        </p:attrNameLst>
                                      </p:cBhvr>
                                      <p:to>
                                        <p:strVal val="hidden"/>
                                      </p:to>
                                    </p:set>
                                  </p:childTnLst>
                                </p:cTn>
                              </p:par>
                            </p:childTnLst>
                          </p:cTn>
                        </p:par>
                        <p:par>
                          <p:cTn id="29" fill="hold">
                            <p:stCondLst>
                              <p:cond delay="500"/>
                            </p:stCondLst>
                            <p:childTnLst>
                              <p:par>
                                <p:cTn id="30" presetID="10" presetClass="entr" presetSubtype="0" fill="hold" nodeType="after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500"/>
                                        <p:tgtEl>
                                          <p:spTgt spid="18"/>
                                        </p:tgtEl>
                                      </p:cBhvr>
                                    </p:animEffect>
                                  </p:childTnLst>
                                </p:cTn>
                              </p:par>
                            </p:childTnLst>
                          </p:cTn>
                        </p:par>
                        <p:par>
                          <p:cTn id="33" fill="hold">
                            <p:stCondLst>
                              <p:cond delay="1000"/>
                            </p:stCondLst>
                            <p:childTnLst>
                              <p:par>
                                <p:cTn id="34" presetID="23" presetClass="entr" presetSubtype="32" fill="hold" grpId="0" nodeType="after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strVal val="4*#ppt_w"/>
                                          </p:val>
                                        </p:tav>
                                        <p:tav tm="100000">
                                          <p:val>
                                            <p:strVal val="#ppt_w"/>
                                          </p:val>
                                        </p:tav>
                                      </p:tavLst>
                                    </p:anim>
                                    <p:anim calcmode="lin" valueType="num">
                                      <p:cBhvr>
                                        <p:cTn id="37" dur="500" fill="hold"/>
                                        <p:tgtEl>
                                          <p:spTgt spid="15"/>
                                        </p:tgtEl>
                                        <p:attrNameLst>
                                          <p:attrName>ppt_h</p:attrName>
                                        </p:attrNameLst>
                                      </p:cBhvr>
                                      <p:tavLst>
                                        <p:tav tm="0">
                                          <p:val>
                                            <p:strVal val="4*#ppt_h"/>
                                          </p:val>
                                        </p:tav>
                                        <p:tav tm="100000">
                                          <p:val>
                                            <p:strVal val="#ppt_h"/>
                                          </p:val>
                                        </p:tav>
                                      </p:tavLst>
                                    </p:anim>
                                  </p:childTnLst>
                                </p:cTn>
                              </p:par>
                              <p:par>
                                <p:cTn id="38" presetID="21" presetClass="emph" presetSubtype="0" repeatCount="indefinite" fill="hold" grpId="1" nodeType="withEffect">
                                  <p:stCondLst>
                                    <p:cond delay="0"/>
                                  </p:stCondLst>
                                  <p:childTnLst>
                                    <p:animClr clrSpc="hsl" dir="cw">
                                      <p:cBhvr override="childStyle">
                                        <p:cTn id="39" dur="500" fill="hold"/>
                                        <p:tgtEl>
                                          <p:spTgt spid="15"/>
                                        </p:tgtEl>
                                        <p:attrNameLst>
                                          <p:attrName>style.color</p:attrName>
                                        </p:attrNameLst>
                                      </p:cBhvr>
                                      <p:by>
                                        <p:hsl h="7200000" s="0" l="0"/>
                                      </p:by>
                                    </p:animClr>
                                    <p:animClr clrSpc="hsl" dir="cw">
                                      <p:cBhvr>
                                        <p:cTn id="40" dur="500" fill="hold"/>
                                        <p:tgtEl>
                                          <p:spTgt spid="15"/>
                                        </p:tgtEl>
                                        <p:attrNameLst>
                                          <p:attrName>fillcolor</p:attrName>
                                        </p:attrNameLst>
                                      </p:cBhvr>
                                      <p:by>
                                        <p:hsl h="7200000" s="0" l="0"/>
                                      </p:by>
                                    </p:animClr>
                                    <p:animClr clrSpc="hsl" dir="cw">
                                      <p:cBhvr>
                                        <p:cTn id="41" dur="500" fill="hold"/>
                                        <p:tgtEl>
                                          <p:spTgt spid="15"/>
                                        </p:tgtEl>
                                        <p:attrNameLst>
                                          <p:attrName>stroke.color</p:attrName>
                                        </p:attrNameLst>
                                      </p:cBhvr>
                                      <p:by>
                                        <p:hsl h="7200000" s="0" l="0"/>
                                      </p:by>
                                    </p:animClr>
                                    <p:set>
                                      <p:cBhvr>
                                        <p:cTn id="42" dur="500" fill="hold"/>
                                        <p:tgtEl>
                                          <p:spTgt spid="15"/>
                                        </p:tgtEl>
                                        <p:attrNameLst>
                                          <p:attrName>fill.type</p:attrName>
                                        </p:attrNameLst>
                                      </p:cBhvr>
                                      <p:to>
                                        <p:strVal val="solid"/>
                                      </p:to>
                                    </p:set>
                                  </p:childTnLst>
                                  <p:subTnLst>
                                    <p:audio>
                                      <p:cMediaNode>
                                        <p:cTn display="0" masterRel="sameClick">
                                          <p:stCondLst>
                                            <p:cond evt="begin" delay="0">
                                              <p:tn val="3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5" grpId="0" animBg="1"/>
      <p:bldP spid="5" grpId="1" animBg="1"/>
      <p:bldP spid="15" grpId="0"/>
      <p:bldP spid="15" grpId="1"/>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28000"/>
            <a:lum/>
          </a:blip>
          <a:srcRect/>
          <a:stretch>
            <a:fillRect/>
          </a:stretch>
        </a:blip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27862" y="3899815"/>
            <a:ext cx="990025" cy="990025"/>
          </a:xfrm>
          <a:prstGeom prst="rect">
            <a:avLst/>
          </a:prstGeom>
        </p:spPr>
      </p:pic>
      <p:pic>
        <p:nvPicPr>
          <p:cNvPr id="18" name="Picture 17"/>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14500" y="428625"/>
            <a:ext cx="5715000" cy="4286250"/>
          </a:xfrm>
          <a:prstGeom prst="rect">
            <a:avLst/>
          </a:prstGeom>
        </p:spPr>
      </p:pic>
      <p:sp>
        <p:nvSpPr>
          <p:cNvPr id="12" name="Snip Diagonal Corner Rectangle 11"/>
          <p:cNvSpPr/>
          <p:nvPr/>
        </p:nvSpPr>
        <p:spPr>
          <a:xfrm>
            <a:off x="1120165" y="846703"/>
            <a:ext cx="7031864" cy="1406363"/>
          </a:xfrm>
          <a:prstGeom prst="snip2DiagRect">
            <a:avLst>
              <a:gd name="adj1" fmla="val 0"/>
              <a:gd name="adj2" fmla="val 24222"/>
            </a:avLst>
          </a:prstGeom>
          <a:blipFill dpi="0" rotWithShape="1">
            <a:blip r:embed="rId6" cstate="print">
              <a:extLst>
                <a:ext uri="{28A0092B-C50C-407E-A947-70E740481C1C}">
                  <a14:useLocalDpi xmlns:a14="http://schemas.microsoft.com/office/drawing/2010/main" val="0"/>
                </a:ext>
              </a:extLst>
            </a:blip>
            <a:srcRect/>
            <a:stretch>
              <a:fillRect/>
            </a:stretch>
          </a:blip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defTabSz="685800"/>
            <a:r>
              <a:rPr lang="vi-VN" sz="3200" b="1" dirty="0" smtClean="0">
                <a:solidFill>
                  <a:prstClr val="black"/>
                </a:solidFill>
                <a:latin typeface="Times New Roman" panose="02020603050405020304" pitchFamily="18" charset="0"/>
                <a:cs typeface="Times New Roman" panose="02020603050405020304" pitchFamily="18" charset="0"/>
              </a:rPr>
              <a:t>Nêu cảm nhận của em về hai nhân vật Mon và Men? Em học được điều gì từ hai nhân vật đó?</a:t>
            </a:r>
            <a:endParaRPr lang="en-US" sz="3200" b="1" dirty="0">
              <a:solidFill>
                <a:prstClr val="black"/>
              </a:solidFill>
              <a:latin typeface="Times New Roman" panose="02020603050405020304" pitchFamily="18" charset="0"/>
              <a:cs typeface="Times New Roman" panose="02020603050405020304" pitchFamily="18" charset="0"/>
            </a:endParaRPr>
          </a:p>
        </p:txBody>
      </p:sp>
      <p:sp>
        <p:nvSpPr>
          <p:cNvPr id="15" name="Rectangle 14"/>
          <p:cNvSpPr/>
          <p:nvPr/>
        </p:nvSpPr>
        <p:spPr>
          <a:xfrm>
            <a:off x="1085147" y="2453192"/>
            <a:ext cx="6973705" cy="623248"/>
          </a:xfrm>
          <a:prstGeom prst="rect">
            <a:avLst/>
          </a:prstGeom>
          <a:noFill/>
        </p:spPr>
        <p:txBody>
          <a:bodyPr wrap="none" lIns="68580" tIns="34290" rIns="68580" bIns="34290">
            <a:spAutoFit/>
          </a:bodyPr>
          <a:lstStyle/>
          <a:p>
            <a:pPr algn="ctr" defTabSz="685800">
              <a:defRPr/>
            </a:pPr>
            <a:r>
              <a:rPr lang="en-US" sz="3600" b="1" dirty="0" smtClean="0">
                <a:solidFill>
                  <a:srgbClr val="FF0000"/>
                </a:solidFill>
                <a:latin typeface="Times New Roman" panose="02020603050405020304" pitchFamily="18" charset="0"/>
                <a:cs typeface="Times New Roman" panose="02020603050405020304" pitchFamily="18" charset="0"/>
              </a:rPr>
              <a:t>Con </a:t>
            </a:r>
            <a:r>
              <a:rPr lang="en-US" sz="3600" b="1" dirty="0" err="1" smtClean="0">
                <a:solidFill>
                  <a:srgbClr val="FF0000"/>
                </a:solidFill>
                <a:latin typeface="Times New Roman" panose="02020603050405020304" pitchFamily="18" charset="0"/>
                <a:cs typeface="Times New Roman" panose="02020603050405020304" pitchFamily="18" charset="0"/>
              </a:rPr>
              <a:t>được</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thưởng</a:t>
            </a:r>
            <a:r>
              <a:rPr lang="en-US" sz="3600" b="1" dirty="0" smtClean="0">
                <a:solidFill>
                  <a:srgbClr val="FF0000"/>
                </a:solidFill>
                <a:latin typeface="Times New Roman" panose="02020603050405020304" pitchFamily="18" charset="0"/>
                <a:cs typeface="Times New Roman" panose="02020603050405020304" pitchFamily="18" charset="0"/>
              </a:rPr>
              <a:t> 1 </a:t>
            </a:r>
            <a:r>
              <a:rPr lang="en-US" sz="3600" b="1" dirty="0" err="1" smtClean="0">
                <a:solidFill>
                  <a:srgbClr val="FF0000"/>
                </a:solidFill>
                <a:latin typeface="Times New Roman" panose="02020603050405020304" pitchFamily="18" charset="0"/>
                <a:cs typeface="Times New Roman" panose="02020603050405020304" pitchFamily="18" charset="0"/>
              </a:rPr>
              <a:t>tràng</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pháo</a:t>
            </a:r>
            <a:r>
              <a:rPr lang="en-US" sz="3600" b="1" dirty="0" smtClean="0">
                <a:solidFill>
                  <a:srgbClr val="FF0000"/>
                </a:solidFill>
                <a:latin typeface="Times New Roman" panose="02020603050405020304" pitchFamily="18" charset="0"/>
                <a:cs typeface="Times New Roman" panose="02020603050405020304" pitchFamily="18" charset="0"/>
              </a:rPr>
              <a:t> </a:t>
            </a:r>
            <a:r>
              <a:rPr lang="en-US" sz="3600" b="1" dirty="0" err="1" smtClean="0">
                <a:solidFill>
                  <a:srgbClr val="FF0000"/>
                </a:solidFill>
                <a:latin typeface="Times New Roman" panose="02020603050405020304" pitchFamily="18" charset="0"/>
                <a:cs typeface="Times New Roman" panose="02020603050405020304" pitchFamily="18" charset="0"/>
              </a:rPr>
              <a:t>tay</a:t>
            </a:r>
            <a:endParaRPr lang="en-US" sz="3600" b="1" dirty="0">
              <a:solidFill>
                <a:srgbClr val="FF0000"/>
              </a:solidFill>
              <a:latin typeface="Times New Roman" panose="02020603050405020304" pitchFamily="18" charset="0"/>
              <a:cs typeface="Times New Roman" panose="02020603050405020304" pitchFamily="18" charset="0"/>
            </a:endParaRPr>
          </a:p>
        </p:txBody>
      </p:sp>
      <p:sp>
        <p:nvSpPr>
          <p:cNvPr id="7" name="Pentagon 6">
            <a:hlinkClick r:id="rId7" action="ppaction://hlinksldjump"/>
          </p:cNvPr>
          <p:cNvSpPr/>
          <p:nvPr/>
        </p:nvSpPr>
        <p:spPr>
          <a:xfrm flipH="1">
            <a:off x="7619326" y="4578848"/>
            <a:ext cx="1405619" cy="489753"/>
          </a:xfrm>
          <a:prstGeom prst="homePlate">
            <a:avLst/>
          </a:prstGeom>
          <a:solidFill>
            <a:srgbClr val="FF000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en-US" sz="2100" dirty="0">
                <a:solidFill>
                  <a:prstClr val="black"/>
                </a:solidFill>
                <a:latin typeface="Times New Roman" panose="02020603050405020304" pitchFamily="18" charset="0"/>
                <a:cs typeface="Times New Roman" panose="02020603050405020304" pitchFamily="18" charset="0"/>
              </a:rPr>
              <a:t>GO HOME</a:t>
            </a:r>
          </a:p>
        </p:txBody>
      </p:sp>
    </p:spTree>
    <p:extLst>
      <p:ext uri="{BB962C8B-B14F-4D97-AF65-F5344CB8AC3E}">
        <p14:creationId xmlns:p14="http://schemas.microsoft.com/office/powerpoint/2010/main" val="626308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10" restart="whenNotActive" fill="hold" evtFilter="cancelBubble" nodeType="interactiveSeq">
                <p:stCondLst>
                  <p:cond evt="onClick" delay="0">
                    <p:tgtEl>
                      <p:spTgt spid="17"/>
                    </p:tgtEl>
                  </p:cond>
                </p:stCondLst>
                <p:endSync evt="end" delay="0">
                  <p:rtn val="all"/>
                </p:endSync>
                <p:childTnLst>
                  <p:par>
                    <p:cTn id="11" fill="hold">
                      <p:stCondLst>
                        <p:cond delay="0"/>
                      </p:stCondLst>
                      <p:childTnLst>
                        <p:par>
                          <p:cTn id="12" fill="hold">
                            <p:stCondLst>
                              <p:cond delay="0"/>
                            </p:stCondLst>
                            <p:childTnLst>
                              <p:par>
                                <p:cTn id="13" presetID="10" presetClass="exit" presetSubtype="0" fill="hold" nodeType="clickEffect">
                                  <p:stCondLst>
                                    <p:cond delay="0"/>
                                  </p:stCondLst>
                                  <p:childTnLst>
                                    <p:animEffect transition="out" filter="fade">
                                      <p:cBhvr>
                                        <p:cTn id="14" dur="500"/>
                                        <p:tgtEl>
                                          <p:spTgt spid="17"/>
                                        </p:tgtEl>
                                      </p:cBhvr>
                                    </p:animEffect>
                                    <p:set>
                                      <p:cBhvr>
                                        <p:cTn id="15" dur="1" fill="hold">
                                          <p:stCondLst>
                                            <p:cond delay="499"/>
                                          </p:stCondLst>
                                        </p:cTn>
                                        <p:tgtEl>
                                          <p:spTgt spid="17"/>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12"/>
                                        </p:tgtEl>
                                      </p:cBhvr>
                                    </p:animEffect>
                                    <p:set>
                                      <p:cBhvr>
                                        <p:cTn id="18" dur="1" fill="hold">
                                          <p:stCondLst>
                                            <p:cond delay="499"/>
                                          </p:stCondLst>
                                        </p:cTn>
                                        <p:tgtEl>
                                          <p:spTgt spid="12"/>
                                        </p:tgtEl>
                                        <p:attrNameLst>
                                          <p:attrName>style.visibility</p:attrName>
                                        </p:attrNameLst>
                                      </p:cBhvr>
                                      <p:to>
                                        <p:strVal val="hidden"/>
                                      </p:to>
                                    </p:set>
                                  </p:childTnLst>
                                </p:cTn>
                              </p:par>
                            </p:childTnLst>
                          </p:cTn>
                        </p:par>
                        <p:par>
                          <p:cTn id="19" fill="hold">
                            <p:stCondLst>
                              <p:cond delay="500"/>
                            </p:stCondLst>
                            <p:childTnLst>
                              <p:par>
                                <p:cTn id="20" presetID="10" presetClass="entr" presetSubtype="0" fill="hold" nodeType="after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1000"/>
                            </p:stCondLst>
                            <p:childTnLst>
                              <p:par>
                                <p:cTn id="24" presetID="23" presetClass="entr" presetSubtype="32"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p:cTn id="26" dur="500" fill="hold"/>
                                        <p:tgtEl>
                                          <p:spTgt spid="15"/>
                                        </p:tgtEl>
                                        <p:attrNameLst>
                                          <p:attrName>ppt_w</p:attrName>
                                        </p:attrNameLst>
                                      </p:cBhvr>
                                      <p:tavLst>
                                        <p:tav tm="0">
                                          <p:val>
                                            <p:strVal val="4*#ppt_w"/>
                                          </p:val>
                                        </p:tav>
                                        <p:tav tm="100000">
                                          <p:val>
                                            <p:strVal val="#ppt_w"/>
                                          </p:val>
                                        </p:tav>
                                      </p:tavLst>
                                    </p:anim>
                                    <p:anim calcmode="lin" valueType="num">
                                      <p:cBhvr>
                                        <p:cTn id="27" dur="500" fill="hold"/>
                                        <p:tgtEl>
                                          <p:spTgt spid="15"/>
                                        </p:tgtEl>
                                        <p:attrNameLst>
                                          <p:attrName>ppt_h</p:attrName>
                                        </p:attrNameLst>
                                      </p:cBhvr>
                                      <p:tavLst>
                                        <p:tav tm="0">
                                          <p:val>
                                            <p:strVal val="4*#ppt_h"/>
                                          </p:val>
                                        </p:tav>
                                        <p:tav tm="100000">
                                          <p:val>
                                            <p:strVal val="#ppt_h"/>
                                          </p:val>
                                        </p:tav>
                                      </p:tavLst>
                                    </p:anim>
                                  </p:childTnLst>
                                </p:cTn>
                              </p:par>
                              <p:par>
                                <p:cTn id="28" presetID="21" presetClass="emph" presetSubtype="0" repeatCount="indefinite" fill="hold" grpId="1" nodeType="withEffect">
                                  <p:stCondLst>
                                    <p:cond delay="0"/>
                                  </p:stCondLst>
                                  <p:childTnLst>
                                    <p:animClr clrSpc="hsl" dir="cw">
                                      <p:cBhvr override="childStyle">
                                        <p:cTn id="29" dur="500" fill="hold"/>
                                        <p:tgtEl>
                                          <p:spTgt spid="15"/>
                                        </p:tgtEl>
                                        <p:attrNameLst>
                                          <p:attrName>style.color</p:attrName>
                                        </p:attrNameLst>
                                      </p:cBhvr>
                                      <p:by>
                                        <p:hsl h="7200000" s="0" l="0"/>
                                      </p:by>
                                    </p:animClr>
                                    <p:animClr clrSpc="hsl" dir="cw">
                                      <p:cBhvr>
                                        <p:cTn id="30" dur="500" fill="hold"/>
                                        <p:tgtEl>
                                          <p:spTgt spid="15"/>
                                        </p:tgtEl>
                                        <p:attrNameLst>
                                          <p:attrName>fillcolor</p:attrName>
                                        </p:attrNameLst>
                                      </p:cBhvr>
                                      <p:by>
                                        <p:hsl h="7200000" s="0" l="0"/>
                                      </p:by>
                                    </p:animClr>
                                    <p:animClr clrSpc="hsl" dir="cw">
                                      <p:cBhvr>
                                        <p:cTn id="31" dur="500" fill="hold"/>
                                        <p:tgtEl>
                                          <p:spTgt spid="15"/>
                                        </p:tgtEl>
                                        <p:attrNameLst>
                                          <p:attrName>stroke.color</p:attrName>
                                        </p:attrNameLst>
                                      </p:cBhvr>
                                      <p:by>
                                        <p:hsl h="7200000" s="0" l="0"/>
                                      </p:by>
                                    </p:animClr>
                                    <p:set>
                                      <p:cBhvr>
                                        <p:cTn id="32" dur="500" fill="hold"/>
                                        <p:tgtEl>
                                          <p:spTgt spid="15"/>
                                        </p:tgtEl>
                                        <p:attrNameLst>
                                          <p:attrName>fill.type</p:attrName>
                                        </p:attrNameLst>
                                      </p:cBhvr>
                                      <p:to>
                                        <p:strVal val="solid"/>
                                      </p:to>
                                    </p:set>
                                  </p:childTnLst>
                                  <p:subTnLst>
                                    <p:audio>
                                      <p:cMediaNode>
                                        <p:cTn display="0" masterRel="sameClick">
                                          <p:stCondLst>
                                            <p:cond evt="begin" delay="0">
                                              <p:tn val="28"/>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17"/>
                  </p:tgtEl>
                </p:cond>
              </p:nextCondLst>
            </p:seq>
          </p:childTnLst>
        </p:cTn>
      </p:par>
    </p:tnLst>
    <p:bldLst>
      <p:bldP spid="12" grpId="0" animBg="1"/>
      <p:bldP spid="12" grpId="1" animBg="1"/>
      <p:bldP spid="15" grpId="0"/>
      <p:bldP spid="1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p:cNvGrpSpPr/>
          <p:nvPr/>
        </p:nvGrpSpPr>
        <p:grpSpPr>
          <a:xfrm>
            <a:off x="107572" y="181978"/>
            <a:ext cx="7146789" cy="369332"/>
            <a:chOff x="-178462" y="1828800"/>
            <a:chExt cx="19060588" cy="984870"/>
          </a:xfrm>
        </p:grpSpPr>
        <p:sp>
          <p:nvSpPr>
            <p:cNvPr id="26" name="Round Same Side Corner Rectangle 25"/>
            <p:cNvSpPr/>
            <p:nvPr/>
          </p:nvSpPr>
          <p:spPr>
            <a:xfrm rot="5400000">
              <a:off x="440265" y="1210077"/>
              <a:ext cx="886537" cy="2123991"/>
            </a:xfrm>
            <a:prstGeom prst="round2SameRect">
              <a:avLst/>
            </a:prstGeom>
            <a:solidFill>
              <a:schemeClr val="accent5">
                <a:lumMod val="75000"/>
              </a:schemeClr>
            </a:solidFill>
            <a:ln w="28575">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a:solidFill>
                  <a:prstClr val="white"/>
                </a:solidFill>
              </a:endParaRPr>
            </a:p>
          </p:txBody>
        </p:sp>
        <p:sp>
          <p:nvSpPr>
            <p:cNvPr id="27" name="TextBox 26"/>
            <p:cNvSpPr txBox="1"/>
            <p:nvPr/>
          </p:nvSpPr>
          <p:spPr>
            <a:xfrm>
              <a:off x="478765" y="1828800"/>
              <a:ext cx="1238167" cy="984870"/>
            </a:xfrm>
            <a:prstGeom prst="rect">
              <a:avLst/>
            </a:prstGeom>
            <a:noFill/>
          </p:spPr>
          <p:txBody>
            <a:bodyPr wrap="square" rtlCol="0">
              <a:spAutoFit/>
            </a:bodyPr>
            <a:lstStyle/>
            <a:p>
              <a:pPr algn="ctr" defTabSz="807402"/>
              <a:r>
                <a:rPr lang="en-US"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28" name="TextBox 27"/>
            <p:cNvSpPr txBox="1"/>
            <p:nvPr/>
          </p:nvSpPr>
          <p:spPr>
            <a:xfrm>
              <a:off x="2067735" y="1828800"/>
              <a:ext cx="16814391" cy="984870"/>
            </a:xfrm>
            <a:prstGeom prst="rect">
              <a:avLst/>
            </a:prstGeom>
            <a:noFill/>
          </p:spPr>
          <p:txBody>
            <a:bodyPr wrap="square" rtlCol="0">
              <a:spAutoFit/>
            </a:bodyPr>
            <a:lstStyle/>
            <a:p>
              <a:pPr defTabSz="807402"/>
              <a:r>
                <a:rPr lang="en-US" b="1" dirty="0" smtClean="0">
                  <a:solidFill>
                    <a:srgbClr val="4F81BD">
                      <a:lumMod val="75000"/>
                    </a:srgbClr>
                  </a:solidFill>
                  <a:latin typeface="Tahoma" panose="020B0604030504040204" pitchFamily="34" charset="0"/>
                  <a:cs typeface="Tahoma" panose="020B0604030504040204" pitchFamily="34" charset="0"/>
                </a:rPr>
                <a:t>ĐỌC- </a:t>
              </a:r>
              <a:r>
                <a:rPr lang="vi-VN" b="1" dirty="0" smtClean="0">
                  <a:solidFill>
                    <a:srgbClr val="4F81BD">
                      <a:lumMod val="75000"/>
                    </a:srgbClr>
                  </a:solidFill>
                  <a:latin typeface="Tahoma" panose="020B0604030504040204" pitchFamily="34" charset="0"/>
                  <a:cs typeface="Tahoma" panose="020B0604030504040204" pitchFamily="34" charset="0"/>
                </a:rPr>
                <a:t>TÌM </a:t>
              </a:r>
              <a:r>
                <a:rPr lang="vi-VN" b="1" dirty="0">
                  <a:solidFill>
                    <a:srgbClr val="4F81BD">
                      <a:lumMod val="75000"/>
                    </a:srgbClr>
                  </a:solidFill>
                  <a:latin typeface="Tahoma" panose="020B0604030504040204" pitchFamily="34" charset="0"/>
                  <a:cs typeface="Tahoma" panose="020B0604030504040204" pitchFamily="34" charset="0"/>
                </a:rPr>
                <a:t>HIỂU CHUNG</a:t>
              </a:r>
              <a:endParaRPr lang="en-US" b="1" dirty="0">
                <a:solidFill>
                  <a:srgbClr val="4F81BD">
                    <a:lumMod val="75000"/>
                  </a:srgbClr>
                </a:solidFill>
                <a:latin typeface="Tahoma" panose="020B0604030504040204" pitchFamily="34" charset="0"/>
                <a:cs typeface="Tahoma" panose="020B0604030504040204" pitchFamily="34" charset="0"/>
              </a:endParaRPr>
            </a:p>
          </p:txBody>
        </p:sp>
      </p:grpSp>
      <p:grpSp>
        <p:nvGrpSpPr>
          <p:cNvPr id="29" name="Group 28"/>
          <p:cNvGrpSpPr/>
          <p:nvPr/>
        </p:nvGrpSpPr>
        <p:grpSpPr>
          <a:xfrm>
            <a:off x="414438" y="553496"/>
            <a:ext cx="4332065" cy="395616"/>
            <a:chOff x="644526" y="2766774"/>
            <a:chExt cx="11553677" cy="1054970"/>
          </a:xfrm>
        </p:grpSpPr>
        <p:sp>
          <p:nvSpPr>
            <p:cNvPr id="30" name="TextBox 29"/>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Đọc</a:t>
              </a:r>
              <a:r>
                <a:rPr lang="en-US"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chú</a:t>
              </a:r>
              <a:r>
                <a:rPr lang="en-US" b="1" i="1" dirty="0"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rPr>
                <a:t>thích</a:t>
              </a:r>
              <a:endParaRPr lang="vi-VN" b="1" i="1" dirty="0">
                <a:solidFill>
                  <a:srgbClr val="4F81BD">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1" name="TextBox 40"/>
            <p:cNvSpPr txBox="1"/>
            <p:nvPr/>
          </p:nvSpPr>
          <p:spPr>
            <a:xfrm>
              <a:off x="895023" y="2795827"/>
              <a:ext cx="907206" cy="1025917"/>
            </a:xfrm>
            <a:prstGeom prst="rect">
              <a:avLst/>
            </a:prstGeom>
            <a:noFill/>
          </p:spPr>
          <p:txBody>
            <a:bodyPr wrap="none" rtlCol="0">
              <a:spAutoFit/>
            </a:bodyPr>
            <a:lstStyle/>
            <a:p>
              <a:pPr algn="ctr" defTabSz="807402"/>
              <a:r>
                <a:rPr lang="en-US" sz="1900" b="1" i="1">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pic>
        <p:nvPicPr>
          <p:cNvPr id="31" name="Picture 30"/>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86126" y="1275606"/>
            <a:ext cx="3338534" cy="3022634"/>
          </a:xfrm>
          <a:prstGeom prst="rect">
            <a:avLst/>
          </a:prstGeom>
        </p:spPr>
      </p:pic>
      <p:sp>
        <p:nvSpPr>
          <p:cNvPr id="32" name="TextBox 31"/>
          <p:cNvSpPr txBox="1"/>
          <p:nvPr/>
        </p:nvSpPr>
        <p:spPr>
          <a:xfrm>
            <a:off x="4211960" y="1663538"/>
            <a:ext cx="4608512" cy="2246769"/>
          </a:xfrm>
          <a:prstGeom prst="rect">
            <a:avLst/>
          </a:prstGeom>
          <a:noFill/>
        </p:spPr>
        <p:txBody>
          <a:bodyPr wrap="square" rtlCol="0">
            <a:spAutoFit/>
          </a:bodyPr>
          <a:lstStyle/>
          <a:p>
            <a:pPr algn="just"/>
            <a:r>
              <a:rPr lang="en-US" sz="2800" dirty="0">
                <a:latin typeface="Times New Roman" panose="02020603050405020304" pitchFamily="18" charset="0"/>
                <a:cs typeface="Times New Roman" panose="02020603050405020304" pitchFamily="18" charset="0"/>
              </a:rPr>
              <a:t>- HS </a:t>
            </a:r>
            <a:r>
              <a:rPr lang="en-US" sz="2800" dirty="0" err="1" smtClean="0">
                <a:latin typeface="Times New Roman" panose="02020603050405020304" pitchFamily="18" charset="0"/>
                <a:cs typeface="Times New Roman" panose="02020603050405020304" pitchFamily="18" charset="0"/>
              </a:rPr>
              <a:t>đọc</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phân</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vai</a:t>
            </a:r>
            <a:endParaRPr lang="en-US" sz="2800" dirty="0">
              <a:latin typeface="Times New Roman" panose="02020603050405020304" pitchFamily="18" charset="0"/>
              <a:cs typeface="Times New Roman" panose="02020603050405020304" pitchFamily="18" charset="0"/>
            </a:endParaRPr>
          </a:p>
          <a:p>
            <a:pPr algn="just"/>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G</a:t>
            </a:r>
            <a:r>
              <a:rPr lang="en-US" sz="2800" dirty="0" err="1" smtClean="0">
                <a:latin typeface="Times New Roman" panose="02020603050405020304" pitchFamily="18" charset="0"/>
                <a:cs typeface="Times New Roman" panose="02020603050405020304" pitchFamily="18" charset="0"/>
              </a:rPr>
              <a:t>iọng</a:t>
            </a:r>
            <a:r>
              <a:rPr lang="en-US" sz="2800" dirty="0" smtClean="0">
                <a:latin typeface="Times New Roman" panose="02020603050405020304" pitchFamily="18" charset="0"/>
                <a:cs typeface="Times New Roman" panose="02020603050405020304" pitchFamily="18" charset="0"/>
              </a:rPr>
              <a:t> </a:t>
            </a:r>
            <a:r>
              <a:rPr lang="en-US" sz="2800" dirty="0" err="1" smtClean="0">
                <a:latin typeface="Times New Roman" panose="02020603050405020304" pitchFamily="18" charset="0"/>
                <a:cs typeface="Times New Roman" panose="02020603050405020304" pitchFamily="18" charset="0"/>
              </a:rPr>
              <a:t>đọc</a:t>
            </a:r>
            <a:r>
              <a:rPr lang="en-US" sz="2800" dirty="0" smtClean="0">
                <a:latin typeface="Times New Roman" panose="02020603050405020304" pitchFamily="18" charset="0"/>
                <a:cs typeface="Times New Roman" panose="02020603050405020304" pitchFamily="18" charset="0"/>
              </a:rPr>
              <a:t> </a:t>
            </a:r>
            <a:r>
              <a:rPr lang="en-US" sz="2800" dirty="0">
                <a:latin typeface="Times New Roman" panose="02020603050405020304" pitchFamily="18" charset="0"/>
                <a:cs typeface="Times New Roman" panose="02020603050405020304" pitchFamily="18" charset="0"/>
              </a:rPr>
              <a:t>to, </a:t>
            </a:r>
            <a:r>
              <a:rPr lang="en-US" sz="2800" dirty="0" err="1">
                <a:latin typeface="Times New Roman" panose="02020603050405020304" pitchFamily="18" charset="0"/>
                <a:cs typeface="Times New Roman" panose="02020603050405020304" pitchFamily="18" charset="0"/>
              </a:rPr>
              <a:t>trôi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chảy</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phù</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hợp</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về</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tốc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độ</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đọc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phân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biệt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được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người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chuyện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và</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lời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nhân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vật</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63006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fade">
                                      <p:cBhvr>
                                        <p:cTn id="12" dur="1000"/>
                                        <p:tgtEl>
                                          <p:spTgt spid="32"/>
                                        </p:tgtEl>
                                      </p:cBhvr>
                                    </p:animEffect>
                                    <p:anim calcmode="lin" valueType="num">
                                      <p:cBhvr>
                                        <p:cTn id="13" dur="1000" fill="hold"/>
                                        <p:tgtEl>
                                          <p:spTgt spid="32"/>
                                        </p:tgtEl>
                                        <p:attrNameLst>
                                          <p:attrName>ppt_x</p:attrName>
                                        </p:attrNameLst>
                                      </p:cBhvr>
                                      <p:tavLst>
                                        <p:tav tm="0">
                                          <p:val>
                                            <p:strVal val="#ppt_x"/>
                                          </p:val>
                                        </p:tav>
                                        <p:tav tm="100000">
                                          <p:val>
                                            <p:strVal val="#ppt_x"/>
                                          </p:val>
                                        </p:tav>
                                      </p:tavLst>
                                    </p:anim>
                                    <p:anim calcmode="lin" valueType="num">
                                      <p:cBhvr>
                                        <p:cTn id="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4572991" y="1"/>
            <a:ext cx="4476050" cy="514349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2" name="Rectangle 11"/>
          <p:cNvSpPr/>
          <p:nvPr/>
        </p:nvSpPr>
        <p:spPr>
          <a:xfrm>
            <a:off x="5818678" y="965370"/>
            <a:ext cx="3018775" cy="415498"/>
          </a:xfrm>
          <a:prstGeom prst="rect">
            <a:avLst/>
          </a:prstGeom>
        </p:spPr>
        <p:txBody>
          <a:bodyPr wrap="none">
            <a:spAutoFit/>
          </a:bodyPr>
          <a:lstStyle/>
          <a:p>
            <a:pPr defTabSz="807402">
              <a:defRPr/>
            </a:pPr>
            <a:r>
              <a:rPr lang="vi-VN" sz="2100" b="1" i="1" dirty="0" smtClean="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rPr>
              <a:t>Nguyễn Quang Thiều</a:t>
            </a:r>
            <a:endParaRPr lang="vi-VN" sz="2100" b="1" i="1" dirty="0">
              <a:solidFill>
                <a:srgbClr val="4BACC6">
                  <a:lumMod val="50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62" name="Rectangle 161"/>
          <p:cNvSpPr/>
          <p:nvPr/>
        </p:nvSpPr>
        <p:spPr>
          <a:xfrm>
            <a:off x="6269995" y="1476309"/>
            <a:ext cx="1148071" cy="369332"/>
          </a:xfrm>
          <a:prstGeom prst="rect">
            <a:avLst/>
          </a:prstGeom>
          <a:solidFill>
            <a:schemeClr val="accent5">
              <a:lumMod val="20000"/>
              <a:lumOff val="80000"/>
            </a:schemeClr>
          </a:solidFill>
        </p:spPr>
        <p:txBody>
          <a:bodyPr wrap="none">
            <a:spAutoFit/>
          </a:bodyPr>
          <a:lstStyle/>
          <a:p>
            <a:pPr defTabSz="807402">
              <a:defRPr/>
            </a:pPr>
            <a:r>
              <a:rPr lang="vi-VN" b="1" i="1" dirty="0">
                <a:solidFill>
                  <a:srgbClr val="FF0000"/>
                </a:solidFill>
                <a:latin typeface="Times New Roman" panose="02020603050405020304" pitchFamily="18" charset="0"/>
                <a:ea typeface="Tahoma" panose="020B0604030504040204" pitchFamily="34" charset="0"/>
                <a:cs typeface="Tahoma" panose="020B0604030504040204" pitchFamily="34" charset="0"/>
              </a:rPr>
              <a:t>Giới thiệu</a:t>
            </a:r>
          </a:p>
        </p:txBody>
      </p:sp>
      <p:sp>
        <p:nvSpPr>
          <p:cNvPr id="13" name="Rounded Rectangle 12"/>
          <p:cNvSpPr/>
          <p:nvPr/>
        </p:nvSpPr>
        <p:spPr>
          <a:xfrm>
            <a:off x="4711835" y="2514269"/>
            <a:ext cx="1164099"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168" name="Rectangle 167"/>
          <p:cNvSpPr/>
          <p:nvPr/>
        </p:nvSpPr>
        <p:spPr>
          <a:xfrm>
            <a:off x="4614356" y="2250452"/>
            <a:ext cx="1261580"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NĂM SINH</a:t>
            </a:r>
            <a:endParaRPr lang="en-US" sz="1500" dirty="0">
              <a:solidFill>
                <a:prstClr val="black"/>
              </a:solidFill>
            </a:endParaRPr>
          </a:p>
        </p:txBody>
      </p:sp>
      <p:sp>
        <p:nvSpPr>
          <p:cNvPr id="171" name="Rectangle 170"/>
          <p:cNvSpPr/>
          <p:nvPr/>
        </p:nvSpPr>
        <p:spPr>
          <a:xfrm>
            <a:off x="5818678" y="1941082"/>
            <a:ext cx="141633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QUÊ QUÁN</a:t>
            </a:r>
            <a:endParaRPr lang="en-US" sz="1500" dirty="0">
              <a:solidFill>
                <a:prstClr val="black"/>
              </a:solidFill>
            </a:endParaRPr>
          </a:p>
        </p:txBody>
      </p:sp>
      <p:sp>
        <p:nvSpPr>
          <p:cNvPr id="177" name="TextBox 176"/>
          <p:cNvSpPr txBox="1"/>
          <p:nvPr/>
        </p:nvSpPr>
        <p:spPr>
          <a:xfrm>
            <a:off x="379770" y="2648351"/>
            <a:ext cx="3770054" cy="1754326"/>
          </a:xfrm>
          <a:prstGeom prst="rect">
            <a:avLst/>
          </a:prstGeom>
          <a:noFill/>
        </p:spPr>
        <p:txBody>
          <a:bodyPr wrap="square" rtlCol="0">
            <a:spAutoFit/>
          </a:bodyPr>
          <a:lstStyle/>
          <a:p>
            <a:pPr algn="just" defTabSz="685800"/>
            <a:r>
              <a:rPr lang="vi-VN" sz="2700" i="1" dirty="0">
                <a:solidFill>
                  <a:srgbClr val="FF0000"/>
                </a:solidFill>
                <a:latin typeface="Times New Roman" panose="02020603050405020304" pitchFamily="18" charset="0"/>
                <a:cs typeface="Times New Roman" panose="02020603050405020304" pitchFamily="18" charset="0"/>
              </a:rPr>
              <a:t>Em hãy làm sáng tỏ những thông tin cơ bản </a:t>
            </a:r>
            <a:r>
              <a:rPr lang="vi-VN" sz="2700" i="1" dirty="0" smtClean="0">
                <a:solidFill>
                  <a:srgbClr val="FF0000"/>
                </a:solidFill>
                <a:latin typeface="Times New Roman" panose="02020603050405020304" pitchFamily="18" charset="0"/>
                <a:cs typeface="Times New Roman" panose="02020603050405020304" pitchFamily="18" charset="0"/>
              </a:rPr>
              <a:t>của tác giả Nguyễn Quang Thiều</a:t>
            </a:r>
            <a:endParaRPr lang="en-US" sz="2700" i="1" dirty="0">
              <a:solidFill>
                <a:srgbClr val="FF0000"/>
              </a:solidFill>
              <a:latin typeface="Times New Roman" panose="02020603050405020304" pitchFamily="18" charset="0"/>
              <a:cs typeface="Times New Roman" panose="02020603050405020304" pitchFamily="18" charset="0"/>
            </a:endParaRPr>
          </a:p>
        </p:txBody>
      </p:sp>
      <p:sp>
        <p:nvSpPr>
          <p:cNvPr id="38" name="Rounded Rectangle 37"/>
          <p:cNvSpPr/>
          <p:nvPr/>
        </p:nvSpPr>
        <p:spPr>
          <a:xfrm>
            <a:off x="6036473" y="2309010"/>
            <a:ext cx="965915" cy="1290917"/>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39" name="Rounded Rectangle 38"/>
          <p:cNvSpPr/>
          <p:nvPr/>
        </p:nvSpPr>
        <p:spPr>
          <a:xfrm>
            <a:off x="4827708" y="3981610"/>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0" name="Rectangle 39"/>
          <p:cNvSpPr/>
          <p:nvPr/>
        </p:nvSpPr>
        <p:spPr>
          <a:xfrm>
            <a:off x="4614355" y="3627164"/>
            <a:ext cx="2261901" cy="323165"/>
          </a:xfrm>
          <a:prstGeom prst="rect">
            <a:avLst/>
          </a:prstGeom>
        </p:spPr>
        <p:txBody>
          <a:bodyPr wrap="none">
            <a:spAutoFit/>
          </a:bodyPr>
          <a:lstStyle/>
          <a:p>
            <a:pPr defTabSz="685800"/>
            <a:r>
              <a:rPr lang="vi-VN" sz="1500" b="1" dirty="0" smtClean="0">
                <a:solidFill>
                  <a:prstClr val="black"/>
                </a:solidFill>
                <a:latin typeface="Times New Roman" panose="02020603050405020304" pitchFamily="18" charset="0"/>
                <a:cs typeface="Times New Roman" panose="02020603050405020304" pitchFamily="18" charset="0"/>
              </a:rPr>
              <a:t>TÁC PHẨM TIÊU BIỂU</a:t>
            </a:r>
            <a:endParaRPr lang="en-US" sz="1500" dirty="0">
              <a:solidFill>
                <a:prstClr val="black"/>
              </a:solidFill>
            </a:endParaRPr>
          </a:p>
        </p:txBody>
      </p:sp>
      <p:grpSp>
        <p:nvGrpSpPr>
          <p:cNvPr id="29" name="Group 28"/>
          <p:cNvGrpSpPr/>
          <p:nvPr/>
        </p:nvGrpSpPr>
        <p:grpSpPr>
          <a:xfrm>
            <a:off x="379770" y="242790"/>
            <a:ext cx="4332065" cy="395616"/>
            <a:chOff x="644526" y="2766774"/>
            <a:chExt cx="11553677" cy="1054970"/>
          </a:xfrm>
        </p:grpSpPr>
        <p:sp>
          <p:nvSpPr>
            <p:cNvPr id="30" name="TextBox 29"/>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36" name="Rounded Rectangle 35"/>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1" name="TextBox 40"/>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pic>
        <p:nvPicPr>
          <p:cNvPr id="43" name="!!!Picture 3">
            <a:extLst>
              <a:ext uri="{FF2B5EF4-FFF2-40B4-BE49-F238E27FC236}">
                <a16:creationId xmlns:a16="http://schemas.microsoft.com/office/drawing/2014/main" xmlns="" id="{7F51F0B8-CCC6-409E-9E2B-1F74D7EDA32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531188" y="-53851"/>
            <a:ext cx="4577316" cy="864012"/>
          </a:xfrm>
          <a:prstGeom prst="rect">
            <a:avLst/>
          </a:prstGeom>
          <a:ln>
            <a:noFill/>
          </a:ln>
          <a:effectLst>
            <a:softEdge rad="112500"/>
          </a:effectLst>
        </p:spPr>
      </p:pic>
      <p:pic>
        <p:nvPicPr>
          <p:cNvPr id="44" name="Picture 43">
            <a:extLst>
              <a:ext uri="{FF2B5EF4-FFF2-40B4-BE49-F238E27FC236}">
                <a16:creationId xmlns:a16="http://schemas.microsoft.com/office/drawing/2014/main" xmlns="" id="{9C388D2B-54C5-4801-8E59-F9121C5566B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03872" y="215985"/>
            <a:ext cx="1432601" cy="1514239"/>
          </a:xfrm>
          <a:prstGeom prst="rect">
            <a:avLst/>
          </a:prstGeom>
          <a:ln>
            <a:noFill/>
          </a:ln>
          <a:effectLst>
            <a:softEdge rad="112500"/>
          </a:effectLst>
        </p:spPr>
      </p:pic>
      <p:sp>
        <p:nvSpPr>
          <p:cNvPr id="45" name="Rounded Rectangle 44"/>
          <p:cNvSpPr/>
          <p:nvPr/>
        </p:nvSpPr>
        <p:spPr>
          <a:xfrm>
            <a:off x="7235012" y="2514269"/>
            <a:ext cx="1596173" cy="1070154"/>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6" name="Rectangle 45"/>
          <p:cNvSpPr/>
          <p:nvPr/>
        </p:nvSpPr>
        <p:spPr>
          <a:xfrm>
            <a:off x="7363992" y="2133922"/>
            <a:ext cx="1312464"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PCST</a:t>
            </a:r>
            <a:endParaRPr lang="en-US" sz="1500" dirty="0">
              <a:solidFill>
                <a:prstClr val="black"/>
              </a:solidFill>
            </a:endParaRPr>
          </a:p>
        </p:txBody>
      </p:sp>
      <p:sp>
        <p:nvSpPr>
          <p:cNvPr id="47" name="Rounded Rectangle 46"/>
          <p:cNvSpPr/>
          <p:nvPr/>
        </p:nvSpPr>
        <p:spPr>
          <a:xfrm>
            <a:off x="6971857" y="3987492"/>
            <a:ext cx="1804382" cy="1074612"/>
          </a:xfrm>
          <a:prstGeom prst="roundRect">
            <a:avLst/>
          </a:prstGeom>
          <a:solidFill>
            <a:schemeClr val="bg1"/>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endParaRPr>
          </a:p>
        </p:txBody>
      </p:sp>
      <p:sp>
        <p:nvSpPr>
          <p:cNvPr id="48" name="Rectangle 47"/>
          <p:cNvSpPr/>
          <p:nvPr/>
        </p:nvSpPr>
        <p:spPr>
          <a:xfrm>
            <a:off x="6971857" y="3704003"/>
            <a:ext cx="1804382" cy="323165"/>
          </a:xfrm>
          <a:prstGeom prst="rect">
            <a:avLst/>
          </a:prstGeom>
        </p:spPr>
        <p:txBody>
          <a:bodyPr wrap="square">
            <a:spAutoFit/>
          </a:bodyPr>
          <a:lstStyle/>
          <a:p>
            <a:pPr algn="ctr" defTabSz="685800"/>
            <a:r>
              <a:rPr lang="vi-VN" sz="1500" b="1" dirty="0" smtClean="0">
                <a:solidFill>
                  <a:prstClr val="black"/>
                </a:solidFill>
                <a:latin typeface="Times New Roman" panose="02020603050405020304" pitchFamily="18" charset="0"/>
                <a:cs typeface="Times New Roman" panose="02020603050405020304" pitchFamily="18" charset="0"/>
              </a:rPr>
              <a:t>THÀNH TÍCH</a:t>
            </a:r>
            <a:endParaRPr lang="en-US" sz="1500" dirty="0">
              <a:solidFill>
                <a:prstClr val="black"/>
              </a:solidFill>
            </a:endParaRPr>
          </a:p>
        </p:txBody>
      </p:sp>
      <p:pic>
        <p:nvPicPr>
          <p:cNvPr id="49" name="Picture 48"/>
          <p:cNvPicPr>
            <a:picLocks noChangeAspect="1"/>
          </p:cNvPicPr>
          <p:nvPr/>
        </p:nvPicPr>
        <p:blipFill>
          <a:blip r:embed="rId5"/>
          <a:stretch>
            <a:fillRect/>
          </a:stretch>
        </p:blipFill>
        <p:spPr>
          <a:xfrm>
            <a:off x="217703" y="1658728"/>
            <a:ext cx="4311558" cy="1141583"/>
          </a:xfrm>
          <a:prstGeom prst="rect">
            <a:avLst/>
          </a:prstGeom>
        </p:spPr>
      </p:pic>
      <p:sp>
        <p:nvSpPr>
          <p:cNvPr id="31" name="TextBox 30"/>
          <p:cNvSpPr txBox="1"/>
          <p:nvPr/>
        </p:nvSpPr>
        <p:spPr>
          <a:xfrm>
            <a:off x="584964" y="556049"/>
            <a:ext cx="4320480" cy="579967"/>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a.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giả</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275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77"/>
                                        </p:tgtEl>
                                        <p:attrNameLst>
                                          <p:attrName>style.visibility</p:attrName>
                                        </p:attrNameLst>
                                      </p:cBhvr>
                                      <p:to>
                                        <p:strVal val="visible"/>
                                      </p:to>
                                    </p:set>
                                    <p:animEffect transition="in" filter="fade">
                                      <p:cBhvr>
                                        <p:cTn id="12" dur="1000"/>
                                        <p:tgtEl>
                                          <p:spTgt spid="177"/>
                                        </p:tgtEl>
                                      </p:cBhvr>
                                    </p:animEffect>
                                    <p:anim calcmode="lin" valueType="num">
                                      <p:cBhvr>
                                        <p:cTn id="13" dur="1000" fill="hold"/>
                                        <p:tgtEl>
                                          <p:spTgt spid="177"/>
                                        </p:tgtEl>
                                        <p:attrNameLst>
                                          <p:attrName>ppt_x</p:attrName>
                                        </p:attrNameLst>
                                      </p:cBhvr>
                                      <p:tavLst>
                                        <p:tav tm="0">
                                          <p:val>
                                            <p:strVal val="#ppt_x"/>
                                          </p:val>
                                        </p:tav>
                                        <p:tav tm="100000">
                                          <p:val>
                                            <p:strVal val="#ppt_x"/>
                                          </p:val>
                                        </p:tav>
                                      </p:tavLst>
                                    </p:anim>
                                    <p:anim calcmode="lin" valueType="num">
                                      <p:cBhvr>
                                        <p:cTn id="14" dur="1000" fill="hold"/>
                                        <p:tgtEl>
                                          <p:spTgt spid="177"/>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grpId="0"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down)">
                                      <p:cBhvr>
                                        <p:cTn id="19" dur="580">
                                          <p:stCondLst>
                                            <p:cond delay="0"/>
                                          </p:stCondLst>
                                        </p:cTn>
                                        <p:tgtEl>
                                          <p:spTgt spid="11"/>
                                        </p:tgtEl>
                                      </p:cBhvr>
                                    </p:animEffect>
                                    <p:anim calcmode="lin" valueType="num">
                                      <p:cBhvr>
                                        <p:cTn id="20" dur="1822" tmFilter="0,0; 0.14,0.36; 0.43,0.73; 0.71,0.91; 1.0,1.0">
                                          <p:stCondLst>
                                            <p:cond delay="0"/>
                                          </p:stCondLst>
                                        </p:cTn>
                                        <p:tgtEl>
                                          <p:spTgt spid="11"/>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11"/>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11"/>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11"/>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11"/>
                                        </p:tgtEl>
                                        <p:attrNameLst>
                                          <p:attrName>ppt_y</p:attrName>
                                        </p:attrNameLst>
                                      </p:cBhvr>
                                      <p:tavLst>
                                        <p:tav tm="0" fmla="#ppt_y-sin(pi*$)/81">
                                          <p:val>
                                            <p:fltVal val="0"/>
                                          </p:val>
                                        </p:tav>
                                        <p:tav tm="100000">
                                          <p:val>
                                            <p:fltVal val="1"/>
                                          </p:val>
                                        </p:tav>
                                      </p:tavLst>
                                    </p:anim>
                                    <p:animScale>
                                      <p:cBhvr>
                                        <p:cTn id="25" dur="26">
                                          <p:stCondLst>
                                            <p:cond delay="650"/>
                                          </p:stCondLst>
                                        </p:cTn>
                                        <p:tgtEl>
                                          <p:spTgt spid="11"/>
                                        </p:tgtEl>
                                      </p:cBhvr>
                                      <p:to x="100000" y="60000"/>
                                    </p:animScale>
                                    <p:animScale>
                                      <p:cBhvr>
                                        <p:cTn id="26" dur="166" decel="50000">
                                          <p:stCondLst>
                                            <p:cond delay="676"/>
                                          </p:stCondLst>
                                        </p:cTn>
                                        <p:tgtEl>
                                          <p:spTgt spid="11"/>
                                        </p:tgtEl>
                                      </p:cBhvr>
                                      <p:to x="100000" y="100000"/>
                                    </p:animScale>
                                    <p:animScale>
                                      <p:cBhvr>
                                        <p:cTn id="27" dur="26">
                                          <p:stCondLst>
                                            <p:cond delay="1312"/>
                                          </p:stCondLst>
                                        </p:cTn>
                                        <p:tgtEl>
                                          <p:spTgt spid="11"/>
                                        </p:tgtEl>
                                      </p:cBhvr>
                                      <p:to x="100000" y="80000"/>
                                    </p:animScale>
                                    <p:animScale>
                                      <p:cBhvr>
                                        <p:cTn id="28" dur="166" decel="50000">
                                          <p:stCondLst>
                                            <p:cond delay="1338"/>
                                          </p:stCondLst>
                                        </p:cTn>
                                        <p:tgtEl>
                                          <p:spTgt spid="11"/>
                                        </p:tgtEl>
                                      </p:cBhvr>
                                      <p:to x="100000" y="100000"/>
                                    </p:animScale>
                                    <p:animScale>
                                      <p:cBhvr>
                                        <p:cTn id="29" dur="26">
                                          <p:stCondLst>
                                            <p:cond delay="1642"/>
                                          </p:stCondLst>
                                        </p:cTn>
                                        <p:tgtEl>
                                          <p:spTgt spid="11"/>
                                        </p:tgtEl>
                                      </p:cBhvr>
                                      <p:to x="100000" y="90000"/>
                                    </p:animScale>
                                    <p:animScale>
                                      <p:cBhvr>
                                        <p:cTn id="30" dur="166" decel="50000">
                                          <p:stCondLst>
                                            <p:cond delay="1668"/>
                                          </p:stCondLst>
                                        </p:cTn>
                                        <p:tgtEl>
                                          <p:spTgt spid="11"/>
                                        </p:tgtEl>
                                      </p:cBhvr>
                                      <p:to x="100000" y="100000"/>
                                    </p:animScale>
                                    <p:animScale>
                                      <p:cBhvr>
                                        <p:cTn id="31" dur="26">
                                          <p:stCondLst>
                                            <p:cond delay="1808"/>
                                          </p:stCondLst>
                                        </p:cTn>
                                        <p:tgtEl>
                                          <p:spTgt spid="11"/>
                                        </p:tgtEl>
                                      </p:cBhvr>
                                      <p:to x="100000" y="95000"/>
                                    </p:animScale>
                                    <p:animScale>
                                      <p:cBhvr>
                                        <p:cTn id="32" dur="166" decel="50000">
                                          <p:stCondLst>
                                            <p:cond delay="1834"/>
                                          </p:stCondLst>
                                        </p:cTn>
                                        <p:tgtEl>
                                          <p:spTgt spid="11"/>
                                        </p:tgtEl>
                                      </p:cBhvr>
                                      <p:to x="100000" y="100000"/>
                                    </p:animScale>
                                  </p:childTnLst>
                                </p:cTn>
                              </p:par>
                              <p:par>
                                <p:cTn id="33" presetID="26"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down)">
                                      <p:cBhvr>
                                        <p:cTn id="35" dur="580">
                                          <p:stCondLst>
                                            <p:cond delay="0"/>
                                          </p:stCondLst>
                                        </p:cTn>
                                        <p:tgtEl>
                                          <p:spTgt spid="12"/>
                                        </p:tgtEl>
                                      </p:cBhvr>
                                    </p:animEffect>
                                    <p:anim calcmode="lin" valueType="num">
                                      <p:cBhvr>
                                        <p:cTn id="36" dur="1822" tmFilter="0,0; 0.14,0.36; 0.43,0.73; 0.71,0.91; 1.0,1.0">
                                          <p:stCondLst>
                                            <p:cond delay="0"/>
                                          </p:stCondLst>
                                        </p:cTn>
                                        <p:tgtEl>
                                          <p:spTgt spid="12"/>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12"/>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12"/>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12"/>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12"/>
                                        </p:tgtEl>
                                        <p:attrNameLst>
                                          <p:attrName>ppt_y</p:attrName>
                                        </p:attrNameLst>
                                      </p:cBhvr>
                                      <p:tavLst>
                                        <p:tav tm="0" fmla="#ppt_y-sin(pi*$)/81">
                                          <p:val>
                                            <p:fltVal val="0"/>
                                          </p:val>
                                        </p:tav>
                                        <p:tav tm="100000">
                                          <p:val>
                                            <p:fltVal val="1"/>
                                          </p:val>
                                        </p:tav>
                                      </p:tavLst>
                                    </p:anim>
                                    <p:animScale>
                                      <p:cBhvr>
                                        <p:cTn id="41" dur="26">
                                          <p:stCondLst>
                                            <p:cond delay="650"/>
                                          </p:stCondLst>
                                        </p:cTn>
                                        <p:tgtEl>
                                          <p:spTgt spid="12"/>
                                        </p:tgtEl>
                                      </p:cBhvr>
                                      <p:to x="100000" y="60000"/>
                                    </p:animScale>
                                    <p:animScale>
                                      <p:cBhvr>
                                        <p:cTn id="42" dur="166" decel="50000">
                                          <p:stCondLst>
                                            <p:cond delay="676"/>
                                          </p:stCondLst>
                                        </p:cTn>
                                        <p:tgtEl>
                                          <p:spTgt spid="12"/>
                                        </p:tgtEl>
                                      </p:cBhvr>
                                      <p:to x="100000" y="100000"/>
                                    </p:animScale>
                                    <p:animScale>
                                      <p:cBhvr>
                                        <p:cTn id="43" dur="26">
                                          <p:stCondLst>
                                            <p:cond delay="1312"/>
                                          </p:stCondLst>
                                        </p:cTn>
                                        <p:tgtEl>
                                          <p:spTgt spid="12"/>
                                        </p:tgtEl>
                                      </p:cBhvr>
                                      <p:to x="100000" y="80000"/>
                                    </p:animScale>
                                    <p:animScale>
                                      <p:cBhvr>
                                        <p:cTn id="44" dur="166" decel="50000">
                                          <p:stCondLst>
                                            <p:cond delay="1338"/>
                                          </p:stCondLst>
                                        </p:cTn>
                                        <p:tgtEl>
                                          <p:spTgt spid="12"/>
                                        </p:tgtEl>
                                      </p:cBhvr>
                                      <p:to x="100000" y="100000"/>
                                    </p:animScale>
                                    <p:animScale>
                                      <p:cBhvr>
                                        <p:cTn id="45" dur="26">
                                          <p:stCondLst>
                                            <p:cond delay="1642"/>
                                          </p:stCondLst>
                                        </p:cTn>
                                        <p:tgtEl>
                                          <p:spTgt spid="12"/>
                                        </p:tgtEl>
                                      </p:cBhvr>
                                      <p:to x="100000" y="90000"/>
                                    </p:animScale>
                                    <p:animScale>
                                      <p:cBhvr>
                                        <p:cTn id="46" dur="166" decel="50000">
                                          <p:stCondLst>
                                            <p:cond delay="1668"/>
                                          </p:stCondLst>
                                        </p:cTn>
                                        <p:tgtEl>
                                          <p:spTgt spid="12"/>
                                        </p:tgtEl>
                                      </p:cBhvr>
                                      <p:to x="100000" y="100000"/>
                                    </p:animScale>
                                    <p:animScale>
                                      <p:cBhvr>
                                        <p:cTn id="47" dur="26">
                                          <p:stCondLst>
                                            <p:cond delay="1808"/>
                                          </p:stCondLst>
                                        </p:cTn>
                                        <p:tgtEl>
                                          <p:spTgt spid="12"/>
                                        </p:tgtEl>
                                      </p:cBhvr>
                                      <p:to x="100000" y="95000"/>
                                    </p:animScale>
                                    <p:animScale>
                                      <p:cBhvr>
                                        <p:cTn id="48" dur="166" decel="50000">
                                          <p:stCondLst>
                                            <p:cond delay="1834"/>
                                          </p:stCondLst>
                                        </p:cTn>
                                        <p:tgtEl>
                                          <p:spTgt spid="12"/>
                                        </p:tgtEl>
                                      </p:cBhvr>
                                      <p:to x="100000" y="100000"/>
                                    </p:animScale>
                                  </p:childTnLst>
                                </p:cTn>
                              </p:par>
                              <p:par>
                                <p:cTn id="49" presetID="26" presetClass="entr" presetSubtype="0" fill="hold" grpId="0" nodeType="withEffect">
                                  <p:stCondLst>
                                    <p:cond delay="0"/>
                                  </p:stCondLst>
                                  <p:childTnLst>
                                    <p:set>
                                      <p:cBhvr>
                                        <p:cTn id="50" dur="1" fill="hold">
                                          <p:stCondLst>
                                            <p:cond delay="0"/>
                                          </p:stCondLst>
                                        </p:cTn>
                                        <p:tgtEl>
                                          <p:spTgt spid="162"/>
                                        </p:tgtEl>
                                        <p:attrNameLst>
                                          <p:attrName>style.visibility</p:attrName>
                                        </p:attrNameLst>
                                      </p:cBhvr>
                                      <p:to>
                                        <p:strVal val="visible"/>
                                      </p:to>
                                    </p:set>
                                    <p:animEffect transition="in" filter="wipe(down)">
                                      <p:cBhvr>
                                        <p:cTn id="51" dur="580">
                                          <p:stCondLst>
                                            <p:cond delay="0"/>
                                          </p:stCondLst>
                                        </p:cTn>
                                        <p:tgtEl>
                                          <p:spTgt spid="162"/>
                                        </p:tgtEl>
                                      </p:cBhvr>
                                    </p:animEffect>
                                    <p:anim calcmode="lin" valueType="num">
                                      <p:cBhvr>
                                        <p:cTn id="52" dur="1822" tmFilter="0,0; 0.14,0.36; 0.43,0.73; 0.71,0.91; 1.0,1.0">
                                          <p:stCondLst>
                                            <p:cond delay="0"/>
                                          </p:stCondLst>
                                        </p:cTn>
                                        <p:tgtEl>
                                          <p:spTgt spid="162"/>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162"/>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162"/>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162"/>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162"/>
                                        </p:tgtEl>
                                        <p:attrNameLst>
                                          <p:attrName>ppt_y</p:attrName>
                                        </p:attrNameLst>
                                      </p:cBhvr>
                                      <p:tavLst>
                                        <p:tav tm="0" fmla="#ppt_y-sin(pi*$)/81">
                                          <p:val>
                                            <p:fltVal val="0"/>
                                          </p:val>
                                        </p:tav>
                                        <p:tav tm="100000">
                                          <p:val>
                                            <p:fltVal val="1"/>
                                          </p:val>
                                        </p:tav>
                                      </p:tavLst>
                                    </p:anim>
                                    <p:animScale>
                                      <p:cBhvr>
                                        <p:cTn id="57" dur="26">
                                          <p:stCondLst>
                                            <p:cond delay="650"/>
                                          </p:stCondLst>
                                        </p:cTn>
                                        <p:tgtEl>
                                          <p:spTgt spid="162"/>
                                        </p:tgtEl>
                                      </p:cBhvr>
                                      <p:to x="100000" y="60000"/>
                                    </p:animScale>
                                    <p:animScale>
                                      <p:cBhvr>
                                        <p:cTn id="58" dur="166" decel="50000">
                                          <p:stCondLst>
                                            <p:cond delay="676"/>
                                          </p:stCondLst>
                                        </p:cTn>
                                        <p:tgtEl>
                                          <p:spTgt spid="162"/>
                                        </p:tgtEl>
                                      </p:cBhvr>
                                      <p:to x="100000" y="100000"/>
                                    </p:animScale>
                                    <p:animScale>
                                      <p:cBhvr>
                                        <p:cTn id="59" dur="26">
                                          <p:stCondLst>
                                            <p:cond delay="1312"/>
                                          </p:stCondLst>
                                        </p:cTn>
                                        <p:tgtEl>
                                          <p:spTgt spid="162"/>
                                        </p:tgtEl>
                                      </p:cBhvr>
                                      <p:to x="100000" y="80000"/>
                                    </p:animScale>
                                    <p:animScale>
                                      <p:cBhvr>
                                        <p:cTn id="60" dur="166" decel="50000">
                                          <p:stCondLst>
                                            <p:cond delay="1338"/>
                                          </p:stCondLst>
                                        </p:cTn>
                                        <p:tgtEl>
                                          <p:spTgt spid="162"/>
                                        </p:tgtEl>
                                      </p:cBhvr>
                                      <p:to x="100000" y="100000"/>
                                    </p:animScale>
                                    <p:animScale>
                                      <p:cBhvr>
                                        <p:cTn id="61" dur="26">
                                          <p:stCondLst>
                                            <p:cond delay="1642"/>
                                          </p:stCondLst>
                                        </p:cTn>
                                        <p:tgtEl>
                                          <p:spTgt spid="162"/>
                                        </p:tgtEl>
                                      </p:cBhvr>
                                      <p:to x="100000" y="90000"/>
                                    </p:animScale>
                                    <p:animScale>
                                      <p:cBhvr>
                                        <p:cTn id="62" dur="166" decel="50000">
                                          <p:stCondLst>
                                            <p:cond delay="1668"/>
                                          </p:stCondLst>
                                        </p:cTn>
                                        <p:tgtEl>
                                          <p:spTgt spid="162"/>
                                        </p:tgtEl>
                                      </p:cBhvr>
                                      <p:to x="100000" y="100000"/>
                                    </p:animScale>
                                    <p:animScale>
                                      <p:cBhvr>
                                        <p:cTn id="63" dur="26">
                                          <p:stCondLst>
                                            <p:cond delay="1808"/>
                                          </p:stCondLst>
                                        </p:cTn>
                                        <p:tgtEl>
                                          <p:spTgt spid="162"/>
                                        </p:tgtEl>
                                      </p:cBhvr>
                                      <p:to x="100000" y="95000"/>
                                    </p:animScale>
                                    <p:animScale>
                                      <p:cBhvr>
                                        <p:cTn id="64" dur="166" decel="50000">
                                          <p:stCondLst>
                                            <p:cond delay="1834"/>
                                          </p:stCondLst>
                                        </p:cTn>
                                        <p:tgtEl>
                                          <p:spTgt spid="162"/>
                                        </p:tgtEl>
                                      </p:cBhvr>
                                      <p:to x="100000" y="100000"/>
                                    </p:animScale>
                                  </p:childTnLst>
                                </p:cTn>
                              </p:par>
                              <p:par>
                                <p:cTn id="65" presetID="26" presetClass="entr" presetSubtype="0" fill="hold" grpId="0"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wipe(down)">
                                      <p:cBhvr>
                                        <p:cTn id="67" dur="580">
                                          <p:stCondLst>
                                            <p:cond delay="0"/>
                                          </p:stCondLst>
                                        </p:cTn>
                                        <p:tgtEl>
                                          <p:spTgt spid="13"/>
                                        </p:tgtEl>
                                      </p:cBhvr>
                                    </p:animEffect>
                                    <p:anim calcmode="lin" valueType="num">
                                      <p:cBhvr>
                                        <p:cTn id="68"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69"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70"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71"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72"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73" dur="26">
                                          <p:stCondLst>
                                            <p:cond delay="650"/>
                                          </p:stCondLst>
                                        </p:cTn>
                                        <p:tgtEl>
                                          <p:spTgt spid="13"/>
                                        </p:tgtEl>
                                      </p:cBhvr>
                                      <p:to x="100000" y="60000"/>
                                    </p:animScale>
                                    <p:animScale>
                                      <p:cBhvr>
                                        <p:cTn id="74" dur="166" decel="50000">
                                          <p:stCondLst>
                                            <p:cond delay="676"/>
                                          </p:stCondLst>
                                        </p:cTn>
                                        <p:tgtEl>
                                          <p:spTgt spid="13"/>
                                        </p:tgtEl>
                                      </p:cBhvr>
                                      <p:to x="100000" y="100000"/>
                                    </p:animScale>
                                    <p:animScale>
                                      <p:cBhvr>
                                        <p:cTn id="75" dur="26">
                                          <p:stCondLst>
                                            <p:cond delay="1312"/>
                                          </p:stCondLst>
                                        </p:cTn>
                                        <p:tgtEl>
                                          <p:spTgt spid="13"/>
                                        </p:tgtEl>
                                      </p:cBhvr>
                                      <p:to x="100000" y="80000"/>
                                    </p:animScale>
                                    <p:animScale>
                                      <p:cBhvr>
                                        <p:cTn id="76" dur="166" decel="50000">
                                          <p:stCondLst>
                                            <p:cond delay="1338"/>
                                          </p:stCondLst>
                                        </p:cTn>
                                        <p:tgtEl>
                                          <p:spTgt spid="13"/>
                                        </p:tgtEl>
                                      </p:cBhvr>
                                      <p:to x="100000" y="100000"/>
                                    </p:animScale>
                                    <p:animScale>
                                      <p:cBhvr>
                                        <p:cTn id="77" dur="26">
                                          <p:stCondLst>
                                            <p:cond delay="1642"/>
                                          </p:stCondLst>
                                        </p:cTn>
                                        <p:tgtEl>
                                          <p:spTgt spid="13"/>
                                        </p:tgtEl>
                                      </p:cBhvr>
                                      <p:to x="100000" y="90000"/>
                                    </p:animScale>
                                    <p:animScale>
                                      <p:cBhvr>
                                        <p:cTn id="78" dur="166" decel="50000">
                                          <p:stCondLst>
                                            <p:cond delay="1668"/>
                                          </p:stCondLst>
                                        </p:cTn>
                                        <p:tgtEl>
                                          <p:spTgt spid="13"/>
                                        </p:tgtEl>
                                      </p:cBhvr>
                                      <p:to x="100000" y="100000"/>
                                    </p:animScale>
                                    <p:animScale>
                                      <p:cBhvr>
                                        <p:cTn id="79" dur="26">
                                          <p:stCondLst>
                                            <p:cond delay="1808"/>
                                          </p:stCondLst>
                                        </p:cTn>
                                        <p:tgtEl>
                                          <p:spTgt spid="13"/>
                                        </p:tgtEl>
                                      </p:cBhvr>
                                      <p:to x="100000" y="95000"/>
                                    </p:animScale>
                                    <p:animScale>
                                      <p:cBhvr>
                                        <p:cTn id="80" dur="166" decel="50000">
                                          <p:stCondLst>
                                            <p:cond delay="1834"/>
                                          </p:stCondLst>
                                        </p:cTn>
                                        <p:tgtEl>
                                          <p:spTgt spid="13"/>
                                        </p:tgtEl>
                                      </p:cBhvr>
                                      <p:to x="100000" y="100000"/>
                                    </p:animScale>
                                  </p:childTnLst>
                                </p:cTn>
                              </p:par>
                              <p:par>
                                <p:cTn id="81" presetID="26" presetClass="entr" presetSubtype="0" fill="hold" grpId="0" nodeType="withEffect">
                                  <p:stCondLst>
                                    <p:cond delay="0"/>
                                  </p:stCondLst>
                                  <p:childTnLst>
                                    <p:set>
                                      <p:cBhvr>
                                        <p:cTn id="82" dur="1" fill="hold">
                                          <p:stCondLst>
                                            <p:cond delay="0"/>
                                          </p:stCondLst>
                                        </p:cTn>
                                        <p:tgtEl>
                                          <p:spTgt spid="168"/>
                                        </p:tgtEl>
                                        <p:attrNameLst>
                                          <p:attrName>style.visibility</p:attrName>
                                        </p:attrNameLst>
                                      </p:cBhvr>
                                      <p:to>
                                        <p:strVal val="visible"/>
                                      </p:to>
                                    </p:set>
                                    <p:animEffect transition="in" filter="wipe(down)">
                                      <p:cBhvr>
                                        <p:cTn id="83" dur="580">
                                          <p:stCondLst>
                                            <p:cond delay="0"/>
                                          </p:stCondLst>
                                        </p:cTn>
                                        <p:tgtEl>
                                          <p:spTgt spid="168"/>
                                        </p:tgtEl>
                                      </p:cBhvr>
                                    </p:animEffect>
                                    <p:anim calcmode="lin" valueType="num">
                                      <p:cBhvr>
                                        <p:cTn id="84" dur="1822" tmFilter="0,0; 0.14,0.36; 0.43,0.73; 0.71,0.91; 1.0,1.0">
                                          <p:stCondLst>
                                            <p:cond delay="0"/>
                                          </p:stCondLst>
                                        </p:cTn>
                                        <p:tgtEl>
                                          <p:spTgt spid="168"/>
                                        </p:tgtEl>
                                        <p:attrNameLst>
                                          <p:attrName>ppt_x</p:attrName>
                                        </p:attrNameLst>
                                      </p:cBhvr>
                                      <p:tavLst>
                                        <p:tav tm="0">
                                          <p:val>
                                            <p:strVal val="#ppt_x-0.25"/>
                                          </p:val>
                                        </p:tav>
                                        <p:tav tm="100000">
                                          <p:val>
                                            <p:strVal val="#ppt_x"/>
                                          </p:val>
                                        </p:tav>
                                      </p:tavLst>
                                    </p:anim>
                                    <p:anim calcmode="lin" valueType="num">
                                      <p:cBhvr>
                                        <p:cTn id="85" dur="664" tmFilter="0.0,0.0; 0.25,0.07; 0.50,0.2; 0.75,0.467; 1.0,1.0">
                                          <p:stCondLst>
                                            <p:cond delay="0"/>
                                          </p:stCondLst>
                                        </p:cTn>
                                        <p:tgtEl>
                                          <p:spTgt spid="168"/>
                                        </p:tgtEl>
                                        <p:attrNameLst>
                                          <p:attrName>ppt_y</p:attrName>
                                        </p:attrNameLst>
                                      </p:cBhvr>
                                      <p:tavLst>
                                        <p:tav tm="0" fmla="#ppt_y-sin(pi*$)/3">
                                          <p:val>
                                            <p:fltVal val="0.5"/>
                                          </p:val>
                                        </p:tav>
                                        <p:tav tm="100000">
                                          <p:val>
                                            <p:fltVal val="1"/>
                                          </p:val>
                                        </p:tav>
                                      </p:tavLst>
                                    </p:anim>
                                    <p:anim calcmode="lin" valueType="num">
                                      <p:cBhvr>
                                        <p:cTn id="86" dur="664" tmFilter="0, 0; 0.125,0.2665; 0.25,0.4; 0.375,0.465; 0.5,0.5;  0.625,0.535; 0.75,0.6; 0.875,0.7335; 1,1">
                                          <p:stCondLst>
                                            <p:cond delay="664"/>
                                          </p:stCondLst>
                                        </p:cTn>
                                        <p:tgtEl>
                                          <p:spTgt spid="168"/>
                                        </p:tgtEl>
                                        <p:attrNameLst>
                                          <p:attrName>ppt_y</p:attrName>
                                        </p:attrNameLst>
                                      </p:cBhvr>
                                      <p:tavLst>
                                        <p:tav tm="0" fmla="#ppt_y-sin(pi*$)/9">
                                          <p:val>
                                            <p:fltVal val="0"/>
                                          </p:val>
                                        </p:tav>
                                        <p:tav tm="100000">
                                          <p:val>
                                            <p:fltVal val="1"/>
                                          </p:val>
                                        </p:tav>
                                      </p:tavLst>
                                    </p:anim>
                                    <p:anim calcmode="lin" valueType="num">
                                      <p:cBhvr>
                                        <p:cTn id="87" dur="332" tmFilter="0, 0; 0.125,0.2665; 0.25,0.4; 0.375,0.465; 0.5,0.5;  0.625,0.535; 0.75,0.6; 0.875,0.7335; 1,1">
                                          <p:stCondLst>
                                            <p:cond delay="1324"/>
                                          </p:stCondLst>
                                        </p:cTn>
                                        <p:tgtEl>
                                          <p:spTgt spid="168"/>
                                        </p:tgtEl>
                                        <p:attrNameLst>
                                          <p:attrName>ppt_y</p:attrName>
                                        </p:attrNameLst>
                                      </p:cBhvr>
                                      <p:tavLst>
                                        <p:tav tm="0" fmla="#ppt_y-sin(pi*$)/27">
                                          <p:val>
                                            <p:fltVal val="0"/>
                                          </p:val>
                                        </p:tav>
                                        <p:tav tm="100000">
                                          <p:val>
                                            <p:fltVal val="1"/>
                                          </p:val>
                                        </p:tav>
                                      </p:tavLst>
                                    </p:anim>
                                    <p:anim calcmode="lin" valueType="num">
                                      <p:cBhvr>
                                        <p:cTn id="88" dur="164" tmFilter="0, 0; 0.125,0.2665; 0.25,0.4; 0.375,0.465; 0.5,0.5;  0.625,0.535; 0.75,0.6; 0.875,0.7335; 1,1">
                                          <p:stCondLst>
                                            <p:cond delay="1656"/>
                                          </p:stCondLst>
                                        </p:cTn>
                                        <p:tgtEl>
                                          <p:spTgt spid="168"/>
                                        </p:tgtEl>
                                        <p:attrNameLst>
                                          <p:attrName>ppt_y</p:attrName>
                                        </p:attrNameLst>
                                      </p:cBhvr>
                                      <p:tavLst>
                                        <p:tav tm="0" fmla="#ppt_y-sin(pi*$)/81">
                                          <p:val>
                                            <p:fltVal val="0"/>
                                          </p:val>
                                        </p:tav>
                                        <p:tav tm="100000">
                                          <p:val>
                                            <p:fltVal val="1"/>
                                          </p:val>
                                        </p:tav>
                                      </p:tavLst>
                                    </p:anim>
                                    <p:animScale>
                                      <p:cBhvr>
                                        <p:cTn id="89" dur="26">
                                          <p:stCondLst>
                                            <p:cond delay="650"/>
                                          </p:stCondLst>
                                        </p:cTn>
                                        <p:tgtEl>
                                          <p:spTgt spid="168"/>
                                        </p:tgtEl>
                                      </p:cBhvr>
                                      <p:to x="100000" y="60000"/>
                                    </p:animScale>
                                    <p:animScale>
                                      <p:cBhvr>
                                        <p:cTn id="90" dur="166" decel="50000">
                                          <p:stCondLst>
                                            <p:cond delay="676"/>
                                          </p:stCondLst>
                                        </p:cTn>
                                        <p:tgtEl>
                                          <p:spTgt spid="168"/>
                                        </p:tgtEl>
                                      </p:cBhvr>
                                      <p:to x="100000" y="100000"/>
                                    </p:animScale>
                                    <p:animScale>
                                      <p:cBhvr>
                                        <p:cTn id="91" dur="26">
                                          <p:stCondLst>
                                            <p:cond delay="1312"/>
                                          </p:stCondLst>
                                        </p:cTn>
                                        <p:tgtEl>
                                          <p:spTgt spid="168"/>
                                        </p:tgtEl>
                                      </p:cBhvr>
                                      <p:to x="100000" y="80000"/>
                                    </p:animScale>
                                    <p:animScale>
                                      <p:cBhvr>
                                        <p:cTn id="92" dur="166" decel="50000">
                                          <p:stCondLst>
                                            <p:cond delay="1338"/>
                                          </p:stCondLst>
                                        </p:cTn>
                                        <p:tgtEl>
                                          <p:spTgt spid="168"/>
                                        </p:tgtEl>
                                      </p:cBhvr>
                                      <p:to x="100000" y="100000"/>
                                    </p:animScale>
                                    <p:animScale>
                                      <p:cBhvr>
                                        <p:cTn id="93" dur="26">
                                          <p:stCondLst>
                                            <p:cond delay="1642"/>
                                          </p:stCondLst>
                                        </p:cTn>
                                        <p:tgtEl>
                                          <p:spTgt spid="168"/>
                                        </p:tgtEl>
                                      </p:cBhvr>
                                      <p:to x="100000" y="90000"/>
                                    </p:animScale>
                                    <p:animScale>
                                      <p:cBhvr>
                                        <p:cTn id="94" dur="166" decel="50000">
                                          <p:stCondLst>
                                            <p:cond delay="1668"/>
                                          </p:stCondLst>
                                        </p:cTn>
                                        <p:tgtEl>
                                          <p:spTgt spid="168"/>
                                        </p:tgtEl>
                                      </p:cBhvr>
                                      <p:to x="100000" y="100000"/>
                                    </p:animScale>
                                    <p:animScale>
                                      <p:cBhvr>
                                        <p:cTn id="95" dur="26">
                                          <p:stCondLst>
                                            <p:cond delay="1808"/>
                                          </p:stCondLst>
                                        </p:cTn>
                                        <p:tgtEl>
                                          <p:spTgt spid="168"/>
                                        </p:tgtEl>
                                      </p:cBhvr>
                                      <p:to x="100000" y="95000"/>
                                    </p:animScale>
                                    <p:animScale>
                                      <p:cBhvr>
                                        <p:cTn id="96" dur="166" decel="50000">
                                          <p:stCondLst>
                                            <p:cond delay="1834"/>
                                          </p:stCondLst>
                                        </p:cTn>
                                        <p:tgtEl>
                                          <p:spTgt spid="168"/>
                                        </p:tgtEl>
                                      </p:cBhvr>
                                      <p:to x="100000" y="100000"/>
                                    </p:animScale>
                                  </p:childTnLst>
                                </p:cTn>
                              </p:par>
                              <p:par>
                                <p:cTn id="97" presetID="26" presetClass="entr" presetSubtype="0" fill="hold" grpId="0" nodeType="withEffect">
                                  <p:stCondLst>
                                    <p:cond delay="0"/>
                                  </p:stCondLst>
                                  <p:childTnLst>
                                    <p:set>
                                      <p:cBhvr>
                                        <p:cTn id="98" dur="1" fill="hold">
                                          <p:stCondLst>
                                            <p:cond delay="0"/>
                                          </p:stCondLst>
                                        </p:cTn>
                                        <p:tgtEl>
                                          <p:spTgt spid="171"/>
                                        </p:tgtEl>
                                        <p:attrNameLst>
                                          <p:attrName>style.visibility</p:attrName>
                                        </p:attrNameLst>
                                      </p:cBhvr>
                                      <p:to>
                                        <p:strVal val="visible"/>
                                      </p:to>
                                    </p:set>
                                    <p:animEffect transition="in" filter="wipe(down)">
                                      <p:cBhvr>
                                        <p:cTn id="99" dur="580">
                                          <p:stCondLst>
                                            <p:cond delay="0"/>
                                          </p:stCondLst>
                                        </p:cTn>
                                        <p:tgtEl>
                                          <p:spTgt spid="171"/>
                                        </p:tgtEl>
                                      </p:cBhvr>
                                    </p:animEffect>
                                    <p:anim calcmode="lin" valueType="num">
                                      <p:cBhvr>
                                        <p:cTn id="100" dur="1822" tmFilter="0,0; 0.14,0.36; 0.43,0.73; 0.71,0.91; 1.0,1.0">
                                          <p:stCondLst>
                                            <p:cond delay="0"/>
                                          </p:stCondLst>
                                        </p:cTn>
                                        <p:tgtEl>
                                          <p:spTgt spid="171"/>
                                        </p:tgtEl>
                                        <p:attrNameLst>
                                          <p:attrName>ppt_x</p:attrName>
                                        </p:attrNameLst>
                                      </p:cBhvr>
                                      <p:tavLst>
                                        <p:tav tm="0">
                                          <p:val>
                                            <p:strVal val="#ppt_x-0.25"/>
                                          </p:val>
                                        </p:tav>
                                        <p:tav tm="100000">
                                          <p:val>
                                            <p:strVal val="#ppt_x"/>
                                          </p:val>
                                        </p:tav>
                                      </p:tavLst>
                                    </p:anim>
                                    <p:anim calcmode="lin" valueType="num">
                                      <p:cBhvr>
                                        <p:cTn id="101" dur="664" tmFilter="0.0,0.0; 0.25,0.07; 0.50,0.2; 0.75,0.467; 1.0,1.0">
                                          <p:stCondLst>
                                            <p:cond delay="0"/>
                                          </p:stCondLst>
                                        </p:cTn>
                                        <p:tgtEl>
                                          <p:spTgt spid="171"/>
                                        </p:tgtEl>
                                        <p:attrNameLst>
                                          <p:attrName>ppt_y</p:attrName>
                                        </p:attrNameLst>
                                      </p:cBhvr>
                                      <p:tavLst>
                                        <p:tav tm="0" fmla="#ppt_y-sin(pi*$)/3">
                                          <p:val>
                                            <p:fltVal val="0.5"/>
                                          </p:val>
                                        </p:tav>
                                        <p:tav tm="100000">
                                          <p:val>
                                            <p:fltVal val="1"/>
                                          </p:val>
                                        </p:tav>
                                      </p:tavLst>
                                    </p:anim>
                                    <p:anim calcmode="lin" valueType="num">
                                      <p:cBhvr>
                                        <p:cTn id="102" dur="664" tmFilter="0, 0; 0.125,0.2665; 0.25,0.4; 0.375,0.465; 0.5,0.5;  0.625,0.535; 0.75,0.6; 0.875,0.7335; 1,1">
                                          <p:stCondLst>
                                            <p:cond delay="664"/>
                                          </p:stCondLst>
                                        </p:cTn>
                                        <p:tgtEl>
                                          <p:spTgt spid="171"/>
                                        </p:tgtEl>
                                        <p:attrNameLst>
                                          <p:attrName>ppt_y</p:attrName>
                                        </p:attrNameLst>
                                      </p:cBhvr>
                                      <p:tavLst>
                                        <p:tav tm="0" fmla="#ppt_y-sin(pi*$)/9">
                                          <p:val>
                                            <p:fltVal val="0"/>
                                          </p:val>
                                        </p:tav>
                                        <p:tav tm="100000">
                                          <p:val>
                                            <p:fltVal val="1"/>
                                          </p:val>
                                        </p:tav>
                                      </p:tavLst>
                                    </p:anim>
                                    <p:anim calcmode="lin" valueType="num">
                                      <p:cBhvr>
                                        <p:cTn id="103" dur="332" tmFilter="0, 0; 0.125,0.2665; 0.25,0.4; 0.375,0.465; 0.5,0.5;  0.625,0.535; 0.75,0.6; 0.875,0.7335; 1,1">
                                          <p:stCondLst>
                                            <p:cond delay="1324"/>
                                          </p:stCondLst>
                                        </p:cTn>
                                        <p:tgtEl>
                                          <p:spTgt spid="171"/>
                                        </p:tgtEl>
                                        <p:attrNameLst>
                                          <p:attrName>ppt_y</p:attrName>
                                        </p:attrNameLst>
                                      </p:cBhvr>
                                      <p:tavLst>
                                        <p:tav tm="0" fmla="#ppt_y-sin(pi*$)/27">
                                          <p:val>
                                            <p:fltVal val="0"/>
                                          </p:val>
                                        </p:tav>
                                        <p:tav tm="100000">
                                          <p:val>
                                            <p:fltVal val="1"/>
                                          </p:val>
                                        </p:tav>
                                      </p:tavLst>
                                    </p:anim>
                                    <p:anim calcmode="lin" valueType="num">
                                      <p:cBhvr>
                                        <p:cTn id="104" dur="164" tmFilter="0, 0; 0.125,0.2665; 0.25,0.4; 0.375,0.465; 0.5,0.5;  0.625,0.535; 0.75,0.6; 0.875,0.7335; 1,1">
                                          <p:stCondLst>
                                            <p:cond delay="1656"/>
                                          </p:stCondLst>
                                        </p:cTn>
                                        <p:tgtEl>
                                          <p:spTgt spid="171"/>
                                        </p:tgtEl>
                                        <p:attrNameLst>
                                          <p:attrName>ppt_y</p:attrName>
                                        </p:attrNameLst>
                                      </p:cBhvr>
                                      <p:tavLst>
                                        <p:tav tm="0" fmla="#ppt_y-sin(pi*$)/81">
                                          <p:val>
                                            <p:fltVal val="0"/>
                                          </p:val>
                                        </p:tav>
                                        <p:tav tm="100000">
                                          <p:val>
                                            <p:fltVal val="1"/>
                                          </p:val>
                                        </p:tav>
                                      </p:tavLst>
                                    </p:anim>
                                    <p:animScale>
                                      <p:cBhvr>
                                        <p:cTn id="105" dur="26">
                                          <p:stCondLst>
                                            <p:cond delay="650"/>
                                          </p:stCondLst>
                                        </p:cTn>
                                        <p:tgtEl>
                                          <p:spTgt spid="171"/>
                                        </p:tgtEl>
                                      </p:cBhvr>
                                      <p:to x="100000" y="60000"/>
                                    </p:animScale>
                                    <p:animScale>
                                      <p:cBhvr>
                                        <p:cTn id="106" dur="166" decel="50000">
                                          <p:stCondLst>
                                            <p:cond delay="676"/>
                                          </p:stCondLst>
                                        </p:cTn>
                                        <p:tgtEl>
                                          <p:spTgt spid="171"/>
                                        </p:tgtEl>
                                      </p:cBhvr>
                                      <p:to x="100000" y="100000"/>
                                    </p:animScale>
                                    <p:animScale>
                                      <p:cBhvr>
                                        <p:cTn id="107" dur="26">
                                          <p:stCondLst>
                                            <p:cond delay="1312"/>
                                          </p:stCondLst>
                                        </p:cTn>
                                        <p:tgtEl>
                                          <p:spTgt spid="171"/>
                                        </p:tgtEl>
                                      </p:cBhvr>
                                      <p:to x="100000" y="80000"/>
                                    </p:animScale>
                                    <p:animScale>
                                      <p:cBhvr>
                                        <p:cTn id="108" dur="166" decel="50000">
                                          <p:stCondLst>
                                            <p:cond delay="1338"/>
                                          </p:stCondLst>
                                        </p:cTn>
                                        <p:tgtEl>
                                          <p:spTgt spid="171"/>
                                        </p:tgtEl>
                                      </p:cBhvr>
                                      <p:to x="100000" y="100000"/>
                                    </p:animScale>
                                    <p:animScale>
                                      <p:cBhvr>
                                        <p:cTn id="109" dur="26">
                                          <p:stCondLst>
                                            <p:cond delay="1642"/>
                                          </p:stCondLst>
                                        </p:cTn>
                                        <p:tgtEl>
                                          <p:spTgt spid="171"/>
                                        </p:tgtEl>
                                      </p:cBhvr>
                                      <p:to x="100000" y="90000"/>
                                    </p:animScale>
                                    <p:animScale>
                                      <p:cBhvr>
                                        <p:cTn id="110" dur="166" decel="50000">
                                          <p:stCondLst>
                                            <p:cond delay="1668"/>
                                          </p:stCondLst>
                                        </p:cTn>
                                        <p:tgtEl>
                                          <p:spTgt spid="171"/>
                                        </p:tgtEl>
                                      </p:cBhvr>
                                      <p:to x="100000" y="100000"/>
                                    </p:animScale>
                                    <p:animScale>
                                      <p:cBhvr>
                                        <p:cTn id="111" dur="26">
                                          <p:stCondLst>
                                            <p:cond delay="1808"/>
                                          </p:stCondLst>
                                        </p:cTn>
                                        <p:tgtEl>
                                          <p:spTgt spid="171"/>
                                        </p:tgtEl>
                                      </p:cBhvr>
                                      <p:to x="100000" y="95000"/>
                                    </p:animScale>
                                    <p:animScale>
                                      <p:cBhvr>
                                        <p:cTn id="112" dur="166" decel="50000">
                                          <p:stCondLst>
                                            <p:cond delay="1834"/>
                                          </p:stCondLst>
                                        </p:cTn>
                                        <p:tgtEl>
                                          <p:spTgt spid="171"/>
                                        </p:tgtEl>
                                      </p:cBhvr>
                                      <p:to x="100000" y="100000"/>
                                    </p:animScale>
                                  </p:childTnLst>
                                </p:cTn>
                              </p:par>
                              <p:par>
                                <p:cTn id="113" presetID="26" presetClass="entr" presetSubtype="0"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Effect transition="in" filter="wipe(down)">
                                      <p:cBhvr>
                                        <p:cTn id="115" dur="580">
                                          <p:stCondLst>
                                            <p:cond delay="0"/>
                                          </p:stCondLst>
                                        </p:cTn>
                                        <p:tgtEl>
                                          <p:spTgt spid="38"/>
                                        </p:tgtEl>
                                      </p:cBhvr>
                                    </p:animEffect>
                                    <p:anim calcmode="lin" valueType="num">
                                      <p:cBhvr>
                                        <p:cTn id="116" dur="1822" tmFilter="0,0; 0.14,0.36; 0.43,0.73; 0.71,0.91; 1.0,1.0">
                                          <p:stCondLst>
                                            <p:cond delay="0"/>
                                          </p:stCondLst>
                                        </p:cTn>
                                        <p:tgtEl>
                                          <p:spTgt spid="38"/>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38"/>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38"/>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38"/>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38"/>
                                        </p:tgtEl>
                                        <p:attrNameLst>
                                          <p:attrName>ppt_y</p:attrName>
                                        </p:attrNameLst>
                                      </p:cBhvr>
                                      <p:tavLst>
                                        <p:tav tm="0" fmla="#ppt_y-sin(pi*$)/81">
                                          <p:val>
                                            <p:fltVal val="0"/>
                                          </p:val>
                                        </p:tav>
                                        <p:tav tm="100000">
                                          <p:val>
                                            <p:fltVal val="1"/>
                                          </p:val>
                                        </p:tav>
                                      </p:tavLst>
                                    </p:anim>
                                    <p:animScale>
                                      <p:cBhvr>
                                        <p:cTn id="121" dur="26">
                                          <p:stCondLst>
                                            <p:cond delay="650"/>
                                          </p:stCondLst>
                                        </p:cTn>
                                        <p:tgtEl>
                                          <p:spTgt spid="38"/>
                                        </p:tgtEl>
                                      </p:cBhvr>
                                      <p:to x="100000" y="60000"/>
                                    </p:animScale>
                                    <p:animScale>
                                      <p:cBhvr>
                                        <p:cTn id="122" dur="166" decel="50000">
                                          <p:stCondLst>
                                            <p:cond delay="676"/>
                                          </p:stCondLst>
                                        </p:cTn>
                                        <p:tgtEl>
                                          <p:spTgt spid="38"/>
                                        </p:tgtEl>
                                      </p:cBhvr>
                                      <p:to x="100000" y="100000"/>
                                    </p:animScale>
                                    <p:animScale>
                                      <p:cBhvr>
                                        <p:cTn id="123" dur="26">
                                          <p:stCondLst>
                                            <p:cond delay="1312"/>
                                          </p:stCondLst>
                                        </p:cTn>
                                        <p:tgtEl>
                                          <p:spTgt spid="38"/>
                                        </p:tgtEl>
                                      </p:cBhvr>
                                      <p:to x="100000" y="80000"/>
                                    </p:animScale>
                                    <p:animScale>
                                      <p:cBhvr>
                                        <p:cTn id="124" dur="166" decel="50000">
                                          <p:stCondLst>
                                            <p:cond delay="1338"/>
                                          </p:stCondLst>
                                        </p:cTn>
                                        <p:tgtEl>
                                          <p:spTgt spid="38"/>
                                        </p:tgtEl>
                                      </p:cBhvr>
                                      <p:to x="100000" y="100000"/>
                                    </p:animScale>
                                    <p:animScale>
                                      <p:cBhvr>
                                        <p:cTn id="125" dur="26">
                                          <p:stCondLst>
                                            <p:cond delay="1642"/>
                                          </p:stCondLst>
                                        </p:cTn>
                                        <p:tgtEl>
                                          <p:spTgt spid="38"/>
                                        </p:tgtEl>
                                      </p:cBhvr>
                                      <p:to x="100000" y="90000"/>
                                    </p:animScale>
                                    <p:animScale>
                                      <p:cBhvr>
                                        <p:cTn id="126" dur="166" decel="50000">
                                          <p:stCondLst>
                                            <p:cond delay="1668"/>
                                          </p:stCondLst>
                                        </p:cTn>
                                        <p:tgtEl>
                                          <p:spTgt spid="38"/>
                                        </p:tgtEl>
                                      </p:cBhvr>
                                      <p:to x="100000" y="100000"/>
                                    </p:animScale>
                                    <p:animScale>
                                      <p:cBhvr>
                                        <p:cTn id="127" dur="26">
                                          <p:stCondLst>
                                            <p:cond delay="1808"/>
                                          </p:stCondLst>
                                        </p:cTn>
                                        <p:tgtEl>
                                          <p:spTgt spid="38"/>
                                        </p:tgtEl>
                                      </p:cBhvr>
                                      <p:to x="100000" y="95000"/>
                                    </p:animScale>
                                    <p:animScale>
                                      <p:cBhvr>
                                        <p:cTn id="128" dur="166" decel="50000">
                                          <p:stCondLst>
                                            <p:cond delay="1834"/>
                                          </p:stCondLst>
                                        </p:cTn>
                                        <p:tgtEl>
                                          <p:spTgt spid="38"/>
                                        </p:tgtEl>
                                      </p:cBhvr>
                                      <p:to x="100000" y="100000"/>
                                    </p:animScale>
                                  </p:childTnLst>
                                </p:cTn>
                              </p:par>
                              <p:par>
                                <p:cTn id="129" presetID="26" presetClass="entr" presetSubtype="0" fill="hold" grpId="0" nodeType="withEffect">
                                  <p:stCondLst>
                                    <p:cond delay="0"/>
                                  </p:stCondLst>
                                  <p:childTnLst>
                                    <p:set>
                                      <p:cBhvr>
                                        <p:cTn id="130" dur="1" fill="hold">
                                          <p:stCondLst>
                                            <p:cond delay="0"/>
                                          </p:stCondLst>
                                        </p:cTn>
                                        <p:tgtEl>
                                          <p:spTgt spid="39"/>
                                        </p:tgtEl>
                                        <p:attrNameLst>
                                          <p:attrName>style.visibility</p:attrName>
                                        </p:attrNameLst>
                                      </p:cBhvr>
                                      <p:to>
                                        <p:strVal val="visible"/>
                                      </p:to>
                                    </p:set>
                                    <p:animEffect transition="in" filter="wipe(down)">
                                      <p:cBhvr>
                                        <p:cTn id="131" dur="580">
                                          <p:stCondLst>
                                            <p:cond delay="0"/>
                                          </p:stCondLst>
                                        </p:cTn>
                                        <p:tgtEl>
                                          <p:spTgt spid="39"/>
                                        </p:tgtEl>
                                      </p:cBhvr>
                                    </p:animEffect>
                                    <p:anim calcmode="lin" valueType="num">
                                      <p:cBhvr>
                                        <p:cTn id="132" dur="1822" tmFilter="0,0; 0.14,0.36; 0.43,0.73; 0.71,0.91; 1.0,1.0">
                                          <p:stCondLst>
                                            <p:cond delay="0"/>
                                          </p:stCondLst>
                                        </p:cTn>
                                        <p:tgtEl>
                                          <p:spTgt spid="39"/>
                                        </p:tgtEl>
                                        <p:attrNameLst>
                                          <p:attrName>ppt_x</p:attrName>
                                        </p:attrNameLst>
                                      </p:cBhvr>
                                      <p:tavLst>
                                        <p:tav tm="0">
                                          <p:val>
                                            <p:strVal val="#ppt_x-0.25"/>
                                          </p:val>
                                        </p:tav>
                                        <p:tav tm="100000">
                                          <p:val>
                                            <p:strVal val="#ppt_x"/>
                                          </p:val>
                                        </p:tav>
                                      </p:tavLst>
                                    </p:anim>
                                    <p:anim calcmode="lin" valueType="num">
                                      <p:cBhvr>
                                        <p:cTn id="133" dur="664" tmFilter="0.0,0.0; 0.25,0.07; 0.50,0.2; 0.75,0.467; 1.0,1.0">
                                          <p:stCondLst>
                                            <p:cond delay="0"/>
                                          </p:stCondLst>
                                        </p:cTn>
                                        <p:tgtEl>
                                          <p:spTgt spid="39"/>
                                        </p:tgtEl>
                                        <p:attrNameLst>
                                          <p:attrName>ppt_y</p:attrName>
                                        </p:attrNameLst>
                                      </p:cBhvr>
                                      <p:tavLst>
                                        <p:tav tm="0" fmla="#ppt_y-sin(pi*$)/3">
                                          <p:val>
                                            <p:fltVal val="0.5"/>
                                          </p:val>
                                        </p:tav>
                                        <p:tav tm="100000">
                                          <p:val>
                                            <p:fltVal val="1"/>
                                          </p:val>
                                        </p:tav>
                                      </p:tavLst>
                                    </p:anim>
                                    <p:anim calcmode="lin" valueType="num">
                                      <p:cBhvr>
                                        <p:cTn id="134" dur="664" tmFilter="0, 0; 0.125,0.2665; 0.25,0.4; 0.375,0.465; 0.5,0.5;  0.625,0.535; 0.75,0.6; 0.875,0.7335; 1,1">
                                          <p:stCondLst>
                                            <p:cond delay="664"/>
                                          </p:stCondLst>
                                        </p:cTn>
                                        <p:tgtEl>
                                          <p:spTgt spid="39"/>
                                        </p:tgtEl>
                                        <p:attrNameLst>
                                          <p:attrName>ppt_y</p:attrName>
                                        </p:attrNameLst>
                                      </p:cBhvr>
                                      <p:tavLst>
                                        <p:tav tm="0" fmla="#ppt_y-sin(pi*$)/9">
                                          <p:val>
                                            <p:fltVal val="0"/>
                                          </p:val>
                                        </p:tav>
                                        <p:tav tm="100000">
                                          <p:val>
                                            <p:fltVal val="1"/>
                                          </p:val>
                                        </p:tav>
                                      </p:tavLst>
                                    </p:anim>
                                    <p:anim calcmode="lin" valueType="num">
                                      <p:cBhvr>
                                        <p:cTn id="135" dur="332" tmFilter="0, 0; 0.125,0.2665; 0.25,0.4; 0.375,0.465; 0.5,0.5;  0.625,0.535; 0.75,0.6; 0.875,0.7335; 1,1">
                                          <p:stCondLst>
                                            <p:cond delay="1324"/>
                                          </p:stCondLst>
                                        </p:cTn>
                                        <p:tgtEl>
                                          <p:spTgt spid="39"/>
                                        </p:tgtEl>
                                        <p:attrNameLst>
                                          <p:attrName>ppt_y</p:attrName>
                                        </p:attrNameLst>
                                      </p:cBhvr>
                                      <p:tavLst>
                                        <p:tav tm="0" fmla="#ppt_y-sin(pi*$)/27">
                                          <p:val>
                                            <p:fltVal val="0"/>
                                          </p:val>
                                        </p:tav>
                                        <p:tav tm="100000">
                                          <p:val>
                                            <p:fltVal val="1"/>
                                          </p:val>
                                        </p:tav>
                                      </p:tavLst>
                                    </p:anim>
                                    <p:anim calcmode="lin" valueType="num">
                                      <p:cBhvr>
                                        <p:cTn id="136" dur="164" tmFilter="0, 0; 0.125,0.2665; 0.25,0.4; 0.375,0.465; 0.5,0.5;  0.625,0.535; 0.75,0.6; 0.875,0.7335; 1,1">
                                          <p:stCondLst>
                                            <p:cond delay="1656"/>
                                          </p:stCondLst>
                                        </p:cTn>
                                        <p:tgtEl>
                                          <p:spTgt spid="39"/>
                                        </p:tgtEl>
                                        <p:attrNameLst>
                                          <p:attrName>ppt_y</p:attrName>
                                        </p:attrNameLst>
                                      </p:cBhvr>
                                      <p:tavLst>
                                        <p:tav tm="0" fmla="#ppt_y-sin(pi*$)/81">
                                          <p:val>
                                            <p:fltVal val="0"/>
                                          </p:val>
                                        </p:tav>
                                        <p:tav tm="100000">
                                          <p:val>
                                            <p:fltVal val="1"/>
                                          </p:val>
                                        </p:tav>
                                      </p:tavLst>
                                    </p:anim>
                                    <p:animScale>
                                      <p:cBhvr>
                                        <p:cTn id="137" dur="26">
                                          <p:stCondLst>
                                            <p:cond delay="650"/>
                                          </p:stCondLst>
                                        </p:cTn>
                                        <p:tgtEl>
                                          <p:spTgt spid="39"/>
                                        </p:tgtEl>
                                      </p:cBhvr>
                                      <p:to x="100000" y="60000"/>
                                    </p:animScale>
                                    <p:animScale>
                                      <p:cBhvr>
                                        <p:cTn id="138" dur="166" decel="50000">
                                          <p:stCondLst>
                                            <p:cond delay="676"/>
                                          </p:stCondLst>
                                        </p:cTn>
                                        <p:tgtEl>
                                          <p:spTgt spid="39"/>
                                        </p:tgtEl>
                                      </p:cBhvr>
                                      <p:to x="100000" y="100000"/>
                                    </p:animScale>
                                    <p:animScale>
                                      <p:cBhvr>
                                        <p:cTn id="139" dur="26">
                                          <p:stCondLst>
                                            <p:cond delay="1312"/>
                                          </p:stCondLst>
                                        </p:cTn>
                                        <p:tgtEl>
                                          <p:spTgt spid="39"/>
                                        </p:tgtEl>
                                      </p:cBhvr>
                                      <p:to x="100000" y="80000"/>
                                    </p:animScale>
                                    <p:animScale>
                                      <p:cBhvr>
                                        <p:cTn id="140" dur="166" decel="50000">
                                          <p:stCondLst>
                                            <p:cond delay="1338"/>
                                          </p:stCondLst>
                                        </p:cTn>
                                        <p:tgtEl>
                                          <p:spTgt spid="39"/>
                                        </p:tgtEl>
                                      </p:cBhvr>
                                      <p:to x="100000" y="100000"/>
                                    </p:animScale>
                                    <p:animScale>
                                      <p:cBhvr>
                                        <p:cTn id="141" dur="26">
                                          <p:stCondLst>
                                            <p:cond delay="1642"/>
                                          </p:stCondLst>
                                        </p:cTn>
                                        <p:tgtEl>
                                          <p:spTgt spid="39"/>
                                        </p:tgtEl>
                                      </p:cBhvr>
                                      <p:to x="100000" y="90000"/>
                                    </p:animScale>
                                    <p:animScale>
                                      <p:cBhvr>
                                        <p:cTn id="142" dur="166" decel="50000">
                                          <p:stCondLst>
                                            <p:cond delay="1668"/>
                                          </p:stCondLst>
                                        </p:cTn>
                                        <p:tgtEl>
                                          <p:spTgt spid="39"/>
                                        </p:tgtEl>
                                      </p:cBhvr>
                                      <p:to x="100000" y="100000"/>
                                    </p:animScale>
                                    <p:animScale>
                                      <p:cBhvr>
                                        <p:cTn id="143" dur="26">
                                          <p:stCondLst>
                                            <p:cond delay="1808"/>
                                          </p:stCondLst>
                                        </p:cTn>
                                        <p:tgtEl>
                                          <p:spTgt spid="39"/>
                                        </p:tgtEl>
                                      </p:cBhvr>
                                      <p:to x="100000" y="95000"/>
                                    </p:animScale>
                                    <p:animScale>
                                      <p:cBhvr>
                                        <p:cTn id="144" dur="166" decel="50000">
                                          <p:stCondLst>
                                            <p:cond delay="1834"/>
                                          </p:stCondLst>
                                        </p:cTn>
                                        <p:tgtEl>
                                          <p:spTgt spid="39"/>
                                        </p:tgtEl>
                                      </p:cBhvr>
                                      <p:to x="100000" y="100000"/>
                                    </p:animScale>
                                  </p:childTnLst>
                                </p:cTn>
                              </p:par>
                              <p:par>
                                <p:cTn id="145" presetID="26" presetClass="entr" presetSubtype="0" fill="hold" grpId="0" nodeType="withEffect">
                                  <p:stCondLst>
                                    <p:cond delay="0"/>
                                  </p:stCondLst>
                                  <p:childTnLst>
                                    <p:set>
                                      <p:cBhvr>
                                        <p:cTn id="146" dur="1" fill="hold">
                                          <p:stCondLst>
                                            <p:cond delay="0"/>
                                          </p:stCondLst>
                                        </p:cTn>
                                        <p:tgtEl>
                                          <p:spTgt spid="40"/>
                                        </p:tgtEl>
                                        <p:attrNameLst>
                                          <p:attrName>style.visibility</p:attrName>
                                        </p:attrNameLst>
                                      </p:cBhvr>
                                      <p:to>
                                        <p:strVal val="visible"/>
                                      </p:to>
                                    </p:set>
                                    <p:animEffect transition="in" filter="wipe(down)">
                                      <p:cBhvr>
                                        <p:cTn id="147" dur="580">
                                          <p:stCondLst>
                                            <p:cond delay="0"/>
                                          </p:stCondLst>
                                        </p:cTn>
                                        <p:tgtEl>
                                          <p:spTgt spid="40"/>
                                        </p:tgtEl>
                                      </p:cBhvr>
                                    </p:animEffect>
                                    <p:anim calcmode="lin" valueType="num">
                                      <p:cBhvr>
                                        <p:cTn id="148" dur="1822" tmFilter="0,0; 0.14,0.36; 0.43,0.73; 0.71,0.91; 1.0,1.0">
                                          <p:stCondLst>
                                            <p:cond delay="0"/>
                                          </p:stCondLst>
                                        </p:cTn>
                                        <p:tgtEl>
                                          <p:spTgt spid="40"/>
                                        </p:tgtEl>
                                        <p:attrNameLst>
                                          <p:attrName>ppt_x</p:attrName>
                                        </p:attrNameLst>
                                      </p:cBhvr>
                                      <p:tavLst>
                                        <p:tav tm="0">
                                          <p:val>
                                            <p:strVal val="#ppt_x-0.25"/>
                                          </p:val>
                                        </p:tav>
                                        <p:tav tm="100000">
                                          <p:val>
                                            <p:strVal val="#ppt_x"/>
                                          </p:val>
                                        </p:tav>
                                      </p:tavLst>
                                    </p:anim>
                                    <p:anim calcmode="lin" valueType="num">
                                      <p:cBhvr>
                                        <p:cTn id="149" dur="664" tmFilter="0.0,0.0; 0.25,0.07; 0.50,0.2; 0.75,0.467; 1.0,1.0">
                                          <p:stCondLst>
                                            <p:cond delay="0"/>
                                          </p:stCondLst>
                                        </p:cTn>
                                        <p:tgtEl>
                                          <p:spTgt spid="40"/>
                                        </p:tgtEl>
                                        <p:attrNameLst>
                                          <p:attrName>ppt_y</p:attrName>
                                        </p:attrNameLst>
                                      </p:cBhvr>
                                      <p:tavLst>
                                        <p:tav tm="0" fmla="#ppt_y-sin(pi*$)/3">
                                          <p:val>
                                            <p:fltVal val="0.5"/>
                                          </p:val>
                                        </p:tav>
                                        <p:tav tm="100000">
                                          <p:val>
                                            <p:fltVal val="1"/>
                                          </p:val>
                                        </p:tav>
                                      </p:tavLst>
                                    </p:anim>
                                    <p:anim calcmode="lin" valueType="num">
                                      <p:cBhvr>
                                        <p:cTn id="150" dur="664" tmFilter="0, 0; 0.125,0.2665; 0.25,0.4; 0.375,0.465; 0.5,0.5;  0.625,0.535; 0.75,0.6; 0.875,0.7335; 1,1">
                                          <p:stCondLst>
                                            <p:cond delay="664"/>
                                          </p:stCondLst>
                                        </p:cTn>
                                        <p:tgtEl>
                                          <p:spTgt spid="40"/>
                                        </p:tgtEl>
                                        <p:attrNameLst>
                                          <p:attrName>ppt_y</p:attrName>
                                        </p:attrNameLst>
                                      </p:cBhvr>
                                      <p:tavLst>
                                        <p:tav tm="0" fmla="#ppt_y-sin(pi*$)/9">
                                          <p:val>
                                            <p:fltVal val="0"/>
                                          </p:val>
                                        </p:tav>
                                        <p:tav tm="100000">
                                          <p:val>
                                            <p:fltVal val="1"/>
                                          </p:val>
                                        </p:tav>
                                      </p:tavLst>
                                    </p:anim>
                                    <p:anim calcmode="lin" valueType="num">
                                      <p:cBhvr>
                                        <p:cTn id="151" dur="332" tmFilter="0, 0; 0.125,0.2665; 0.25,0.4; 0.375,0.465; 0.5,0.5;  0.625,0.535; 0.75,0.6; 0.875,0.7335; 1,1">
                                          <p:stCondLst>
                                            <p:cond delay="1324"/>
                                          </p:stCondLst>
                                        </p:cTn>
                                        <p:tgtEl>
                                          <p:spTgt spid="40"/>
                                        </p:tgtEl>
                                        <p:attrNameLst>
                                          <p:attrName>ppt_y</p:attrName>
                                        </p:attrNameLst>
                                      </p:cBhvr>
                                      <p:tavLst>
                                        <p:tav tm="0" fmla="#ppt_y-sin(pi*$)/27">
                                          <p:val>
                                            <p:fltVal val="0"/>
                                          </p:val>
                                        </p:tav>
                                        <p:tav tm="100000">
                                          <p:val>
                                            <p:fltVal val="1"/>
                                          </p:val>
                                        </p:tav>
                                      </p:tavLst>
                                    </p:anim>
                                    <p:anim calcmode="lin" valueType="num">
                                      <p:cBhvr>
                                        <p:cTn id="152" dur="164" tmFilter="0, 0; 0.125,0.2665; 0.25,0.4; 0.375,0.465; 0.5,0.5;  0.625,0.535; 0.75,0.6; 0.875,0.7335; 1,1">
                                          <p:stCondLst>
                                            <p:cond delay="1656"/>
                                          </p:stCondLst>
                                        </p:cTn>
                                        <p:tgtEl>
                                          <p:spTgt spid="40"/>
                                        </p:tgtEl>
                                        <p:attrNameLst>
                                          <p:attrName>ppt_y</p:attrName>
                                        </p:attrNameLst>
                                      </p:cBhvr>
                                      <p:tavLst>
                                        <p:tav tm="0" fmla="#ppt_y-sin(pi*$)/81">
                                          <p:val>
                                            <p:fltVal val="0"/>
                                          </p:val>
                                        </p:tav>
                                        <p:tav tm="100000">
                                          <p:val>
                                            <p:fltVal val="1"/>
                                          </p:val>
                                        </p:tav>
                                      </p:tavLst>
                                    </p:anim>
                                    <p:animScale>
                                      <p:cBhvr>
                                        <p:cTn id="153" dur="26">
                                          <p:stCondLst>
                                            <p:cond delay="650"/>
                                          </p:stCondLst>
                                        </p:cTn>
                                        <p:tgtEl>
                                          <p:spTgt spid="40"/>
                                        </p:tgtEl>
                                      </p:cBhvr>
                                      <p:to x="100000" y="60000"/>
                                    </p:animScale>
                                    <p:animScale>
                                      <p:cBhvr>
                                        <p:cTn id="154" dur="166" decel="50000">
                                          <p:stCondLst>
                                            <p:cond delay="676"/>
                                          </p:stCondLst>
                                        </p:cTn>
                                        <p:tgtEl>
                                          <p:spTgt spid="40"/>
                                        </p:tgtEl>
                                      </p:cBhvr>
                                      <p:to x="100000" y="100000"/>
                                    </p:animScale>
                                    <p:animScale>
                                      <p:cBhvr>
                                        <p:cTn id="155" dur="26">
                                          <p:stCondLst>
                                            <p:cond delay="1312"/>
                                          </p:stCondLst>
                                        </p:cTn>
                                        <p:tgtEl>
                                          <p:spTgt spid="40"/>
                                        </p:tgtEl>
                                      </p:cBhvr>
                                      <p:to x="100000" y="80000"/>
                                    </p:animScale>
                                    <p:animScale>
                                      <p:cBhvr>
                                        <p:cTn id="156" dur="166" decel="50000">
                                          <p:stCondLst>
                                            <p:cond delay="1338"/>
                                          </p:stCondLst>
                                        </p:cTn>
                                        <p:tgtEl>
                                          <p:spTgt spid="40"/>
                                        </p:tgtEl>
                                      </p:cBhvr>
                                      <p:to x="100000" y="100000"/>
                                    </p:animScale>
                                    <p:animScale>
                                      <p:cBhvr>
                                        <p:cTn id="157" dur="26">
                                          <p:stCondLst>
                                            <p:cond delay="1642"/>
                                          </p:stCondLst>
                                        </p:cTn>
                                        <p:tgtEl>
                                          <p:spTgt spid="40"/>
                                        </p:tgtEl>
                                      </p:cBhvr>
                                      <p:to x="100000" y="90000"/>
                                    </p:animScale>
                                    <p:animScale>
                                      <p:cBhvr>
                                        <p:cTn id="158" dur="166" decel="50000">
                                          <p:stCondLst>
                                            <p:cond delay="1668"/>
                                          </p:stCondLst>
                                        </p:cTn>
                                        <p:tgtEl>
                                          <p:spTgt spid="40"/>
                                        </p:tgtEl>
                                      </p:cBhvr>
                                      <p:to x="100000" y="100000"/>
                                    </p:animScale>
                                    <p:animScale>
                                      <p:cBhvr>
                                        <p:cTn id="159" dur="26">
                                          <p:stCondLst>
                                            <p:cond delay="1808"/>
                                          </p:stCondLst>
                                        </p:cTn>
                                        <p:tgtEl>
                                          <p:spTgt spid="40"/>
                                        </p:tgtEl>
                                      </p:cBhvr>
                                      <p:to x="100000" y="95000"/>
                                    </p:animScale>
                                    <p:animScale>
                                      <p:cBhvr>
                                        <p:cTn id="160" dur="166" decel="50000">
                                          <p:stCondLst>
                                            <p:cond delay="1834"/>
                                          </p:stCondLst>
                                        </p:cTn>
                                        <p:tgtEl>
                                          <p:spTgt spid="40"/>
                                        </p:tgtEl>
                                      </p:cBhvr>
                                      <p:to x="100000" y="100000"/>
                                    </p:animScale>
                                  </p:childTnLst>
                                </p:cTn>
                              </p:par>
                              <p:par>
                                <p:cTn id="161" presetID="26" presetClass="entr" presetSubtype="0" fill="hold" nodeType="withEffect">
                                  <p:stCondLst>
                                    <p:cond delay="0"/>
                                  </p:stCondLst>
                                  <p:childTnLst>
                                    <p:set>
                                      <p:cBhvr>
                                        <p:cTn id="162" dur="1" fill="hold">
                                          <p:stCondLst>
                                            <p:cond delay="0"/>
                                          </p:stCondLst>
                                        </p:cTn>
                                        <p:tgtEl>
                                          <p:spTgt spid="43"/>
                                        </p:tgtEl>
                                        <p:attrNameLst>
                                          <p:attrName>style.visibility</p:attrName>
                                        </p:attrNameLst>
                                      </p:cBhvr>
                                      <p:to>
                                        <p:strVal val="visible"/>
                                      </p:to>
                                    </p:set>
                                    <p:animEffect transition="in" filter="wipe(down)">
                                      <p:cBhvr>
                                        <p:cTn id="163" dur="580">
                                          <p:stCondLst>
                                            <p:cond delay="0"/>
                                          </p:stCondLst>
                                        </p:cTn>
                                        <p:tgtEl>
                                          <p:spTgt spid="43"/>
                                        </p:tgtEl>
                                      </p:cBhvr>
                                    </p:animEffect>
                                    <p:anim calcmode="lin" valueType="num">
                                      <p:cBhvr>
                                        <p:cTn id="164" dur="1822" tmFilter="0,0; 0.14,0.36; 0.43,0.73; 0.71,0.91; 1.0,1.0">
                                          <p:stCondLst>
                                            <p:cond delay="0"/>
                                          </p:stCondLst>
                                        </p:cTn>
                                        <p:tgtEl>
                                          <p:spTgt spid="43"/>
                                        </p:tgtEl>
                                        <p:attrNameLst>
                                          <p:attrName>ppt_x</p:attrName>
                                        </p:attrNameLst>
                                      </p:cBhvr>
                                      <p:tavLst>
                                        <p:tav tm="0">
                                          <p:val>
                                            <p:strVal val="#ppt_x-0.25"/>
                                          </p:val>
                                        </p:tav>
                                        <p:tav tm="100000">
                                          <p:val>
                                            <p:strVal val="#ppt_x"/>
                                          </p:val>
                                        </p:tav>
                                      </p:tavLst>
                                    </p:anim>
                                    <p:anim calcmode="lin" valueType="num">
                                      <p:cBhvr>
                                        <p:cTn id="165" dur="664" tmFilter="0.0,0.0; 0.25,0.07; 0.50,0.2; 0.75,0.467; 1.0,1.0">
                                          <p:stCondLst>
                                            <p:cond delay="0"/>
                                          </p:stCondLst>
                                        </p:cTn>
                                        <p:tgtEl>
                                          <p:spTgt spid="43"/>
                                        </p:tgtEl>
                                        <p:attrNameLst>
                                          <p:attrName>ppt_y</p:attrName>
                                        </p:attrNameLst>
                                      </p:cBhvr>
                                      <p:tavLst>
                                        <p:tav tm="0" fmla="#ppt_y-sin(pi*$)/3">
                                          <p:val>
                                            <p:fltVal val="0.5"/>
                                          </p:val>
                                        </p:tav>
                                        <p:tav tm="100000">
                                          <p:val>
                                            <p:fltVal val="1"/>
                                          </p:val>
                                        </p:tav>
                                      </p:tavLst>
                                    </p:anim>
                                    <p:anim calcmode="lin" valueType="num">
                                      <p:cBhvr>
                                        <p:cTn id="166" dur="664" tmFilter="0, 0; 0.125,0.2665; 0.25,0.4; 0.375,0.465; 0.5,0.5;  0.625,0.535; 0.75,0.6; 0.875,0.7335; 1,1">
                                          <p:stCondLst>
                                            <p:cond delay="664"/>
                                          </p:stCondLst>
                                        </p:cTn>
                                        <p:tgtEl>
                                          <p:spTgt spid="43"/>
                                        </p:tgtEl>
                                        <p:attrNameLst>
                                          <p:attrName>ppt_y</p:attrName>
                                        </p:attrNameLst>
                                      </p:cBhvr>
                                      <p:tavLst>
                                        <p:tav tm="0" fmla="#ppt_y-sin(pi*$)/9">
                                          <p:val>
                                            <p:fltVal val="0"/>
                                          </p:val>
                                        </p:tav>
                                        <p:tav tm="100000">
                                          <p:val>
                                            <p:fltVal val="1"/>
                                          </p:val>
                                        </p:tav>
                                      </p:tavLst>
                                    </p:anim>
                                    <p:anim calcmode="lin" valueType="num">
                                      <p:cBhvr>
                                        <p:cTn id="167" dur="332" tmFilter="0, 0; 0.125,0.2665; 0.25,0.4; 0.375,0.465; 0.5,0.5;  0.625,0.535; 0.75,0.6; 0.875,0.7335; 1,1">
                                          <p:stCondLst>
                                            <p:cond delay="1324"/>
                                          </p:stCondLst>
                                        </p:cTn>
                                        <p:tgtEl>
                                          <p:spTgt spid="43"/>
                                        </p:tgtEl>
                                        <p:attrNameLst>
                                          <p:attrName>ppt_y</p:attrName>
                                        </p:attrNameLst>
                                      </p:cBhvr>
                                      <p:tavLst>
                                        <p:tav tm="0" fmla="#ppt_y-sin(pi*$)/27">
                                          <p:val>
                                            <p:fltVal val="0"/>
                                          </p:val>
                                        </p:tav>
                                        <p:tav tm="100000">
                                          <p:val>
                                            <p:fltVal val="1"/>
                                          </p:val>
                                        </p:tav>
                                      </p:tavLst>
                                    </p:anim>
                                    <p:anim calcmode="lin" valueType="num">
                                      <p:cBhvr>
                                        <p:cTn id="168" dur="164" tmFilter="0, 0; 0.125,0.2665; 0.25,0.4; 0.375,0.465; 0.5,0.5;  0.625,0.535; 0.75,0.6; 0.875,0.7335; 1,1">
                                          <p:stCondLst>
                                            <p:cond delay="1656"/>
                                          </p:stCondLst>
                                        </p:cTn>
                                        <p:tgtEl>
                                          <p:spTgt spid="43"/>
                                        </p:tgtEl>
                                        <p:attrNameLst>
                                          <p:attrName>ppt_y</p:attrName>
                                        </p:attrNameLst>
                                      </p:cBhvr>
                                      <p:tavLst>
                                        <p:tav tm="0" fmla="#ppt_y-sin(pi*$)/81">
                                          <p:val>
                                            <p:fltVal val="0"/>
                                          </p:val>
                                        </p:tav>
                                        <p:tav tm="100000">
                                          <p:val>
                                            <p:fltVal val="1"/>
                                          </p:val>
                                        </p:tav>
                                      </p:tavLst>
                                    </p:anim>
                                    <p:animScale>
                                      <p:cBhvr>
                                        <p:cTn id="169" dur="26">
                                          <p:stCondLst>
                                            <p:cond delay="650"/>
                                          </p:stCondLst>
                                        </p:cTn>
                                        <p:tgtEl>
                                          <p:spTgt spid="43"/>
                                        </p:tgtEl>
                                      </p:cBhvr>
                                      <p:to x="100000" y="60000"/>
                                    </p:animScale>
                                    <p:animScale>
                                      <p:cBhvr>
                                        <p:cTn id="170" dur="166" decel="50000">
                                          <p:stCondLst>
                                            <p:cond delay="676"/>
                                          </p:stCondLst>
                                        </p:cTn>
                                        <p:tgtEl>
                                          <p:spTgt spid="43"/>
                                        </p:tgtEl>
                                      </p:cBhvr>
                                      <p:to x="100000" y="100000"/>
                                    </p:animScale>
                                    <p:animScale>
                                      <p:cBhvr>
                                        <p:cTn id="171" dur="26">
                                          <p:stCondLst>
                                            <p:cond delay="1312"/>
                                          </p:stCondLst>
                                        </p:cTn>
                                        <p:tgtEl>
                                          <p:spTgt spid="43"/>
                                        </p:tgtEl>
                                      </p:cBhvr>
                                      <p:to x="100000" y="80000"/>
                                    </p:animScale>
                                    <p:animScale>
                                      <p:cBhvr>
                                        <p:cTn id="172" dur="166" decel="50000">
                                          <p:stCondLst>
                                            <p:cond delay="1338"/>
                                          </p:stCondLst>
                                        </p:cTn>
                                        <p:tgtEl>
                                          <p:spTgt spid="43"/>
                                        </p:tgtEl>
                                      </p:cBhvr>
                                      <p:to x="100000" y="100000"/>
                                    </p:animScale>
                                    <p:animScale>
                                      <p:cBhvr>
                                        <p:cTn id="173" dur="26">
                                          <p:stCondLst>
                                            <p:cond delay="1642"/>
                                          </p:stCondLst>
                                        </p:cTn>
                                        <p:tgtEl>
                                          <p:spTgt spid="43"/>
                                        </p:tgtEl>
                                      </p:cBhvr>
                                      <p:to x="100000" y="90000"/>
                                    </p:animScale>
                                    <p:animScale>
                                      <p:cBhvr>
                                        <p:cTn id="174" dur="166" decel="50000">
                                          <p:stCondLst>
                                            <p:cond delay="1668"/>
                                          </p:stCondLst>
                                        </p:cTn>
                                        <p:tgtEl>
                                          <p:spTgt spid="43"/>
                                        </p:tgtEl>
                                      </p:cBhvr>
                                      <p:to x="100000" y="100000"/>
                                    </p:animScale>
                                    <p:animScale>
                                      <p:cBhvr>
                                        <p:cTn id="175" dur="26">
                                          <p:stCondLst>
                                            <p:cond delay="1808"/>
                                          </p:stCondLst>
                                        </p:cTn>
                                        <p:tgtEl>
                                          <p:spTgt spid="43"/>
                                        </p:tgtEl>
                                      </p:cBhvr>
                                      <p:to x="100000" y="95000"/>
                                    </p:animScale>
                                    <p:animScale>
                                      <p:cBhvr>
                                        <p:cTn id="176" dur="166" decel="50000">
                                          <p:stCondLst>
                                            <p:cond delay="1834"/>
                                          </p:stCondLst>
                                        </p:cTn>
                                        <p:tgtEl>
                                          <p:spTgt spid="43"/>
                                        </p:tgtEl>
                                      </p:cBhvr>
                                      <p:to x="100000" y="100000"/>
                                    </p:animScale>
                                  </p:childTnLst>
                                </p:cTn>
                              </p:par>
                              <p:par>
                                <p:cTn id="177" presetID="26" presetClass="entr" presetSubtype="0" fill="hold" nodeType="withEffect">
                                  <p:stCondLst>
                                    <p:cond delay="0"/>
                                  </p:stCondLst>
                                  <p:childTnLst>
                                    <p:set>
                                      <p:cBhvr>
                                        <p:cTn id="178" dur="1" fill="hold">
                                          <p:stCondLst>
                                            <p:cond delay="0"/>
                                          </p:stCondLst>
                                        </p:cTn>
                                        <p:tgtEl>
                                          <p:spTgt spid="44"/>
                                        </p:tgtEl>
                                        <p:attrNameLst>
                                          <p:attrName>style.visibility</p:attrName>
                                        </p:attrNameLst>
                                      </p:cBhvr>
                                      <p:to>
                                        <p:strVal val="visible"/>
                                      </p:to>
                                    </p:set>
                                    <p:animEffect transition="in" filter="wipe(down)">
                                      <p:cBhvr>
                                        <p:cTn id="179" dur="580">
                                          <p:stCondLst>
                                            <p:cond delay="0"/>
                                          </p:stCondLst>
                                        </p:cTn>
                                        <p:tgtEl>
                                          <p:spTgt spid="44"/>
                                        </p:tgtEl>
                                      </p:cBhvr>
                                    </p:animEffect>
                                    <p:anim calcmode="lin" valueType="num">
                                      <p:cBhvr>
                                        <p:cTn id="180" dur="1822" tmFilter="0,0; 0.14,0.36; 0.43,0.73; 0.71,0.91; 1.0,1.0">
                                          <p:stCondLst>
                                            <p:cond delay="0"/>
                                          </p:stCondLst>
                                        </p:cTn>
                                        <p:tgtEl>
                                          <p:spTgt spid="44"/>
                                        </p:tgtEl>
                                        <p:attrNameLst>
                                          <p:attrName>ppt_x</p:attrName>
                                        </p:attrNameLst>
                                      </p:cBhvr>
                                      <p:tavLst>
                                        <p:tav tm="0">
                                          <p:val>
                                            <p:strVal val="#ppt_x-0.25"/>
                                          </p:val>
                                        </p:tav>
                                        <p:tav tm="100000">
                                          <p:val>
                                            <p:strVal val="#ppt_x"/>
                                          </p:val>
                                        </p:tav>
                                      </p:tavLst>
                                    </p:anim>
                                    <p:anim calcmode="lin" valueType="num">
                                      <p:cBhvr>
                                        <p:cTn id="181" dur="664" tmFilter="0.0,0.0; 0.25,0.07; 0.50,0.2; 0.75,0.467; 1.0,1.0">
                                          <p:stCondLst>
                                            <p:cond delay="0"/>
                                          </p:stCondLst>
                                        </p:cTn>
                                        <p:tgtEl>
                                          <p:spTgt spid="44"/>
                                        </p:tgtEl>
                                        <p:attrNameLst>
                                          <p:attrName>ppt_y</p:attrName>
                                        </p:attrNameLst>
                                      </p:cBhvr>
                                      <p:tavLst>
                                        <p:tav tm="0" fmla="#ppt_y-sin(pi*$)/3">
                                          <p:val>
                                            <p:fltVal val="0.5"/>
                                          </p:val>
                                        </p:tav>
                                        <p:tav tm="100000">
                                          <p:val>
                                            <p:fltVal val="1"/>
                                          </p:val>
                                        </p:tav>
                                      </p:tavLst>
                                    </p:anim>
                                    <p:anim calcmode="lin" valueType="num">
                                      <p:cBhvr>
                                        <p:cTn id="182" dur="664" tmFilter="0, 0; 0.125,0.2665; 0.25,0.4; 0.375,0.465; 0.5,0.5;  0.625,0.535; 0.75,0.6; 0.875,0.7335; 1,1">
                                          <p:stCondLst>
                                            <p:cond delay="664"/>
                                          </p:stCondLst>
                                        </p:cTn>
                                        <p:tgtEl>
                                          <p:spTgt spid="44"/>
                                        </p:tgtEl>
                                        <p:attrNameLst>
                                          <p:attrName>ppt_y</p:attrName>
                                        </p:attrNameLst>
                                      </p:cBhvr>
                                      <p:tavLst>
                                        <p:tav tm="0" fmla="#ppt_y-sin(pi*$)/9">
                                          <p:val>
                                            <p:fltVal val="0"/>
                                          </p:val>
                                        </p:tav>
                                        <p:tav tm="100000">
                                          <p:val>
                                            <p:fltVal val="1"/>
                                          </p:val>
                                        </p:tav>
                                      </p:tavLst>
                                    </p:anim>
                                    <p:anim calcmode="lin" valueType="num">
                                      <p:cBhvr>
                                        <p:cTn id="183" dur="332" tmFilter="0, 0; 0.125,0.2665; 0.25,0.4; 0.375,0.465; 0.5,0.5;  0.625,0.535; 0.75,0.6; 0.875,0.7335; 1,1">
                                          <p:stCondLst>
                                            <p:cond delay="1324"/>
                                          </p:stCondLst>
                                        </p:cTn>
                                        <p:tgtEl>
                                          <p:spTgt spid="44"/>
                                        </p:tgtEl>
                                        <p:attrNameLst>
                                          <p:attrName>ppt_y</p:attrName>
                                        </p:attrNameLst>
                                      </p:cBhvr>
                                      <p:tavLst>
                                        <p:tav tm="0" fmla="#ppt_y-sin(pi*$)/27">
                                          <p:val>
                                            <p:fltVal val="0"/>
                                          </p:val>
                                        </p:tav>
                                        <p:tav tm="100000">
                                          <p:val>
                                            <p:fltVal val="1"/>
                                          </p:val>
                                        </p:tav>
                                      </p:tavLst>
                                    </p:anim>
                                    <p:anim calcmode="lin" valueType="num">
                                      <p:cBhvr>
                                        <p:cTn id="184" dur="164" tmFilter="0, 0; 0.125,0.2665; 0.25,0.4; 0.375,0.465; 0.5,0.5;  0.625,0.535; 0.75,0.6; 0.875,0.7335; 1,1">
                                          <p:stCondLst>
                                            <p:cond delay="1656"/>
                                          </p:stCondLst>
                                        </p:cTn>
                                        <p:tgtEl>
                                          <p:spTgt spid="44"/>
                                        </p:tgtEl>
                                        <p:attrNameLst>
                                          <p:attrName>ppt_y</p:attrName>
                                        </p:attrNameLst>
                                      </p:cBhvr>
                                      <p:tavLst>
                                        <p:tav tm="0" fmla="#ppt_y-sin(pi*$)/81">
                                          <p:val>
                                            <p:fltVal val="0"/>
                                          </p:val>
                                        </p:tav>
                                        <p:tav tm="100000">
                                          <p:val>
                                            <p:fltVal val="1"/>
                                          </p:val>
                                        </p:tav>
                                      </p:tavLst>
                                    </p:anim>
                                    <p:animScale>
                                      <p:cBhvr>
                                        <p:cTn id="185" dur="26">
                                          <p:stCondLst>
                                            <p:cond delay="650"/>
                                          </p:stCondLst>
                                        </p:cTn>
                                        <p:tgtEl>
                                          <p:spTgt spid="44"/>
                                        </p:tgtEl>
                                      </p:cBhvr>
                                      <p:to x="100000" y="60000"/>
                                    </p:animScale>
                                    <p:animScale>
                                      <p:cBhvr>
                                        <p:cTn id="186" dur="166" decel="50000">
                                          <p:stCondLst>
                                            <p:cond delay="676"/>
                                          </p:stCondLst>
                                        </p:cTn>
                                        <p:tgtEl>
                                          <p:spTgt spid="44"/>
                                        </p:tgtEl>
                                      </p:cBhvr>
                                      <p:to x="100000" y="100000"/>
                                    </p:animScale>
                                    <p:animScale>
                                      <p:cBhvr>
                                        <p:cTn id="187" dur="26">
                                          <p:stCondLst>
                                            <p:cond delay="1312"/>
                                          </p:stCondLst>
                                        </p:cTn>
                                        <p:tgtEl>
                                          <p:spTgt spid="44"/>
                                        </p:tgtEl>
                                      </p:cBhvr>
                                      <p:to x="100000" y="80000"/>
                                    </p:animScale>
                                    <p:animScale>
                                      <p:cBhvr>
                                        <p:cTn id="188" dur="166" decel="50000">
                                          <p:stCondLst>
                                            <p:cond delay="1338"/>
                                          </p:stCondLst>
                                        </p:cTn>
                                        <p:tgtEl>
                                          <p:spTgt spid="44"/>
                                        </p:tgtEl>
                                      </p:cBhvr>
                                      <p:to x="100000" y="100000"/>
                                    </p:animScale>
                                    <p:animScale>
                                      <p:cBhvr>
                                        <p:cTn id="189" dur="26">
                                          <p:stCondLst>
                                            <p:cond delay="1642"/>
                                          </p:stCondLst>
                                        </p:cTn>
                                        <p:tgtEl>
                                          <p:spTgt spid="44"/>
                                        </p:tgtEl>
                                      </p:cBhvr>
                                      <p:to x="100000" y="90000"/>
                                    </p:animScale>
                                    <p:animScale>
                                      <p:cBhvr>
                                        <p:cTn id="190" dur="166" decel="50000">
                                          <p:stCondLst>
                                            <p:cond delay="1668"/>
                                          </p:stCondLst>
                                        </p:cTn>
                                        <p:tgtEl>
                                          <p:spTgt spid="44"/>
                                        </p:tgtEl>
                                      </p:cBhvr>
                                      <p:to x="100000" y="100000"/>
                                    </p:animScale>
                                    <p:animScale>
                                      <p:cBhvr>
                                        <p:cTn id="191" dur="26">
                                          <p:stCondLst>
                                            <p:cond delay="1808"/>
                                          </p:stCondLst>
                                        </p:cTn>
                                        <p:tgtEl>
                                          <p:spTgt spid="44"/>
                                        </p:tgtEl>
                                      </p:cBhvr>
                                      <p:to x="100000" y="95000"/>
                                    </p:animScale>
                                    <p:animScale>
                                      <p:cBhvr>
                                        <p:cTn id="192" dur="166" decel="50000">
                                          <p:stCondLst>
                                            <p:cond delay="1834"/>
                                          </p:stCondLst>
                                        </p:cTn>
                                        <p:tgtEl>
                                          <p:spTgt spid="44"/>
                                        </p:tgtEl>
                                      </p:cBhvr>
                                      <p:to x="100000" y="100000"/>
                                    </p:animScale>
                                  </p:childTnLst>
                                </p:cTn>
                              </p:par>
                              <p:par>
                                <p:cTn id="193" presetID="26" presetClass="entr" presetSubtype="0" fill="hold" grpId="0" nodeType="withEffect">
                                  <p:stCondLst>
                                    <p:cond delay="0"/>
                                  </p:stCondLst>
                                  <p:childTnLst>
                                    <p:set>
                                      <p:cBhvr>
                                        <p:cTn id="194" dur="1" fill="hold">
                                          <p:stCondLst>
                                            <p:cond delay="0"/>
                                          </p:stCondLst>
                                        </p:cTn>
                                        <p:tgtEl>
                                          <p:spTgt spid="45"/>
                                        </p:tgtEl>
                                        <p:attrNameLst>
                                          <p:attrName>style.visibility</p:attrName>
                                        </p:attrNameLst>
                                      </p:cBhvr>
                                      <p:to>
                                        <p:strVal val="visible"/>
                                      </p:to>
                                    </p:set>
                                    <p:animEffect transition="in" filter="wipe(down)">
                                      <p:cBhvr>
                                        <p:cTn id="195" dur="580">
                                          <p:stCondLst>
                                            <p:cond delay="0"/>
                                          </p:stCondLst>
                                        </p:cTn>
                                        <p:tgtEl>
                                          <p:spTgt spid="45"/>
                                        </p:tgtEl>
                                      </p:cBhvr>
                                    </p:animEffect>
                                    <p:anim calcmode="lin" valueType="num">
                                      <p:cBhvr>
                                        <p:cTn id="196" dur="1822" tmFilter="0,0; 0.14,0.36; 0.43,0.73; 0.71,0.91; 1.0,1.0">
                                          <p:stCondLst>
                                            <p:cond delay="0"/>
                                          </p:stCondLst>
                                        </p:cTn>
                                        <p:tgtEl>
                                          <p:spTgt spid="45"/>
                                        </p:tgtEl>
                                        <p:attrNameLst>
                                          <p:attrName>ppt_x</p:attrName>
                                        </p:attrNameLst>
                                      </p:cBhvr>
                                      <p:tavLst>
                                        <p:tav tm="0">
                                          <p:val>
                                            <p:strVal val="#ppt_x-0.25"/>
                                          </p:val>
                                        </p:tav>
                                        <p:tav tm="100000">
                                          <p:val>
                                            <p:strVal val="#ppt_x"/>
                                          </p:val>
                                        </p:tav>
                                      </p:tavLst>
                                    </p:anim>
                                    <p:anim calcmode="lin" valueType="num">
                                      <p:cBhvr>
                                        <p:cTn id="197" dur="664" tmFilter="0.0,0.0; 0.25,0.07; 0.50,0.2; 0.75,0.467; 1.0,1.0">
                                          <p:stCondLst>
                                            <p:cond delay="0"/>
                                          </p:stCondLst>
                                        </p:cTn>
                                        <p:tgtEl>
                                          <p:spTgt spid="45"/>
                                        </p:tgtEl>
                                        <p:attrNameLst>
                                          <p:attrName>ppt_y</p:attrName>
                                        </p:attrNameLst>
                                      </p:cBhvr>
                                      <p:tavLst>
                                        <p:tav tm="0" fmla="#ppt_y-sin(pi*$)/3">
                                          <p:val>
                                            <p:fltVal val="0.5"/>
                                          </p:val>
                                        </p:tav>
                                        <p:tav tm="100000">
                                          <p:val>
                                            <p:fltVal val="1"/>
                                          </p:val>
                                        </p:tav>
                                      </p:tavLst>
                                    </p:anim>
                                    <p:anim calcmode="lin" valueType="num">
                                      <p:cBhvr>
                                        <p:cTn id="198" dur="664" tmFilter="0, 0; 0.125,0.2665; 0.25,0.4; 0.375,0.465; 0.5,0.5;  0.625,0.535; 0.75,0.6; 0.875,0.7335; 1,1">
                                          <p:stCondLst>
                                            <p:cond delay="664"/>
                                          </p:stCondLst>
                                        </p:cTn>
                                        <p:tgtEl>
                                          <p:spTgt spid="45"/>
                                        </p:tgtEl>
                                        <p:attrNameLst>
                                          <p:attrName>ppt_y</p:attrName>
                                        </p:attrNameLst>
                                      </p:cBhvr>
                                      <p:tavLst>
                                        <p:tav tm="0" fmla="#ppt_y-sin(pi*$)/9">
                                          <p:val>
                                            <p:fltVal val="0"/>
                                          </p:val>
                                        </p:tav>
                                        <p:tav tm="100000">
                                          <p:val>
                                            <p:fltVal val="1"/>
                                          </p:val>
                                        </p:tav>
                                      </p:tavLst>
                                    </p:anim>
                                    <p:anim calcmode="lin" valueType="num">
                                      <p:cBhvr>
                                        <p:cTn id="199" dur="332" tmFilter="0, 0; 0.125,0.2665; 0.25,0.4; 0.375,0.465; 0.5,0.5;  0.625,0.535; 0.75,0.6; 0.875,0.7335; 1,1">
                                          <p:stCondLst>
                                            <p:cond delay="1324"/>
                                          </p:stCondLst>
                                        </p:cTn>
                                        <p:tgtEl>
                                          <p:spTgt spid="45"/>
                                        </p:tgtEl>
                                        <p:attrNameLst>
                                          <p:attrName>ppt_y</p:attrName>
                                        </p:attrNameLst>
                                      </p:cBhvr>
                                      <p:tavLst>
                                        <p:tav tm="0" fmla="#ppt_y-sin(pi*$)/27">
                                          <p:val>
                                            <p:fltVal val="0"/>
                                          </p:val>
                                        </p:tav>
                                        <p:tav tm="100000">
                                          <p:val>
                                            <p:fltVal val="1"/>
                                          </p:val>
                                        </p:tav>
                                      </p:tavLst>
                                    </p:anim>
                                    <p:anim calcmode="lin" valueType="num">
                                      <p:cBhvr>
                                        <p:cTn id="200" dur="164" tmFilter="0, 0; 0.125,0.2665; 0.25,0.4; 0.375,0.465; 0.5,0.5;  0.625,0.535; 0.75,0.6; 0.875,0.7335; 1,1">
                                          <p:stCondLst>
                                            <p:cond delay="1656"/>
                                          </p:stCondLst>
                                        </p:cTn>
                                        <p:tgtEl>
                                          <p:spTgt spid="45"/>
                                        </p:tgtEl>
                                        <p:attrNameLst>
                                          <p:attrName>ppt_y</p:attrName>
                                        </p:attrNameLst>
                                      </p:cBhvr>
                                      <p:tavLst>
                                        <p:tav tm="0" fmla="#ppt_y-sin(pi*$)/81">
                                          <p:val>
                                            <p:fltVal val="0"/>
                                          </p:val>
                                        </p:tav>
                                        <p:tav tm="100000">
                                          <p:val>
                                            <p:fltVal val="1"/>
                                          </p:val>
                                        </p:tav>
                                      </p:tavLst>
                                    </p:anim>
                                    <p:animScale>
                                      <p:cBhvr>
                                        <p:cTn id="201" dur="26">
                                          <p:stCondLst>
                                            <p:cond delay="650"/>
                                          </p:stCondLst>
                                        </p:cTn>
                                        <p:tgtEl>
                                          <p:spTgt spid="45"/>
                                        </p:tgtEl>
                                      </p:cBhvr>
                                      <p:to x="100000" y="60000"/>
                                    </p:animScale>
                                    <p:animScale>
                                      <p:cBhvr>
                                        <p:cTn id="202" dur="166" decel="50000">
                                          <p:stCondLst>
                                            <p:cond delay="676"/>
                                          </p:stCondLst>
                                        </p:cTn>
                                        <p:tgtEl>
                                          <p:spTgt spid="45"/>
                                        </p:tgtEl>
                                      </p:cBhvr>
                                      <p:to x="100000" y="100000"/>
                                    </p:animScale>
                                    <p:animScale>
                                      <p:cBhvr>
                                        <p:cTn id="203" dur="26">
                                          <p:stCondLst>
                                            <p:cond delay="1312"/>
                                          </p:stCondLst>
                                        </p:cTn>
                                        <p:tgtEl>
                                          <p:spTgt spid="45"/>
                                        </p:tgtEl>
                                      </p:cBhvr>
                                      <p:to x="100000" y="80000"/>
                                    </p:animScale>
                                    <p:animScale>
                                      <p:cBhvr>
                                        <p:cTn id="204" dur="166" decel="50000">
                                          <p:stCondLst>
                                            <p:cond delay="1338"/>
                                          </p:stCondLst>
                                        </p:cTn>
                                        <p:tgtEl>
                                          <p:spTgt spid="45"/>
                                        </p:tgtEl>
                                      </p:cBhvr>
                                      <p:to x="100000" y="100000"/>
                                    </p:animScale>
                                    <p:animScale>
                                      <p:cBhvr>
                                        <p:cTn id="205" dur="26">
                                          <p:stCondLst>
                                            <p:cond delay="1642"/>
                                          </p:stCondLst>
                                        </p:cTn>
                                        <p:tgtEl>
                                          <p:spTgt spid="45"/>
                                        </p:tgtEl>
                                      </p:cBhvr>
                                      <p:to x="100000" y="90000"/>
                                    </p:animScale>
                                    <p:animScale>
                                      <p:cBhvr>
                                        <p:cTn id="206" dur="166" decel="50000">
                                          <p:stCondLst>
                                            <p:cond delay="1668"/>
                                          </p:stCondLst>
                                        </p:cTn>
                                        <p:tgtEl>
                                          <p:spTgt spid="45"/>
                                        </p:tgtEl>
                                      </p:cBhvr>
                                      <p:to x="100000" y="100000"/>
                                    </p:animScale>
                                    <p:animScale>
                                      <p:cBhvr>
                                        <p:cTn id="207" dur="26">
                                          <p:stCondLst>
                                            <p:cond delay="1808"/>
                                          </p:stCondLst>
                                        </p:cTn>
                                        <p:tgtEl>
                                          <p:spTgt spid="45"/>
                                        </p:tgtEl>
                                      </p:cBhvr>
                                      <p:to x="100000" y="95000"/>
                                    </p:animScale>
                                    <p:animScale>
                                      <p:cBhvr>
                                        <p:cTn id="208" dur="166" decel="50000">
                                          <p:stCondLst>
                                            <p:cond delay="1834"/>
                                          </p:stCondLst>
                                        </p:cTn>
                                        <p:tgtEl>
                                          <p:spTgt spid="45"/>
                                        </p:tgtEl>
                                      </p:cBhvr>
                                      <p:to x="100000" y="100000"/>
                                    </p:animScale>
                                  </p:childTnLst>
                                </p:cTn>
                              </p:par>
                              <p:par>
                                <p:cTn id="209" presetID="26" presetClass="entr" presetSubtype="0" fill="hold" grpId="0" nodeType="withEffect">
                                  <p:stCondLst>
                                    <p:cond delay="0"/>
                                  </p:stCondLst>
                                  <p:childTnLst>
                                    <p:set>
                                      <p:cBhvr>
                                        <p:cTn id="210" dur="1" fill="hold">
                                          <p:stCondLst>
                                            <p:cond delay="0"/>
                                          </p:stCondLst>
                                        </p:cTn>
                                        <p:tgtEl>
                                          <p:spTgt spid="46"/>
                                        </p:tgtEl>
                                        <p:attrNameLst>
                                          <p:attrName>style.visibility</p:attrName>
                                        </p:attrNameLst>
                                      </p:cBhvr>
                                      <p:to>
                                        <p:strVal val="visible"/>
                                      </p:to>
                                    </p:set>
                                    <p:animEffect transition="in" filter="wipe(down)">
                                      <p:cBhvr>
                                        <p:cTn id="211" dur="580">
                                          <p:stCondLst>
                                            <p:cond delay="0"/>
                                          </p:stCondLst>
                                        </p:cTn>
                                        <p:tgtEl>
                                          <p:spTgt spid="46"/>
                                        </p:tgtEl>
                                      </p:cBhvr>
                                    </p:animEffect>
                                    <p:anim calcmode="lin" valueType="num">
                                      <p:cBhvr>
                                        <p:cTn id="212" dur="1822" tmFilter="0,0; 0.14,0.36; 0.43,0.73; 0.71,0.91; 1.0,1.0">
                                          <p:stCondLst>
                                            <p:cond delay="0"/>
                                          </p:stCondLst>
                                        </p:cTn>
                                        <p:tgtEl>
                                          <p:spTgt spid="46"/>
                                        </p:tgtEl>
                                        <p:attrNameLst>
                                          <p:attrName>ppt_x</p:attrName>
                                        </p:attrNameLst>
                                      </p:cBhvr>
                                      <p:tavLst>
                                        <p:tav tm="0">
                                          <p:val>
                                            <p:strVal val="#ppt_x-0.25"/>
                                          </p:val>
                                        </p:tav>
                                        <p:tav tm="100000">
                                          <p:val>
                                            <p:strVal val="#ppt_x"/>
                                          </p:val>
                                        </p:tav>
                                      </p:tavLst>
                                    </p:anim>
                                    <p:anim calcmode="lin" valueType="num">
                                      <p:cBhvr>
                                        <p:cTn id="213" dur="664" tmFilter="0.0,0.0; 0.25,0.07; 0.50,0.2; 0.75,0.467; 1.0,1.0">
                                          <p:stCondLst>
                                            <p:cond delay="0"/>
                                          </p:stCondLst>
                                        </p:cTn>
                                        <p:tgtEl>
                                          <p:spTgt spid="46"/>
                                        </p:tgtEl>
                                        <p:attrNameLst>
                                          <p:attrName>ppt_y</p:attrName>
                                        </p:attrNameLst>
                                      </p:cBhvr>
                                      <p:tavLst>
                                        <p:tav tm="0" fmla="#ppt_y-sin(pi*$)/3">
                                          <p:val>
                                            <p:fltVal val="0.5"/>
                                          </p:val>
                                        </p:tav>
                                        <p:tav tm="100000">
                                          <p:val>
                                            <p:fltVal val="1"/>
                                          </p:val>
                                        </p:tav>
                                      </p:tavLst>
                                    </p:anim>
                                    <p:anim calcmode="lin" valueType="num">
                                      <p:cBhvr>
                                        <p:cTn id="214" dur="664" tmFilter="0, 0; 0.125,0.2665; 0.25,0.4; 0.375,0.465; 0.5,0.5;  0.625,0.535; 0.75,0.6; 0.875,0.7335; 1,1">
                                          <p:stCondLst>
                                            <p:cond delay="664"/>
                                          </p:stCondLst>
                                        </p:cTn>
                                        <p:tgtEl>
                                          <p:spTgt spid="46"/>
                                        </p:tgtEl>
                                        <p:attrNameLst>
                                          <p:attrName>ppt_y</p:attrName>
                                        </p:attrNameLst>
                                      </p:cBhvr>
                                      <p:tavLst>
                                        <p:tav tm="0" fmla="#ppt_y-sin(pi*$)/9">
                                          <p:val>
                                            <p:fltVal val="0"/>
                                          </p:val>
                                        </p:tav>
                                        <p:tav tm="100000">
                                          <p:val>
                                            <p:fltVal val="1"/>
                                          </p:val>
                                        </p:tav>
                                      </p:tavLst>
                                    </p:anim>
                                    <p:anim calcmode="lin" valueType="num">
                                      <p:cBhvr>
                                        <p:cTn id="215" dur="332" tmFilter="0, 0; 0.125,0.2665; 0.25,0.4; 0.375,0.465; 0.5,0.5;  0.625,0.535; 0.75,0.6; 0.875,0.7335; 1,1">
                                          <p:stCondLst>
                                            <p:cond delay="1324"/>
                                          </p:stCondLst>
                                        </p:cTn>
                                        <p:tgtEl>
                                          <p:spTgt spid="46"/>
                                        </p:tgtEl>
                                        <p:attrNameLst>
                                          <p:attrName>ppt_y</p:attrName>
                                        </p:attrNameLst>
                                      </p:cBhvr>
                                      <p:tavLst>
                                        <p:tav tm="0" fmla="#ppt_y-sin(pi*$)/27">
                                          <p:val>
                                            <p:fltVal val="0"/>
                                          </p:val>
                                        </p:tav>
                                        <p:tav tm="100000">
                                          <p:val>
                                            <p:fltVal val="1"/>
                                          </p:val>
                                        </p:tav>
                                      </p:tavLst>
                                    </p:anim>
                                    <p:anim calcmode="lin" valueType="num">
                                      <p:cBhvr>
                                        <p:cTn id="216" dur="164" tmFilter="0, 0; 0.125,0.2665; 0.25,0.4; 0.375,0.465; 0.5,0.5;  0.625,0.535; 0.75,0.6; 0.875,0.7335; 1,1">
                                          <p:stCondLst>
                                            <p:cond delay="1656"/>
                                          </p:stCondLst>
                                        </p:cTn>
                                        <p:tgtEl>
                                          <p:spTgt spid="46"/>
                                        </p:tgtEl>
                                        <p:attrNameLst>
                                          <p:attrName>ppt_y</p:attrName>
                                        </p:attrNameLst>
                                      </p:cBhvr>
                                      <p:tavLst>
                                        <p:tav tm="0" fmla="#ppt_y-sin(pi*$)/81">
                                          <p:val>
                                            <p:fltVal val="0"/>
                                          </p:val>
                                        </p:tav>
                                        <p:tav tm="100000">
                                          <p:val>
                                            <p:fltVal val="1"/>
                                          </p:val>
                                        </p:tav>
                                      </p:tavLst>
                                    </p:anim>
                                    <p:animScale>
                                      <p:cBhvr>
                                        <p:cTn id="217" dur="26">
                                          <p:stCondLst>
                                            <p:cond delay="650"/>
                                          </p:stCondLst>
                                        </p:cTn>
                                        <p:tgtEl>
                                          <p:spTgt spid="46"/>
                                        </p:tgtEl>
                                      </p:cBhvr>
                                      <p:to x="100000" y="60000"/>
                                    </p:animScale>
                                    <p:animScale>
                                      <p:cBhvr>
                                        <p:cTn id="218" dur="166" decel="50000">
                                          <p:stCondLst>
                                            <p:cond delay="676"/>
                                          </p:stCondLst>
                                        </p:cTn>
                                        <p:tgtEl>
                                          <p:spTgt spid="46"/>
                                        </p:tgtEl>
                                      </p:cBhvr>
                                      <p:to x="100000" y="100000"/>
                                    </p:animScale>
                                    <p:animScale>
                                      <p:cBhvr>
                                        <p:cTn id="219" dur="26">
                                          <p:stCondLst>
                                            <p:cond delay="1312"/>
                                          </p:stCondLst>
                                        </p:cTn>
                                        <p:tgtEl>
                                          <p:spTgt spid="46"/>
                                        </p:tgtEl>
                                      </p:cBhvr>
                                      <p:to x="100000" y="80000"/>
                                    </p:animScale>
                                    <p:animScale>
                                      <p:cBhvr>
                                        <p:cTn id="220" dur="166" decel="50000">
                                          <p:stCondLst>
                                            <p:cond delay="1338"/>
                                          </p:stCondLst>
                                        </p:cTn>
                                        <p:tgtEl>
                                          <p:spTgt spid="46"/>
                                        </p:tgtEl>
                                      </p:cBhvr>
                                      <p:to x="100000" y="100000"/>
                                    </p:animScale>
                                    <p:animScale>
                                      <p:cBhvr>
                                        <p:cTn id="221" dur="26">
                                          <p:stCondLst>
                                            <p:cond delay="1642"/>
                                          </p:stCondLst>
                                        </p:cTn>
                                        <p:tgtEl>
                                          <p:spTgt spid="46"/>
                                        </p:tgtEl>
                                      </p:cBhvr>
                                      <p:to x="100000" y="90000"/>
                                    </p:animScale>
                                    <p:animScale>
                                      <p:cBhvr>
                                        <p:cTn id="222" dur="166" decel="50000">
                                          <p:stCondLst>
                                            <p:cond delay="1668"/>
                                          </p:stCondLst>
                                        </p:cTn>
                                        <p:tgtEl>
                                          <p:spTgt spid="46"/>
                                        </p:tgtEl>
                                      </p:cBhvr>
                                      <p:to x="100000" y="100000"/>
                                    </p:animScale>
                                    <p:animScale>
                                      <p:cBhvr>
                                        <p:cTn id="223" dur="26">
                                          <p:stCondLst>
                                            <p:cond delay="1808"/>
                                          </p:stCondLst>
                                        </p:cTn>
                                        <p:tgtEl>
                                          <p:spTgt spid="46"/>
                                        </p:tgtEl>
                                      </p:cBhvr>
                                      <p:to x="100000" y="95000"/>
                                    </p:animScale>
                                    <p:animScale>
                                      <p:cBhvr>
                                        <p:cTn id="224" dur="166" decel="50000">
                                          <p:stCondLst>
                                            <p:cond delay="1834"/>
                                          </p:stCondLst>
                                        </p:cTn>
                                        <p:tgtEl>
                                          <p:spTgt spid="46"/>
                                        </p:tgtEl>
                                      </p:cBhvr>
                                      <p:to x="100000" y="100000"/>
                                    </p:animScale>
                                  </p:childTnLst>
                                </p:cTn>
                              </p:par>
                              <p:par>
                                <p:cTn id="225" presetID="26" presetClass="entr" presetSubtype="0" fill="hold" grpId="0" nodeType="withEffect">
                                  <p:stCondLst>
                                    <p:cond delay="0"/>
                                  </p:stCondLst>
                                  <p:childTnLst>
                                    <p:set>
                                      <p:cBhvr>
                                        <p:cTn id="226" dur="1" fill="hold">
                                          <p:stCondLst>
                                            <p:cond delay="0"/>
                                          </p:stCondLst>
                                        </p:cTn>
                                        <p:tgtEl>
                                          <p:spTgt spid="47"/>
                                        </p:tgtEl>
                                        <p:attrNameLst>
                                          <p:attrName>style.visibility</p:attrName>
                                        </p:attrNameLst>
                                      </p:cBhvr>
                                      <p:to>
                                        <p:strVal val="visible"/>
                                      </p:to>
                                    </p:set>
                                    <p:animEffect transition="in" filter="wipe(down)">
                                      <p:cBhvr>
                                        <p:cTn id="227" dur="580">
                                          <p:stCondLst>
                                            <p:cond delay="0"/>
                                          </p:stCondLst>
                                        </p:cTn>
                                        <p:tgtEl>
                                          <p:spTgt spid="47"/>
                                        </p:tgtEl>
                                      </p:cBhvr>
                                    </p:animEffect>
                                    <p:anim calcmode="lin" valueType="num">
                                      <p:cBhvr>
                                        <p:cTn id="228" dur="1822" tmFilter="0,0; 0.14,0.36; 0.43,0.73; 0.71,0.91; 1.0,1.0">
                                          <p:stCondLst>
                                            <p:cond delay="0"/>
                                          </p:stCondLst>
                                        </p:cTn>
                                        <p:tgtEl>
                                          <p:spTgt spid="47"/>
                                        </p:tgtEl>
                                        <p:attrNameLst>
                                          <p:attrName>ppt_x</p:attrName>
                                        </p:attrNameLst>
                                      </p:cBhvr>
                                      <p:tavLst>
                                        <p:tav tm="0">
                                          <p:val>
                                            <p:strVal val="#ppt_x-0.25"/>
                                          </p:val>
                                        </p:tav>
                                        <p:tav tm="100000">
                                          <p:val>
                                            <p:strVal val="#ppt_x"/>
                                          </p:val>
                                        </p:tav>
                                      </p:tavLst>
                                    </p:anim>
                                    <p:anim calcmode="lin" valueType="num">
                                      <p:cBhvr>
                                        <p:cTn id="229" dur="664" tmFilter="0.0,0.0; 0.25,0.07; 0.50,0.2; 0.75,0.467; 1.0,1.0">
                                          <p:stCondLst>
                                            <p:cond delay="0"/>
                                          </p:stCondLst>
                                        </p:cTn>
                                        <p:tgtEl>
                                          <p:spTgt spid="47"/>
                                        </p:tgtEl>
                                        <p:attrNameLst>
                                          <p:attrName>ppt_y</p:attrName>
                                        </p:attrNameLst>
                                      </p:cBhvr>
                                      <p:tavLst>
                                        <p:tav tm="0" fmla="#ppt_y-sin(pi*$)/3">
                                          <p:val>
                                            <p:fltVal val="0.5"/>
                                          </p:val>
                                        </p:tav>
                                        <p:tav tm="100000">
                                          <p:val>
                                            <p:fltVal val="1"/>
                                          </p:val>
                                        </p:tav>
                                      </p:tavLst>
                                    </p:anim>
                                    <p:anim calcmode="lin" valueType="num">
                                      <p:cBhvr>
                                        <p:cTn id="230" dur="664" tmFilter="0, 0; 0.125,0.2665; 0.25,0.4; 0.375,0.465; 0.5,0.5;  0.625,0.535; 0.75,0.6; 0.875,0.7335; 1,1">
                                          <p:stCondLst>
                                            <p:cond delay="664"/>
                                          </p:stCondLst>
                                        </p:cTn>
                                        <p:tgtEl>
                                          <p:spTgt spid="47"/>
                                        </p:tgtEl>
                                        <p:attrNameLst>
                                          <p:attrName>ppt_y</p:attrName>
                                        </p:attrNameLst>
                                      </p:cBhvr>
                                      <p:tavLst>
                                        <p:tav tm="0" fmla="#ppt_y-sin(pi*$)/9">
                                          <p:val>
                                            <p:fltVal val="0"/>
                                          </p:val>
                                        </p:tav>
                                        <p:tav tm="100000">
                                          <p:val>
                                            <p:fltVal val="1"/>
                                          </p:val>
                                        </p:tav>
                                      </p:tavLst>
                                    </p:anim>
                                    <p:anim calcmode="lin" valueType="num">
                                      <p:cBhvr>
                                        <p:cTn id="231" dur="332" tmFilter="0, 0; 0.125,0.2665; 0.25,0.4; 0.375,0.465; 0.5,0.5;  0.625,0.535; 0.75,0.6; 0.875,0.7335; 1,1">
                                          <p:stCondLst>
                                            <p:cond delay="1324"/>
                                          </p:stCondLst>
                                        </p:cTn>
                                        <p:tgtEl>
                                          <p:spTgt spid="47"/>
                                        </p:tgtEl>
                                        <p:attrNameLst>
                                          <p:attrName>ppt_y</p:attrName>
                                        </p:attrNameLst>
                                      </p:cBhvr>
                                      <p:tavLst>
                                        <p:tav tm="0" fmla="#ppt_y-sin(pi*$)/27">
                                          <p:val>
                                            <p:fltVal val="0"/>
                                          </p:val>
                                        </p:tav>
                                        <p:tav tm="100000">
                                          <p:val>
                                            <p:fltVal val="1"/>
                                          </p:val>
                                        </p:tav>
                                      </p:tavLst>
                                    </p:anim>
                                    <p:anim calcmode="lin" valueType="num">
                                      <p:cBhvr>
                                        <p:cTn id="232" dur="164" tmFilter="0, 0; 0.125,0.2665; 0.25,0.4; 0.375,0.465; 0.5,0.5;  0.625,0.535; 0.75,0.6; 0.875,0.7335; 1,1">
                                          <p:stCondLst>
                                            <p:cond delay="1656"/>
                                          </p:stCondLst>
                                        </p:cTn>
                                        <p:tgtEl>
                                          <p:spTgt spid="47"/>
                                        </p:tgtEl>
                                        <p:attrNameLst>
                                          <p:attrName>ppt_y</p:attrName>
                                        </p:attrNameLst>
                                      </p:cBhvr>
                                      <p:tavLst>
                                        <p:tav tm="0" fmla="#ppt_y-sin(pi*$)/81">
                                          <p:val>
                                            <p:fltVal val="0"/>
                                          </p:val>
                                        </p:tav>
                                        <p:tav tm="100000">
                                          <p:val>
                                            <p:fltVal val="1"/>
                                          </p:val>
                                        </p:tav>
                                      </p:tavLst>
                                    </p:anim>
                                    <p:animScale>
                                      <p:cBhvr>
                                        <p:cTn id="233" dur="26">
                                          <p:stCondLst>
                                            <p:cond delay="650"/>
                                          </p:stCondLst>
                                        </p:cTn>
                                        <p:tgtEl>
                                          <p:spTgt spid="47"/>
                                        </p:tgtEl>
                                      </p:cBhvr>
                                      <p:to x="100000" y="60000"/>
                                    </p:animScale>
                                    <p:animScale>
                                      <p:cBhvr>
                                        <p:cTn id="234" dur="166" decel="50000">
                                          <p:stCondLst>
                                            <p:cond delay="676"/>
                                          </p:stCondLst>
                                        </p:cTn>
                                        <p:tgtEl>
                                          <p:spTgt spid="47"/>
                                        </p:tgtEl>
                                      </p:cBhvr>
                                      <p:to x="100000" y="100000"/>
                                    </p:animScale>
                                    <p:animScale>
                                      <p:cBhvr>
                                        <p:cTn id="235" dur="26">
                                          <p:stCondLst>
                                            <p:cond delay="1312"/>
                                          </p:stCondLst>
                                        </p:cTn>
                                        <p:tgtEl>
                                          <p:spTgt spid="47"/>
                                        </p:tgtEl>
                                      </p:cBhvr>
                                      <p:to x="100000" y="80000"/>
                                    </p:animScale>
                                    <p:animScale>
                                      <p:cBhvr>
                                        <p:cTn id="236" dur="166" decel="50000">
                                          <p:stCondLst>
                                            <p:cond delay="1338"/>
                                          </p:stCondLst>
                                        </p:cTn>
                                        <p:tgtEl>
                                          <p:spTgt spid="47"/>
                                        </p:tgtEl>
                                      </p:cBhvr>
                                      <p:to x="100000" y="100000"/>
                                    </p:animScale>
                                    <p:animScale>
                                      <p:cBhvr>
                                        <p:cTn id="237" dur="26">
                                          <p:stCondLst>
                                            <p:cond delay="1642"/>
                                          </p:stCondLst>
                                        </p:cTn>
                                        <p:tgtEl>
                                          <p:spTgt spid="47"/>
                                        </p:tgtEl>
                                      </p:cBhvr>
                                      <p:to x="100000" y="90000"/>
                                    </p:animScale>
                                    <p:animScale>
                                      <p:cBhvr>
                                        <p:cTn id="238" dur="166" decel="50000">
                                          <p:stCondLst>
                                            <p:cond delay="1668"/>
                                          </p:stCondLst>
                                        </p:cTn>
                                        <p:tgtEl>
                                          <p:spTgt spid="47"/>
                                        </p:tgtEl>
                                      </p:cBhvr>
                                      <p:to x="100000" y="100000"/>
                                    </p:animScale>
                                    <p:animScale>
                                      <p:cBhvr>
                                        <p:cTn id="239" dur="26">
                                          <p:stCondLst>
                                            <p:cond delay="1808"/>
                                          </p:stCondLst>
                                        </p:cTn>
                                        <p:tgtEl>
                                          <p:spTgt spid="47"/>
                                        </p:tgtEl>
                                      </p:cBhvr>
                                      <p:to x="100000" y="95000"/>
                                    </p:animScale>
                                    <p:animScale>
                                      <p:cBhvr>
                                        <p:cTn id="240" dur="166" decel="50000">
                                          <p:stCondLst>
                                            <p:cond delay="1834"/>
                                          </p:stCondLst>
                                        </p:cTn>
                                        <p:tgtEl>
                                          <p:spTgt spid="47"/>
                                        </p:tgtEl>
                                      </p:cBhvr>
                                      <p:to x="100000" y="100000"/>
                                    </p:animScale>
                                  </p:childTnLst>
                                </p:cTn>
                              </p:par>
                              <p:par>
                                <p:cTn id="241" presetID="26" presetClass="entr" presetSubtype="0" fill="hold" grpId="0" nodeType="withEffect">
                                  <p:stCondLst>
                                    <p:cond delay="0"/>
                                  </p:stCondLst>
                                  <p:childTnLst>
                                    <p:set>
                                      <p:cBhvr>
                                        <p:cTn id="242" dur="1" fill="hold">
                                          <p:stCondLst>
                                            <p:cond delay="0"/>
                                          </p:stCondLst>
                                        </p:cTn>
                                        <p:tgtEl>
                                          <p:spTgt spid="48"/>
                                        </p:tgtEl>
                                        <p:attrNameLst>
                                          <p:attrName>style.visibility</p:attrName>
                                        </p:attrNameLst>
                                      </p:cBhvr>
                                      <p:to>
                                        <p:strVal val="visible"/>
                                      </p:to>
                                    </p:set>
                                    <p:animEffect transition="in" filter="wipe(down)">
                                      <p:cBhvr>
                                        <p:cTn id="243" dur="580">
                                          <p:stCondLst>
                                            <p:cond delay="0"/>
                                          </p:stCondLst>
                                        </p:cTn>
                                        <p:tgtEl>
                                          <p:spTgt spid="48"/>
                                        </p:tgtEl>
                                      </p:cBhvr>
                                    </p:animEffect>
                                    <p:anim calcmode="lin" valueType="num">
                                      <p:cBhvr>
                                        <p:cTn id="244" dur="1822" tmFilter="0,0; 0.14,0.36; 0.43,0.73; 0.71,0.91; 1.0,1.0">
                                          <p:stCondLst>
                                            <p:cond delay="0"/>
                                          </p:stCondLst>
                                        </p:cTn>
                                        <p:tgtEl>
                                          <p:spTgt spid="48"/>
                                        </p:tgtEl>
                                        <p:attrNameLst>
                                          <p:attrName>ppt_x</p:attrName>
                                        </p:attrNameLst>
                                      </p:cBhvr>
                                      <p:tavLst>
                                        <p:tav tm="0">
                                          <p:val>
                                            <p:strVal val="#ppt_x-0.25"/>
                                          </p:val>
                                        </p:tav>
                                        <p:tav tm="100000">
                                          <p:val>
                                            <p:strVal val="#ppt_x"/>
                                          </p:val>
                                        </p:tav>
                                      </p:tavLst>
                                    </p:anim>
                                    <p:anim calcmode="lin" valueType="num">
                                      <p:cBhvr>
                                        <p:cTn id="245" dur="664" tmFilter="0.0,0.0; 0.25,0.07; 0.50,0.2; 0.75,0.467; 1.0,1.0">
                                          <p:stCondLst>
                                            <p:cond delay="0"/>
                                          </p:stCondLst>
                                        </p:cTn>
                                        <p:tgtEl>
                                          <p:spTgt spid="48"/>
                                        </p:tgtEl>
                                        <p:attrNameLst>
                                          <p:attrName>ppt_y</p:attrName>
                                        </p:attrNameLst>
                                      </p:cBhvr>
                                      <p:tavLst>
                                        <p:tav tm="0" fmla="#ppt_y-sin(pi*$)/3">
                                          <p:val>
                                            <p:fltVal val="0.5"/>
                                          </p:val>
                                        </p:tav>
                                        <p:tav tm="100000">
                                          <p:val>
                                            <p:fltVal val="1"/>
                                          </p:val>
                                        </p:tav>
                                      </p:tavLst>
                                    </p:anim>
                                    <p:anim calcmode="lin" valueType="num">
                                      <p:cBhvr>
                                        <p:cTn id="246" dur="664" tmFilter="0, 0; 0.125,0.2665; 0.25,0.4; 0.375,0.465; 0.5,0.5;  0.625,0.535; 0.75,0.6; 0.875,0.7335; 1,1">
                                          <p:stCondLst>
                                            <p:cond delay="664"/>
                                          </p:stCondLst>
                                        </p:cTn>
                                        <p:tgtEl>
                                          <p:spTgt spid="48"/>
                                        </p:tgtEl>
                                        <p:attrNameLst>
                                          <p:attrName>ppt_y</p:attrName>
                                        </p:attrNameLst>
                                      </p:cBhvr>
                                      <p:tavLst>
                                        <p:tav tm="0" fmla="#ppt_y-sin(pi*$)/9">
                                          <p:val>
                                            <p:fltVal val="0"/>
                                          </p:val>
                                        </p:tav>
                                        <p:tav tm="100000">
                                          <p:val>
                                            <p:fltVal val="1"/>
                                          </p:val>
                                        </p:tav>
                                      </p:tavLst>
                                    </p:anim>
                                    <p:anim calcmode="lin" valueType="num">
                                      <p:cBhvr>
                                        <p:cTn id="247" dur="332" tmFilter="0, 0; 0.125,0.2665; 0.25,0.4; 0.375,0.465; 0.5,0.5;  0.625,0.535; 0.75,0.6; 0.875,0.7335; 1,1">
                                          <p:stCondLst>
                                            <p:cond delay="1324"/>
                                          </p:stCondLst>
                                        </p:cTn>
                                        <p:tgtEl>
                                          <p:spTgt spid="48"/>
                                        </p:tgtEl>
                                        <p:attrNameLst>
                                          <p:attrName>ppt_y</p:attrName>
                                        </p:attrNameLst>
                                      </p:cBhvr>
                                      <p:tavLst>
                                        <p:tav tm="0" fmla="#ppt_y-sin(pi*$)/27">
                                          <p:val>
                                            <p:fltVal val="0"/>
                                          </p:val>
                                        </p:tav>
                                        <p:tav tm="100000">
                                          <p:val>
                                            <p:fltVal val="1"/>
                                          </p:val>
                                        </p:tav>
                                      </p:tavLst>
                                    </p:anim>
                                    <p:anim calcmode="lin" valueType="num">
                                      <p:cBhvr>
                                        <p:cTn id="248" dur="164" tmFilter="0, 0; 0.125,0.2665; 0.25,0.4; 0.375,0.465; 0.5,0.5;  0.625,0.535; 0.75,0.6; 0.875,0.7335; 1,1">
                                          <p:stCondLst>
                                            <p:cond delay="1656"/>
                                          </p:stCondLst>
                                        </p:cTn>
                                        <p:tgtEl>
                                          <p:spTgt spid="48"/>
                                        </p:tgtEl>
                                        <p:attrNameLst>
                                          <p:attrName>ppt_y</p:attrName>
                                        </p:attrNameLst>
                                      </p:cBhvr>
                                      <p:tavLst>
                                        <p:tav tm="0" fmla="#ppt_y-sin(pi*$)/81">
                                          <p:val>
                                            <p:fltVal val="0"/>
                                          </p:val>
                                        </p:tav>
                                        <p:tav tm="100000">
                                          <p:val>
                                            <p:fltVal val="1"/>
                                          </p:val>
                                        </p:tav>
                                      </p:tavLst>
                                    </p:anim>
                                    <p:animScale>
                                      <p:cBhvr>
                                        <p:cTn id="249" dur="26">
                                          <p:stCondLst>
                                            <p:cond delay="650"/>
                                          </p:stCondLst>
                                        </p:cTn>
                                        <p:tgtEl>
                                          <p:spTgt spid="48"/>
                                        </p:tgtEl>
                                      </p:cBhvr>
                                      <p:to x="100000" y="60000"/>
                                    </p:animScale>
                                    <p:animScale>
                                      <p:cBhvr>
                                        <p:cTn id="250" dur="166" decel="50000">
                                          <p:stCondLst>
                                            <p:cond delay="676"/>
                                          </p:stCondLst>
                                        </p:cTn>
                                        <p:tgtEl>
                                          <p:spTgt spid="48"/>
                                        </p:tgtEl>
                                      </p:cBhvr>
                                      <p:to x="100000" y="100000"/>
                                    </p:animScale>
                                    <p:animScale>
                                      <p:cBhvr>
                                        <p:cTn id="251" dur="26">
                                          <p:stCondLst>
                                            <p:cond delay="1312"/>
                                          </p:stCondLst>
                                        </p:cTn>
                                        <p:tgtEl>
                                          <p:spTgt spid="48"/>
                                        </p:tgtEl>
                                      </p:cBhvr>
                                      <p:to x="100000" y="80000"/>
                                    </p:animScale>
                                    <p:animScale>
                                      <p:cBhvr>
                                        <p:cTn id="252" dur="166" decel="50000">
                                          <p:stCondLst>
                                            <p:cond delay="1338"/>
                                          </p:stCondLst>
                                        </p:cTn>
                                        <p:tgtEl>
                                          <p:spTgt spid="48"/>
                                        </p:tgtEl>
                                      </p:cBhvr>
                                      <p:to x="100000" y="100000"/>
                                    </p:animScale>
                                    <p:animScale>
                                      <p:cBhvr>
                                        <p:cTn id="253" dur="26">
                                          <p:stCondLst>
                                            <p:cond delay="1642"/>
                                          </p:stCondLst>
                                        </p:cTn>
                                        <p:tgtEl>
                                          <p:spTgt spid="48"/>
                                        </p:tgtEl>
                                      </p:cBhvr>
                                      <p:to x="100000" y="90000"/>
                                    </p:animScale>
                                    <p:animScale>
                                      <p:cBhvr>
                                        <p:cTn id="254" dur="166" decel="50000">
                                          <p:stCondLst>
                                            <p:cond delay="1668"/>
                                          </p:stCondLst>
                                        </p:cTn>
                                        <p:tgtEl>
                                          <p:spTgt spid="48"/>
                                        </p:tgtEl>
                                      </p:cBhvr>
                                      <p:to x="100000" y="100000"/>
                                    </p:animScale>
                                    <p:animScale>
                                      <p:cBhvr>
                                        <p:cTn id="255" dur="26">
                                          <p:stCondLst>
                                            <p:cond delay="1808"/>
                                          </p:stCondLst>
                                        </p:cTn>
                                        <p:tgtEl>
                                          <p:spTgt spid="48"/>
                                        </p:tgtEl>
                                      </p:cBhvr>
                                      <p:to x="100000" y="95000"/>
                                    </p:animScale>
                                    <p:animScale>
                                      <p:cBhvr>
                                        <p:cTn id="256" dur="166" decel="50000">
                                          <p:stCondLst>
                                            <p:cond delay="1834"/>
                                          </p:stCondLst>
                                        </p:cTn>
                                        <p:tgtEl>
                                          <p:spTgt spid="48"/>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62" grpId="0" animBg="1"/>
      <p:bldP spid="13" grpId="0" animBg="1"/>
      <p:bldP spid="168" grpId="0"/>
      <p:bldP spid="171" grpId="0"/>
      <p:bldP spid="177" grpId="0"/>
      <p:bldP spid="38" grpId="0" animBg="1"/>
      <p:bldP spid="39" grpId="0" animBg="1"/>
      <p:bldP spid="40" grpId="0"/>
      <p:bldP spid="45" grpId="0" animBg="1"/>
      <p:bldP spid="46" grpId="0"/>
      <p:bldP spid="47" grpId="0" animBg="1"/>
      <p:bldP spid="4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19"/>
          <p:cNvSpPr/>
          <p:nvPr/>
        </p:nvSpPr>
        <p:spPr>
          <a:xfrm>
            <a:off x="3491880" y="3968"/>
            <a:ext cx="5652120"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grpSp>
        <p:nvGrpSpPr>
          <p:cNvPr id="32" name="Group 31"/>
          <p:cNvGrpSpPr/>
          <p:nvPr/>
        </p:nvGrpSpPr>
        <p:grpSpPr>
          <a:xfrm>
            <a:off x="3701125" y="1073484"/>
            <a:ext cx="4616135" cy="572464"/>
            <a:chOff x="9145586" y="7595257"/>
            <a:chExt cx="14301386" cy="1526770"/>
          </a:xfrm>
        </p:grpSpPr>
        <p:sp>
          <p:nvSpPr>
            <p:cNvPr id="33" name="Rectangle 32"/>
            <p:cNvSpPr/>
            <p:nvPr/>
          </p:nvSpPr>
          <p:spPr>
            <a:xfrm>
              <a:off x="9755183" y="7595257"/>
              <a:ext cx="13691789" cy="1526770"/>
            </a:xfrm>
            <a:prstGeom prst="rect">
              <a:avLst/>
            </a:prstGeom>
          </p:spPr>
          <p:txBody>
            <a:bodyPr wrap="square">
              <a:spAutoFit/>
            </a:bodyPr>
            <a:lstStyle/>
            <a:p>
              <a:pPr marL="21427" indent="-21427" algn="just" defTabSz="816316">
                <a:lnSpc>
                  <a:spcPct val="130000"/>
                </a:lnSpc>
              </a:pPr>
              <a:r>
                <a:rPr lang="nl-NL" altLang="en-US" sz="2400" b="1" i="1" dirty="0">
                  <a:solidFill>
                    <a:prstClr val="black"/>
                  </a:solidFill>
                  <a:latin typeface="Times New Roman" panose="02020603050405020304" pitchFamily="18" charset="0"/>
                  <a:cs typeface="Times New Roman" panose="02020603050405020304" pitchFamily="18" charset="0"/>
                </a:rPr>
                <a:t>Quê</a:t>
              </a:r>
              <a:r>
                <a:rPr lang="nl-NL" altLang="en-US" sz="2400" i="1" dirty="0">
                  <a:solidFill>
                    <a:prstClr val="black"/>
                  </a:solidFill>
                  <a:latin typeface="Times New Roman" panose="02020603050405020304" pitchFamily="18" charset="0"/>
                  <a:cs typeface="Times New Roman" panose="02020603050405020304" pitchFamily="18" charset="0"/>
                </a:rPr>
                <a:t> </a:t>
              </a:r>
              <a:r>
                <a:rPr lang="en-US" altLang="en-US" sz="2400" i="1" dirty="0" smtClean="0">
                  <a:solidFill>
                    <a:prstClr val="black"/>
                  </a:solidFill>
                  <a:latin typeface="Times New Roman" panose="02020603050405020304" pitchFamily="18" charset="0"/>
                  <a:cs typeface="Times New Roman" panose="02020603050405020304" pitchFamily="18" charset="0"/>
                </a:rPr>
                <a:t>: </a:t>
              </a:r>
              <a:r>
                <a:rPr lang="vi-VN" altLang="en-US" sz="2400" i="1" dirty="0" smtClean="0">
                  <a:solidFill>
                    <a:prstClr val="black"/>
                  </a:solidFill>
                  <a:latin typeface="Times New Roman" panose="02020603050405020304" pitchFamily="18" charset="0"/>
                  <a:cs typeface="Times New Roman" panose="02020603050405020304" pitchFamily="18" charset="0"/>
                </a:rPr>
                <a:t>Hà Nội</a:t>
              </a:r>
              <a:endParaRPr lang="vi-VN" sz="2400" i="1" dirty="0">
                <a:solidFill>
                  <a:prstClr val="black"/>
                </a:solidFill>
                <a:latin typeface="Times New Roman" panose="02020603050405020304" pitchFamily="18" charset="0"/>
                <a:cs typeface="Times New Roman" panose="02020603050405020304" pitchFamily="18" charset="0"/>
              </a:endParaRPr>
            </a:p>
          </p:txBody>
        </p:sp>
        <p:sp>
          <p:nvSpPr>
            <p:cNvPr id="34" name="Oval 33"/>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35" name="Group 34"/>
          <p:cNvGrpSpPr/>
          <p:nvPr/>
        </p:nvGrpSpPr>
        <p:grpSpPr>
          <a:xfrm>
            <a:off x="3716367" y="424228"/>
            <a:ext cx="5320130" cy="461665"/>
            <a:chOff x="9145586" y="9472945"/>
            <a:chExt cx="14820611" cy="1231272"/>
          </a:xfrm>
        </p:grpSpPr>
        <p:sp>
          <p:nvSpPr>
            <p:cNvPr id="36" name="TextBox 35"/>
            <p:cNvSpPr txBox="1"/>
            <p:nvPr/>
          </p:nvSpPr>
          <p:spPr>
            <a:xfrm>
              <a:off x="9755183" y="9472945"/>
              <a:ext cx="14211014" cy="1231272"/>
            </a:xfrm>
            <a:prstGeom prst="rect">
              <a:avLst/>
            </a:prstGeom>
            <a:noFill/>
          </p:spPr>
          <p:txBody>
            <a:bodyPr wrap="square" rtlCol="0">
              <a:spAutoFit/>
            </a:bodyPr>
            <a:lstStyle/>
            <a:p>
              <a:pPr algn="just" defTabSz="685800"/>
              <a:r>
                <a:rPr lang="en-US" sz="2400" b="1" i="1" dirty="0" err="1">
                  <a:solidFill>
                    <a:prstClr val="black"/>
                  </a:solidFill>
                  <a:latin typeface="Times New Roman" panose="02020603050405020304" pitchFamily="18" charset="0"/>
                  <a:cs typeface="Times New Roman" panose="02020603050405020304" pitchFamily="18" charset="0"/>
                </a:rPr>
                <a:t>Tên</a:t>
              </a:r>
              <a:r>
                <a:rPr lang="en-US" sz="2400" b="1" i="1" dirty="0">
                  <a:solidFill>
                    <a:prstClr val="black"/>
                  </a:solidFill>
                  <a:latin typeface="Times New Roman" panose="02020603050405020304" pitchFamily="18" charset="0"/>
                  <a:cs typeface="Times New Roman" panose="02020603050405020304" pitchFamily="18" charset="0"/>
                </a:rPr>
                <a:t> </a:t>
              </a:r>
              <a:r>
                <a:rPr lang="en-US" sz="2400" b="1" i="1" dirty="0" err="1" smtClean="0">
                  <a:solidFill>
                    <a:prstClr val="black"/>
                  </a:solidFill>
                  <a:latin typeface="Times New Roman" panose="02020603050405020304" pitchFamily="18" charset="0"/>
                  <a:cs typeface="Times New Roman" panose="02020603050405020304" pitchFamily="18" charset="0"/>
                </a:rPr>
                <a:t>thật</a:t>
              </a:r>
              <a:r>
                <a:rPr lang="en-US" sz="2400" b="1" i="1" dirty="0" smtClean="0">
                  <a:solidFill>
                    <a:prstClr val="black"/>
                  </a:solidFill>
                  <a:latin typeface="Times New Roman" panose="02020603050405020304" pitchFamily="18" charset="0"/>
                  <a:cs typeface="Times New Roman" panose="02020603050405020304" pitchFamily="18" charset="0"/>
                </a:rPr>
                <a:t>: </a:t>
              </a:r>
              <a:r>
                <a:rPr lang="vi-VN" sz="2400" dirty="0" smtClean="0">
                  <a:latin typeface="Times New Roman" panose="02020603050405020304" pitchFamily="18" charset="0"/>
                  <a:cs typeface="Times New Roman" panose="02020603050405020304" pitchFamily="18" charset="0"/>
                </a:rPr>
                <a:t>Nguyễn Quang Thiều (1957)</a:t>
              </a:r>
              <a:endParaRPr lang="en-US" sz="2400" i="1" dirty="0">
                <a:solidFill>
                  <a:prstClr val="black"/>
                </a:solidFill>
                <a:latin typeface="Times New Roman" panose="02020603050405020304" pitchFamily="18" charset="0"/>
                <a:cs typeface="Times New Roman" panose="02020603050405020304" pitchFamily="18" charset="0"/>
              </a:endParaRPr>
            </a:p>
          </p:txBody>
        </p:sp>
        <p:sp>
          <p:nvSpPr>
            <p:cNvPr id="37" name="Oval 36"/>
            <p:cNvSpPr/>
            <p:nvPr/>
          </p:nvSpPr>
          <p:spPr>
            <a:xfrm>
              <a:off x="9145586" y="9771760"/>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400" i="1">
                <a:solidFill>
                  <a:prstClr val="black"/>
                </a:solidFill>
              </a:endParaRPr>
            </a:p>
          </p:txBody>
        </p:sp>
      </p:grpSp>
      <p:grpSp>
        <p:nvGrpSpPr>
          <p:cNvPr id="29" name="Group 28"/>
          <p:cNvGrpSpPr/>
          <p:nvPr/>
        </p:nvGrpSpPr>
        <p:grpSpPr>
          <a:xfrm>
            <a:off x="3716920" y="1635646"/>
            <a:ext cx="5103551" cy="830997"/>
            <a:chOff x="9145586" y="7595254"/>
            <a:chExt cx="15811464" cy="2216281"/>
          </a:xfrm>
        </p:grpSpPr>
        <p:sp>
          <p:nvSpPr>
            <p:cNvPr id="30" name="Rectangle 29"/>
            <p:cNvSpPr/>
            <p:nvPr/>
          </p:nvSpPr>
          <p:spPr>
            <a:xfrm>
              <a:off x="9755183" y="7595254"/>
              <a:ext cx="15201867" cy="2216281"/>
            </a:xfrm>
            <a:prstGeom prst="rect">
              <a:avLst/>
            </a:prstGeom>
          </p:spPr>
          <p:txBody>
            <a:bodyPr wrap="square">
              <a:spAutoFit/>
            </a:bodyPr>
            <a:lstStyle/>
            <a:p>
              <a:pPr algn="just"/>
              <a:r>
                <a:rPr lang="vi-VN" sz="2400" dirty="0" smtClean="0">
                  <a:latin typeface="+mj-lt"/>
                </a:rPr>
                <a:t>PCST: chân thực, gần gũi với cuộc sống.</a:t>
              </a:r>
              <a:endParaRPr lang="en-US" sz="2400" dirty="0">
                <a:latin typeface="+mj-lt"/>
              </a:endParaRPr>
            </a:p>
          </p:txBody>
        </p:sp>
        <p:sp>
          <p:nvSpPr>
            <p:cNvPr id="31" name="Oval 30"/>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0" name="Group 39"/>
          <p:cNvGrpSpPr/>
          <p:nvPr/>
        </p:nvGrpSpPr>
        <p:grpSpPr>
          <a:xfrm>
            <a:off x="3696530" y="2547390"/>
            <a:ext cx="5123941" cy="830997"/>
            <a:chOff x="9145586" y="7595254"/>
            <a:chExt cx="15874635" cy="2216281"/>
          </a:xfrm>
        </p:grpSpPr>
        <p:sp>
          <p:nvSpPr>
            <p:cNvPr id="41" name="Rectangle 40"/>
            <p:cNvSpPr/>
            <p:nvPr/>
          </p:nvSpPr>
          <p:spPr>
            <a:xfrm>
              <a:off x="9755180" y="7595254"/>
              <a:ext cx="15265041" cy="2216281"/>
            </a:xfrm>
            <a:prstGeom prst="rect">
              <a:avLst/>
            </a:prstGeom>
          </p:spPr>
          <p:txBody>
            <a:bodyPr wrap="square">
              <a:spAutoFit/>
            </a:bodyPr>
            <a:lstStyle/>
            <a:p>
              <a:pPr algn="just"/>
              <a:r>
                <a:rPr lang="vi-VN" sz="2400" dirty="0" smtClean="0">
                  <a:latin typeface="Times New Roman" panose="02020603050405020304" pitchFamily="18" charset="0"/>
                  <a:cs typeface="Times New Roman" panose="02020603050405020304" pitchFamily="18" charset="0"/>
                </a:rPr>
                <a:t>Sáng tác tiêu biểu:  </a:t>
              </a:r>
              <a:r>
                <a:rPr lang="vi-VN" sz="2400" i="1" dirty="0" smtClean="0">
                  <a:latin typeface="Times New Roman" panose="02020603050405020304" pitchFamily="18" charset="0"/>
                  <a:cs typeface="Times New Roman" panose="02020603050405020304" pitchFamily="18" charset="0"/>
                </a:rPr>
                <a:t>Bí mật hồ cá thần; Con quỷ gỗ; Ngọn núi bà già mù...</a:t>
              </a:r>
              <a:endParaRPr lang="en-US" sz="2400" dirty="0">
                <a:latin typeface="Times New Roman" panose="02020603050405020304" pitchFamily="18" charset="0"/>
                <a:cs typeface="Times New Roman" panose="02020603050405020304" pitchFamily="18" charset="0"/>
              </a:endParaRPr>
            </a:p>
          </p:txBody>
        </p:sp>
        <p:sp>
          <p:nvSpPr>
            <p:cNvPr id="42" name="Oval 41"/>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grpSp>
        <p:nvGrpSpPr>
          <p:cNvPr id="43" name="Group 42"/>
          <p:cNvGrpSpPr/>
          <p:nvPr/>
        </p:nvGrpSpPr>
        <p:grpSpPr>
          <a:xfrm>
            <a:off x="3716366" y="3531661"/>
            <a:ext cx="5104105" cy="1200329"/>
            <a:chOff x="9145586" y="7595254"/>
            <a:chExt cx="14301386" cy="3201296"/>
          </a:xfrm>
        </p:grpSpPr>
        <p:sp>
          <p:nvSpPr>
            <p:cNvPr id="44" name="Rectangle 43"/>
            <p:cNvSpPr/>
            <p:nvPr/>
          </p:nvSpPr>
          <p:spPr>
            <a:xfrm>
              <a:off x="9755184" y="7595254"/>
              <a:ext cx="13691788" cy="3201296"/>
            </a:xfrm>
            <a:prstGeom prst="rect">
              <a:avLst/>
            </a:prstGeom>
          </p:spPr>
          <p:txBody>
            <a:bodyPr wrap="square">
              <a:spAutoFit/>
            </a:bodyPr>
            <a:lstStyle/>
            <a:p>
              <a:pPr algn="just"/>
              <a:r>
                <a:rPr lang="en-US" sz="2400" dirty="0" err="1">
                  <a:latin typeface="Times New Roman" panose="02020603050405020304" pitchFamily="18" charset="0"/>
                  <a:cs typeface="Times New Roman" panose="02020603050405020304" pitchFamily="18" charset="0"/>
                </a:rPr>
                <a:t>Ông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từng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được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trao</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tặng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hơn</a:t>
              </a:r>
              <a:r>
                <a:rPr lang="en-US" sz="2400" dirty="0">
                  <a:latin typeface="Times New Roman" panose="02020603050405020304" pitchFamily="18" charset="0"/>
                  <a:cs typeface="Times New Roman" panose="02020603050405020304" pitchFamily="18" charset="0"/>
                </a:rPr>
                <a:t> 20 </a:t>
              </a:r>
              <a:r>
                <a:rPr lang="en-US" sz="2400" dirty="0" err="1">
                  <a:latin typeface="Times New Roman" panose="02020603050405020304" pitchFamily="18" charset="0"/>
                  <a:cs typeface="Times New Roman" panose="02020603050405020304" pitchFamily="18" charset="0"/>
                </a:rPr>
                <a:t>giải</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thưởng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văn</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học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trong</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nước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và</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quốc</a:t>
              </a:r>
              <a:r>
                <a:rPr lang="en-US" sz="2400" dirty="0">
                  <a:latin typeface="Times New Roman" panose="02020603050405020304" pitchFamily="18" charset="0"/>
                  <a:cs typeface="Times New Roman" panose="02020603050405020304" pitchFamily="18" charset="0"/>
                </a:rPr>
                <a:t> </a:t>
              </a:r>
              <a:r>
                <a:rPr lang="en-US" sz="2400" dirty="0" err="1">
                  <a:latin typeface="Times New Roman" panose="02020603050405020304" pitchFamily="18" charset="0"/>
                  <a:cs typeface="Times New Roman" panose="02020603050405020304" pitchFamily="18" charset="0"/>
                </a:rPr>
                <a:t>tế</a:t>
              </a:r>
              <a:r>
                <a:rPr lang="en-US" sz="2400" dirty="0">
                  <a:latin typeface="Times New Roman" panose="02020603050405020304" pitchFamily="18" charset="0"/>
                  <a:cs typeface="Times New Roman" panose="02020603050405020304" pitchFamily="18" charset="0"/>
                </a:rPr>
                <a:t>.</a:t>
              </a:r>
            </a:p>
          </p:txBody>
        </p:sp>
        <p:sp>
          <p:nvSpPr>
            <p:cNvPr id="45" name="Oval 44"/>
            <p:cNvSpPr/>
            <p:nvPr/>
          </p:nvSpPr>
          <p:spPr>
            <a:xfrm>
              <a:off x="9145586" y="7974769"/>
              <a:ext cx="301752" cy="300359"/>
            </a:xfrm>
            <a:prstGeom prst="ellipse">
              <a:avLst/>
            </a:prstGeom>
            <a:solidFill>
              <a:schemeClr val="accent6">
                <a:lumMod val="75000"/>
              </a:schemeClr>
            </a:solidFill>
            <a:ln>
              <a:noFill/>
            </a:ln>
            <a:effectLst>
              <a:outerShdw blurRad="76200" dir="18900000" sy="23000" kx="-12000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816316"/>
              <a:endParaRPr lang="en-US" sz="2100" i="1">
                <a:solidFill>
                  <a:prstClr val="black"/>
                </a:solidFill>
              </a:endParaRPr>
            </a:p>
          </p:txBody>
        </p:sp>
      </p:grpSp>
      <p:pic>
        <p:nvPicPr>
          <p:cNvPr id="39" name="Picture 38">
            <a:extLst>
              <a:ext uri="{FF2B5EF4-FFF2-40B4-BE49-F238E27FC236}">
                <a16:creationId xmlns:a16="http://schemas.microsoft.com/office/drawing/2014/main" xmlns="" id="{9C388D2B-54C5-4801-8E59-F9121C5566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2802" y="1299317"/>
            <a:ext cx="3429424" cy="3416877"/>
          </a:xfrm>
          <a:prstGeom prst="rect">
            <a:avLst/>
          </a:prstGeom>
          <a:ln>
            <a:noFill/>
          </a:ln>
          <a:effectLst>
            <a:softEdge rad="112500"/>
          </a:effectLst>
        </p:spPr>
      </p:pic>
      <p:grpSp>
        <p:nvGrpSpPr>
          <p:cNvPr id="38" name="Group 37"/>
          <p:cNvGrpSpPr/>
          <p:nvPr/>
        </p:nvGrpSpPr>
        <p:grpSpPr>
          <a:xfrm>
            <a:off x="379770" y="242790"/>
            <a:ext cx="4332065" cy="395616"/>
            <a:chOff x="644526" y="2766774"/>
            <a:chExt cx="11553677" cy="1054970"/>
          </a:xfrm>
        </p:grpSpPr>
        <p:sp>
          <p:nvSpPr>
            <p:cNvPr id="46" name="TextBox 45"/>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47" name="Rounded Rectangle 46"/>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48" name="TextBox 47"/>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49" name="TextBox 48"/>
          <p:cNvSpPr txBox="1"/>
          <p:nvPr/>
        </p:nvSpPr>
        <p:spPr>
          <a:xfrm>
            <a:off x="584964" y="556049"/>
            <a:ext cx="4320480" cy="579967"/>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a.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giả</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88036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box(in)">
                                      <p:cBhvr>
                                        <p:cTn id="7" dur="500"/>
                                        <p:tgtEl>
                                          <p:spTgt spid="35"/>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nodeType="clickEffect">
                                  <p:stCondLst>
                                    <p:cond delay="0"/>
                                  </p:stCondLst>
                                  <p:childTnLst>
                                    <p:set>
                                      <p:cBhvr>
                                        <p:cTn id="11" dur="1" fill="hold">
                                          <p:stCondLst>
                                            <p:cond delay="0"/>
                                          </p:stCondLst>
                                        </p:cTn>
                                        <p:tgtEl>
                                          <p:spTgt spid="32"/>
                                        </p:tgtEl>
                                        <p:attrNameLst>
                                          <p:attrName>style.visibility</p:attrName>
                                        </p:attrNameLst>
                                      </p:cBhvr>
                                      <p:to>
                                        <p:strVal val="visible"/>
                                      </p:to>
                                    </p:set>
                                    <p:animEffect transition="in" filter="box(in)">
                                      <p:cBhvr>
                                        <p:cTn id="12" dur="500"/>
                                        <p:tgtEl>
                                          <p:spTgt spid="32"/>
                                        </p:tgtEl>
                                      </p:cBhvr>
                                    </p:animEffect>
                                  </p:childTnLst>
                                </p:cTn>
                              </p:par>
                            </p:childTnLst>
                          </p:cTn>
                        </p:par>
                      </p:childTnLst>
                    </p:cTn>
                  </p:par>
                  <p:par>
                    <p:cTn id="13" fill="hold">
                      <p:stCondLst>
                        <p:cond delay="indefinite"/>
                      </p:stCondLst>
                      <p:childTnLst>
                        <p:par>
                          <p:cTn id="14" fill="hold">
                            <p:stCondLst>
                              <p:cond delay="0"/>
                            </p:stCondLst>
                            <p:childTnLst>
                              <p:par>
                                <p:cTn id="15" presetID="4" presetClass="entr" presetSubtype="16"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box(in)">
                                      <p:cBhvr>
                                        <p:cTn id="17" dur="500"/>
                                        <p:tgtEl>
                                          <p:spTgt spid="29"/>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box(in)">
                                      <p:cBhvr>
                                        <p:cTn id="22" dur="500"/>
                                        <p:tgtEl>
                                          <p:spTgt spid="40"/>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box(in)">
                                      <p:cBhvr>
                                        <p:cTn id="2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611560" y="1275606"/>
            <a:ext cx="2508776" cy="3655259"/>
          </a:xfrm>
          <a:prstGeom prst="rect">
            <a:avLst/>
          </a:prstGeom>
        </p:spPr>
      </p:pic>
      <p:pic>
        <p:nvPicPr>
          <p:cNvPr id="3" name="Picture 2"/>
          <p:cNvPicPr>
            <a:picLocks noChangeAspect="1"/>
          </p:cNvPicPr>
          <p:nvPr/>
        </p:nvPicPr>
        <p:blipFill>
          <a:blip r:embed="rId4"/>
          <a:stretch>
            <a:fillRect/>
          </a:stretch>
        </p:blipFill>
        <p:spPr>
          <a:xfrm>
            <a:off x="3419872" y="1275607"/>
            <a:ext cx="2486113" cy="3655259"/>
          </a:xfrm>
          <a:prstGeom prst="rect">
            <a:avLst/>
          </a:prstGeom>
        </p:spPr>
      </p:pic>
      <p:pic>
        <p:nvPicPr>
          <p:cNvPr id="4" name="Picture 3"/>
          <p:cNvPicPr>
            <a:picLocks noChangeAspect="1"/>
          </p:cNvPicPr>
          <p:nvPr/>
        </p:nvPicPr>
        <p:blipFill>
          <a:blip r:embed="rId5"/>
          <a:stretch>
            <a:fillRect/>
          </a:stretch>
        </p:blipFill>
        <p:spPr>
          <a:xfrm>
            <a:off x="6084168" y="1275607"/>
            <a:ext cx="2664296" cy="3655258"/>
          </a:xfrm>
          <a:prstGeom prst="rect">
            <a:avLst/>
          </a:prstGeom>
        </p:spPr>
      </p:pic>
      <p:pic>
        <p:nvPicPr>
          <p:cNvPr id="5" name="Picture 4"/>
          <p:cNvPicPr>
            <a:picLocks noChangeAspect="1"/>
          </p:cNvPicPr>
          <p:nvPr/>
        </p:nvPicPr>
        <p:blipFill>
          <a:blip r:embed="rId6"/>
          <a:stretch>
            <a:fillRect/>
          </a:stretch>
        </p:blipFill>
        <p:spPr>
          <a:xfrm>
            <a:off x="1588794" y="267494"/>
            <a:ext cx="6026917" cy="1008112"/>
          </a:xfrm>
          <a:prstGeom prst="rect">
            <a:avLst/>
          </a:prstGeom>
        </p:spPr>
      </p:pic>
    </p:spTree>
    <p:extLst>
      <p:ext uri="{BB962C8B-B14F-4D97-AF65-F5344CB8AC3E}">
        <p14:creationId xmlns:p14="http://schemas.microsoft.com/office/powerpoint/2010/main" val="2952416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p:cTn id="17" dur="500" fill="hold"/>
                                        <p:tgtEl>
                                          <p:spTgt spid="4"/>
                                        </p:tgtEl>
                                        <p:attrNameLst>
                                          <p:attrName>ppt_w</p:attrName>
                                        </p:attrNameLst>
                                      </p:cBhvr>
                                      <p:tavLst>
                                        <p:tav tm="0">
                                          <p:val>
                                            <p:fltVal val="0"/>
                                          </p:val>
                                        </p:tav>
                                        <p:tav tm="100000">
                                          <p:val>
                                            <p:strVal val="#ppt_w"/>
                                          </p:val>
                                        </p:tav>
                                      </p:tavLst>
                                    </p:anim>
                                    <p:anim calcmode="lin" valueType="num">
                                      <p:cBhvr>
                                        <p:cTn id="18" dur="500" fill="hold"/>
                                        <p:tgtEl>
                                          <p:spTgt spid="4"/>
                                        </p:tgtEl>
                                        <p:attrNameLst>
                                          <p:attrName>ppt_h</p:attrName>
                                        </p:attrNameLst>
                                      </p:cBhvr>
                                      <p:tavLst>
                                        <p:tav tm="0">
                                          <p:val>
                                            <p:fltVal val="0"/>
                                          </p:val>
                                        </p:tav>
                                        <p:tav tm="100000">
                                          <p:val>
                                            <p:strVal val="#ppt_h"/>
                                          </p:val>
                                        </p:tav>
                                      </p:tavLst>
                                    </p:anim>
                                    <p:animEffect transition="in" filter="fade">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9143999" cy="5262979"/>
          </a:xfrm>
          <a:prstGeom prst="rect">
            <a:avLst/>
          </a:prstGeom>
          <a:solidFill>
            <a:srgbClr val="EDF6F9"/>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pic>
        <p:nvPicPr>
          <p:cNvPr id="18" name="图片 22">
            <a:extLst>
              <a:ext uri="{FF2B5EF4-FFF2-40B4-BE49-F238E27FC236}">
                <a16:creationId xmlns:a16="http://schemas.microsoft.com/office/drawing/2014/main" xmlns="" id="{73816305-59D8-40E6-8A7B-6C8BD8647131}"/>
              </a:ext>
            </a:extLst>
          </p:cNvPr>
          <p:cNvPicPr>
            <a:picLocks noChangeAspect="1"/>
          </p:cNvPicPr>
          <p:nvPr/>
        </p:nvPicPr>
        <p:blipFill rotWithShape="1">
          <a:blip r:embed="rId3">
            <a:biLevel thresh="25000"/>
            <a:extLst>
              <a:ext uri="{28A0092B-C50C-407E-A947-70E740481C1C}">
                <a14:useLocalDpi xmlns:a14="http://schemas.microsoft.com/office/drawing/2010/main" val="0"/>
              </a:ext>
            </a:extLst>
          </a:blip>
          <a:srcRect l="3740" t="73653" r="16264" b="1"/>
          <a:stretch/>
        </p:blipFill>
        <p:spPr>
          <a:xfrm>
            <a:off x="-159169" y="2724778"/>
            <a:ext cx="9411689" cy="2571750"/>
          </a:xfrm>
          <a:prstGeom prst="rect">
            <a:avLst/>
          </a:prstGeom>
        </p:spPr>
      </p:pic>
      <p:grpSp>
        <p:nvGrpSpPr>
          <p:cNvPr id="19" name="组合 2">
            <a:extLst>
              <a:ext uri="{FF2B5EF4-FFF2-40B4-BE49-F238E27FC236}">
                <a16:creationId xmlns:a16="http://schemas.microsoft.com/office/drawing/2014/main" xmlns="" id="{90168F4B-550B-4E6E-A635-C37B7953F99A}"/>
              </a:ext>
            </a:extLst>
          </p:cNvPr>
          <p:cNvGrpSpPr/>
          <p:nvPr/>
        </p:nvGrpSpPr>
        <p:grpSpPr>
          <a:xfrm flipH="1">
            <a:off x="-20131" y="1219874"/>
            <a:ext cx="8244408" cy="3847805"/>
            <a:chOff x="1036320" y="695178"/>
            <a:chExt cx="10416524" cy="5467644"/>
          </a:xfrm>
        </p:grpSpPr>
        <p:sp>
          <p:nvSpPr>
            <p:cNvPr id="21" name="椭圆 1">
              <a:extLst>
                <a:ext uri="{FF2B5EF4-FFF2-40B4-BE49-F238E27FC236}">
                  <a16:creationId xmlns:a16="http://schemas.microsoft.com/office/drawing/2014/main" xmlns=""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sp>
          <p:nvSpPr>
            <p:cNvPr id="22" name="矩形 9">
              <a:extLst>
                <a:ext uri="{FF2B5EF4-FFF2-40B4-BE49-F238E27FC236}">
                  <a16:creationId xmlns:a16="http://schemas.microsoft.com/office/drawing/2014/main" xmlns=""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zh-CN" altLang="en-US" sz="1350">
                <a:solidFill>
                  <a:prstClr val="white"/>
                </a:solidFill>
              </a:endParaRPr>
            </a:p>
          </p:txBody>
        </p:sp>
      </p:grpSp>
      <p:pic>
        <p:nvPicPr>
          <p:cNvPr id="3" name="Picture 2"/>
          <p:cNvPicPr>
            <a:picLocks noChangeAspect="1"/>
          </p:cNvPicPr>
          <p:nvPr/>
        </p:nvPicPr>
        <p:blipFill>
          <a:blip r:embed="rId4"/>
          <a:stretch>
            <a:fillRect/>
          </a:stretch>
        </p:blipFill>
        <p:spPr>
          <a:xfrm>
            <a:off x="3625109" y="507751"/>
            <a:ext cx="5558020" cy="991287"/>
          </a:xfrm>
          <a:prstGeom prst="rect">
            <a:avLst/>
          </a:prstGeom>
        </p:spPr>
      </p:pic>
      <p:sp>
        <p:nvSpPr>
          <p:cNvPr id="34" name="Rectangle 33"/>
          <p:cNvSpPr/>
          <p:nvPr/>
        </p:nvSpPr>
        <p:spPr>
          <a:xfrm>
            <a:off x="107572" y="1117523"/>
            <a:ext cx="2160172" cy="3970318"/>
          </a:xfrm>
          <a:prstGeom prst="rect">
            <a:avLst/>
          </a:prstGeom>
        </p:spPr>
        <p:txBody>
          <a:bodyPr wrap="square">
            <a:spAutoFit/>
          </a:bodyPr>
          <a:lstStyle/>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Đề tài: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Xuất xứ:</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Thể loại:</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Nhân vật chính:</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Ngôi kể:</a:t>
            </a:r>
          </a:p>
          <a:p>
            <a:pPr algn="just" defTabSz="685800">
              <a:lnSpc>
                <a:spcPct val="200000"/>
              </a:lnSpc>
            </a:pPr>
            <a:r>
              <a:rPr lang="vi-VN" sz="2100" b="1" dirty="0" smtClean="0">
                <a:solidFill>
                  <a:prstClr val="black"/>
                </a:solidFill>
                <a:latin typeface="Times New Roman" panose="02020603050405020304" pitchFamily="18" charset="0"/>
                <a:cs typeface="Times New Roman" panose="02020603050405020304" pitchFamily="18" charset="0"/>
              </a:rPr>
              <a:t>Bố cục:</a:t>
            </a:r>
            <a:endParaRPr lang="en-US" sz="2100" b="1" dirty="0">
              <a:solidFill>
                <a:srgbClr val="FF0000"/>
              </a:solidFill>
              <a:latin typeface="Times New Roman" panose="02020603050405020304" pitchFamily="18" charset="0"/>
              <a:cs typeface="Times New Roman" panose="02020603050405020304" pitchFamily="18" charset="0"/>
            </a:endParaRPr>
          </a:p>
        </p:txBody>
      </p:sp>
      <p:pic>
        <p:nvPicPr>
          <p:cNvPr id="7" name="Picture 6"/>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flipH="1">
            <a:off x="4845904" y="1888448"/>
            <a:ext cx="3238690" cy="3238690"/>
          </a:xfrm>
          <a:prstGeom prst="rect">
            <a:avLst/>
          </a:prstGeom>
        </p:spPr>
      </p:pic>
      <p:sp>
        <p:nvSpPr>
          <p:cNvPr id="36" name="TextBox 35">
            <a:extLst>
              <a:ext uri="{FF2B5EF4-FFF2-40B4-BE49-F238E27FC236}">
                <a16:creationId xmlns:a16="http://schemas.microsoft.com/office/drawing/2014/main" xmlns="" id="{954F80EA-88BD-415C-92E5-2A9E59455681}"/>
              </a:ext>
            </a:extLst>
          </p:cNvPr>
          <p:cNvSpPr txBox="1"/>
          <p:nvPr/>
        </p:nvSpPr>
        <p:spPr>
          <a:xfrm>
            <a:off x="1117205" y="1311705"/>
            <a:ext cx="2779573"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về</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trẻ</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em</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7" name="TextBox 36">
            <a:extLst>
              <a:ext uri="{FF2B5EF4-FFF2-40B4-BE49-F238E27FC236}">
                <a16:creationId xmlns:a16="http://schemas.microsoft.com/office/drawing/2014/main" xmlns="" id="{EBFA360D-5932-438F-9038-0707FFC01B22}"/>
              </a:ext>
            </a:extLst>
          </p:cNvPr>
          <p:cNvSpPr txBox="1"/>
          <p:nvPr/>
        </p:nvSpPr>
        <p:spPr>
          <a:xfrm>
            <a:off x="1301097" y="1968063"/>
            <a:ext cx="5215119"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in </a:t>
            </a:r>
            <a:r>
              <a:rPr lang="en-US" sz="2400" dirty="0" err="1">
                <a:solidFill>
                  <a:prstClr val="black"/>
                </a:solidFill>
                <a:latin typeface="Times New Roman" panose="02020603050405020304" pitchFamily="18" charset="0"/>
                <a:cs typeface="Times New Roman" panose="02020603050405020304" pitchFamily="18" charset="0"/>
              </a:rPr>
              <a:t>trong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tập</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Mùa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hoa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cải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sông</a:t>
            </a:r>
            <a:r>
              <a:rPr lang="en-US" sz="2400" dirty="0">
                <a:solidFill>
                  <a:prstClr val="black"/>
                </a:solidFill>
                <a:latin typeface="Times New Roman" panose="02020603050405020304" pitchFamily="18" charset="0"/>
                <a:cs typeface="Times New Roman" panose="02020603050405020304" pitchFamily="18" charset="0"/>
              </a:rPr>
              <a:t>”</a:t>
            </a:r>
          </a:p>
        </p:txBody>
      </p:sp>
      <p:sp>
        <p:nvSpPr>
          <p:cNvPr id="38" name="TextBox 37">
            <a:extLst>
              <a:ext uri="{FF2B5EF4-FFF2-40B4-BE49-F238E27FC236}">
                <a16:creationId xmlns:a16="http://schemas.microsoft.com/office/drawing/2014/main" xmlns="" id="{C3879FF5-CEC5-43CA-86D3-88E2CFA9825C}"/>
              </a:ext>
            </a:extLst>
          </p:cNvPr>
          <p:cNvSpPr txBox="1"/>
          <p:nvPr/>
        </p:nvSpPr>
        <p:spPr>
          <a:xfrm>
            <a:off x="1301097" y="2617307"/>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truyện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ngắn</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39" name="TextBox 38">
            <a:extLst>
              <a:ext uri="{FF2B5EF4-FFF2-40B4-BE49-F238E27FC236}">
                <a16:creationId xmlns:a16="http://schemas.microsoft.com/office/drawing/2014/main" xmlns="" id="{5B22B398-8E73-41F6-B1C5-8B5474C47ED0}"/>
              </a:ext>
            </a:extLst>
          </p:cNvPr>
          <p:cNvSpPr txBox="1"/>
          <p:nvPr/>
        </p:nvSpPr>
        <p:spPr>
          <a:xfrm>
            <a:off x="2073485" y="3224585"/>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Mên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và</a:t>
            </a:r>
            <a:r>
              <a:rPr lang="en-US" sz="2400" dirty="0">
                <a:solidFill>
                  <a:prstClr val="black"/>
                </a:solidFill>
                <a:latin typeface="Times New Roman" panose="02020603050405020304" pitchFamily="18" charset="0"/>
                <a:cs typeface="Times New Roman" panose="02020603050405020304" pitchFamily="18" charset="0"/>
              </a:rPr>
              <a:t> Mon</a:t>
            </a:r>
          </a:p>
        </p:txBody>
      </p:sp>
      <p:sp>
        <p:nvSpPr>
          <p:cNvPr id="40" name="TextBox 39">
            <a:extLst>
              <a:ext uri="{FF2B5EF4-FFF2-40B4-BE49-F238E27FC236}">
                <a16:creationId xmlns:a16="http://schemas.microsoft.com/office/drawing/2014/main" xmlns="" id="{633A3508-DEB4-4F1D-916D-B23F580A76E4}"/>
              </a:ext>
            </a:extLst>
          </p:cNvPr>
          <p:cNvSpPr txBox="1"/>
          <p:nvPr/>
        </p:nvSpPr>
        <p:spPr>
          <a:xfrm>
            <a:off x="1208258" y="3837181"/>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ngôi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thứ</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ba</a:t>
            </a: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41" name="TextBox 40">
            <a:extLst>
              <a:ext uri="{FF2B5EF4-FFF2-40B4-BE49-F238E27FC236}">
                <a16:creationId xmlns:a16="http://schemas.microsoft.com/office/drawing/2014/main" xmlns="" id="{4957A0D9-00B8-42D3-B507-FE49120165D1}"/>
              </a:ext>
            </a:extLst>
          </p:cNvPr>
          <p:cNvSpPr txBox="1"/>
          <p:nvPr/>
        </p:nvSpPr>
        <p:spPr>
          <a:xfrm>
            <a:off x="1091566" y="4509768"/>
            <a:ext cx="3010507" cy="461665"/>
          </a:xfrm>
          <a:prstGeom prst="rect">
            <a:avLst/>
          </a:prstGeom>
          <a:noFill/>
        </p:spPr>
        <p:txBody>
          <a:bodyPr wrap="square" rtlCol="0">
            <a:spAutoFit/>
          </a:bodyPr>
          <a:lstStyle/>
          <a:p>
            <a:pPr defTabSz="685800"/>
            <a:r>
              <a:rPr lang="en-US" sz="2400" dirty="0">
                <a:solidFill>
                  <a:prstClr val="black"/>
                </a:solidFill>
                <a:latin typeface="Times New Roman" panose="02020603050405020304" pitchFamily="18" charset="0"/>
                <a:cs typeface="Times New Roman" panose="02020603050405020304" pitchFamily="18" charset="0"/>
              </a:rPr>
              <a:t>  3 </a:t>
            </a:r>
            <a:r>
              <a:rPr lang="en-US" sz="2400" dirty="0" err="1">
                <a:solidFill>
                  <a:prstClr val="black"/>
                </a:solidFill>
                <a:latin typeface="Times New Roman" panose="02020603050405020304" pitchFamily="18" charset="0"/>
                <a:cs typeface="Times New Roman" panose="02020603050405020304" pitchFamily="18" charset="0"/>
              </a:rPr>
              <a:t>phần</a:t>
            </a:r>
            <a:endParaRPr lang="en-US" sz="2400" dirty="0">
              <a:solidFill>
                <a:prstClr val="black"/>
              </a:solidFill>
              <a:latin typeface="Times New Roman" panose="02020603050405020304" pitchFamily="18" charset="0"/>
              <a:cs typeface="Times New Roman" panose="02020603050405020304" pitchFamily="18" charset="0"/>
            </a:endParaRPr>
          </a:p>
        </p:txBody>
      </p:sp>
      <p:grpSp>
        <p:nvGrpSpPr>
          <p:cNvPr id="26" name="Group 25"/>
          <p:cNvGrpSpPr/>
          <p:nvPr/>
        </p:nvGrpSpPr>
        <p:grpSpPr>
          <a:xfrm>
            <a:off x="379770" y="242790"/>
            <a:ext cx="4332065" cy="395616"/>
            <a:chOff x="644526" y="2766774"/>
            <a:chExt cx="11553677" cy="1054970"/>
          </a:xfrm>
        </p:grpSpPr>
        <p:sp>
          <p:nvSpPr>
            <p:cNvPr id="27" name="TextBox 26"/>
            <p:cNvSpPr txBox="1"/>
            <p:nvPr/>
          </p:nvSpPr>
          <p:spPr>
            <a:xfrm>
              <a:off x="1906586" y="2766774"/>
              <a:ext cx="10291617" cy="984880"/>
            </a:xfrm>
            <a:prstGeom prst="rect">
              <a:avLst/>
            </a:prstGeom>
            <a:noFill/>
          </p:spPr>
          <p:txBody>
            <a:bodyPr wrap="square" rtlCol="0">
              <a:spAutoFit/>
            </a:bodyPr>
            <a:lstStyle/>
            <a:p>
              <a:pPr defTabSz="807402"/>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Tìm</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hiểu</a:t>
              </a:r>
              <a:r>
                <a:rPr lang="en-US" b="1" i="1" dirty="0"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 </a:t>
              </a:r>
              <a:r>
                <a:rPr lang="en-US" b="1" i="1" dirty="0" err="1" smtClean="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rPr>
                <a:t>chung</a:t>
              </a:r>
              <a:endParaRPr lang="vi-VN" b="1" i="1" dirty="0">
                <a:solidFill>
                  <a:schemeClr val="accent1">
                    <a:lumMod val="75000"/>
                  </a:schemeClr>
                </a:solidFill>
                <a:latin typeface="Tahoma" panose="020B0604030504040204" pitchFamily="34" charset="0"/>
                <a:ea typeface="Tahoma" panose="020B0604030504040204" pitchFamily="34" charset="0"/>
                <a:cs typeface="Tahoma" panose="020B0604030504040204" pitchFamily="34" charset="0"/>
              </a:endParaRPr>
            </a:p>
          </p:txBody>
        </p:sp>
        <p:sp>
          <p:nvSpPr>
            <p:cNvPr id="33" name="Rounded Rectangle 32"/>
            <p:cNvSpPr/>
            <p:nvPr/>
          </p:nvSpPr>
          <p:spPr>
            <a:xfrm>
              <a:off x="644526" y="2823876"/>
              <a:ext cx="1269206" cy="804672"/>
            </a:xfrm>
            <a:prstGeom prst="roundRect">
              <a:avLst/>
            </a:prstGeom>
            <a:solidFill>
              <a:schemeClr val="accent5">
                <a:lumMod val="75000"/>
              </a:schemeClr>
            </a:solidFill>
            <a:ln>
              <a:solidFill>
                <a:schemeClr val="accent5">
                  <a:lumMod val="20000"/>
                  <a:lumOff val="8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807402"/>
              <a:endParaRPr lang="en-US" sz="1600" i="1">
                <a:solidFill>
                  <a:prstClr val="white"/>
                </a:solidFill>
              </a:endParaRPr>
            </a:p>
          </p:txBody>
        </p:sp>
        <p:sp>
          <p:nvSpPr>
            <p:cNvPr id="35" name="TextBox 34"/>
            <p:cNvSpPr txBox="1"/>
            <p:nvPr/>
          </p:nvSpPr>
          <p:spPr>
            <a:xfrm>
              <a:off x="895023" y="2795827"/>
              <a:ext cx="907206" cy="1025917"/>
            </a:xfrm>
            <a:prstGeom prst="rect">
              <a:avLst/>
            </a:prstGeom>
            <a:noFill/>
          </p:spPr>
          <p:txBody>
            <a:bodyPr wrap="none" rtlCol="0">
              <a:spAutoFit/>
            </a:bodyPr>
            <a:lstStyle/>
            <a:p>
              <a:pPr algn="ctr" defTabSz="807402"/>
              <a:r>
                <a:rPr lang="en-US" sz="1900" b="1" i="1" dirty="0">
                  <a:solidFill>
                    <a:prstClr val="white"/>
                  </a:solidFill>
                  <a:latin typeface="Tahoma" panose="020B0604030504040204" pitchFamily="34" charset="0"/>
                  <a:ea typeface="Tahoma" panose="020B0604030504040204" pitchFamily="34" charset="0"/>
                  <a:cs typeface="Tahoma" panose="020B0604030504040204" pitchFamily="34" charset="0"/>
                </a:rPr>
                <a:t>2</a:t>
              </a:r>
            </a:p>
          </p:txBody>
        </p:sp>
      </p:grpSp>
      <p:sp>
        <p:nvSpPr>
          <p:cNvPr id="42" name="TextBox 41"/>
          <p:cNvSpPr txBox="1"/>
          <p:nvPr/>
        </p:nvSpPr>
        <p:spPr>
          <a:xfrm>
            <a:off x="584964" y="556049"/>
            <a:ext cx="4320480" cy="646331"/>
          </a:xfrm>
          <a:prstGeom prst="rect">
            <a:avLst/>
          </a:prstGeom>
          <a:noFill/>
        </p:spPr>
        <p:txBody>
          <a:bodyPr wrap="square" rtlCol="0">
            <a:spAutoFit/>
          </a:bodyPr>
          <a:lstStyle/>
          <a:p>
            <a:pPr algn="just" defTabSz="685800">
              <a:lnSpc>
                <a:spcPct val="150000"/>
              </a:lnSpc>
            </a:pPr>
            <a:r>
              <a:rPr lang="en-US" sz="2400" i="1" dirty="0" smtClean="0">
                <a:solidFill>
                  <a:srgbClr val="FF0000"/>
                </a:solidFill>
                <a:latin typeface="Times New Roman" panose="02020603050405020304" pitchFamily="18" charset="0"/>
                <a:cs typeface="Times New Roman" panose="02020603050405020304" pitchFamily="18" charset="0"/>
              </a:rPr>
              <a:t>b. </a:t>
            </a:r>
            <a:r>
              <a:rPr lang="en-US" sz="2400" i="1" dirty="0" err="1" smtClean="0">
                <a:solidFill>
                  <a:srgbClr val="FF0000"/>
                </a:solidFill>
                <a:latin typeface="Times New Roman" panose="02020603050405020304" pitchFamily="18" charset="0"/>
                <a:cs typeface="Times New Roman" panose="02020603050405020304" pitchFamily="18" charset="0"/>
              </a:rPr>
              <a:t>Tác</a:t>
            </a:r>
            <a:r>
              <a:rPr lang="en-US" sz="2400" i="1" dirty="0" smtClean="0">
                <a:solidFill>
                  <a:srgbClr val="FF0000"/>
                </a:solidFill>
                <a:latin typeface="Times New Roman" panose="02020603050405020304" pitchFamily="18" charset="0"/>
                <a:cs typeface="Times New Roman" panose="02020603050405020304" pitchFamily="18" charset="0"/>
              </a:rPr>
              <a:t> </a:t>
            </a:r>
            <a:r>
              <a:rPr lang="en-US" sz="2400" i="1" dirty="0" err="1" smtClean="0">
                <a:solidFill>
                  <a:srgbClr val="FF0000"/>
                </a:solidFill>
                <a:latin typeface="Times New Roman" panose="02020603050405020304" pitchFamily="18" charset="0"/>
                <a:cs typeface="Times New Roman" panose="02020603050405020304" pitchFamily="18" charset="0"/>
              </a:rPr>
              <a:t>phẩm</a:t>
            </a:r>
            <a:endParaRPr lang="en-US" sz="2400" i="1" dirty="0">
              <a:solidFill>
                <a:srgbClr val="FF000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93781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Effect transition="in" filter="barn(inVertical)">
                                      <p:cBhvr>
                                        <p:cTn id="7" dur="500"/>
                                        <p:tgtEl>
                                          <p:spTgt spid="3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37">
                                            <p:txEl>
                                              <p:pRg st="0" end="0"/>
                                            </p:txEl>
                                          </p:spTgt>
                                        </p:tgtEl>
                                        <p:attrNameLst>
                                          <p:attrName>style.visibility</p:attrName>
                                        </p:attrNameLst>
                                      </p:cBhvr>
                                      <p:to>
                                        <p:strVal val="visible"/>
                                      </p:to>
                                    </p:set>
                                    <p:animEffect transition="in" filter="barn(inVertical)">
                                      <p:cBhvr>
                                        <p:cTn id="12" dur="500"/>
                                        <p:tgtEl>
                                          <p:spTgt spid="37">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38">
                                            <p:txEl>
                                              <p:pRg st="0" end="0"/>
                                            </p:txEl>
                                          </p:spTgt>
                                        </p:tgtEl>
                                        <p:attrNameLst>
                                          <p:attrName>style.visibility</p:attrName>
                                        </p:attrNameLst>
                                      </p:cBhvr>
                                      <p:to>
                                        <p:strVal val="visible"/>
                                      </p:to>
                                    </p:set>
                                    <p:animEffect transition="in" filter="barn(inVertical)">
                                      <p:cBhvr>
                                        <p:cTn id="17" dur="500"/>
                                        <p:tgtEl>
                                          <p:spTgt spid="3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39">
                                            <p:txEl>
                                              <p:pRg st="0" end="0"/>
                                            </p:txEl>
                                          </p:spTgt>
                                        </p:tgtEl>
                                        <p:attrNameLst>
                                          <p:attrName>style.visibility</p:attrName>
                                        </p:attrNameLst>
                                      </p:cBhvr>
                                      <p:to>
                                        <p:strVal val="visible"/>
                                      </p:to>
                                    </p:set>
                                    <p:animEffect transition="in" filter="barn(inVertical)">
                                      <p:cBhvr>
                                        <p:cTn id="22" dur="500"/>
                                        <p:tgtEl>
                                          <p:spTgt spid="39">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40">
                                            <p:txEl>
                                              <p:pRg st="0" end="0"/>
                                            </p:txEl>
                                          </p:spTgt>
                                        </p:tgtEl>
                                        <p:attrNameLst>
                                          <p:attrName>style.visibility</p:attrName>
                                        </p:attrNameLst>
                                      </p:cBhvr>
                                      <p:to>
                                        <p:strVal val="visible"/>
                                      </p:to>
                                    </p:set>
                                    <p:animEffect transition="in" filter="barn(inVertical)">
                                      <p:cBhvr>
                                        <p:cTn id="27" dur="500"/>
                                        <p:tgtEl>
                                          <p:spTgt spid="40">
                                            <p:txEl>
                                              <p:pRg st="0" end="0"/>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41">
                                            <p:txEl>
                                              <p:pRg st="0" end="0"/>
                                            </p:txEl>
                                          </p:spTgt>
                                        </p:tgtEl>
                                        <p:attrNameLst>
                                          <p:attrName>style.visibility</p:attrName>
                                        </p:attrNameLst>
                                      </p:cBhvr>
                                      <p:to>
                                        <p:strVal val="visible"/>
                                      </p:to>
                                    </p:set>
                                    <p:animEffect transition="in" filter="barn(inVertical)">
                                      <p:cBhvr>
                                        <p:cTn id="32" dur="500"/>
                                        <p:tgtEl>
                                          <p:spTgt spid="4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 y="0"/>
            <a:ext cx="9180512" cy="5262979"/>
          </a:xfrm>
          <a:prstGeom prst="rect">
            <a:avLst/>
          </a:prstGeom>
          <a:solidFill>
            <a:schemeClr val="accent6">
              <a:lumMod val="20000"/>
              <a:lumOff val="80000"/>
            </a:schemeClr>
          </a:solidFill>
        </p:spPr>
        <p:txBody>
          <a:bodyPr wrap="square">
            <a:spAutoFit/>
          </a:bodyPr>
          <a:lstStyle/>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smtClean="0">
              <a:solidFill>
                <a:prstClr val="white"/>
              </a:solidFill>
              <a:latin typeface="Times New Roman" panose="02020603050405020304" pitchFamily="18" charset="0"/>
              <a:cs typeface="Times New Roman" panose="02020603050405020304" pitchFamily="18" charset="0"/>
            </a:endParaRPr>
          </a:p>
          <a:p>
            <a:pPr algn="ctr" defTabSz="685800"/>
            <a:endParaRPr lang="en-US" sz="2400" dirty="0">
              <a:solidFill>
                <a:prstClr val="white"/>
              </a:solidFill>
              <a:latin typeface="Times New Roman" panose="02020603050405020304" pitchFamily="18" charset="0"/>
              <a:cs typeface="Times New Roman" panose="02020603050405020304" pitchFamily="18" charset="0"/>
            </a:endParaRPr>
          </a:p>
        </p:txBody>
      </p:sp>
      <p:sp>
        <p:nvSpPr>
          <p:cNvPr id="3" name="Rectangle 2"/>
          <p:cNvSpPr/>
          <p:nvPr/>
        </p:nvSpPr>
        <p:spPr>
          <a:xfrm>
            <a:off x="3131840" y="-12413"/>
            <a:ext cx="3085905" cy="526297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6" name="Rectangle 25"/>
          <p:cNvSpPr/>
          <p:nvPr/>
        </p:nvSpPr>
        <p:spPr>
          <a:xfrm>
            <a:off x="6217745" y="-119917"/>
            <a:ext cx="2971698" cy="5370483"/>
          </a:xfrm>
          <a:prstGeom prst="rect">
            <a:avLst/>
          </a:prstGeom>
          <a:solidFill>
            <a:srgbClr val="F0ECF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4" name="Picture 23"/>
          <p:cNvPicPr>
            <a:picLocks noChangeAspect="1"/>
          </p:cNvPicPr>
          <p:nvPr/>
        </p:nvPicPr>
        <p:blipFill>
          <a:blip r:embed="rId3"/>
          <a:stretch>
            <a:fillRect/>
          </a:stretch>
        </p:blipFill>
        <p:spPr>
          <a:xfrm>
            <a:off x="2065478" y="123478"/>
            <a:ext cx="5218628" cy="1646063"/>
          </a:xfrm>
          <a:prstGeom prst="rect">
            <a:avLst/>
          </a:prstGeom>
        </p:spPr>
      </p:pic>
      <p:sp>
        <p:nvSpPr>
          <p:cNvPr id="30" name="Rectangle 29"/>
          <p:cNvSpPr/>
          <p:nvPr/>
        </p:nvSpPr>
        <p:spPr>
          <a:xfrm>
            <a:off x="251520" y="1609805"/>
            <a:ext cx="2775168" cy="1846659"/>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1: </a:t>
            </a:r>
            <a:r>
              <a:rPr lang="en-US" sz="2100" b="1" dirty="0" err="1">
                <a:solidFill>
                  <a:prstClr val="black"/>
                </a:solidFill>
                <a:latin typeface="Times New Roman" panose="02020603050405020304" pitchFamily="18" charset="0"/>
                <a:cs typeface="Times New Roman" panose="02020603050405020304" pitchFamily="18" charset="0"/>
              </a:rPr>
              <a:t>Từ</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đầu</a:t>
            </a:r>
            <a:r>
              <a:rPr lang="en-US" sz="2100" b="1" dirty="0">
                <a:solidFill>
                  <a:prstClr val="black"/>
                </a:solidFill>
                <a:latin typeface="Times New Roman" panose="02020603050405020304" pitchFamily="18" charset="0"/>
                <a:cs typeface="Times New Roman" panose="02020603050405020304" pitchFamily="18" charset="0"/>
              </a:rPr>
              <a:t> ... </a:t>
            </a:r>
            <a:r>
              <a:rPr lang="en-US" sz="2100" b="1" dirty="0" smtClean="0">
                <a:solidFill>
                  <a:prstClr val="black"/>
                </a:solidFill>
                <a:latin typeface="Times New Roman" panose="02020603050405020304" pitchFamily="18" charset="0"/>
                <a:cs typeface="Times New Roman" panose="02020603050405020304" pitchFamily="18" charset="0"/>
              </a:rPr>
              <a:t>“</a:t>
            </a:r>
            <a:r>
              <a:rPr lang="vi-VN" sz="2100" b="1" dirty="0" smtClean="0">
                <a:solidFill>
                  <a:prstClr val="black"/>
                </a:solidFill>
                <a:latin typeface="Times New Roman" panose="02020603050405020304" pitchFamily="18" charset="0"/>
                <a:cs typeface="Times New Roman" panose="02020603050405020304" pitchFamily="18" charset="0"/>
              </a:rPr>
              <a:t>sinh nở của chúng</a:t>
            </a:r>
            <a:r>
              <a:rPr lang="en-US" sz="2100" b="1" dirty="0" smtClean="0">
                <a:solidFill>
                  <a:prstClr val="black"/>
                </a:solidFill>
                <a:latin typeface="Times New Roman" panose="02020603050405020304" pitchFamily="18" charset="0"/>
                <a:cs typeface="Times New Roman" panose="02020603050405020304" pitchFamily="18" charset="0"/>
              </a:rPr>
              <a:t>” </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smtClean="0">
                <a:solidFill>
                  <a:srgbClr val="FF0000"/>
                </a:solidFill>
                <a:latin typeface="Times New Roman" panose="02020603050405020304" pitchFamily="18" charset="0"/>
                <a:cs typeface="Times New Roman" panose="02020603050405020304" pitchFamily="18" charset="0"/>
              </a:rPr>
              <a:t>Cuộc trò chuyện của Mon và Mên ở phần 1</a:t>
            </a:r>
            <a:endParaRPr lang="en-US" sz="2100" b="1" dirty="0">
              <a:solidFill>
                <a:srgbClr val="FF0000"/>
              </a:solidFill>
              <a:latin typeface="Times New Roman" panose="02020603050405020304" pitchFamily="18" charset="0"/>
              <a:cs typeface="Times New Roman" panose="02020603050405020304" pitchFamily="18" charset="0"/>
            </a:endParaRPr>
          </a:p>
        </p:txBody>
      </p:sp>
      <p:sp>
        <p:nvSpPr>
          <p:cNvPr id="31" name="Rectangle 30"/>
          <p:cNvSpPr/>
          <p:nvPr/>
        </p:nvSpPr>
        <p:spPr>
          <a:xfrm>
            <a:off x="3398372" y="1563638"/>
            <a:ext cx="2550454" cy="1846659"/>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2: </a:t>
            </a:r>
            <a:r>
              <a:rPr lang="vi-VN" sz="2100" b="1" dirty="0" smtClean="0">
                <a:solidFill>
                  <a:prstClr val="black"/>
                </a:solidFill>
                <a:latin typeface="Times New Roman" panose="02020603050405020304" pitchFamily="18" charset="0"/>
                <a:cs typeface="Times New Roman" panose="02020603050405020304" pitchFamily="18" charset="0"/>
              </a:rPr>
              <a:t>Tiếp...lấy đò của ông Hào mà đi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a:solidFill>
                  <a:srgbClr val="FF0000"/>
                </a:solidFill>
                <a:latin typeface="Times New Roman" panose="02020603050405020304" pitchFamily="18" charset="0"/>
                <a:cs typeface="Times New Roman" panose="02020603050405020304" pitchFamily="18" charset="0"/>
              </a:rPr>
              <a:t>Cuộc trò chuyện của Mon và Mên ở phần </a:t>
            </a:r>
            <a:r>
              <a:rPr lang="vi-VN" sz="2400" dirty="0" smtClean="0">
                <a:solidFill>
                  <a:srgbClr val="FF0000"/>
                </a:solidFill>
                <a:latin typeface="Times New Roman" panose="02020603050405020304" pitchFamily="18" charset="0"/>
                <a:cs typeface="Times New Roman" panose="02020603050405020304" pitchFamily="18" charset="0"/>
              </a:rPr>
              <a:t>2</a:t>
            </a:r>
            <a:endParaRPr lang="en-US" sz="2100" b="1" dirty="0">
              <a:solidFill>
                <a:srgbClr val="FF0000"/>
              </a:solidFill>
              <a:latin typeface="Times New Roman" panose="02020603050405020304" pitchFamily="18" charset="0"/>
              <a:cs typeface="Times New Roman" panose="02020603050405020304" pitchFamily="18" charset="0"/>
            </a:endParaRPr>
          </a:p>
        </p:txBody>
      </p:sp>
      <p:sp>
        <p:nvSpPr>
          <p:cNvPr id="32" name="Rectangle 31"/>
          <p:cNvSpPr/>
          <p:nvPr/>
        </p:nvSpPr>
        <p:spPr>
          <a:xfrm>
            <a:off x="6527825" y="1563638"/>
            <a:ext cx="2383769" cy="1154162"/>
          </a:xfrm>
          <a:prstGeom prst="rect">
            <a:avLst/>
          </a:prstGeom>
        </p:spPr>
        <p:txBody>
          <a:bodyPr wrap="square">
            <a:spAutoFit/>
          </a:bodyPr>
          <a:lstStyle/>
          <a:p>
            <a:pPr algn="just" defTabSz="685800"/>
            <a:r>
              <a:rPr lang="en-US" sz="2100" b="1" dirty="0" err="1">
                <a:solidFill>
                  <a:prstClr val="black"/>
                </a:solidFill>
                <a:latin typeface="Times New Roman" panose="02020603050405020304" pitchFamily="18" charset="0"/>
                <a:cs typeface="Times New Roman" panose="02020603050405020304" pitchFamily="18" charset="0"/>
              </a:rPr>
              <a:t>Phần</a:t>
            </a:r>
            <a:r>
              <a:rPr lang="en-US" sz="2100" b="1" dirty="0">
                <a:solidFill>
                  <a:prstClr val="black"/>
                </a:solidFill>
                <a:latin typeface="Times New Roman" panose="02020603050405020304" pitchFamily="18" charset="0"/>
                <a:cs typeface="Times New Roman" panose="02020603050405020304" pitchFamily="18" charset="0"/>
              </a:rPr>
              <a:t> </a:t>
            </a:r>
            <a:r>
              <a:rPr lang="vi-VN" sz="2100" b="1" dirty="0" smtClean="0">
                <a:solidFill>
                  <a:prstClr val="black"/>
                </a:solidFill>
                <a:latin typeface="Times New Roman" panose="02020603050405020304" pitchFamily="18" charset="0"/>
                <a:cs typeface="Times New Roman" panose="02020603050405020304" pitchFamily="18" charset="0"/>
              </a:rPr>
              <a:t>3</a:t>
            </a:r>
            <a:r>
              <a:rPr lang="en-US" sz="2100" b="1" dirty="0" smtClean="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Còn</a:t>
            </a:r>
            <a:r>
              <a:rPr lang="en-US" sz="2100" b="1" dirty="0">
                <a:solidFill>
                  <a:prstClr val="black"/>
                </a:solidFill>
                <a:latin typeface="Times New Roman" panose="02020603050405020304" pitchFamily="18" charset="0"/>
                <a:cs typeface="Times New Roman" panose="02020603050405020304" pitchFamily="18" charset="0"/>
              </a:rPr>
              <a:t> </a:t>
            </a:r>
            <a:r>
              <a:rPr lang="en-US" sz="2100" b="1" dirty="0" err="1">
                <a:solidFill>
                  <a:prstClr val="black"/>
                </a:solidFill>
                <a:latin typeface="Times New Roman" panose="02020603050405020304" pitchFamily="18" charset="0"/>
                <a:cs typeface="Times New Roman" panose="02020603050405020304" pitchFamily="18" charset="0"/>
              </a:rPr>
              <a:t>lại</a:t>
            </a:r>
            <a:endParaRPr lang="en-US" sz="2100" b="1" dirty="0">
              <a:solidFill>
                <a:prstClr val="black"/>
              </a:solidFill>
              <a:latin typeface="Times New Roman" panose="02020603050405020304" pitchFamily="18" charset="0"/>
              <a:cs typeface="Times New Roman" panose="02020603050405020304" pitchFamily="18" charset="0"/>
            </a:endParaRPr>
          </a:p>
          <a:p>
            <a:pPr algn="just" defTabSz="685800"/>
            <a:r>
              <a:rPr lang="en-US" sz="2100" b="1" dirty="0">
                <a:solidFill>
                  <a:srgbClr val="FF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400" dirty="0" smtClean="0">
                <a:solidFill>
                  <a:srgbClr val="FF0000"/>
                </a:solidFill>
                <a:latin typeface="Times New Roman" panose="02020603050405020304" pitchFamily="18" charset="0"/>
                <a:cs typeface="Times New Roman" panose="02020603050405020304" pitchFamily="18" charset="0"/>
              </a:rPr>
              <a:t>Hình ảnh bầy chim chìa vôi</a:t>
            </a:r>
            <a:endParaRPr lang="en-US" sz="2100" dirty="0">
              <a:solidFill>
                <a:srgbClr val="FF0000"/>
              </a:solidFill>
              <a:latin typeface="Times New Roman" panose="02020603050405020304" pitchFamily="18" charset="0"/>
              <a:cs typeface="Times New Roman" panose="02020603050405020304" pitchFamily="18" charset="0"/>
            </a:endParaRPr>
          </a:p>
        </p:txBody>
      </p:sp>
      <p:pic>
        <p:nvPicPr>
          <p:cNvPr id="33" name="Picture 32"/>
          <p:cNvPicPr>
            <a:picLocks noChangeAspect="1"/>
          </p:cNvPicPr>
          <p:nvPr/>
        </p:nvPicPr>
        <p:blipFill>
          <a:blip r:embed="rId4">
            <a:extLst>
              <a:ext uri="{BEBA8EAE-BF5A-486C-A8C5-ECC9F3942E4B}">
                <a14:imgProps xmlns:a14="http://schemas.microsoft.com/office/drawing/2010/main">
                  <a14:imgLayer r:embed="rId5">
                    <a14:imgEffect>
                      <a14:backgroundRemoval t="457" b="96804" l="2609" r="92174"/>
                    </a14:imgEffect>
                  </a14:imgLayer>
                </a14:imgProps>
              </a:ext>
            </a:extLst>
          </a:blip>
          <a:stretch>
            <a:fillRect/>
          </a:stretch>
        </p:blipFill>
        <p:spPr>
          <a:xfrm>
            <a:off x="5432450" y="3363838"/>
            <a:ext cx="2190750" cy="2085975"/>
          </a:xfrm>
          <a:prstGeom prst="rect">
            <a:avLst/>
          </a:prstGeom>
        </p:spPr>
      </p:pic>
      <p:cxnSp>
        <p:nvCxnSpPr>
          <p:cNvPr id="5" name="Straight Connector 4"/>
          <p:cNvCxnSpPr/>
          <p:nvPr/>
        </p:nvCxnSpPr>
        <p:spPr>
          <a:xfrm>
            <a:off x="1835696" y="1275606"/>
            <a:ext cx="5884013" cy="0"/>
          </a:xfrm>
          <a:prstGeom prst="line">
            <a:avLst/>
          </a:prstGeom>
          <a:ln>
            <a:solidFill>
              <a:schemeClr val="accent6">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2417538"/>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wipe(down)">
                                      <p:cBhvr>
                                        <p:cTn id="12" dur="500"/>
                                        <p:tgtEl>
                                          <p:spTgt spid="3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wipe(down)">
                                      <p:cBhvr>
                                        <p:cTn id="17" dur="500"/>
                                        <p:tgtEl>
                                          <p:spTgt spid="3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wipe(down)">
                                      <p:cBhvr>
                                        <p:cTn id="22"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32" grpId="0"/>
    </p:bldLst>
  </p:timing>
</p:sld>
</file>

<file path=ppt/theme/theme1.xml><?xml version="1.0" encoding="utf-8"?>
<a:theme xmlns:a="http://schemas.openxmlformats.org/drawingml/2006/main" name="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6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7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3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https://freeppt7.com">
  <a:themeElements>
    <a:clrScheme name="Christmas">
      <a:dk1>
        <a:sysClr val="windowText" lastClr="000000"/>
      </a:dk1>
      <a:lt1>
        <a:sysClr val="window" lastClr="FFFFFF"/>
      </a:lt1>
      <a:dk2>
        <a:srgbClr val="44546A"/>
      </a:dk2>
      <a:lt2>
        <a:srgbClr val="E7E6E6"/>
      </a:lt2>
      <a:accent1>
        <a:srgbClr val="F04036"/>
      </a:accent1>
      <a:accent2>
        <a:srgbClr val="AAD4D0"/>
      </a:accent2>
      <a:accent3>
        <a:srgbClr val="F04036"/>
      </a:accent3>
      <a:accent4>
        <a:srgbClr val="AAD4D0"/>
      </a:accent4>
      <a:accent5>
        <a:srgbClr val="F04036"/>
      </a:accent5>
      <a:accent6>
        <a:srgbClr val="AAD4D0"/>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3715</TotalTime>
  <Words>2067</Words>
  <Application>Microsoft Office PowerPoint</Application>
  <PresentationFormat>On-screen Show (16:9)</PresentationFormat>
  <Paragraphs>386</Paragraphs>
  <Slides>38</Slides>
  <Notes>32</Notes>
  <HiddenSlides>0</HiddenSlides>
  <MMClips>0</MMClips>
  <ScaleCrop>false</ScaleCrop>
  <HeadingPairs>
    <vt:vector size="6" baseType="variant">
      <vt:variant>
        <vt:lpstr>Fonts Used</vt:lpstr>
      </vt:variant>
      <vt:variant>
        <vt:i4>9</vt:i4>
      </vt:variant>
      <vt:variant>
        <vt:lpstr>Theme</vt:lpstr>
      </vt:variant>
      <vt:variant>
        <vt:i4>18</vt:i4>
      </vt:variant>
      <vt:variant>
        <vt:lpstr>Slide Titles</vt:lpstr>
      </vt:variant>
      <vt:variant>
        <vt:i4>38</vt:i4>
      </vt:variant>
    </vt:vector>
  </HeadingPairs>
  <TitlesOfParts>
    <vt:vector size="65" baseType="lpstr">
      <vt:lpstr>MingLiU</vt:lpstr>
      <vt:lpstr>宋体</vt:lpstr>
      <vt:lpstr>Arial</vt:lpstr>
      <vt:lpstr>Arial Unicode MS</vt:lpstr>
      <vt:lpstr>Calibri</vt:lpstr>
      <vt:lpstr>Calibri Light</vt:lpstr>
      <vt:lpstr>Tahoma</vt:lpstr>
      <vt:lpstr>Times New Roman</vt:lpstr>
      <vt:lpstr>Wingdings</vt:lpstr>
      <vt:lpstr>https://freeppt7.com</vt:lpstr>
      <vt:lpstr>2_Office Theme</vt:lpstr>
      <vt:lpstr>1_https://freeppt7.com</vt:lpstr>
      <vt:lpstr>2_https://freeppt7.com</vt:lpstr>
      <vt:lpstr>3_https://freeppt7.com</vt:lpstr>
      <vt:lpstr>4_https://freeppt7.com</vt:lpstr>
      <vt:lpstr>3_Office Theme</vt:lpstr>
      <vt:lpstr>5_https://freeppt7.com</vt:lpstr>
      <vt:lpstr>Office 主题</vt:lpstr>
      <vt:lpstr>5_Office Theme</vt:lpstr>
      <vt:lpstr>6_https://freeppt7.com</vt:lpstr>
      <vt:lpstr>4_Office Theme</vt:lpstr>
      <vt:lpstr>Office Theme</vt:lpstr>
      <vt:lpstr>1_Office Theme</vt:lpstr>
      <vt:lpstr>6_Office Theme</vt:lpstr>
      <vt:lpstr>7_https://freeppt7.com</vt:lpstr>
      <vt:lpstr>8_Office Theme</vt:lpstr>
      <vt:lpstr>9_Office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Truong</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Nguyen</dc:creator>
  <cp:lastModifiedBy>AutoBVT</cp:lastModifiedBy>
  <cp:revision>940</cp:revision>
  <dcterms:created xsi:type="dcterms:W3CDTF">2021-11-12T03:08:25Z</dcterms:created>
  <dcterms:modified xsi:type="dcterms:W3CDTF">2022-08-29T03:37:31Z</dcterms:modified>
</cp:coreProperties>
</file>