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33" d="100"/>
          <a:sy n="33" d="100"/>
        </p:scale>
        <p:origin x="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28DE-B304-4D3E-B0EF-04E972B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3880C-F6BA-4D76-9043-C777BF805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7A338-A1B7-43AA-99D4-1CF266E0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65321-6A67-4183-875D-CF361546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DB50-34A1-4690-BDC6-55F36B0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4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1E9E-6E71-4C93-AC8A-B20CA59D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2CA87-BE6C-49BA-8549-C559ABBC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A887-236E-4D4B-8163-19D02938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DED0-27E0-4942-8137-9A442200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AA9E-2D39-4008-AA99-EBDE7F9A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503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9654B-F4AE-40C8-AB9E-618BBC9EB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77D5F-025B-4A26-9D3B-47E3DA5D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F1EF-C94D-4790-9AF2-A17C0AEF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0CF2-6770-40FD-8F9D-995A9E88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FB63D-D243-4958-8B1D-9B83BECF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69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3471-B7A8-48D1-B316-C7C2C55B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C653-0722-461D-B7E3-9E1006AE3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0925-A60F-4571-90D8-8E28169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AE15F-344C-4944-94A8-51E8BBC5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FDE3-16EF-46E4-9B26-6700376D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7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1D79-0442-4456-923F-1791C24F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CC6B-1A07-4238-B1C7-CB1BAC65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6533-58E2-4319-B8DF-2ED9008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1CCE9-A6AF-4617-B3A0-A4E25062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E0231-3BAE-4A9B-B67A-EB2981B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77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A24F-2FE4-417A-9574-FD97331E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1C9F-F618-4F9C-B2F7-CCCB0946E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D634F-A36D-4F4B-9738-D35539B4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922CB-AD98-4FEE-80F5-7190BB0D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7CD90-2DA8-4E6C-8375-A8820935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25D43-FE8D-4D53-9999-88E338B2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4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65F-C875-45A5-8A30-2CCB2B53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14EF3-70B2-4B70-A4BE-D59D746E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CE996-EBEC-486C-BD2D-A608458F2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D896B-6526-4890-AFDA-E09436889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238FD-BA12-4113-94CD-62789329B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7A161-CE71-4D2C-8776-051DB777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B099-F5F1-4B4B-90FE-4D6DE4A1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EF657-F88E-41C9-92E2-39B71F38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3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5DCE-EABF-47B7-8B1D-54302D0A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19C2-AE87-42B9-A521-B6E9E516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31D37-07E5-4344-895E-74D0853C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9BDF0-DEB2-4D7E-87A8-C6F7A1F5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F5CE7-6AB9-4717-BC89-489975D1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C7C7A-FDFA-4EC8-9BE6-2D652B78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08BB2-83DE-44F9-BDF7-4F1661FA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42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8D4C-EC0A-4AA8-B409-9E5FAB5E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73AB-F3DF-4400-B9F7-B62701EC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39CB5-5E5B-4B67-9F00-AEF7395B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3F219-60A4-4FDD-9083-D8F5DA73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BA6EA-237F-4A03-AF6A-3289F2A6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3ECDA-5F2F-47B2-BF26-70640442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2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0DBF-FBD9-4D96-B0F5-F58789DD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7FEFC-007D-41E2-B5A2-C8364BCF0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48118-AB9B-40AB-8183-0C6B16F5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D1B73-C353-4E6D-B74A-DEF5A98F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D7AD1-F250-4B3A-A0CB-46261E9D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B80C-3C7A-4E94-A59B-C37F71C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C9545-D41D-4C77-BE59-6F5DB39A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6BB-BB07-469B-81FD-5F92988A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2DC1E-876C-4785-AFC6-692C3F271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0E03-3780-4224-9F89-F9952688F3A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4824-08E1-4B65-B383-53CA6A31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4938-CC90-48E9-A37F-A09DE74AF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9D95-B65C-4821-800E-33549CCD25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"/>
            <a:ext cx="12191999" cy="68567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19100" y="495300"/>
            <a:ext cx="2876550" cy="2933700"/>
            <a:chOff x="7898130" y="31188"/>
            <a:chExt cx="3386137" cy="33978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04" b="100000" l="12667" r="89167"/>
                      </a14:imgEffect>
                    </a14:imgLayer>
                  </a14:imgProps>
                </a:ext>
              </a:extLst>
            </a:blip>
            <a:srcRect l="12583" t="2318" r="14917" b="1324"/>
            <a:stretch>
              <a:fillRect/>
            </a:stretch>
          </p:blipFill>
          <p:spPr>
            <a:xfrm>
              <a:off x="7898130" y="31188"/>
              <a:ext cx="3386137" cy="3397812"/>
            </a:xfrm>
            <a:custGeom>
              <a:avLst/>
              <a:gdLst>
                <a:gd name="connsiteX0" fmla="*/ 2071688 w 4143376"/>
                <a:gd name="connsiteY0" fmla="*/ 0 h 4157662"/>
                <a:gd name="connsiteX1" fmla="*/ 4143376 w 4143376"/>
                <a:gd name="connsiteY1" fmla="*/ 2078831 h 4157662"/>
                <a:gd name="connsiteX2" fmla="*/ 2071688 w 4143376"/>
                <a:gd name="connsiteY2" fmla="*/ 4157662 h 4157662"/>
                <a:gd name="connsiteX3" fmla="*/ 0 w 4143376"/>
                <a:gd name="connsiteY3" fmla="*/ 2078831 h 4157662"/>
                <a:gd name="connsiteX4" fmla="*/ 2071688 w 4143376"/>
                <a:gd name="connsiteY4" fmla="*/ 0 h 415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376" h="4157662">
                  <a:moveTo>
                    <a:pt x="2071688" y="0"/>
                  </a:moveTo>
                  <a:cubicBezTo>
                    <a:pt x="3215850" y="0"/>
                    <a:pt x="4143376" y="930724"/>
                    <a:pt x="4143376" y="2078831"/>
                  </a:cubicBezTo>
                  <a:cubicBezTo>
                    <a:pt x="4143376" y="3226938"/>
                    <a:pt x="3215850" y="4157662"/>
                    <a:pt x="2071688" y="4157662"/>
                  </a:cubicBezTo>
                  <a:cubicBezTo>
                    <a:pt x="927526" y="4157662"/>
                    <a:pt x="0" y="3226938"/>
                    <a:pt x="0" y="2078831"/>
                  </a:cubicBezTo>
                  <a:cubicBezTo>
                    <a:pt x="0" y="930724"/>
                    <a:pt x="927526" y="0"/>
                    <a:pt x="2071688" y="0"/>
                  </a:cubicBezTo>
                  <a:close/>
                </a:path>
              </a:pathLst>
            </a:custGeom>
          </p:spPr>
        </p:pic>
        <p:sp>
          <p:nvSpPr>
            <p:cNvPr id="16" name="Rectangle 15"/>
            <p:cNvSpPr/>
            <p:nvPr/>
          </p:nvSpPr>
          <p:spPr>
            <a:xfrm>
              <a:off x="8671100" y="740256"/>
              <a:ext cx="2066544" cy="19065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NGỮ VĂN  6   KẾT NỐI TRI THỨC</a:t>
              </a:r>
            </a:p>
          </p:txBody>
        </p:sp>
      </p:grpSp>
      <p:sp>
        <p:nvSpPr>
          <p:cNvPr id="22" name="Freeform 21"/>
          <p:cNvSpPr/>
          <p:nvPr/>
        </p:nvSpPr>
        <p:spPr>
          <a:xfrm>
            <a:off x="3848100" y="3024368"/>
            <a:ext cx="57150" cy="42683"/>
          </a:xfrm>
          <a:custGeom>
            <a:avLst/>
            <a:gdLst>
              <a:gd name="connsiteX0" fmla="*/ 0 w 57150"/>
              <a:gd name="connsiteY0" fmla="*/ 0 h 42683"/>
              <a:gd name="connsiteX1" fmla="*/ 7542 w 57150"/>
              <a:gd name="connsiteY1" fmla="*/ 6635 h 42683"/>
              <a:gd name="connsiteX2" fmla="*/ 57150 w 57150"/>
              <a:gd name="connsiteY2" fmla="*/ 42683 h 42683"/>
              <a:gd name="connsiteX3" fmla="*/ 0 w 57150"/>
              <a:gd name="connsiteY3" fmla="*/ 4583 h 42683"/>
              <a:gd name="connsiteX4" fmla="*/ 0 w 57150"/>
              <a:gd name="connsiteY4" fmla="*/ 0 h 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42683">
                <a:moveTo>
                  <a:pt x="0" y="0"/>
                </a:moveTo>
                <a:lnTo>
                  <a:pt x="7542" y="6635"/>
                </a:lnTo>
                <a:cubicBezTo>
                  <a:pt x="24078" y="18651"/>
                  <a:pt x="41275" y="29983"/>
                  <a:pt x="57150" y="42683"/>
                </a:cubicBezTo>
                <a:cubicBezTo>
                  <a:pt x="39561" y="28026"/>
                  <a:pt x="16189" y="20772"/>
                  <a:pt x="0" y="45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48100" y="3009900"/>
            <a:ext cx="57150" cy="57150"/>
          </a:xfrm>
          <a:custGeom>
            <a:avLst/>
            <a:gdLst>
              <a:gd name="connsiteX0" fmla="*/ 0 w 57150"/>
              <a:gd name="connsiteY0" fmla="*/ 0 h 57150"/>
              <a:gd name="connsiteX1" fmla="*/ 57150 w 57150"/>
              <a:gd name="connsiteY1" fmla="*/ 57150 h 57150"/>
              <a:gd name="connsiteX2" fmla="*/ 7542 w 57150"/>
              <a:gd name="connsiteY2" fmla="*/ 21102 h 57150"/>
              <a:gd name="connsiteX3" fmla="*/ 0 w 57150"/>
              <a:gd name="connsiteY3" fmla="*/ 14467 h 57150"/>
              <a:gd name="connsiteX4" fmla="*/ 0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  <a:cubicBezTo>
                  <a:pt x="41275" y="44450"/>
                  <a:pt x="24078" y="33118"/>
                  <a:pt x="7542" y="21102"/>
                </a:cubicBezTo>
                <a:lnTo>
                  <a:pt x="0" y="14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5" t="60023" r="62045" b="39903"/>
          <a:stretch>
            <a:fillRect/>
          </a:stretch>
        </p:blipFill>
        <p:spPr bwMode="auto">
          <a:xfrm>
            <a:off x="7236823" y="2634115"/>
            <a:ext cx="104503" cy="4582"/>
          </a:xfrm>
          <a:custGeom>
            <a:avLst/>
            <a:gdLst>
              <a:gd name="connsiteX0" fmla="*/ 68732 w 104503"/>
              <a:gd name="connsiteY0" fmla="*/ 0 h 4582"/>
              <a:gd name="connsiteX1" fmla="*/ 104503 w 104503"/>
              <a:gd name="connsiteY1" fmla="*/ 4582 h 4582"/>
              <a:gd name="connsiteX2" fmla="*/ 0 w 104503"/>
              <a:gd name="connsiteY2" fmla="*/ 4582 h 4582"/>
              <a:gd name="connsiteX3" fmla="*/ 68732 w 104503"/>
              <a:gd name="connsiteY3" fmla="*/ 0 h 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3" h="4582">
                <a:moveTo>
                  <a:pt x="68732" y="0"/>
                </a:moveTo>
                <a:lnTo>
                  <a:pt x="104503" y="4582"/>
                </a:lnTo>
                <a:lnTo>
                  <a:pt x="0" y="4582"/>
                </a:lnTo>
                <a:lnTo>
                  <a:pt x="6873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9" t="96226" r="57339" b="3696"/>
          <a:stretch>
            <a:fillRect/>
          </a:stretch>
        </p:blipFill>
        <p:spPr bwMode="auto">
          <a:xfrm>
            <a:off x="7844829" y="4868634"/>
            <a:ext cx="3479" cy="4795"/>
          </a:xfrm>
          <a:custGeom>
            <a:avLst/>
            <a:gdLst>
              <a:gd name="connsiteX0" fmla="*/ 0 w 3479"/>
              <a:gd name="connsiteY0" fmla="*/ 0 h 4795"/>
              <a:gd name="connsiteX1" fmla="*/ 2718 w 3479"/>
              <a:gd name="connsiteY1" fmla="*/ 3640 h 4795"/>
              <a:gd name="connsiteX2" fmla="*/ 843 w 3479"/>
              <a:gd name="connsiteY2" fmla="*/ 1205 h 4795"/>
              <a:gd name="connsiteX3" fmla="*/ 0 w 3479"/>
              <a:gd name="connsiteY3" fmla="*/ 0 h 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" h="4795">
                <a:moveTo>
                  <a:pt x="0" y="0"/>
                </a:moveTo>
                <a:lnTo>
                  <a:pt x="2718" y="3640"/>
                </a:lnTo>
                <a:cubicBezTo>
                  <a:pt x="4025" y="5522"/>
                  <a:pt x="3802" y="5367"/>
                  <a:pt x="843" y="1205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76" t="100000" r="47938" b="-2304"/>
          <a:stretch>
            <a:fillRect/>
          </a:stretch>
        </p:blipFill>
        <p:spPr bwMode="auto">
          <a:xfrm>
            <a:off x="7946913" y="5101542"/>
            <a:ext cx="914145" cy="142204"/>
          </a:xfrm>
          <a:custGeom>
            <a:avLst/>
            <a:gdLst>
              <a:gd name="connsiteX0" fmla="*/ 0 w 914145"/>
              <a:gd name="connsiteY0" fmla="*/ 0 h 142204"/>
              <a:gd name="connsiteX1" fmla="*/ 914123 w 914145"/>
              <a:gd name="connsiteY1" fmla="*/ 0 h 142204"/>
              <a:gd name="connsiteX2" fmla="*/ 914145 w 914145"/>
              <a:gd name="connsiteY2" fmla="*/ 2165 h 142204"/>
              <a:gd name="connsiteX3" fmla="*/ 883578 w 914145"/>
              <a:gd name="connsiteY3" fmla="*/ 97475 h 142204"/>
              <a:gd name="connsiteX4" fmla="*/ 570070 w 914145"/>
              <a:gd name="connsiteY4" fmla="*/ 123601 h 142204"/>
              <a:gd name="connsiteX5" fmla="*/ 178184 w 914145"/>
              <a:gd name="connsiteY5" fmla="*/ 71349 h 142204"/>
              <a:gd name="connsiteX6" fmla="*/ 47556 w 914145"/>
              <a:gd name="connsiteY6" fmla="*/ 45224 h 142204"/>
              <a:gd name="connsiteX7" fmla="*/ 11614 w 914145"/>
              <a:gd name="connsiteY7" fmla="*/ 20478 h 142204"/>
              <a:gd name="connsiteX8" fmla="*/ 0 w 914145"/>
              <a:gd name="connsiteY8" fmla="*/ 0 h 1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145" h="142204">
                <a:moveTo>
                  <a:pt x="0" y="0"/>
                </a:moveTo>
                <a:lnTo>
                  <a:pt x="914123" y="0"/>
                </a:lnTo>
                <a:lnTo>
                  <a:pt x="914145" y="2165"/>
                </a:lnTo>
                <a:cubicBezTo>
                  <a:pt x="911565" y="36041"/>
                  <a:pt x="902539" y="68172"/>
                  <a:pt x="883578" y="97475"/>
                </a:cubicBezTo>
                <a:cubicBezTo>
                  <a:pt x="826610" y="185516"/>
                  <a:pt x="674573" y="114892"/>
                  <a:pt x="570070" y="123601"/>
                </a:cubicBezTo>
                <a:cubicBezTo>
                  <a:pt x="276141" y="64815"/>
                  <a:pt x="636332" y="132435"/>
                  <a:pt x="178184" y="71349"/>
                </a:cubicBezTo>
                <a:cubicBezTo>
                  <a:pt x="134169" y="65480"/>
                  <a:pt x="88371" y="62716"/>
                  <a:pt x="47556" y="45224"/>
                </a:cubicBezTo>
                <a:cubicBezTo>
                  <a:pt x="31319" y="38266"/>
                  <a:pt x="19949" y="29914"/>
                  <a:pt x="11614" y="20478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100000" r="42513" b="-230"/>
          <a:stretch>
            <a:fillRect/>
          </a:stretch>
        </p:blipFill>
        <p:spPr bwMode="auto">
          <a:xfrm>
            <a:off x="4598126" y="5785695"/>
            <a:ext cx="2769325" cy="14215"/>
          </a:xfrm>
          <a:custGeom>
            <a:avLst/>
            <a:gdLst>
              <a:gd name="connsiteX0" fmla="*/ 0 w 2769325"/>
              <a:gd name="connsiteY0" fmla="*/ 0 h 14215"/>
              <a:gd name="connsiteX1" fmla="*/ 2769325 w 2769325"/>
              <a:gd name="connsiteY1" fmla="*/ 0 h 14215"/>
              <a:gd name="connsiteX2" fmla="*/ 2769325 w 2769325"/>
              <a:gd name="connsiteY2" fmla="*/ 14215 h 14215"/>
              <a:gd name="connsiteX3" fmla="*/ 0 w 2769325"/>
              <a:gd name="connsiteY3" fmla="*/ 14215 h 14215"/>
              <a:gd name="connsiteX4" fmla="*/ 0 w 2769325"/>
              <a:gd name="connsiteY4" fmla="*/ 0 h 1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25" h="14215">
                <a:moveTo>
                  <a:pt x="0" y="0"/>
                </a:moveTo>
                <a:lnTo>
                  <a:pt x="2769325" y="0"/>
                </a:lnTo>
                <a:lnTo>
                  <a:pt x="2769325" y="14215"/>
                </a:lnTo>
                <a:lnTo>
                  <a:pt x="0" y="142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24256" y="3111957"/>
            <a:ext cx="691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TRÁI ĐẤT – NGÔI NHÀ CHUNG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67781" y="1551888"/>
            <a:ext cx="29979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b="1" dirty="0">
                <a:solidFill>
                  <a:srgbClr val="FF0000"/>
                </a:solidFill>
                <a:latin typeface="Kunstler Script" panose="030304020206070D0D06" pitchFamily="66" charset="0"/>
                <a:cs typeface="Times New Roman" panose="02020603050405020304" pitchFamily="18" charset="0"/>
              </a:rPr>
              <a:t>BÀI 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04" y="3231378"/>
            <a:ext cx="1383410" cy="13834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9065" y="177507"/>
            <a:ext cx="1009498" cy="10094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27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8800" y="5087823"/>
            <a:ext cx="1175898" cy="11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r="6849" b="32587"/>
          <a:stretch>
            <a:fillRect/>
          </a:stretch>
        </p:blipFill>
        <p:spPr>
          <a:xfrm>
            <a:off x="1563988" y="1511856"/>
            <a:ext cx="9038624" cy="4833929"/>
          </a:xfrm>
          <a:custGeom>
            <a:avLst/>
            <a:gdLst>
              <a:gd name="connsiteX0" fmla="*/ 0 w 9038624"/>
              <a:gd name="connsiteY0" fmla="*/ 2289540 h 4579080"/>
              <a:gd name="connsiteX1" fmla="*/ 427703 w 9038624"/>
              <a:gd name="connsiteY1" fmla="*/ 4579080 h 4579080"/>
              <a:gd name="connsiteX2" fmla="*/ 0 w 9038624"/>
              <a:gd name="connsiteY2" fmla="*/ 4579080 h 4579080"/>
              <a:gd name="connsiteX3" fmla="*/ 8495531 w 9038624"/>
              <a:gd name="connsiteY3" fmla="*/ 57212 h 4579080"/>
              <a:gd name="connsiteX4" fmla="*/ 8495531 w 9038624"/>
              <a:gd name="connsiteY4" fmla="*/ 57214 h 4579080"/>
              <a:gd name="connsiteX5" fmla="*/ 8495532 w 9038624"/>
              <a:gd name="connsiteY5" fmla="*/ 57214 h 4579080"/>
              <a:gd name="connsiteX6" fmla="*/ 8546671 w 9038624"/>
              <a:gd name="connsiteY6" fmla="*/ 268410 h 4579080"/>
              <a:gd name="connsiteX7" fmla="*/ 8724131 w 9038624"/>
              <a:gd name="connsiteY7" fmla="*/ 2289539 h 4579080"/>
              <a:gd name="connsiteX8" fmla="*/ 8495531 w 9038624"/>
              <a:gd name="connsiteY8" fmla="*/ 4521866 h 4579080"/>
              <a:gd name="connsiteX9" fmla="*/ 8952731 w 9038624"/>
              <a:gd name="connsiteY9" fmla="*/ 2289540 h 4579080"/>
              <a:gd name="connsiteX10" fmla="*/ 8542277 w 9038624"/>
              <a:gd name="connsiteY10" fmla="*/ 68739 h 4579080"/>
              <a:gd name="connsiteX11" fmla="*/ 8495532 w 9038624"/>
              <a:gd name="connsiteY11" fmla="*/ 57214 h 4579080"/>
              <a:gd name="connsiteX12" fmla="*/ 427703 w 9038624"/>
              <a:gd name="connsiteY12" fmla="*/ 0 h 4579080"/>
              <a:gd name="connsiteX13" fmla="*/ 9038624 w 9038624"/>
              <a:gd name="connsiteY13" fmla="*/ 0 h 4579080"/>
              <a:gd name="connsiteX14" fmla="*/ 9038624 w 9038624"/>
              <a:gd name="connsiteY14" fmla="*/ 4579080 h 4579080"/>
              <a:gd name="connsiteX15" fmla="*/ 427703 w 9038624"/>
              <a:gd name="connsiteY15" fmla="*/ 4579080 h 4579080"/>
              <a:gd name="connsiteX16" fmla="*/ 169606 w 9038624"/>
              <a:gd name="connsiteY16" fmla="*/ 2289540 h 4579080"/>
              <a:gd name="connsiteX17" fmla="*/ 427703 w 9038624"/>
              <a:gd name="connsiteY17" fmla="*/ 0 h 4579080"/>
              <a:gd name="connsiteX18" fmla="*/ 0 w 9038624"/>
              <a:gd name="connsiteY18" fmla="*/ 0 h 4579080"/>
              <a:gd name="connsiteX19" fmla="*/ 427703 w 9038624"/>
              <a:gd name="connsiteY19" fmla="*/ 0 h 4579080"/>
              <a:gd name="connsiteX20" fmla="*/ 0 w 9038624"/>
              <a:gd name="connsiteY20" fmla="*/ 2289540 h 4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8624" h="4579080">
                <a:moveTo>
                  <a:pt x="0" y="2289540"/>
                </a:moveTo>
                <a:cubicBezTo>
                  <a:pt x="0" y="3554018"/>
                  <a:pt x="191489" y="4579080"/>
                  <a:pt x="427703" y="4579080"/>
                </a:cubicBezTo>
                <a:lnTo>
                  <a:pt x="0" y="4579080"/>
                </a:lnTo>
                <a:close/>
                <a:moveTo>
                  <a:pt x="8495531" y="57212"/>
                </a:moveTo>
                <a:lnTo>
                  <a:pt x="8495531" y="57214"/>
                </a:lnTo>
                <a:lnTo>
                  <a:pt x="8495532" y="57214"/>
                </a:lnTo>
                <a:lnTo>
                  <a:pt x="8546671" y="268410"/>
                </a:lnTo>
                <a:cubicBezTo>
                  <a:pt x="8659288" y="791755"/>
                  <a:pt x="8724131" y="1521026"/>
                  <a:pt x="8724131" y="2289539"/>
                </a:cubicBezTo>
                <a:cubicBezTo>
                  <a:pt x="8724131" y="3167841"/>
                  <a:pt x="8639438" y="3994885"/>
                  <a:pt x="8495531" y="4521866"/>
                </a:cubicBezTo>
                <a:cubicBezTo>
                  <a:pt x="8748036" y="4521866"/>
                  <a:pt x="8952731" y="3522420"/>
                  <a:pt x="8952731" y="2289540"/>
                </a:cubicBezTo>
                <a:cubicBezTo>
                  <a:pt x="8952731" y="1133715"/>
                  <a:pt x="8772823" y="183057"/>
                  <a:pt x="8542277" y="68739"/>
                </a:cubicBezTo>
                <a:lnTo>
                  <a:pt x="8495532" y="57214"/>
                </a:lnTo>
                <a:close/>
                <a:moveTo>
                  <a:pt x="427703" y="0"/>
                </a:moveTo>
                <a:lnTo>
                  <a:pt x="9038624" y="0"/>
                </a:lnTo>
                <a:lnTo>
                  <a:pt x="9038624" y="4579080"/>
                </a:lnTo>
                <a:lnTo>
                  <a:pt x="427703" y="4579080"/>
                </a:lnTo>
                <a:cubicBezTo>
                  <a:pt x="268970" y="4131411"/>
                  <a:pt x="169606" y="3249972"/>
                  <a:pt x="169606" y="2289540"/>
                </a:cubicBezTo>
                <a:cubicBezTo>
                  <a:pt x="169606" y="1329108"/>
                  <a:pt x="268969" y="447669"/>
                  <a:pt x="427703" y="0"/>
                </a:cubicBezTo>
                <a:close/>
                <a:moveTo>
                  <a:pt x="0" y="0"/>
                </a:moveTo>
                <a:lnTo>
                  <a:pt x="427703" y="0"/>
                </a:lnTo>
                <a:cubicBezTo>
                  <a:pt x="191489" y="0"/>
                  <a:pt x="0" y="1025062"/>
                  <a:pt x="0" y="2289540"/>
                </a:cubicBezTo>
                <a:close/>
              </a:path>
            </a:pathLst>
          </a:custGeom>
        </p:spPr>
      </p:pic>
      <p:sp>
        <p:nvSpPr>
          <p:cNvPr id="28" name="Rectangle 27"/>
          <p:cNvSpPr/>
          <p:nvPr/>
        </p:nvSpPr>
        <p:spPr>
          <a:xfrm>
            <a:off x="2821253" y="1626285"/>
            <a:ext cx="6524094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Trái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ất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nôi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sự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sống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70" y="1091359"/>
            <a:ext cx="2885265" cy="686135"/>
          </a:xfrm>
          <a:prstGeom prst="rect">
            <a:avLst/>
          </a:prstGeom>
        </p:spPr>
      </p:pic>
      <p:sp>
        <p:nvSpPr>
          <p:cNvPr id="30" name="Folded Corner 29"/>
          <p:cNvSpPr/>
          <p:nvPr/>
        </p:nvSpPr>
        <p:spPr>
          <a:xfrm>
            <a:off x="1996758" y="2464254"/>
            <a:ext cx="313568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5565209" y="2759460"/>
            <a:ext cx="4522687" cy="1089869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1878844" y="503950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olded Corner 36"/>
          <p:cNvSpPr/>
          <p:nvPr/>
        </p:nvSpPr>
        <p:spPr>
          <a:xfrm>
            <a:off x="4667260" y="4682393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3713007" y="397965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7558244" y="4757773"/>
            <a:ext cx="252965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5132439" y="5554784"/>
            <a:ext cx="293907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734" y="1118470"/>
            <a:ext cx="287450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2/trang 81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3" y="939477"/>
            <a:ext cx="2885265" cy="752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400" y="957944"/>
            <a:ext cx="27719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811" y="1749776"/>
            <a:ext cx="9986836" cy="619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3886" y="2398315"/>
            <a:ext cx="814551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3886" y="3415412"/>
            <a:ext cx="827739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3886" y="4432509"/>
            <a:ext cx="732967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798" t="14607" r="12727" b="13945"/>
          <a:stretch/>
        </p:blipFill>
        <p:spPr>
          <a:xfrm>
            <a:off x="552008" y="2636725"/>
            <a:ext cx="1906133" cy="3727570"/>
          </a:xfrm>
          <a:custGeom>
            <a:avLst/>
            <a:gdLst>
              <a:gd name="connsiteX0" fmla="*/ 0 w 2192960"/>
              <a:gd name="connsiteY0" fmla="*/ 0 h 3727570"/>
              <a:gd name="connsiteX1" fmla="*/ 2192960 w 2192960"/>
              <a:gd name="connsiteY1" fmla="*/ 0 h 3727570"/>
              <a:gd name="connsiteX2" fmla="*/ 2192960 w 2192960"/>
              <a:gd name="connsiteY2" fmla="*/ 287511 h 3727570"/>
              <a:gd name="connsiteX3" fmla="*/ 1820956 w 2192960"/>
              <a:gd name="connsiteY3" fmla="*/ 287511 h 3727570"/>
              <a:gd name="connsiteX4" fmla="*/ 1798833 w 2192960"/>
              <a:gd name="connsiteY4" fmla="*/ 309634 h 3727570"/>
              <a:gd name="connsiteX5" fmla="*/ 1798833 w 2192960"/>
              <a:gd name="connsiteY5" fmla="*/ 309635 h 3727570"/>
              <a:gd name="connsiteX6" fmla="*/ 1798832 w 2192960"/>
              <a:gd name="connsiteY6" fmla="*/ 309634 h 3727570"/>
              <a:gd name="connsiteX7" fmla="*/ 1798833 w 2192960"/>
              <a:gd name="connsiteY7" fmla="*/ 309637 h 3727570"/>
              <a:gd name="connsiteX8" fmla="*/ 1798832 w 2192960"/>
              <a:gd name="connsiteY8" fmla="*/ 575105 h 3727570"/>
              <a:gd name="connsiteX9" fmla="*/ 1820955 w 2192960"/>
              <a:gd name="connsiteY9" fmla="*/ 597228 h 3727570"/>
              <a:gd name="connsiteX10" fmla="*/ 1820956 w 2192960"/>
              <a:gd name="connsiteY10" fmla="*/ 597228 h 3727570"/>
              <a:gd name="connsiteX11" fmla="*/ 1820956 w 2192960"/>
              <a:gd name="connsiteY11" fmla="*/ 597228 h 3727570"/>
              <a:gd name="connsiteX12" fmla="*/ 1843079 w 2192960"/>
              <a:gd name="connsiteY12" fmla="*/ 575105 h 3727570"/>
              <a:gd name="connsiteX13" fmla="*/ 1843078 w 2192960"/>
              <a:gd name="connsiteY13" fmla="*/ 552983 h 3727570"/>
              <a:gd name="connsiteX14" fmla="*/ 2192960 w 2192960"/>
              <a:gd name="connsiteY14" fmla="*/ 552983 h 3727570"/>
              <a:gd name="connsiteX15" fmla="*/ 2192960 w 2192960"/>
              <a:gd name="connsiteY15" fmla="*/ 1183474 h 3727570"/>
              <a:gd name="connsiteX16" fmla="*/ 1820956 w 2192960"/>
              <a:gd name="connsiteY16" fmla="*/ 1183474 h 3727570"/>
              <a:gd name="connsiteX17" fmla="*/ 1798833 w 2192960"/>
              <a:gd name="connsiteY17" fmla="*/ 1205597 h 3727570"/>
              <a:gd name="connsiteX18" fmla="*/ 1798833 w 2192960"/>
              <a:gd name="connsiteY18" fmla="*/ 1205598 h 3727570"/>
              <a:gd name="connsiteX19" fmla="*/ 1798832 w 2192960"/>
              <a:gd name="connsiteY19" fmla="*/ 1205597 h 3727570"/>
              <a:gd name="connsiteX20" fmla="*/ 1798833 w 2192960"/>
              <a:gd name="connsiteY20" fmla="*/ 1205600 h 3727570"/>
              <a:gd name="connsiteX21" fmla="*/ 1798832 w 2192960"/>
              <a:gd name="connsiteY21" fmla="*/ 1471068 h 3727570"/>
              <a:gd name="connsiteX22" fmla="*/ 1820955 w 2192960"/>
              <a:gd name="connsiteY22" fmla="*/ 1493191 h 3727570"/>
              <a:gd name="connsiteX23" fmla="*/ 1820956 w 2192960"/>
              <a:gd name="connsiteY23" fmla="*/ 1493191 h 3727570"/>
              <a:gd name="connsiteX24" fmla="*/ 1820956 w 2192960"/>
              <a:gd name="connsiteY24" fmla="*/ 1493191 h 3727570"/>
              <a:gd name="connsiteX25" fmla="*/ 1843079 w 2192960"/>
              <a:gd name="connsiteY25" fmla="*/ 1471068 h 3727570"/>
              <a:gd name="connsiteX26" fmla="*/ 1843078 w 2192960"/>
              <a:gd name="connsiteY26" fmla="*/ 1448946 h 3727570"/>
              <a:gd name="connsiteX27" fmla="*/ 2192960 w 2192960"/>
              <a:gd name="connsiteY27" fmla="*/ 1448946 h 3727570"/>
              <a:gd name="connsiteX28" fmla="*/ 2192960 w 2192960"/>
              <a:gd name="connsiteY28" fmla="*/ 2079437 h 3727570"/>
              <a:gd name="connsiteX29" fmla="*/ 1820956 w 2192960"/>
              <a:gd name="connsiteY29" fmla="*/ 2079437 h 3727570"/>
              <a:gd name="connsiteX30" fmla="*/ 1798833 w 2192960"/>
              <a:gd name="connsiteY30" fmla="*/ 2101560 h 3727570"/>
              <a:gd name="connsiteX31" fmla="*/ 1798833 w 2192960"/>
              <a:gd name="connsiteY31" fmla="*/ 2101561 h 3727570"/>
              <a:gd name="connsiteX32" fmla="*/ 1798832 w 2192960"/>
              <a:gd name="connsiteY32" fmla="*/ 2101560 h 3727570"/>
              <a:gd name="connsiteX33" fmla="*/ 1798833 w 2192960"/>
              <a:gd name="connsiteY33" fmla="*/ 2101563 h 3727570"/>
              <a:gd name="connsiteX34" fmla="*/ 1798832 w 2192960"/>
              <a:gd name="connsiteY34" fmla="*/ 2367031 h 3727570"/>
              <a:gd name="connsiteX35" fmla="*/ 1820955 w 2192960"/>
              <a:gd name="connsiteY35" fmla="*/ 2389154 h 3727570"/>
              <a:gd name="connsiteX36" fmla="*/ 1820956 w 2192960"/>
              <a:gd name="connsiteY36" fmla="*/ 2389154 h 3727570"/>
              <a:gd name="connsiteX37" fmla="*/ 1820956 w 2192960"/>
              <a:gd name="connsiteY37" fmla="*/ 2389154 h 3727570"/>
              <a:gd name="connsiteX38" fmla="*/ 1843079 w 2192960"/>
              <a:gd name="connsiteY38" fmla="*/ 2367031 h 3727570"/>
              <a:gd name="connsiteX39" fmla="*/ 1843078 w 2192960"/>
              <a:gd name="connsiteY39" fmla="*/ 2344909 h 3727570"/>
              <a:gd name="connsiteX40" fmla="*/ 2192960 w 2192960"/>
              <a:gd name="connsiteY40" fmla="*/ 2344909 h 3727570"/>
              <a:gd name="connsiteX41" fmla="*/ 2192960 w 2192960"/>
              <a:gd name="connsiteY41" fmla="*/ 2975401 h 3727570"/>
              <a:gd name="connsiteX42" fmla="*/ 1820956 w 2192960"/>
              <a:gd name="connsiteY42" fmla="*/ 2975401 h 3727570"/>
              <a:gd name="connsiteX43" fmla="*/ 1798833 w 2192960"/>
              <a:gd name="connsiteY43" fmla="*/ 2997524 h 3727570"/>
              <a:gd name="connsiteX44" fmla="*/ 1798833 w 2192960"/>
              <a:gd name="connsiteY44" fmla="*/ 2997525 h 3727570"/>
              <a:gd name="connsiteX45" fmla="*/ 1798832 w 2192960"/>
              <a:gd name="connsiteY45" fmla="*/ 2997524 h 3727570"/>
              <a:gd name="connsiteX46" fmla="*/ 1798833 w 2192960"/>
              <a:gd name="connsiteY46" fmla="*/ 2997527 h 3727570"/>
              <a:gd name="connsiteX47" fmla="*/ 1798832 w 2192960"/>
              <a:gd name="connsiteY47" fmla="*/ 3262995 h 3727570"/>
              <a:gd name="connsiteX48" fmla="*/ 1820955 w 2192960"/>
              <a:gd name="connsiteY48" fmla="*/ 3285118 h 3727570"/>
              <a:gd name="connsiteX49" fmla="*/ 1820956 w 2192960"/>
              <a:gd name="connsiteY49" fmla="*/ 3285118 h 3727570"/>
              <a:gd name="connsiteX50" fmla="*/ 1820956 w 2192960"/>
              <a:gd name="connsiteY50" fmla="*/ 3285118 h 3727570"/>
              <a:gd name="connsiteX51" fmla="*/ 1843079 w 2192960"/>
              <a:gd name="connsiteY51" fmla="*/ 3262995 h 3727570"/>
              <a:gd name="connsiteX52" fmla="*/ 1843078 w 2192960"/>
              <a:gd name="connsiteY52" fmla="*/ 3240873 h 3727570"/>
              <a:gd name="connsiteX53" fmla="*/ 2192960 w 2192960"/>
              <a:gd name="connsiteY53" fmla="*/ 3240873 h 3727570"/>
              <a:gd name="connsiteX54" fmla="*/ 2192960 w 2192960"/>
              <a:gd name="connsiteY54" fmla="*/ 3727570 h 3727570"/>
              <a:gd name="connsiteX55" fmla="*/ 0 w 2192960"/>
              <a:gd name="connsiteY55" fmla="*/ 3727570 h 37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92960" h="3727570">
                <a:moveTo>
                  <a:pt x="0" y="0"/>
                </a:moveTo>
                <a:lnTo>
                  <a:pt x="2192960" y="0"/>
                </a:lnTo>
                <a:lnTo>
                  <a:pt x="2192960" y="287511"/>
                </a:lnTo>
                <a:lnTo>
                  <a:pt x="1820956" y="287511"/>
                </a:lnTo>
                <a:cubicBezTo>
                  <a:pt x="1808738" y="287511"/>
                  <a:pt x="1798833" y="297416"/>
                  <a:pt x="1798833" y="309634"/>
                </a:cubicBezTo>
                <a:lnTo>
                  <a:pt x="1798833" y="309635"/>
                </a:lnTo>
                <a:lnTo>
                  <a:pt x="1798832" y="309634"/>
                </a:lnTo>
                <a:lnTo>
                  <a:pt x="1798833" y="309637"/>
                </a:lnTo>
                <a:lnTo>
                  <a:pt x="1798832" y="575105"/>
                </a:lnTo>
                <a:cubicBezTo>
                  <a:pt x="1798832" y="587323"/>
                  <a:pt x="1808737" y="597228"/>
                  <a:pt x="1820955" y="597228"/>
                </a:cubicBezTo>
                <a:lnTo>
                  <a:pt x="1820956" y="597228"/>
                </a:lnTo>
                <a:lnTo>
                  <a:pt x="1820956" y="597228"/>
                </a:lnTo>
                <a:cubicBezTo>
                  <a:pt x="1833174" y="597228"/>
                  <a:pt x="1843079" y="587323"/>
                  <a:pt x="1843079" y="575105"/>
                </a:cubicBezTo>
                <a:cubicBezTo>
                  <a:pt x="1843079" y="567731"/>
                  <a:pt x="1843078" y="560357"/>
                  <a:pt x="1843078" y="552983"/>
                </a:cubicBezTo>
                <a:lnTo>
                  <a:pt x="2192960" y="552983"/>
                </a:lnTo>
                <a:lnTo>
                  <a:pt x="2192960" y="1183474"/>
                </a:lnTo>
                <a:lnTo>
                  <a:pt x="1820956" y="1183474"/>
                </a:lnTo>
                <a:cubicBezTo>
                  <a:pt x="1808738" y="1183474"/>
                  <a:pt x="1798833" y="1193379"/>
                  <a:pt x="1798833" y="1205597"/>
                </a:cubicBezTo>
                <a:lnTo>
                  <a:pt x="1798833" y="1205598"/>
                </a:lnTo>
                <a:lnTo>
                  <a:pt x="1798832" y="1205597"/>
                </a:lnTo>
                <a:lnTo>
                  <a:pt x="1798833" y="1205600"/>
                </a:lnTo>
                <a:lnTo>
                  <a:pt x="1798832" y="1471068"/>
                </a:lnTo>
                <a:cubicBezTo>
                  <a:pt x="1798832" y="1483286"/>
                  <a:pt x="1808737" y="1493191"/>
                  <a:pt x="1820955" y="1493191"/>
                </a:cubicBezTo>
                <a:lnTo>
                  <a:pt x="1820956" y="1493191"/>
                </a:lnTo>
                <a:lnTo>
                  <a:pt x="1820956" y="1493191"/>
                </a:lnTo>
                <a:cubicBezTo>
                  <a:pt x="1833174" y="1493191"/>
                  <a:pt x="1843079" y="1483286"/>
                  <a:pt x="1843079" y="1471068"/>
                </a:cubicBezTo>
                <a:cubicBezTo>
                  <a:pt x="1843079" y="1463694"/>
                  <a:pt x="1843078" y="1456320"/>
                  <a:pt x="1843078" y="1448946"/>
                </a:cubicBezTo>
                <a:lnTo>
                  <a:pt x="2192960" y="1448946"/>
                </a:lnTo>
                <a:lnTo>
                  <a:pt x="2192960" y="2079437"/>
                </a:lnTo>
                <a:lnTo>
                  <a:pt x="1820956" y="2079437"/>
                </a:lnTo>
                <a:cubicBezTo>
                  <a:pt x="1808738" y="2079437"/>
                  <a:pt x="1798833" y="2089342"/>
                  <a:pt x="1798833" y="2101560"/>
                </a:cubicBezTo>
                <a:lnTo>
                  <a:pt x="1798833" y="2101561"/>
                </a:lnTo>
                <a:lnTo>
                  <a:pt x="1798832" y="2101560"/>
                </a:lnTo>
                <a:lnTo>
                  <a:pt x="1798833" y="2101563"/>
                </a:lnTo>
                <a:lnTo>
                  <a:pt x="1798832" y="2367031"/>
                </a:lnTo>
                <a:cubicBezTo>
                  <a:pt x="1798832" y="2379249"/>
                  <a:pt x="1808737" y="2389154"/>
                  <a:pt x="1820955" y="2389154"/>
                </a:cubicBezTo>
                <a:lnTo>
                  <a:pt x="1820956" y="2389154"/>
                </a:lnTo>
                <a:lnTo>
                  <a:pt x="1820956" y="2389154"/>
                </a:lnTo>
                <a:cubicBezTo>
                  <a:pt x="1833174" y="2389154"/>
                  <a:pt x="1843079" y="2379249"/>
                  <a:pt x="1843079" y="2367031"/>
                </a:cubicBezTo>
                <a:cubicBezTo>
                  <a:pt x="1843079" y="2359657"/>
                  <a:pt x="1843078" y="2352283"/>
                  <a:pt x="1843078" y="2344909"/>
                </a:cubicBezTo>
                <a:lnTo>
                  <a:pt x="2192960" y="2344909"/>
                </a:lnTo>
                <a:lnTo>
                  <a:pt x="2192960" y="2975401"/>
                </a:lnTo>
                <a:lnTo>
                  <a:pt x="1820956" y="2975401"/>
                </a:lnTo>
                <a:cubicBezTo>
                  <a:pt x="1808738" y="2975401"/>
                  <a:pt x="1798833" y="2985306"/>
                  <a:pt x="1798833" y="2997524"/>
                </a:cubicBezTo>
                <a:lnTo>
                  <a:pt x="1798833" y="2997525"/>
                </a:lnTo>
                <a:lnTo>
                  <a:pt x="1798832" y="2997524"/>
                </a:lnTo>
                <a:lnTo>
                  <a:pt x="1798833" y="2997527"/>
                </a:lnTo>
                <a:lnTo>
                  <a:pt x="1798832" y="3262995"/>
                </a:lnTo>
                <a:cubicBezTo>
                  <a:pt x="1798832" y="3275213"/>
                  <a:pt x="1808737" y="3285118"/>
                  <a:pt x="1820955" y="3285118"/>
                </a:cubicBezTo>
                <a:lnTo>
                  <a:pt x="1820956" y="3285118"/>
                </a:lnTo>
                <a:lnTo>
                  <a:pt x="1820956" y="3285118"/>
                </a:lnTo>
                <a:cubicBezTo>
                  <a:pt x="1833174" y="3285118"/>
                  <a:pt x="1843079" y="3275213"/>
                  <a:pt x="1843079" y="3262995"/>
                </a:cubicBezTo>
                <a:cubicBezTo>
                  <a:pt x="1843079" y="3255621"/>
                  <a:pt x="1843078" y="3248247"/>
                  <a:pt x="1843078" y="3240873"/>
                </a:cubicBezTo>
                <a:lnTo>
                  <a:pt x="2192960" y="3240873"/>
                </a:lnTo>
                <a:lnTo>
                  <a:pt x="2192960" y="3727570"/>
                </a:lnTo>
                <a:lnTo>
                  <a:pt x="0" y="3727570"/>
                </a:lnTo>
                <a:close/>
              </a:path>
            </a:pathLst>
          </a:custGeom>
        </p:spPr>
      </p:pic>
      <p:sp>
        <p:nvSpPr>
          <p:cNvPr id="7" name="Right Arrow 6"/>
          <p:cNvSpPr/>
          <p:nvPr/>
        </p:nvSpPr>
        <p:spPr>
          <a:xfrm>
            <a:off x="2234821" y="283943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2234821" y="373651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234821" y="463359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234821" y="5530669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886" y="5385411"/>
            <a:ext cx="836089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7" grpId="0" animBg="1"/>
      <p:bldP spid="41" grpId="0" animBg="1"/>
      <p:bldP spid="42" grpId="0" animBg="1"/>
      <p:bldP spid="4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1" name="Horizontal Scroll 20"/>
          <p:cNvSpPr/>
          <p:nvPr/>
        </p:nvSpPr>
        <p:spPr>
          <a:xfrm>
            <a:off x="2462981" y="1307281"/>
            <a:ext cx="7163732" cy="4533081"/>
          </a:xfrm>
          <a:prstGeom prst="horizontalScroll">
            <a:avLst>
              <a:gd name="adj" fmla="val 79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cần có những suy nghĩ nghiêm túc và hành động tích cực để bảo vệ hành tinh xanh. Đó là vấn đề cần thiết và cấp bách.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rcRect l="41974" t="3298" b="2112"/>
          <a:stretch>
            <a:fillRect/>
          </a:stretch>
        </p:blipFill>
        <p:spPr>
          <a:xfrm>
            <a:off x="9338652" y="1585423"/>
            <a:ext cx="2191662" cy="1873102"/>
          </a:xfrm>
          <a:custGeom>
            <a:avLst/>
            <a:gdLst>
              <a:gd name="connsiteX0" fmla="*/ 920234 w 3868913"/>
              <a:gd name="connsiteY0" fmla="*/ 109 h 3306562"/>
              <a:gd name="connsiteX1" fmla="*/ 1941483 w 3868913"/>
              <a:gd name="connsiteY1" fmla="*/ 795534 h 3306562"/>
              <a:gd name="connsiteX2" fmla="*/ 3868347 w 3868913"/>
              <a:gd name="connsiteY2" fmla="*/ 747001 h 3306562"/>
              <a:gd name="connsiteX3" fmla="*/ 3868913 w 3868913"/>
              <a:gd name="connsiteY3" fmla="*/ 752839 h 3306562"/>
              <a:gd name="connsiteX4" fmla="*/ 3868913 w 3868913"/>
              <a:gd name="connsiteY4" fmla="*/ 1091740 h 3306562"/>
              <a:gd name="connsiteX5" fmla="*/ 3846973 w 3868913"/>
              <a:gd name="connsiteY5" fmla="*/ 1218126 h 3306562"/>
              <a:gd name="connsiteX6" fmla="*/ 1941483 w 3868913"/>
              <a:gd name="connsiteY6" fmla="*/ 3306562 h 3306562"/>
              <a:gd name="connsiteX7" fmla="*/ 920234 w 3868913"/>
              <a:gd name="connsiteY7" fmla="*/ 109 h 330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13" h="3306562">
                <a:moveTo>
                  <a:pt x="920234" y="109"/>
                </a:moveTo>
                <a:cubicBezTo>
                  <a:pt x="1305516" y="5933"/>
                  <a:pt x="1715613" y="246246"/>
                  <a:pt x="1941483" y="795534"/>
                </a:cubicBezTo>
                <a:cubicBezTo>
                  <a:pt x="2418322" y="-364073"/>
                  <a:pt x="3716215" y="-146647"/>
                  <a:pt x="3868347" y="747001"/>
                </a:cubicBezTo>
                <a:lnTo>
                  <a:pt x="3868913" y="752839"/>
                </a:lnTo>
                <a:lnTo>
                  <a:pt x="3868913" y="1091740"/>
                </a:lnTo>
                <a:lnTo>
                  <a:pt x="3846973" y="1218126"/>
                </a:lnTo>
                <a:cubicBezTo>
                  <a:pt x="3710804" y="1791662"/>
                  <a:pt x="3171224" y="2521866"/>
                  <a:pt x="1941483" y="3306562"/>
                </a:cubicBezTo>
                <a:cubicBezTo>
                  <a:pt x="-886920" y="1501761"/>
                  <a:pt x="-64374" y="-14774"/>
                  <a:pt x="920234" y="109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rcRect t="1172" r="43706" b="5372"/>
          <a:stretch>
            <a:fillRect/>
          </a:stretch>
        </p:blipFill>
        <p:spPr>
          <a:xfrm>
            <a:off x="660400" y="4642777"/>
            <a:ext cx="2053702" cy="1787520"/>
          </a:xfrm>
          <a:custGeom>
            <a:avLst/>
            <a:gdLst>
              <a:gd name="connsiteX0" fmla="*/ 879120 w 3753372"/>
              <a:gd name="connsiteY0" fmla="*/ 108 h 3266894"/>
              <a:gd name="connsiteX1" fmla="*/ 1869870 w 3753372"/>
              <a:gd name="connsiteY1" fmla="*/ 785990 h 3266894"/>
              <a:gd name="connsiteX2" fmla="*/ 1869870 w 3753372"/>
              <a:gd name="connsiteY2" fmla="*/ 3266894 h 3266894"/>
              <a:gd name="connsiteX3" fmla="*/ 21285 w 3753372"/>
              <a:gd name="connsiteY3" fmla="*/ 1203512 h 3266894"/>
              <a:gd name="connsiteX4" fmla="*/ 0 w 3753372"/>
              <a:gd name="connsiteY4" fmla="*/ 1078640 h 3266894"/>
              <a:gd name="connsiteX5" fmla="*/ 0 w 3753372"/>
              <a:gd name="connsiteY5" fmla="*/ 743808 h 3266894"/>
              <a:gd name="connsiteX6" fmla="*/ 549 w 3753372"/>
              <a:gd name="connsiteY6" fmla="*/ 738040 h 3266894"/>
              <a:gd name="connsiteX7" fmla="*/ 879120 w 3753372"/>
              <a:gd name="connsiteY7" fmla="*/ 108 h 326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3372" h="3266894">
                <a:moveTo>
                  <a:pt x="879120" y="108"/>
                </a:moveTo>
                <a:cubicBezTo>
                  <a:pt x="1252895" y="5862"/>
                  <a:pt x="1650745" y="243292"/>
                  <a:pt x="1869870" y="785990"/>
                </a:cubicBezTo>
                <a:cubicBezTo>
                  <a:pt x="2648983" y="-1143602"/>
                  <a:pt x="5687521" y="785990"/>
                  <a:pt x="1869870" y="3266894"/>
                </a:cubicBezTo>
                <a:cubicBezTo>
                  <a:pt x="676854" y="2491612"/>
                  <a:pt x="153388" y="1770168"/>
                  <a:pt x="21285" y="1203512"/>
                </a:cubicBezTo>
                <a:lnTo>
                  <a:pt x="0" y="1078640"/>
                </a:lnTo>
                <a:lnTo>
                  <a:pt x="0" y="743808"/>
                </a:lnTo>
                <a:lnTo>
                  <a:pt x="549" y="738040"/>
                </a:lnTo>
                <a:cubicBezTo>
                  <a:pt x="78228" y="273341"/>
                  <a:pt x="463813" y="-6285"/>
                  <a:pt x="879120" y="108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97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grpSp>
        <p:nvGrpSpPr>
          <p:cNvPr id="6" name="Group 5"/>
          <p:cNvGrpSpPr/>
          <p:nvPr/>
        </p:nvGrpSpPr>
        <p:grpSpPr>
          <a:xfrm>
            <a:off x="331122" y="896404"/>
            <a:ext cx="3445361" cy="768070"/>
            <a:chOff x="331122" y="896404"/>
            <a:chExt cx="3445361" cy="768070"/>
          </a:xfrm>
        </p:grpSpPr>
        <p:sp>
          <p:nvSpPr>
            <p:cNvPr id="4" name="Horizontal Scroll 3"/>
            <p:cNvSpPr/>
            <p:nvPr/>
          </p:nvSpPr>
          <p:spPr>
            <a:xfrm>
              <a:off x="331122" y="896404"/>
              <a:ext cx="3445361" cy="768070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1477" y="1014391"/>
              <a:ext cx="26693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4/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trang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82</a:t>
              </a:r>
              <a:endParaRPr lang="en-US" sz="3200" dirty="0"/>
            </a:p>
          </p:txBody>
        </p:sp>
      </p:grpSp>
      <p:sp>
        <p:nvSpPr>
          <p:cNvPr id="7" name="Snip Diagonal Corner Rectangle 6"/>
          <p:cNvSpPr/>
          <p:nvPr/>
        </p:nvSpPr>
        <p:spPr>
          <a:xfrm>
            <a:off x="530515" y="2025840"/>
            <a:ext cx="3948271" cy="52769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70" y="3093118"/>
            <a:ext cx="3559714" cy="1922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Down Arrow Callout 15"/>
          <p:cNvSpPr/>
          <p:nvPr/>
        </p:nvSpPr>
        <p:spPr>
          <a:xfrm>
            <a:off x="4678179" y="1236801"/>
            <a:ext cx="6825563" cy="1578077"/>
          </a:xfrm>
          <a:prstGeom prst="downArrowCallout">
            <a:avLst>
              <a:gd name="adj1" fmla="val 50000"/>
              <a:gd name="adj2" fmla="val 56776"/>
              <a:gd name="adj3" fmla="val 25000"/>
              <a:gd name="adj4" fmla="val 6497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37819" y="2882293"/>
          <a:ext cx="7581081" cy="34669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6830">
                  <a:extLst>
                    <a:ext uri="{9D8B030D-6E8A-4147-A177-3AD203B41FA5}">
                      <a16:colId xmlns:a16="http://schemas.microsoft.com/office/drawing/2014/main" val="3679375444"/>
                    </a:ext>
                  </a:extLst>
                </a:gridCol>
                <a:gridCol w="1939062">
                  <a:extLst>
                    <a:ext uri="{9D8B030D-6E8A-4147-A177-3AD203B41FA5}">
                      <a16:colId xmlns:a16="http://schemas.microsoft.com/office/drawing/2014/main" val="889181484"/>
                    </a:ext>
                  </a:extLst>
                </a:gridCol>
                <a:gridCol w="1596448">
                  <a:extLst>
                    <a:ext uri="{9D8B030D-6E8A-4147-A177-3AD203B41FA5}">
                      <a16:colId xmlns:a16="http://schemas.microsoft.com/office/drawing/2014/main" val="2283589738"/>
                    </a:ext>
                  </a:extLst>
                </a:gridCol>
                <a:gridCol w="2448741">
                  <a:extLst>
                    <a:ext uri="{9D8B030D-6E8A-4147-A177-3AD203B41FA5}">
                      <a16:colId xmlns:a16="http://schemas.microsoft.com/office/drawing/2014/main" val="495316020"/>
                    </a:ext>
                  </a:extLst>
                </a:gridCol>
              </a:tblGrid>
              <a:tr h="2458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32911"/>
                  </a:ext>
                </a:extLst>
              </a:tr>
              <a:tr h="98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27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grpSp>
        <p:nvGrpSpPr>
          <p:cNvPr id="6" name="Group 5"/>
          <p:cNvGrpSpPr/>
          <p:nvPr/>
        </p:nvGrpSpPr>
        <p:grpSpPr>
          <a:xfrm>
            <a:off x="331122" y="784892"/>
            <a:ext cx="3445361" cy="768070"/>
            <a:chOff x="331122" y="896404"/>
            <a:chExt cx="3445361" cy="768070"/>
          </a:xfrm>
        </p:grpSpPr>
        <p:sp>
          <p:nvSpPr>
            <p:cNvPr id="4" name="Horizontal Scroll 3"/>
            <p:cNvSpPr/>
            <p:nvPr/>
          </p:nvSpPr>
          <p:spPr>
            <a:xfrm>
              <a:off x="331122" y="896404"/>
              <a:ext cx="3445361" cy="768070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1477" y="1014391"/>
              <a:ext cx="26693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4/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82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3100" y="1676844"/>
          <a:ext cx="10820400" cy="45040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2213">
                  <a:extLst>
                    <a:ext uri="{9D8B030D-6E8A-4147-A177-3AD203B41FA5}">
                      <a16:colId xmlns:a16="http://schemas.microsoft.com/office/drawing/2014/main" val="3474959697"/>
                    </a:ext>
                  </a:extLst>
                </a:gridCol>
                <a:gridCol w="4173793">
                  <a:extLst>
                    <a:ext uri="{9D8B030D-6E8A-4147-A177-3AD203B41FA5}">
                      <a16:colId xmlns:a16="http://schemas.microsoft.com/office/drawing/2014/main" val="2116485796"/>
                    </a:ext>
                  </a:extLst>
                </a:gridCol>
                <a:gridCol w="2610465">
                  <a:extLst>
                    <a:ext uri="{9D8B030D-6E8A-4147-A177-3AD203B41FA5}">
                      <a16:colId xmlns:a16="http://schemas.microsoft.com/office/drawing/2014/main" val="2379176283"/>
                    </a:ext>
                  </a:extLst>
                </a:gridCol>
                <a:gridCol w="2553929">
                  <a:extLst>
                    <a:ext uri="{9D8B030D-6E8A-4147-A177-3AD203B41FA5}">
                      <a16:colId xmlns:a16="http://schemas.microsoft.com/office/drawing/2014/main" val="2455232784"/>
                    </a:ext>
                  </a:extLst>
                </a:gridCol>
              </a:tblGrid>
              <a:tr h="65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tự đoạn văn trong văn bản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mở đầu và điểm kết thúc của đoạn văn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chính của đoạn văn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 năng của đoạn văn trong văn bản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157933"/>
                  </a:ext>
                </a:extLst>
              </a:tr>
              <a:tr h="158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 4 (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người trên Trái Đất)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mở đầu: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Đỉnh cao kì diệu của sự sống trên Trái Đất chính là con người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Điểm kết thúc: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 đáng buồn …và phát triển của mọi sự sống trên Trái Đất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động tích cực và cả tiêu cực của con người vừa cải tạo, vừa gây tổn thương Trái Đất.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rõ nét thêm nội dung của văn bản: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1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4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5175" y="1640144"/>
            <a:ext cx="8096250" cy="4126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1836" y="2956231"/>
            <a:ext cx="690224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96347"/>
            <a:ext cx="2353232" cy="19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418915"/>
            <a:ext cx="10845800" cy="439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VB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337336"/>
            <a:ext cx="10976077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Nhắc lại lí thuyết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4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408765"/>
            <a:ext cx="10845800" cy="4743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373" y="1327053"/>
            <a:ext cx="50647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86725" y="2292295"/>
            <a:ext cx="7259897" cy="2308609"/>
          </a:xfrm>
          <a:custGeom>
            <a:avLst/>
            <a:gdLst>
              <a:gd name="connsiteX0" fmla="*/ 0 w 2640210"/>
              <a:gd name="connsiteY0" fmla="*/ 0 h 1761020"/>
              <a:gd name="connsiteX1" fmla="*/ 2640210 w 2640210"/>
              <a:gd name="connsiteY1" fmla="*/ 0 h 1761020"/>
              <a:gd name="connsiteX2" fmla="*/ 2640210 w 2640210"/>
              <a:gd name="connsiteY2" fmla="*/ 1761020 h 1761020"/>
              <a:gd name="connsiteX3" fmla="*/ 0 w 2640210"/>
              <a:gd name="connsiteY3" fmla="*/ 1761020 h 1761020"/>
              <a:gd name="connsiteX4" fmla="*/ 0 w 2640210"/>
              <a:gd name="connsiteY4" fmla="*/ 0 h 17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10" h="1761020">
                <a:moveTo>
                  <a:pt x="0" y="0"/>
                </a:moveTo>
                <a:lnTo>
                  <a:pt x="2640210" y="0"/>
                </a:lnTo>
                <a:lnTo>
                  <a:pt x="2640210" y="1761020"/>
                </a:lnTo>
                <a:lnTo>
                  <a:pt x="0" y="17610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2434" tIns="106680" rIns="106679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86723" y="4665490"/>
            <a:ext cx="7259897" cy="1513491"/>
          </a:xfrm>
          <a:custGeom>
            <a:avLst/>
            <a:gdLst>
              <a:gd name="connsiteX0" fmla="*/ 0 w 2640210"/>
              <a:gd name="connsiteY0" fmla="*/ 0 h 1761020"/>
              <a:gd name="connsiteX1" fmla="*/ 2640210 w 2640210"/>
              <a:gd name="connsiteY1" fmla="*/ 0 h 1761020"/>
              <a:gd name="connsiteX2" fmla="*/ 2640210 w 2640210"/>
              <a:gd name="connsiteY2" fmla="*/ 1761020 h 1761020"/>
              <a:gd name="connsiteX3" fmla="*/ 0 w 2640210"/>
              <a:gd name="connsiteY3" fmla="*/ 1761020 h 1761020"/>
              <a:gd name="connsiteX4" fmla="*/ 0 w 2640210"/>
              <a:gd name="connsiteY4" fmla="*/ 0 h 17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10" h="1761020">
                <a:moveTo>
                  <a:pt x="0" y="0"/>
                </a:moveTo>
                <a:lnTo>
                  <a:pt x="2640210" y="0"/>
                </a:lnTo>
                <a:lnTo>
                  <a:pt x="2640210" y="1761020"/>
                </a:lnTo>
                <a:lnTo>
                  <a:pt x="0" y="17610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2434" tIns="106680" rIns="106679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219978" y="1928429"/>
            <a:ext cx="2756152" cy="1243887"/>
          </a:xfrm>
          <a:custGeom>
            <a:avLst/>
            <a:gdLst>
              <a:gd name="connsiteX0" fmla="*/ 0 w 1760140"/>
              <a:gd name="connsiteY0" fmla="*/ 880070 h 1760140"/>
              <a:gd name="connsiteX1" fmla="*/ 880070 w 1760140"/>
              <a:gd name="connsiteY1" fmla="*/ 0 h 1760140"/>
              <a:gd name="connsiteX2" fmla="*/ 1760140 w 1760140"/>
              <a:gd name="connsiteY2" fmla="*/ 880070 h 1760140"/>
              <a:gd name="connsiteX3" fmla="*/ 880070 w 1760140"/>
              <a:gd name="connsiteY3" fmla="*/ 1760140 h 1760140"/>
              <a:gd name="connsiteX4" fmla="*/ 0 w 1760140"/>
              <a:gd name="connsiteY4" fmla="*/ 880070 h 176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140" h="1760140">
                <a:moveTo>
                  <a:pt x="0" y="880070"/>
                </a:moveTo>
                <a:cubicBezTo>
                  <a:pt x="0" y="394021"/>
                  <a:pt x="394021" y="0"/>
                  <a:pt x="880070" y="0"/>
                </a:cubicBezTo>
                <a:cubicBezTo>
                  <a:pt x="1366119" y="0"/>
                  <a:pt x="1760140" y="394021"/>
                  <a:pt x="1760140" y="880070"/>
                </a:cubicBezTo>
                <a:cubicBezTo>
                  <a:pt x="1760140" y="1366119"/>
                  <a:pt x="1366119" y="1760140"/>
                  <a:pt x="880070" y="1760140"/>
                </a:cubicBezTo>
                <a:cubicBezTo>
                  <a:pt x="394021" y="1760140"/>
                  <a:pt x="0" y="1366119"/>
                  <a:pt x="0" y="88007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67" tIns="257767" rIns="257767" bIns="25776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373" y="1327053"/>
            <a:ext cx="50647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48797" y="2728869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28457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58396" y="3808734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35773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3267996" y="4888600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35773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20"/>
          <p:cNvSpPr/>
          <p:nvPr/>
        </p:nvSpPr>
        <p:spPr>
          <a:xfrm>
            <a:off x="7900956" y="3437085"/>
            <a:ext cx="1056640" cy="601639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4" name="Freeform 23"/>
          <p:cNvSpPr/>
          <p:nvPr/>
        </p:nvSpPr>
        <p:spPr>
          <a:xfrm>
            <a:off x="8510556" y="4510780"/>
            <a:ext cx="1056640" cy="601639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5" name="Rectangle 24"/>
          <p:cNvSpPr/>
          <p:nvPr/>
        </p:nvSpPr>
        <p:spPr>
          <a:xfrm>
            <a:off x="602373" y="1862476"/>
            <a:ext cx="694029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II. Thực hành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77" y="2320195"/>
            <a:ext cx="4479164" cy="358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427406" y="2799813"/>
            <a:ext cx="958646" cy="2787445"/>
          </a:xfrm>
          <a:prstGeom prst="rightArrow">
            <a:avLst>
              <a:gd name="adj1" fmla="val 59524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943" y="2628040"/>
            <a:ext cx="4981257" cy="32790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636005" y="2838329"/>
            <a:ext cx="358877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văn bản “Trái Đất – cái nôi của sự sống”, em hãy nêu những bằng chứng cụ thể để khẳng định nó là một văn bản?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4346224" y="1437883"/>
            <a:ext cx="4188542" cy="53979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373" y="1516503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1/trang 81: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926" y="1461187"/>
            <a:ext cx="108458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1/trang 81: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 thể để khẳng định “</a:t>
            </a:r>
            <a:r>
              <a:rPr lang="vi-VN" sz="32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 Đất – cái nôi của sự sống”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 một văn bản: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143601" y="2951025"/>
            <a:ext cx="428399" cy="357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313" y="2547417"/>
            <a:ext cx="3753746" cy="3739082"/>
          </a:xfrm>
          <a:custGeom>
            <a:avLst/>
            <a:gdLst>
              <a:gd name="connsiteX0" fmla="*/ 0 w 3753746"/>
              <a:gd name="connsiteY0" fmla="*/ 0 h 3739082"/>
              <a:gd name="connsiteX1" fmla="*/ 3753746 w 3753746"/>
              <a:gd name="connsiteY1" fmla="*/ 0 h 3739082"/>
              <a:gd name="connsiteX2" fmla="*/ 3753746 w 3753746"/>
              <a:gd name="connsiteY2" fmla="*/ 881 h 3739082"/>
              <a:gd name="connsiteX3" fmla="*/ 3734096 w 3753746"/>
              <a:gd name="connsiteY3" fmla="*/ 3863 h 3739082"/>
              <a:gd name="connsiteX4" fmla="*/ 2149252 w 3753746"/>
              <a:gd name="connsiteY4" fmla="*/ 1937518 h 3739082"/>
              <a:gd name="connsiteX5" fmla="*/ 3188011 w 3753746"/>
              <a:gd name="connsiteY5" fmla="*/ 3673051 h 3739082"/>
              <a:gd name="connsiteX6" fmla="*/ 3325854 w 3753746"/>
              <a:gd name="connsiteY6" fmla="*/ 3739082 h 3739082"/>
              <a:gd name="connsiteX7" fmla="*/ 0 w 3753746"/>
              <a:gd name="connsiteY7" fmla="*/ 3739082 h 3739082"/>
              <a:gd name="connsiteX8" fmla="*/ 0 w 3753746"/>
              <a:gd name="connsiteY8" fmla="*/ 0 h 37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46" h="3739082">
                <a:moveTo>
                  <a:pt x="0" y="0"/>
                </a:moveTo>
                <a:lnTo>
                  <a:pt x="3753746" y="0"/>
                </a:lnTo>
                <a:lnTo>
                  <a:pt x="3753746" y="881"/>
                </a:lnTo>
                <a:lnTo>
                  <a:pt x="3734096" y="3863"/>
                </a:lnTo>
                <a:cubicBezTo>
                  <a:pt x="2829627" y="187908"/>
                  <a:pt x="2149252" y="983703"/>
                  <a:pt x="2149252" y="1937518"/>
                </a:cubicBezTo>
                <a:cubicBezTo>
                  <a:pt x="2149252" y="2686945"/>
                  <a:pt x="2569280" y="3338817"/>
                  <a:pt x="3188011" y="3673051"/>
                </a:cubicBezTo>
                <a:lnTo>
                  <a:pt x="3325854" y="3739082"/>
                </a:lnTo>
                <a:lnTo>
                  <a:pt x="0" y="373908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3811052"/>
            <a:ext cx="428399" cy="357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4736969"/>
            <a:ext cx="428399" cy="3579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099108" y="5629941"/>
            <a:ext cx="428399" cy="3579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27199" y="2809202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Hoàn chỉnh về nội dung và hình thức.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016036" y="4671683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VB dùng để trao đổi thông tin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5353079"/>
            <a:ext cx="6797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Qua văn bản, tác giả trình bày suy nghĩ, cảm xúc của mình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4016036" y="3723194"/>
            <a:ext cx="33986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 tại ở dạng viết.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Kunstler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2024-04-20T01:12:12Z</dcterms:created>
  <dcterms:modified xsi:type="dcterms:W3CDTF">2024-04-20T01:12:44Z</dcterms:modified>
</cp:coreProperties>
</file>