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1" r:id="rId9"/>
    <p:sldId id="262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1D70-0039-4FA2-9B0A-7A36C96EC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04FEF-A212-4C10-AF9B-4677FD26F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14E03-9309-480C-8FDA-FCF2BC34E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FA9B-5BCB-417B-985F-AF5E0DB339BA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42CE1-FB31-4FF8-8B26-A048C810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9BC14-0497-4F93-AD1E-6FC018482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F88-B560-4A16-A999-2530E251C6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54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7A83E-2B88-4B40-87BB-1CAF1237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EF793-8E0E-444F-8F52-C4F534EDB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BD2D1-2765-4965-B11D-98C6484B5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FA9B-5BCB-417B-985F-AF5E0DB339BA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25FA6-AA9D-4673-9431-B05C8C90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E95A1-A9FC-4EBB-B0F7-3549012E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F88-B560-4A16-A999-2530E251C6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6401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24705-5AA8-41CA-A52E-8D9E2D733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17E2A-B1D8-4ED7-826B-5E6224908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F8084-954B-437F-A813-9D7C61C68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FA9B-5BCB-417B-985F-AF5E0DB339BA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C6970-2618-4F4E-A4E9-DB7CE6463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048B7-0B0B-4C77-A1B4-FF02C1D8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F88-B560-4A16-A999-2530E251C6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47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AC55-3DBD-440C-A94A-F5D75DEC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7583B-205A-4725-94C5-5B3EEAEA7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B17F1-61AB-4669-A75C-564C6C7B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FA9B-5BCB-417B-985F-AF5E0DB339BA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264EE-6454-4D80-A4BC-F2B217CE9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B92EB-8CB5-4D25-950C-2E665E998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F88-B560-4A16-A999-2530E251C6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381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F64B2-316C-4580-8C71-FAD63585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B0D7D-343A-4A8B-8B15-737E9B570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C346-BFD2-4417-8424-385268CE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FA9B-5BCB-417B-985F-AF5E0DB339BA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0A8A7-A19D-44AA-9481-38974EC8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4D9C9-9AB7-4334-8111-7726BAA87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F88-B560-4A16-A999-2530E251C6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280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0795F-A05D-4D73-B9A0-F0841C0DC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AD96A-E228-4BCF-B00F-6E28DB162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20695-FD16-4CE2-AC49-4998341BD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75D1A-B26E-4EF9-A5D0-EBC97DA93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FA9B-5BCB-417B-985F-AF5E0DB339BA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2E58B-B619-4CD1-93B7-651A116C1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6E37F-912D-4919-A5C3-96FC7C75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F88-B560-4A16-A999-2530E251C6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759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E560D-27DB-48D8-9605-5D74C1F2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4CDC2-5585-4715-808D-3972CCD79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E855-7D68-4EC4-BF24-9A2076E8B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766456-CA97-434F-B939-F4C201DE3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1A3FF6-97C2-42F2-8336-C40F9AB493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95A870-2FBD-4AE5-8CDD-F9522988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FA9B-5BCB-417B-985F-AF5E0DB339BA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7CD16C-CF88-469F-B1A4-55DEFF5F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EEC1F7-F8A9-491E-A8D7-C534BE28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F88-B560-4A16-A999-2530E251C6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065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2DD22-3201-43A0-895E-BDD58456C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A98E84-8E43-4D58-9A23-07BC83DF3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FA9B-5BCB-417B-985F-AF5E0DB339BA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FF86C-74EC-4F7B-A1EC-92B1638CD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21AB9-C3AD-411C-8148-31E733588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F88-B560-4A16-A999-2530E251C6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728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4A160D-0B51-449C-A589-626794F0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FA9B-5BCB-417B-985F-AF5E0DB339BA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692FB-249E-40A7-8523-1DEE46B82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53896-EE2B-4266-A310-04FEBC0F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F88-B560-4A16-A999-2530E251C6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696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B45F1-AE7D-4FA3-BE6E-551FE889C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3E51D-87DA-4D41-97E8-0CFA0BBF0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2C937-E06A-497D-BB6C-A0938D62E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6D99B-1795-42D3-97A3-8F9E9F4AB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FA9B-5BCB-417B-985F-AF5E0DB339BA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FCE50-1C00-4161-A048-6D207B540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C2398-F1C8-4BAD-B3FA-8FF1C9037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F88-B560-4A16-A999-2530E251C6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02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00FE1-A968-4E7A-9CA1-007BA367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E30DB4-D68C-4C11-9AEB-B477C9C24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AFCDB-DA59-4FCC-972F-B7CBD38C7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2AB0B-66DC-40D6-A42A-9AE5E58CB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FA9B-5BCB-417B-985F-AF5E0DB339BA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39935-80EB-414C-B1DB-20E78A666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6208C-9CCB-43F8-8081-3810D06BB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F88-B560-4A16-A999-2530E251C6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594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2EEB3C-FB8A-4844-9C19-F0A531BA0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339BE-CB26-4BBE-8042-9C7AD3077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42E0E-3D47-4B07-818D-772725914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CFA9B-5BCB-417B-985F-AF5E0DB339BA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B73AA-098D-469B-A13B-F7B35240B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46054-5F3E-4D60-A742-7D2D22709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3FF88-B560-4A16-A999-2530E251C6D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980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image" Target="../media/image1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.jpe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44.png"/><Relationship Id="rId4" Type="http://schemas.openxmlformats.org/officeDocument/2006/relationships/image" Target="../media/image1.jpe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.jpe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.jpe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openxmlformats.org/officeDocument/2006/relationships/image" Target="../media/image5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9.png"/><Relationship Id="rId5" Type="http://schemas.openxmlformats.org/officeDocument/2006/relationships/image" Target="../media/image14.png"/><Relationship Id="rId10" Type="http://schemas.openxmlformats.org/officeDocument/2006/relationships/image" Target="../media/image15.jpeg"/><Relationship Id="rId4" Type="http://schemas.openxmlformats.org/officeDocument/2006/relationships/image" Target="../media/image1.jpeg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52.png"/><Relationship Id="rId4" Type="http://schemas.openxmlformats.org/officeDocument/2006/relationships/image" Target="../media/image1.jpe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gif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openxmlformats.org/officeDocument/2006/relationships/image" Target="../media/image3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1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35753-012B-465E-BBD4-2DD0296BB6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BB8C6-4643-43A5-A79D-4F3EED5382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1629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18823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6"/>
            <a:ext cx="3761558" cy="6584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827176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object 3"/>
          <p:cNvGrpSpPr/>
          <p:nvPr/>
        </p:nvGrpSpPr>
        <p:grpSpPr>
          <a:xfrm>
            <a:off x="444500" y="1786954"/>
            <a:ext cx="11241088" cy="4513704"/>
            <a:chOff x="305168" y="2400299"/>
            <a:chExt cx="8610613" cy="3177588"/>
          </a:xfrm>
        </p:grpSpPr>
        <p:sp>
          <p:nvSpPr>
            <p:cNvPr id="25" name="object 4"/>
            <p:cNvSpPr/>
            <p:nvPr/>
          </p:nvSpPr>
          <p:spPr>
            <a:xfrm>
              <a:off x="394716" y="2400299"/>
              <a:ext cx="8521065" cy="3017520"/>
            </a:xfrm>
            <a:custGeom>
              <a:avLst/>
              <a:gdLst/>
              <a:ahLst/>
              <a:cxnLst/>
              <a:rect l="l" t="t" r="r" b="b"/>
              <a:pathLst>
                <a:path w="8521065" h="3017520">
                  <a:moveTo>
                    <a:pt x="8520684" y="0"/>
                  </a:moveTo>
                  <a:lnTo>
                    <a:pt x="0" y="0"/>
                  </a:lnTo>
                  <a:lnTo>
                    <a:pt x="0" y="3017520"/>
                  </a:lnTo>
                  <a:lnTo>
                    <a:pt x="8520684" y="3017520"/>
                  </a:lnTo>
                  <a:lnTo>
                    <a:pt x="8520684" y="0"/>
                  </a:lnTo>
                  <a:close/>
                </a:path>
              </a:pathLst>
            </a:custGeom>
            <a:solidFill>
              <a:srgbClr val="EEDFB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34" name="object 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5168" y="2412111"/>
              <a:ext cx="2113383" cy="3165776"/>
            </a:xfrm>
            <a:prstGeom prst="rect">
              <a:avLst/>
            </a:prstGeom>
          </p:spPr>
        </p:pic>
      </p:grpSp>
      <p:pic>
        <p:nvPicPr>
          <p:cNvPr id="35" name="object 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11773" y="1766533"/>
            <a:ext cx="2728722" cy="4537089"/>
          </a:xfrm>
          <a:prstGeom prst="rect">
            <a:avLst/>
          </a:prstGeom>
        </p:spPr>
      </p:pic>
      <p:pic>
        <p:nvPicPr>
          <p:cNvPr id="36" name="object 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48763" y="1780132"/>
            <a:ext cx="2728722" cy="4520526"/>
          </a:xfrm>
          <a:prstGeom prst="rect">
            <a:avLst/>
          </a:prstGeom>
        </p:spPr>
      </p:pic>
      <p:pic>
        <p:nvPicPr>
          <p:cNvPr id="37" name="object 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85752" y="1785405"/>
            <a:ext cx="2728722" cy="4515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5476" y="2643348"/>
            <a:ext cx="2712472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559" y="126007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b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311772" y="2519467"/>
            <a:ext cx="250493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chia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86678" y="2643348"/>
            <a:ext cx="2405906" cy="313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72318" y="2930862"/>
            <a:ext cx="2650423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8016" y="1861875"/>
            <a:ext cx="475489" cy="5401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6314" y="1861875"/>
            <a:ext cx="539529" cy="6361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8652" y="1861875"/>
            <a:ext cx="546950" cy="6449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08411" y="1861875"/>
            <a:ext cx="523447" cy="61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1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18823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770024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9405" y="1129773"/>
            <a:ext cx="8353425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Thạch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Sanh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t="5956"/>
          <a:stretch>
            <a:fillRect/>
          </a:stretch>
        </p:blipFill>
        <p:spPr>
          <a:xfrm>
            <a:off x="3686174" y="2367035"/>
            <a:ext cx="7634839" cy="3868666"/>
          </a:xfrm>
          <a:custGeom>
            <a:avLst/>
            <a:gdLst>
              <a:gd name="connsiteX0" fmla="*/ 0 w 7480858"/>
              <a:gd name="connsiteY0" fmla="*/ 0 h 3409043"/>
              <a:gd name="connsiteX1" fmla="*/ 7480858 w 7480858"/>
              <a:gd name="connsiteY1" fmla="*/ 0 h 3409043"/>
              <a:gd name="connsiteX2" fmla="*/ 7480858 w 7480858"/>
              <a:gd name="connsiteY2" fmla="*/ 3409043 h 3409043"/>
              <a:gd name="connsiteX3" fmla="*/ 0 w 7480858"/>
              <a:gd name="connsiteY3" fmla="*/ 3409043 h 3409043"/>
              <a:gd name="connsiteX4" fmla="*/ 0 w 7480858"/>
              <a:gd name="connsiteY4" fmla="*/ 0 h 340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0858" h="3409043">
                <a:moveTo>
                  <a:pt x="0" y="0"/>
                </a:moveTo>
                <a:lnTo>
                  <a:pt x="7480858" y="0"/>
                </a:lnTo>
                <a:lnTo>
                  <a:pt x="7480858" y="3409043"/>
                </a:lnTo>
                <a:lnTo>
                  <a:pt x="0" y="340904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Rectangle 8"/>
          <p:cNvSpPr/>
          <p:nvPr/>
        </p:nvSpPr>
        <p:spPr>
          <a:xfrm>
            <a:off x="5826123" y="3414194"/>
            <a:ext cx="3613945" cy="21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>
              <a:lnSpc>
                <a:spcPct val="115000"/>
              </a:lnSpc>
              <a:spcAft>
                <a:spcPts val="1200"/>
              </a:spcAft>
              <a:buSzPts val="1300"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to, rõ ràng, nhấn mạnh những chiến công của Thạch Sanh. Thể hiện giọng của từng nhân vật: Thạch Sanh thật thà, tin người; mẹ con Lí Thông nham hiểm, độc ác.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9303" y="2338749"/>
            <a:ext cx="3729568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Tìm hiểu chú 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iải thích từ khó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 SGK-T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26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29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4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18823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770024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744" y="1063387"/>
            <a:ext cx="298376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12538" y="1677527"/>
            <a:ext cx="5154225" cy="4078456"/>
            <a:chOff x="5234781" y="1879059"/>
            <a:chExt cx="1610807" cy="4078456"/>
          </a:xfrm>
        </p:grpSpPr>
        <p:sp>
          <p:nvSpPr>
            <p:cNvPr id="12" name="Freeform 11"/>
            <p:cNvSpPr/>
            <p:nvPr/>
          </p:nvSpPr>
          <p:spPr>
            <a:xfrm>
              <a:off x="5234781" y="1879059"/>
              <a:ext cx="1115176" cy="861218"/>
            </a:xfrm>
            <a:custGeom>
              <a:avLst/>
              <a:gdLst>
                <a:gd name="connsiteX0" fmla="*/ 0 w 1722437"/>
                <a:gd name="connsiteY0" fmla="*/ 86122 h 861218"/>
                <a:gd name="connsiteX1" fmla="*/ 86122 w 1722437"/>
                <a:gd name="connsiteY1" fmla="*/ 0 h 861218"/>
                <a:gd name="connsiteX2" fmla="*/ 1636315 w 1722437"/>
                <a:gd name="connsiteY2" fmla="*/ 0 h 861218"/>
                <a:gd name="connsiteX3" fmla="*/ 1722437 w 1722437"/>
                <a:gd name="connsiteY3" fmla="*/ 86122 h 861218"/>
                <a:gd name="connsiteX4" fmla="*/ 1722437 w 1722437"/>
                <a:gd name="connsiteY4" fmla="*/ 775096 h 861218"/>
                <a:gd name="connsiteX5" fmla="*/ 1636315 w 1722437"/>
                <a:gd name="connsiteY5" fmla="*/ 861218 h 861218"/>
                <a:gd name="connsiteX6" fmla="*/ 86122 w 1722437"/>
                <a:gd name="connsiteY6" fmla="*/ 861218 h 861218"/>
                <a:gd name="connsiteX7" fmla="*/ 0 w 1722437"/>
                <a:gd name="connsiteY7" fmla="*/ 775096 h 861218"/>
                <a:gd name="connsiteX8" fmla="*/ 0 w 1722437"/>
                <a:gd name="connsiteY8" fmla="*/ 86122 h 86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437" h="861218">
                  <a:moveTo>
                    <a:pt x="0" y="86122"/>
                  </a:moveTo>
                  <a:cubicBezTo>
                    <a:pt x="0" y="38558"/>
                    <a:pt x="38558" y="0"/>
                    <a:pt x="86122" y="0"/>
                  </a:cubicBezTo>
                  <a:lnTo>
                    <a:pt x="1636315" y="0"/>
                  </a:lnTo>
                  <a:cubicBezTo>
                    <a:pt x="1683879" y="0"/>
                    <a:pt x="1722437" y="38558"/>
                    <a:pt x="1722437" y="86122"/>
                  </a:cubicBezTo>
                  <a:lnTo>
                    <a:pt x="1722437" y="775096"/>
                  </a:lnTo>
                  <a:cubicBezTo>
                    <a:pt x="1722437" y="822660"/>
                    <a:pt x="1683879" y="861218"/>
                    <a:pt x="1636315" y="861218"/>
                  </a:cubicBezTo>
                  <a:lnTo>
                    <a:pt x="86122" y="861218"/>
                  </a:lnTo>
                  <a:cubicBezTo>
                    <a:pt x="38558" y="861218"/>
                    <a:pt x="0" y="822660"/>
                    <a:pt x="0" y="775096"/>
                  </a:cubicBezTo>
                  <a:lnTo>
                    <a:pt x="0" y="86122"/>
                  </a:lnTo>
                  <a:close/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564" tIns="60784" rIns="78564" bIns="60784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a. </a:t>
              </a:r>
              <a:r>
                <a:rPr lang="en-US" sz="2800" b="1" kern="1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kern="1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2800" b="1" kern="1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</a:t>
              </a:r>
              <a:r>
                <a:rPr lang="en-US" sz="2800" kern="1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407025" y="2740278"/>
              <a:ext cx="172243" cy="64591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45914"/>
                  </a:lnTo>
                  <a:lnTo>
                    <a:pt x="172243" y="645914"/>
                  </a:lnTo>
                </a:path>
              </a:pathLst>
            </a:custGeom>
            <a:noFill/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5467639" y="2943250"/>
              <a:ext cx="1377949" cy="861218"/>
            </a:xfrm>
            <a:custGeom>
              <a:avLst/>
              <a:gdLst>
                <a:gd name="connsiteX0" fmla="*/ 0 w 1377949"/>
                <a:gd name="connsiteY0" fmla="*/ 86122 h 861218"/>
                <a:gd name="connsiteX1" fmla="*/ 86122 w 1377949"/>
                <a:gd name="connsiteY1" fmla="*/ 0 h 861218"/>
                <a:gd name="connsiteX2" fmla="*/ 1291827 w 1377949"/>
                <a:gd name="connsiteY2" fmla="*/ 0 h 861218"/>
                <a:gd name="connsiteX3" fmla="*/ 1377949 w 1377949"/>
                <a:gd name="connsiteY3" fmla="*/ 86122 h 861218"/>
                <a:gd name="connsiteX4" fmla="*/ 1377949 w 1377949"/>
                <a:gd name="connsiteY4" fmla="*/ 775096 h 861218"/>
                <a:gd name="connsiteX5" fmla="*/ 1291827 w 1377949"/>
                <a:gd name="connsiteY5" fmla="*/ 861218 h 861218"/>
                <a:gd name="connsiteX6" fmla="*/ 86122 w 1377949"/>
                <a:gd name="connsiteY6" fmla="*/ 861218 h 861218"/>
                <a:gd name="connsiteX7" fmla="*/ 0 w 1377949"/>
                <a:gd name="connsiteY7" fmla="*/ 775096 h 861218"/>
                <a:gd name="connsiteX8" fmla="*/ 0 w 1377949"/>
                <a:gd name="connsiteY8" fmla="*/ 86122 h 86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7949" h="861218">
                  <a:moveTo>
                    <a:pt x="0" y="86122"/>
                  </a:moveTo>
                  <a:cubicBezTo>
                    <a:pt x="0" y="38558"/>
                    <a:pt x="38558" y="0"/>
                    <a:pt x="86122" y="0"/>
                  </a:cubicBezTo>
                  <a:lnTo>
                    <a:pt x="1291827" y="0"/>
                  </a:lnTo>
                  <a:cubicBezTo>
                    <a:pt x="1339391" y="0"/>
                    <a:pt x="1377949" y="38558"/>
                    <a:pt x="1377949" y="86122"/>
                  </a:cubicBezTo>
                  <a:lnTo>
                    <a:pt x="1377949" y="775096"/>
                  </a:lnTo>
                  <a:cubicBezTo>
                    <a:pt x="1377949" y="822660"/>
                    <a:pt x="1339391" y="861218"/>
                    <a:pt x="1291827" y="861218"/>
                  </a:cubicBezTo>
                  <a:lnTo>
                    <a:pt x="86122" y="861218"/>
                  </a:lnTo>
                  <a:cubicBezTo>
                    <a:pt x="38558" y="861218"/>
                    <a:pt x="0" y="822660"/>
                    <a:pt x="0" y="775096"/>
                  </a:cubicBezTo>
                  <a:lnTo>
                    <a:pt x="0" y="86122"/>
                  </a:lnTo>
                  <a:close/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894" tIns="43004" rIns="51894" bIns="43004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800" kern="1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Truyện cổ tích kể về người dũng sĩ tài năng dũng cảm.</a:t>
              </a:r>
              <a:endParaRPr lang="en-US" sz="2800" kern="1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407025" y="2740278"/>
              <a:ext cx="172243" cy="172243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22437"/>
                  </a:lnTo>
                  <a:lnTo>
                    <a:pt x="172243" y="1722437"/>
                  </a:lnTo>
                </a:path>
              </a:pathLst>
            </a:custGeom>
            <a:noFill/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5467639" y="4019773"/>
              <a:ext cx="1377949" cy="861218"/>
            </a:xfrm>
            <a:custGeom>
              <a:avLst/>
              <a:gdLst>
                <a:gd name="connsiteX0" fmla="*/ 0 w 1377949"/>
                <a:gd name="connsiteY0" fmla="*/ 86122 h 861218"/>
                <a:gd name="connsiteX1" fmla="*/ 86122 w 1377949"/>
                <a:gd name="connsiteY1" fmla="*/ 0 h 861218"/>
                <a:gd name="connsiteX2" fmla="*/ 1291827 w 1377949"/>
                <a:gd name="connsiteY2" fmla="*/ 0 h 861218"/>
                <a:gd name="connsiteX3" fmla="*/ 1377949 w 1377949"/>
                <a:gd name="connsiteY3" fmla="*/ 86122 h 861218"/>
                <a:gd name="connsiteX4" fmla="*/ 1377949 w 1377949"/>
                <a:gd name="connsiteY4" fmla="*/ 775096 h 861218"/>
                <a:gd name="connsiteX5" fmla="*/ 1291827 w 1377949"/>
                <a:gd name="connsiteY5" fmla="*/ 861218 h 861218"/>
                <a:gd name="connsiteX6" fmla="*/ 86122 w 1377949"/>
                <a:gd name="connsiteY6" fmla="*/ 861218 h 861218"/>
                <a:gd name="connsiteX7" fmla="*/ 0 w 1377949"/>
                <a:gd name="connsiteY7" fmla="*/ 775096 h 861218"/>
                <a:gd name="connsiteX8" fmla="*/ 0 w 1377949"/>
                <a:gd name="connsiteY8" fmla="*/ 86122 h 86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7949" h="861218">
                  <a:moveTo>
                    <a:pt x="0" y="86122"/>
                  </a:moveTo>
                  <a:cubicBezTo>
                    <a:pt x="0" y="38558"/>
                    <a:pt x="38558" y="0"/>
                    <a:pt x="86122" y="0"/>
                  </a:cubicBezTo>
                  <a:lnTo>
                    <a:pt x="1291827" y="0"/>
                  </a:lnTo>
                  <a:cubicBezTo>
                    <a:pt x="1339391" y="0"/>
                    <a:pt x="1377949" y="38558"/>
                    <a:pt x="1377949" y="86122"/>
                  </a:cubicBezTo>
                  <a:lnTo>
                    <a:pt x="1377949" y="775096"/>
                  </a:lnTo>
                  <a:cubicBezTo>
                    <a:pt x="1377949" y="822660"/>
                    <a:pt x="1339391" y="861218"/>
                    <a:pt x="1291827" y="861218"/>
                  </a:cubicBezTo>
                  <a:lnTo>
                    <a:pt x="86122" y="861218"/>
                  </a:lnTo>
                  <a:cubicBezTo>
                    <a:pt x="38558" y="861218"/>
                    <a:pt x="0" y="822660"/>
                    <a:pt x="0" y="775096"/>
                  </a:cubicBezTo>
                  <a:lnTo>
                    <a:pt x="0" y="86122"/>
                  </a:lnTo>
                  <a:close/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894" tIns="43004" rIns="51894" bIns="43004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Kiểu</a:t>
              </a:r>
              <a:r>
                <a:rPr lang="en-US" sz="2800" kern="1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800" kern="1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kern="1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sự</a:t>
              </a:r>
              <a:endParaRPr lang="en-US" sz="2800" kern="1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5407025" y="2740278"/>
              <a:ext cx="172243" cy="279896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798960"/>
                  </a:lnTo>
                  <a:lnTo>
                    <a:pt x="172243" y="2798960"/>
                  </a:lnTo>
                </a:path>
              </a:pathLst>
            </a:custGeom>
            <a:noFill/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5467639" y="5096297"/>
              <a:ext cx="1377949" cy="861218"/>
            </a:xfrm>
            <a:custGeom>
              <a:avLst/>
              <a:gdLst>
                <a:gd name="connsiteX0" fmla="*/ 0 w 1377949"/>
                <a:gd name="connsiteY0" fmla="*/ 86122 h 861218"/>
                <a:gd name="connsiteX1" fmla="*/ 86122 w 1377949"/>
                <a:gd name="connsiteY1" fmla="*/ 0 h 861218"/>
                <a:gd name="connsiteX2" fmla="*/ 1291827 w 1377949"/>
                <a:gd name="connsiteY2" fmla="*/ 0 h 861218"/>
                <a:gd name="connsiteX3" fmla="*/ 1377949 w 1377949"/>
                <a:gd name="connsiteY3" fmla="*/ 86122 h 861218"/>
                <a:gd name="connsiteX4" fmla="*/ 1377949 w 1377949"/>
                <a:gd name="connsiteY4" fmla="*/ 775096 h 861218"/>
                <a:gd name="connsiteX5" fmla="*/ 1291827 w 1377949"/>
                <a:gd name="connsiteY5" fmla="*/ 861218 h 861218"/>
                <a:gd name="connsiteX6" fmla="*/ 86122 w 1377949"/>
                <a:gd name="connsiteY6" fmla="*/ 861218 h 861218"/>
                <a:gd name="connsiteX7" fmla="*/ 0 w 1377949"/>
                <a:gd name="connsiteY7" fmla="*/ 775096 h 861218"/>
                <a:gd name="connsiteX8" fmla="*/ 0 w 1377949"/>
                <a:gd name="connsiteY8" fmla="*/ 86122 h 86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7949" h="861218">
                  <a:moveTo>
                    <a:pt x="0" y="86122"/>
                  </a:moveTo>
                  <a:cubicBezTo>
                    <a:pt x="0" y="38558"/>
                    <a:pt x="38558" y="0"/>
                    <a:pt x="86122" y="0"/>
                  </a:cubicBezTo>
                  <a:lnTo>
                    <a:pt x="1291827" y="0"/>
                  </a:lnTo>
                  <a:cubicBezTo>
                    <a:pt x="1339391" y="0"/>
                    <a:pt x="1377949" y="38558"/>
                    <a:pt x="1377949" y="86122"/>
                  </a:cubicBezTo>
                  <a:lnTo>
                    <a:pt x="1377949" y="775096"/>
                  </a:lnTo>
                  <a:cubicBezTo>
                    <a:pt x="1377949" y="822660"/>
                    <a:pt x="1339391" y="861218"/>
                    <a:pt x="1291827" y="861218"/>
                  </a:cubicBezTo>
                  <a:lnTo>
                    <a:pt x="86122" y="861218"/>
                  </a:lnTo>
                  <a:cubicBezTo>
                    <a:pt x="38558" y="861218"/>
                    <a:pt x="0" y="822660"/>
                    <a:pt x="0" y="775096"/>
                  </a:cubicBezTo>
                  <a:lnTo>
                    <a:pt x="0" y="86122"/>
                  </a:lnTo>
                  <a:close/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894" tIns="43004" rIns="51894" bIns="43004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Ngôi</a:t>
              </a:r>
              <a:r>
                <a:rPr lang="en-US" sz="2800" kern="1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kern="1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sz="2800" kern="12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ba</a:t>
              </a:r>
              <a:endParaRPr lang="en-US" sz="2800" kern="1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Cloud Callout 20"/>
          <p:cNvSpPr/>
          <p:nvPr/>
        </p:nvSpPr>
        <p:spPr>
          <a:xfrm>
            <a:off x="3022403" y="2321532"/>
            <a:ext cx="6134495" cy="267176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30480">
              <a:lnSpc>
                <a:spcPct val="115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VB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>
              <a:spcAft>
                <a:spcPts val="75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 Câu chuyện được kể theo ngôi thứ mấy?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8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2224617" y="567977"/>
            <a:ext cx="7755467" cy="835378"/>
          </a:xfrm>
          <a:prstGeom prst="plaque">
            <a:avLst/>
          </a:prstGeom>
          <a:blipFill>
            <a:blip r:embed="rId2"/>
            <a:tile tx="0" ty="0" sx="100000" sy="100000" flip="none" algn="tl"/>
          </a:blip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Nhân vật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2224617" y="3776255"/>
            <a:ext cx="7755467" cy="835378"/>
          </a:xfrm>
          <a:prstGeom prst="plaque">
            <a:avLst/>
          </a:prstGeom>
          <a:blipFill>
            <a:blip r:embed="rId3"/>
            <a:tile tx="0" ty="0" sx="100000" sy="100000" flip="none" algn="tl"/>
          </a:blip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660400" y="2100494"/>
            <a:ext cx="5030611" cy="992716"/>
          </a:xfrm>
          <a:prstGeom prst="plaque">
            <a:avLst/>
          </a:prstGeom>
          <a:blipFill>
            <a:blip r:embed="rId4"/>
            <a:tile tx="0" ty="0" sx="100000" sy="100000" flip="none" algn="tl"/>
          </a:blip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5947833" y="2099436"/>
            <a:ext cx="5621161" cy="992716"/>
          </a:xfrm>
          <a:prstGeom prst="plaque">
            <a:avLst/>
          </a:prstGeom>
          <a:blipFill>
            <a:blip r:embed="rId4"/>
            <a:tile tx="0" ty="0" sx="100000" sy="100000" flip="none" algn="tl"/>
          </a:blip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6336594" y="5261856"/>
            <a:ext cx="5030611" cy="962378"/>
          </a:xfrm>
          <a:prstGeom prst="plaque">
            <a:avLst/>
          </a:prstGeom>
          <a:blipFill>
            <a:blip r:embed="rId5"/>
            <a:tile tx="0" ty="0" sx="100000" sy="100000" flip="none" algn="tl"/>
          </a:blip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837495" y="5261856"/>
            <a:ext cx="5030611" cy="962378"/>
          </a:xfrm>
          <a:prstGeom prst="plaque">
            <a:avLst/>
          </a:prstGeom>
          <a:blipFill>
            <a:blip r:embed="rId5"/>
            <a:tile tx="0" ty="0" sx="100000" sy="100000" flip="none" algn="tl"/>
          </a:blip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3549649" y="1475318"/>
            <a:ext cx="788635" cy="554566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8347427" y="1475318"/>
            <a:ext cx="788635" cy="554566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8347427" y="4638797"/>
            <a:ext cx="788635" cy="554566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3549649" y="4651497"/>
            <a:ext cx="788635" cy="554566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8326788" y="3189233"/>
            <a:ext cx="788635" cy="554566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3432355" y="3189233"/>
            <a:ext cx="788635" cy="554566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3242" y="-4938"/>
            <a:ext cx="298376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03462" y="1521585"/>
            <a:ext cx="1325032" cy="4762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76487" y="3199815"/>
            <a:ext cx="1325032" cy="4762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2224617" y="2138421"/>
            <a:ext cx="7439731" cy="293276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75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 Truyện Thạch Sanh có những nhân vật nào? Nhân vật nào là chính? Vì sao em xác định như vậy?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75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 Xác định những sự kiện chính trong truyện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90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" grpId="0" animBg="1"/>
      <p:bldP spid="18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18823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770024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93122" y="970078"/>
            <a:ext cx="1725613" cy="3152091"/>
          </a:xfrm>
          <a:prstGeom prst="rightArrow">
            <a:avLst>
              <a:gd name="adj1" fmla="val 50000"/>
              <a:gd name="adj2" fmla="val 5413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86013" y="1457325"/>
            <a:ext cx="1887541" cy="220621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mồ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lủi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búa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801128" y="1457325"/>
            <a:ext cx="1887541" cy="220621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35" name="Rounded Rectangle 34"/>
          <p:cNvSpPr/>
          <p:nvPr/>
        </p:nvSpPr>
        <p:spPr>
          <a:xfrm>
            <a:off x="7216243" y="4122168"/>
            <a:ext cx="1912941" cy="204672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36" name="Rounded Rectangle 35"/>
          <p:cNvSpPr/>
          <p:nvPr/>
        </p:nvSpPr>
        <p:spPr>
          <a:xfrm>
            <a:off x="4801128" y="4122168"/>
            <a:ext cx="1912941" cy="204672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18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386013" y="4122168"/>
            <a:ext cx="1912941" cy="204672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lên ngôi vua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216243" y="1457325"/>
            <a:ext cx="1887541" cy="220621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lừa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631359" y="1457325"/>
            <a:ext cx="1887541" cy="220621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chằn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cướp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631359" y="4122168"/>
            <a:ext cx="1912941" cy="204672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vu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tù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358483" y="2137614"/>
            <a:ext cx="357716" cy="942975"/>
          </a:xfrm>
          <a:prstGeom prst="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9188713" y="2137614"/>
            <a:ext cx="357716" cy="855513"/>
          </a:xfrm>
          <a:prstGeom prst="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6773598" y="2137614"/>
            <a:ext cx="357716" cy="942975"/>
          </a:xfrm>
          <a:prstGeom prst="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10075067" y="3724372"/>
            <a:ext cx="1000125" cy="336962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>
            <a:off x="9201413" y="4643438"/>
            <a:ext cx="357716" cy="957263"/>
          </a:xfrm>
          <a:prstGeom prst="lef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Arrow 42"/>
          <p:cNvSpPr/>
          <p:nvPr/>
        </p:nvSpPr>
        <p:spPr>
          <a:xfrm>
            <a:off x="6786298" y="4643438"/>
            <a:ext cx="357716" cy="957263"/>
          </a:xfrm>
          <a:prstGeom prst="lef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Arrow 43"/>
          <p:cNvSpPr/>
          <p:nvPr/>
        </p:nvSpPr>
        <p:spPr>
          <a:xfrm>
            <a:off x="4371183" y="4643438"/>
            <a:ext cx="357716" cy="957263"/>
          </a:xfrm>
          <a:prstGeom prst="lef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2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9" grpId="0" animBg="1"/>
      <p:bldP spid="41" grpId="0" animBg="1"/>
      <p:bldP spid="42" grpId="0" animBg="1"/>
      <p:bldP spid="21" grpId="0" animBg="1"/>
      <p:bldP spid="2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Callout 6"/>
          <p:cNvSpPr/>
          <p:nvPr/>
        </p:nvSpPr>
        <p:spPr>
          <a:xfrm>
            <a:off x="368300" y="1498600"/>
            <a:ext cx="3581400" cy="3975100"/>
          </a:xfrm>
          <a:prstGeom prst="rightArrowCallout">
            <a:avLst/>
          </a:prstGeom>
          <a:blipFill>
            <a:blip r:embed="rId2"/>
            <a:tile tx="0" ty="0" sx="100000" sy="100000" flip="none" algn="tl"/>
          </a:blipFill>
          <a:ln w="19050"/>
          <a:scene3d>
            <a:camera prst="obliqueTopLef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=&gt;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Arrow Callout 7"/>
          <p:cNvSpPr/>
          <p:nvPr/>
        </p:nvSpPr>
        <p:spPr>
          <a:xfrm>
            <a:off x="3324225" y="1498600"/>
            <a:ext cx="3581400" cy="3975100"/>
          </a:xfrm>
          <a:prstGeom prst="rightArrowCallout">
            <a:avLst/>
          </a:prstGeom>
          <a:blipFill>
            <a:blip r:embed="rId2"/>
            <a:tile tx="0" ty="0" sx="100000" sy="100000" flip="none" algn="tl"/>
          </a:blipFill>
          <a:ln w="19050"/>
          <a:scene3d>
            <a:camera prst="obliqueTopLef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=&gt;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cướp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Arrow Callout 8"/>
          <p:cNvSpPr/>
          <p:nvPr/>
        </p:nvSpPr>
        <p:spPr>
          <a:xfrm>
            <a:off x="6343650" y="1498600"/>
            <a:ext cx="3581400" cy="3975100"/>
          </a:xfrm>
          <a:prstGeom prst="rightArrowCallout">
            <a:avLst/>
          </a:prstGeom>
          <a:blipFill>
            <a:blip r:embed="rId2"/>
            <a:tile tx="0" ty="0" sx="100000" sy="100000" flip="none" algn="tl"/>
          </a:blipFill>
          <a:ln w="19050"/>
          <a:scene3d>
            <a:camera prst="obliqueTopLef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=&gt;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hung: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Thuỷ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40850" y="1498600"/>
            <a:ext cx="2266950" cy="39751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/>
          <a:scene3d>
            <a:camera prst="obliqueTopLef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2971800" y="284340"/>
            <a:ext cx="6324600" cy="835378"/>
          </a:xfrm>
          <a:prstGeom prst="plaque">
            <a:avLst/>
          </a:prstGeom>
          <a:blipFill>
            <a:blip r:embed="rId3"/>
            <a:tile tx="0" ty="0" sx="100000" sy="100000" flip="none" algn="tl"/>
          </a:blipFill>
          <a:ln w="19050"/>
          <a:scene3d>
            <a:camera prst="obliqueTopLef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18823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770024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79428" y="2057400"/>
            <a:ext cx="8864872" cy="4130830"/>
            <a:chOff x="1713220" y="1532599"/>
            <a:chExt cx="8864872" cy="5134622"/>
          </a:xfrm>
        </p:grpSpPr>
        <p:sp>
          <p:nvSpPr>
            <p:cNvPr id="7" name="Rounded Rectangle 6"/>
            <p:cNvSpPr/>
            <p:nvPr/>
          </p:nvSpPr>
          <p:spPr>
            <a:xfrm>
              <a:off x="1713220" y="1538931"/>
              <a:ext cx="3672024" cy="3102715"/>
            </a:xfrm>
            <a:prstGeom prst="roundRect">
              <a:avLst>
                <a:gd name="adj" fmla="val 10000"/>
              </a:avLst>
            </a:prstGeom>
            <a:blipFill rotWithShape="1">
              <a:blip r:embed="rId9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2124798" y="4254543"/>
              <a:ext cx="3455792" cy="2298036"/>
            </a:xfrm>
            <a:custGeom>
              <a:avLst/>
              <a:gdLst>
                <a:gd name="connsiteX0" fmla="*/ 0 w 3513515"/>
                <a:gd name="connsiteY0" fmla="*/ 349634 h 3496337"/>
                <a:gd name="connsiteX1" fmla="*/ 349634 w 3513515"/>
                <a:gd name="connsiteY1" fmla="*/ 0 h 3496337"/>
                <a:gd name="connsiteX2" fmla="*/ 3163881 w 3513515"/>
                <a:gd name="connsiteY2" fmla="*/ 0 h 3496337"/>
                <a:gd name="connsiteX3" fmla="*/ 3513515 w 3513515"/>
                <a:gd name="connsiteY3" fmla="*/ 349634 h 3496337"/>
                <a:gd name="connsiteX4" fmla="*/ 3513515 w 3513515"/>
                <a:gd name="connsiteY4" fmla="*/ 3146703 h 3496337"/>
                <a:gd name="connsiteX5" fmla="*/ 3163881 w 3513515"/>
                <a:gd name="connsiteY5" fmla="*/ 3496337 h 3496337"/>
                <a:gd name="connsiteX6" fmla="*/ 349634 w 3513515"/>
                <a:gd name="connsiteY6" fmla="*/ 3496337 h 3496337"/>
                <a:gd name="connsiteX7" fmla="*/ 0 w 3513515"/>
                <a:gd name="connsiteY7" fmla="*/ 3146703 h 3496337"/>
                <a:gd name="connsiteX8" fmla="*/ 0 w 3513515"/>
                <a:gd name="connsiteY8" fmla="*/ 349634 h 349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13515" h="3496337">
                  <a:moveTo>
                    <a:pt x="0" y="349634"/>
                  </a:moveTo>
                  <a:cubicBezTo>
                    <a:pt x="0" y="156536"/>
                    <a:pt x="156536" y="0"/>
                    <a:pt x="349634" y="0"/>
                  </a:cubicBezTo>
                  <a:lnTo>
                    <a:pt x="3163881" y="0"/>
                  </a:lnTo>
                  <a:cubicBezTo>
                    <a:pt x="3356979" y="0"/>
                    <a:pt x="3513515" y="156536"/>
                    <a:pt x="3513515" y="349634"/>
                  </a:cubicBezTo>
                  <a:lnTo>
                    <a:pt x="3513515" y="3146703"/>
                  </a:lnTo>
                  <a:cubicBezTo>
                    <a:pt x="3513515" y="3339801"/>
                    <a:pt x="3356979" y="3496337"/>
                    <a:pt x="3163881" y="3496337"/>
                  </a:cubicBezTo>
                  <a:lnTo>
                    <a:pt x="349634" y="3496337"/>
                  </a:lnTo>
                  <a:cubicBezTo>
                    <a:pt x="156536" y="3496337"/>
                    <a:pt x="0" y="3339801"/>
                    <a:pt x="0" y="3146703"/>
                  </a:cubicBezTo>
                  <a:lnTo>
                    <a:pt x="0" y="349634"/>
                  </a:lnTo>
                  <a:close/>
                </a:path>
              </a:pathLst>
            </a:cu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3844" tIns="193844" rIns="193844" bIns="193844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7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Chàng trai nhà nghèo, sống trong một túp lều cũ dưới gốc đa, cả gia tài chỉ có </a:t>
              </a:r>
              <a:r>
                <a:rPr lang="en-US" sz="27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7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lưỡi</a:t>
              </a:r>
              <a:r>
                <a:rPr lang="en-US" sz="27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búa</a:t>
              </a:r>
              <a:endParaRPr lang="en-US" sz="27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 rot="21571414">
              <a:off x="6081038" y="4941933"/>
              <a:ext cx="631239" cy="814535"/>
            </a:xfrm>
            <a:custGeom>
              <a:avLst/>
              <a:gdLst>
                <a:gd name="connsiteX0" fmla="*/ 0 w 877247"/>
                <a:gd name="connsiteY0" fmla="*/ 140594 h 702972"/>
                <a:gd name="connsiteX1" fmla="*/ 525761 w 877247"/>
                <a:gd name="connsiteY1" fmla="*/ 140594 h 702972"/>
                <a:gd name="connsiteX2" fmla="*/ 525761 w 877247"/>
                <a:gd name="connsiteY2" fmla="*/ 0 h 702972"/>
                <a:gd name="connsiteX3" fmla="*/ 877247 w 877247"/>
                <a:gd name="connsiteY3" fmla="*/ 351486 h 702972"/>
                <a:gd name="connsiteX4" fmla="*/ 525761 w 877247"/>
                <a:gd name="connsiteY4" fmla="*/ 702972 h 702972"/>
                <a:gd name="connsiteX5" fmla="*/ 525761 w 877247"/>
                <a:gd name="connsiteY5" fmla="*/ 562378 h 702972"/>
                <a:gd name="connsiteX6" fmla="*/ 0 w 877247"/>
                <a:gd name="connsiteY6" fmla="*/ 562378 h 702972"/>
                <a:gd name="connsiteX7" fmla="*/ 0 w 877247"/>
                <a:gd name="connsiteY7" fmla="*/ 140594 h 70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7247" h="702972">
                  <a:moveTo>
                    <a:pt x="0" y="140594"/>
                  </a:moveTo>
                  <a:lnTo>
                    <a:pt x="525761" y="140594"/>
                  </a:lnTo>
                  <a:lnTo>
                    <a:pt x="525761" y="0"/>
                  </a:lnTo>
                  <a:lnTo>
                    <a:pt x="877247" y="351486"/>
                  </a:lnTo>
                  <a:lnTo>
                    <a:pt x="525761" y="702972"/>
                  </a:lnTo>
                  <a:lnTo>
                    <a:pt x="525761" y="562378"/>
                  </a:lnTo>
                  <a:lnTo>
                    <a:pt x="0" y="562378"/>
                  </a:lnTo>
                  <a:lnTo>
                    <a:pt x="0" y="140594"/>
                  </a:ln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40594" rIns="210891" bIns="140593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kern="120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653003" y="1532599"/>
              <a:ext cx="3718578" cy="3034713"/>
            </a:xfrm>
            <a:prstGeom prst="roundRect">
              <a:avLst>
                <a:gd name="adj" fmla="val 10000"/>
              </a:avLst>
            </a:prstGeom>
            <a:blipFill rotWithShape="1">
              <a:blip r:embed="rId10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7041973" y="4160212"/>
              <a:ext cx="3536119" cy="2507009"/>
            </a:xfrm>
            <a:custGeom>
              <a:avLst/>
              <a:gdLst>
                <a:gd name="connsiteX0" fmla="*/ 0 w 3696217"/>
                <a:gd name="connsiteY0" fmla="*/ 358967 h 3589667"/>
                <a:gd name="connsiteX1" fmla="*/ 358967 w 3696217"/>
                <a:gd name="connsiteY1" fmla="*/ 0 h 3589667"/>
                <a:gd name="connsiteX2" fmla="*/ 3337250 w 3696217"/>
                <a:gd name="connsiteY2" fmla="*/ 0 h 3589667"/>
                <a:gd name="connsiteX3" fmla="*/ 3696217 w 3696217"/>
                <a:gd name="connsiteY3" fmla="*/ 358967 h 3589667"/>
                <a:gd name="connsiteX4" fmla="*/ 3696217 w 3696217"/>
                <a:gd name="connsiteY4" fmla="*/ 3230700 h 3589667"/>
                <a:gd name="connsiteX5" fmla="*/ 3337250 w 3696217"/>
                <a:gd name="connsiteY5" fmla="*/ 3589667 h 3589667"/>
                <a:gd name="connsiteX6" fmla="*/ 358967 w 3696217"/>
                <a:gd name="connsiteY6" fmla="*/ 3589667 h 3589667"/>
                <a:gd name="connsiteX7" fmla="*/ 0 w 3696217"/>
                <a:gd name="connsiteY7" fmla="*/ 3230700 h 3589667"/>
                <a:gd name="connsiteX8" fmla="*/ 0 w 3696217"/>
                <a:gd name="connsiteY8" fmla="*/ 358967 h 358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6217" h="3589667">
                  <a:moveTo>
                    <a:pt x="0" y="358967"/>
                  </a:moveTo>
                  <a:cubicBezTo>
                    <a:pt x="0" y="160715"/>
                    <a:pt x="160715" y="0"/>
                    <a:pt x="358967" y="0"/>
                  </a:cubicBezTo>
                  <a:lnTo>
                    <a:pt x="3337250" y="0"/>
                  </a:lnTo>
                  <a:cubicBezTo>
                    <a:pt x="3535502" y="0"/>
                    <a:pt x="3696217" y="160715"/>
                    <a:pt x="3696217" y="358967"/>
                  </a:cubicBezTo>
                  <a:lnTo>
                    <a:pt x="3696217" y="3230700"/>
                  </a:lnTo>
                  <a:cubicBezTo>
                    <a:pt x="3696217" y="3428952"/>
                    <a:pt x="3535502" y="3589667"/>
                    <a:pt x="3337250" y="3589667"/>
                  </a:cubicBezTo>
                  <a:lnTo>
                    <a:pt x="358967" y="3589667"/>
                  </a:lnTo>
                  <a:cubicBezTo>
                    <a:pt x="160715" y="3589667"/>
                    <a:pt x="0" y="3428952"/>
                    <a:pt x="0" y="3230700"/>
                  </a:cubicBezTo>
                  <a:lnTo>
                    <a:pt x="0" y="358967"/>
                  </a:lnTo>
                  <a:close/>
                </a:path>
              </a:pathLst>
            </a:cu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578" tIns="196578" rIns="196578" bIns="196578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8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 lủi thủi một mình (cô đơn không người thân thích)</a:t>
              </a:r>
              <a:endParaRPr lang="en-US" sz="2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45226" y="1007969"/>
            <a:ext cx="6096000" cy="15391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III. Đọc - hiểu văn 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Nhân vật Thạch Sanh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2.1. Gia cảnh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19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18823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770024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5226" y="1007969"/>
            <a:ext cx="6096000" cy="15391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III. Đọc 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Nhân vật Thạch 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2.1. Gia cảnh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7606" y="2634710"/>
            <a:ext cx="2224088" cy="2224088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7177089" y="1433868"/>
            <a:ext cx="4152900" cy="2109432"/>
          </a:xfrm>
          <a:prstGeom prst="wedgeRoundRectCallout">
            <a:avLst>
              <a:gd name="adj1" fmla="val -64537"/>
              <a:gd name="adj2" fmla="val 68486"/>
              <a:gd name="adj3" fmla="val 16667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ai,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fr-FR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60400" y="3746753"/>
            <a:ext cx="3548471" cy="1939671"/>
          </a:xfrm>
          <a:prstGeom prst="wedgeRoundRectCallout">
            <a:avLst>
              <a:gd name="adj1" fmla="val 77411"/>
              <a:gd name="adj2" fmla="val -44108"/>
              <a:gd name="adj3" fmla="val 16667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Gia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fr-F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969198" y="2675697"/>
            <a:ext cx="212799" cy="199837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977606" y="4365161"/>
            <a:ext cx="204391" cy="32842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253226" y="2408002"/>
            <a:ext cx="110252" cy="31314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694014" y="4403023"/>
            <a:ext cx="310593" cy="24577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31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25967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770024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5226" y="1007969"/>
            <a:ext cx="6096000" cy="15391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III. Đọc 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Nhân vật Thạch 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2.1. Gia cảnh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1824" y="2547108"/>
            <a:ext cx="10858500" cy="30392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25967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770024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9954" y="1063642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Nhân vật Thạch 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709" y="1498162"/>
            <a:ext cx="809067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2.2. Những thử thách và chiến công của Thạch Sanh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-800100" y="2442599"/>
            <a:ext cx="4857751" cy="856107"/>
          </a:xfrm>
          <a:prstGeom prst="homePlate">
            <a:avLst>
              <a:gd name="adj" fmla="val 12075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isometricOffAxis2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3482" y="2899801"/>
            <a:ext cx="5048249" cy="31610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0200" y="3311288"/>
            <a:ext cx="853282" cy="4799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0200" y="5054152"/>
            <a:ext cx="853282" cy="4799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75551" y="2205341"/>
            <a:ext cx="4168774" cy="36933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6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* Vòng chuyên sâu  (</a:t>
            </a:r>
            <a:r>
              <a:rPr lang="en-US" sz="26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vi-VN" sz="26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phút)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Chia lớp ra làm 3 nhóm hoặc 6 nhóm: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vi-VN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Yêu cầu các em ở mỗi nhóm đánh số 1,2,3… (nếu 3 nhóm) hoặc 1,2,3,4,5,6 (nếu 6 nhóm)...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</a:rPr>
              <a:t>Hoàn</a:t>
            </a:r>
            <a:r>
              <a:rPr lang="en-US" sz="2600" dirty="0"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</a:rPr>
              <a:t>phiếu</a:t>
            </a:r>
            <a:r>
              <a:rPr lang="en-US" sz="2600" dirty="0"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</a:rPr>
              <a:t> 01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38777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4181658" y="7138573"/>
            <a:ext cx="5128" cy="5178"/>
          </a:xfrm>
          <a:custGeom>
            <a:avLst/>
            <a:gdLst>
              <a:gd name="connsiteX0" fmla="*/ 0 w 5128"/>
              <a:gd name="connsiteY0" fmla="*/ 0 h 5178"/>
              <a:gd name="connsiteX1" fmla="*/ 5128 w 5128"/>
              <a:gd name="connsiteY1" fmla="*/ 5178 h 5178"/>
              <a:gd name="connsiteX2" fmla="*/ 0 w 5128"/>
              <a:gd name="connsiteY2" fmla="*/ 5178 h 5178"/>
              <a:gd name="connsiteX3" fmla="*/ 0 w 5128"/>
              <a:gd name="connsiteY3" fmla="*/ 0 h 5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8" h="5178">
                <a:moveTo>
                  <a:pt x="0" y="0"/>
                </a:moveTo>
                <a:lnTo>
                  <a:pt x="5128" y="5178"/>
                </a:lnTo>
                <a:lnTo>
                  <a:pt x="0" y="5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" y="0"/>
            <a:ext cx="12146109" cy="6858000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4550254" y="148788"/>
            <a:ext cx="2851978" cy="2625897"/>
          </a:xfrm>
          <a:prstGeom prst="rect">
            <a:avLst/>
          </a:prstGeom>
          <a:blipFill>
            <a:blip r:embed="rId4"/>
            <a:srcRect/>
            <a:stretch>
              <a:fillRect t="-33000" b="-33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7" name="Rectangle 76"/>
          <p:cNvSpPr/>
          <p:nvPr/>
        </p:nvSpPr>
        <p:spPr>
          <a:xfrm>
            <a:off x="8535161" y="148788"/>
            <a:ext cx="2851978" cy="2625897"/>
          </a:xfrm>
          <a:prstGeom prst="rect">
            <a:avLst/>
          </a:prstGeom>
          <a:blipFill>
            <a:blip r:embed="rId5"/>
            <a:srcRect/>
            <a:stretch>
              <a:fillRect t="-34000" b="-34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8" name="Freeform 77"/>
          <p:cNvSpPr/>
          <p:nvPr/>
        </p:nvSpPr>
        <p:spPr>
          <a:xfrm>
            <a:off x="8485471" y="41124"/>
            <a:ext cx="2901668" cy="2681025"/>
          </a:xfrm>
          <a:custGeom>
            <a:avLst/>
            <a:gdLst>
              <a:gd name="connsiteX0" fmla="*/ 0 w 3616077"/>
              <a:gd name="connsiteY0" fmla="*/ 0 h 743857"/>
              <a:gd name="connsiteX1" fmla="*/ 3616077 w 3616077"/>
              <a:gd name="connsiteY1" fmla="*/ 0 h 743857"/>
              <a:gd name="connsiteX2" fmla="*/ 3616077 w 3616077"/>
              <a:gd name="connsiteY2" fmla="*/ 743857 h 743857"/>
              <a:gd name="connsiteX3" fmla="*/ 0 w 3616077"/>
              <a:gd name="connsiteY3" fmla="*/ 743857 h 743857"/>
              <a:gd name="connsiteX4" fmla="*/ 0 w 3616077"/>
              <a:gd name="connsiteY4" fmla="*/ 0 h 74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6077" h="743857">
                <a:moveTo>
                  <a:pt x="0" y="0"/>
                </a:moveTo>
                <a:lnTo>
                  <a:pt x="3616077" y="0"/>
                </a:lnTo>
                <a:lnTo>
                  <a:pt x="3616077" y="743857"/>
                </a:lnTo>
                <a:lnTo>
                  <a:pt x="0" y="7438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0" kern="1200" dirty="0">
                <a:solidFill>
                  <a:schemeClr val="bg1"/>
                </a:solidFill>
                <a:latin typeface="Brush Script MT" panose="03060802040406070304" pitchFamily="66" charset="0"/>
              </a:rPr>
              <a:t>GIỚI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550254" y="3609803"/>
            <a:ext cx="2851978" cy="2625897"/>
          </a:xfrm>
          <a:prstGeom prst="rect">
            <a:avLst/>
          </a:prstGeom>
          <a:blipFill>
            <a:blip r:embed="rId6"/>
            <a:srcRect/>
            <a:stretch>
              <a:fillRect t="-8000" b="-8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0" name="Freeform 79"/>
          <p:cNvSpPr/>
          <p:nvPr/>
        </p:nvSpPr>
        <p:spPr>
          <a:xfrm>
            <a:off x="4505840" y="3548800"/>
            <a:ext cx="2901668" cy="2558794"/>
          </a:xfrm>
          <a:custGeom>
            <a:avLst/>
            <a:gdLst>
              <a:gd name="connsiteX0" fmla="*/ 0 w 3616077"/>
              <a:gd name="connsiteY0" fmla="*/ 0 h 743857"/>
              <a:gd name="connsiteX1" fmla="*/ 3616077 w 3616077"/>
              <a:gd name="connsiteY1" fmla="*/ 0 h 743857"/>
              <a:gd name="connsiteX2" fmla="*/ 3616077 w 3616077"/>
              <a:gd name="connsiteY2" fmla="*/ 743857 h 743857"/>
              <a:gd name="connsiteX3" fmla="*/ 0 w 3616077"/>
              <a:gd name="connsiteY3" fmla="*/ 743857 h 743857"/>
              <a:gd name="connsiteX4" fmla="*/ 0 w 3616077"/>
              <a:gd name="connsiteY4" fmla="*/ 0 h 74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6077" h="743857">
                <a:moveTo>
                  <a:pt x="0" y="0"/>
                </a:moveTo>
                <a:lnTo>
                  <a:pt x="3616077" y="0"/>
                </a:lnTo>
                <a:lnTo>
                  <a:pt x="3616077" y="743857"/>
                </a:lnTo>
                <a:lnTo>
                  <a:pt x="0" y="7438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0" kern="1200" dirty="0">
                <a:solidFill>
                  <a:schemeClr val="bg1"/>
                </a:solidFill>
                <a:latin typeface="Brush Script MT" panose="03060802040406070304" pitchFamily="66" charset="0"/>
              </a:rPr>
              <a:t>CỔ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535161" y="3609803"/>
            <a:ext cx="2851978" cy="2625897"/>
          </a:xfrm>
          <a:prstGeom prst="rect">
            <a:avLst/>
          </a:prstGeom>
          <a:blipFill>
            <a:blip r:embed="rId7"/>
            <a:srcRect/>
            <a:stretch>
              <a:fillRect l="-32000" r="-32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2" name="Freeform 81"/>
          <p:cNvSpPr/>
          <p:nvPr/>
        </p:nvSpPr>
        <p:spPr>
          <a:xfrm>
            <a:off x="8485471" y="3562347"/>
            <a:ext cx="2901668" cy="2673353"/>
          </a:xfrm>
          <a:custGeom>
            <a:avLst/>
            <a:gdLst>
              <a:gd name="connsiteX0" fmla="*/ 0 w 3616077"/>
              <a:gd name="connsiteY0" fmla="*/ 0 h 743857"/>
              <a:gd name="connsiteX1" fmla="*/ 3616077 w 3616077"/>
              <a:gd name="connsiteY1" fmla="*/ 0 h 743857"/>
              <a:gd name="connsiteX2" fmla="*/ 3616077 w 3616077"/>
              <a:gd name="connsiteY2" fmla="*/ 743857 h 743857"/>
              <a:gd name="connsiteX3" fmla="*/ 0 w 3616077"/>
              <a:gd name="connsiteY3" fmla="*/ 743857 h 743857"/>
              <a:gd name="connsiteX4" fmla="*/ 0 w 3616077"/>
              <a:gd name="connsiteY4" fmla="*/ 0 h 74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6077" h="743857">
                <a:moveTo>
                  <a:pt x="0" y="0"/>
                </a:moveTo>
                <a:lnTo>
                  <a:pt x="3616077" y="0"/>
                </a:lnTo>
                <a:lnTo>
                  <a:pt x="3616077" y="743857"/>
                </a:lnTo>
                <a:lnTo>
                  <a:pt x="0" y="7438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0" kern="1200" dirty="0">
                <a:solidFill>
                  <a:schemeClr val="bg1"/>
                </a:solidFill>
                <a:latin typeface="Brush Script MT" panose="03060802040406070304" pitchFamily="66" charset="0"/>
              </a:rPr>
              <a:t>TÍCH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5128" y="0"/>
            <a:ext cx="4809760" cy="6858000"/>
            <a:chOff x="5128" y="0"/>
            <a:chExt cx="4809760" cy="6858000"/>
          </a:xfrm>
        </p:grpSpPr>
        <p:sp>
          <p:nvSpPr>
            <p:cNvPr id="84" name="Freeform 83"/>
            <p:cNvSpPr/>
            <p:nvPr/>
          </p:nvSpPr>
          <p:spPr>
            <a:xfrm>
              <a:off x="5128" y="0"/>
              <a:ext cx="4809760" cy="6858000"/>
            </a:xfrm>
            <a:custGeom>
              <a:avLst/>
              <a:gdLst>
                <a:gd name="connsiteX0" fmla="*/ 0 w 4176530"/>
                <a:gd name="connsiteY0" fmla="*/ 0 h 6858000"/>
                <a:gd name="connsiteX1" fmla="*/ 4176530 w 4176530"/>
                <a:gd name="connsiteY1" fmla="*/ 0 h 6858000"/>
                <a:gd name="connsiteX2" fmla="*/ 4176530 w 4176530"/>
                <a:gd name="connsiteY2" fmla="*/ 132702 h 6858000"/>
                <a:gd name="connsiteX3" fmla="*/ 4143375 w 4176530"/>
                <a:gd name="connsiteY3" fmla="*/ 142875 h 6858000"/>
                <a:gd name="connsiteX4" fmla="*/ 4057650 w 4176530"/>
                <a:gd name="connsiteY4" fmla="*/ 171450 h 6858000"/>
                <a:gd name="connsiteX5" fmla="*/ 3900488 w 4176530"/>
                <a:gd name="connsiteY5" fmla="*/ 185738 h 6858000"/>
                <a:gd name="connsiteX6" fmla="*/ 3829050 w 4176530"/>
                <a:gd name="connsiteY6" fmla="*/ 200025 h 6858000"/>
                <a:gd name="connsiteX7" fmla="*/ 3729038 w 4176530"/>
                <a:gd name="connsiteY7" fmla="*/ 228600 h 6858000"/>
                <a:gd name="connsiteX8" fmla="*/ 3586163 w 4176530"/>
                <a:gd name="connsiteY8" fmla="*/ 271463 h 6858000"/>
                <a:gd name="connsiteX9" fmla="*/ 3543300 w 4176530"/>
                <a:gd name="connsiteY9" fmla="*/ 314325 h 6858000"/>
                <a:gd name="connsiteX10" fmla="*/ 3486150 w 4176530"/>
                <a:gd name="connsiteY10" fmla="*/ 400050 h 6858000"/>
                <a:gd name="connsiteX11" fmla="*/ 3443288 w 4176530"/>
                <a:gd name="connsiteY11" fmla="*/ 528638 h 6858000"/>
                <a:gd name="connsiteX12" fmla="*/ 3429000 w 4176530"/>
                <a:gd name="connsiteY12" fmla="*/ 571500 h 6858000"/>
                <a:gd name="connsiteX13" fmla="*/ 3414713 w 4176530"/>
                <a:gd name="connsiteY13" fmla="*/ 614363 h 6858000"/>
                <a:gd name="connsiteX14" fmla="*/ 3429000 w 4176530"/>
                <a:gd name="connsiteY14" fmla="*/ 885825 h 6858000"/>
                <a:gd name="connsiteX15" fmla="*/ 3457575 w 4176530"/>
                <a:gd name="connsiteY15" fmla="*/ 971550 h 6858000"/>
                <a:gd name="connsiteX16" fmla="*/ 3500438 w 4176530"/>
                <a:gd name="connsiteY16" fmla="*/ 1057275 h 6858000"/>
                <a:gd name="connsiteX17" fmla="*/ 3500438 w 4176530"/>
                <a:gd name="connsiteY17" fmla="*/ 1228725 h 6858000"/>
                <a:gd name="connsiteX18" fmla="*/ 3486150 w 4176530"/>
                <a:gd name="connsiteY18" fmla="*/ 1271588 h 6858000"/>
                <a:gd name="connsiteX19" fmla="*/ 3443288 w 4176530"/>
                <a:gd name="connsiteY19" fmla="*/ 1300163 h 6858000"/>
                <a:gd name="connsiteX20" fmla="*/ 3414713 w 4176530"/>
                <a:gd name="connsiteY20" fmla="*/ 1343025 h 6858000"/>
                <a:gd name="connsiteX21" fmla="*/ 3386138 w 4176530"/>
                <a:gd name="connsiteY21" fmla="*/ 1428750 h 6858000"/>
                <a:gd name="connsiteX22" fmla="*/ 3400425 w 4176530"/>
                <a:gd name="connsiteY22" fmla="*/ 1585913 h 6858000"/>
                <a:gd name="connsiteX23" fmla="*/ 3429000 w 4176530"/>
                <a:gd name="connsiteY23" fmla="*/ 1628775 h 6858000"/>
                <a:gd name="connsiteX24" fmla="*/ 3441905 w 4176530"/>
                <a:gd name="connsiteY24" fmla="*/ 1669939 h 6858000"/>
                <a:gd name="connsiteX25" fmla="*/ 3439320 w 4176530"/>
                <a:gd name="connsiteY25" fmla="*/ 1666476 h 6858000"/>
                <a:gd name="connsiteX26" fmla="*/ 3438936 w 4176530"/>
                <a:gd name="connsiteY26" fmla="*/ 1665921 h 6858000"/>
                <a:gd name="connsiteX27" fmla="*/ 3437911 w 4176530"/>
                <a:gd name="connsiteY27" fmla="*/ 1664590 h 6858000"/>
                <a:gd name="connsiteX28" fmla="*/ 3439320 w 4176530"/>
                <a:gd name="connsiteY28" fmla="*/ 1666476 h 6858000"/>
                <a:gd name="connsiteX29" fmla="*/ 3448936 w 4176530"/>
                <a:gd name="connsiteY29" fmla="*/ 1680402 h 6858000"/>
                <a:gd name="connsiteX30" fmla="*/ 3471863 w 4176530"/>
                <a:gd name="connsiteY30" fmla="*/ 1714500 h 6858000"/>
                <a:gd name="connsiteX31" fmla="*/ 3500438 w 4176530"/>
                <a:gd name="connsiteY31" fmla="*/ 1828800 h 6858000"/>
                <a:gd name="connsiteX32" fmla="*/ 3443288 w 4176530"/>
                <a:gd name="connsiteY32" fmla="*/ 1943100 h 6858000"/>
                <a:gd name="connsiteX33" fmla="*/ 3371850 w 4176530"/>
                <a:gd name="connsiteY33" fmla="*/ 2014538 h 6858000"/>
                <a:gd name="connsiteX34" fmla="*/ 3314700 w 4176530"/>
                <a:gd name="connsiteY34" fmla="*/ 2100263 h 6858000"/>
                <a:gd name="connsiteX35" fmla="*/ 3271838 w 4176530"/>
                <a:gd name="connsiteY35" fmla="*/ 2200275 h 6858000"/>
                <a:gd name="connsiteX36" fmla="*/ 3286125 w 4176530"/>
                <a:gd name="connsiteY36" fmla="*/ 2414588 h 6858000"/>
                <a:gd name="connsiteX37" fmla="*/ 3357563 w 4176530"/>
                <a:gd name="connsiteY37" fmla="*/ 2543175 h 6858000"/>
                <a:gd name="connsiteX38" fmla="*/ 3400425 w 4176530"/>
                <a:gd name="connsiteY38" fmla="*/ 2600325 h 6858000"/>
                <a:gd name="connsiteX39" fmla="*/ 3457575 w 4176530"/>
                <a:gd name="connsiteY39" fmla="*/ 2686050 h 6858000"/>
                <a:gd name="connsiteX40" fmla="*/ 3486150 w 4176530"/>
                <a:gd name="connsiteY40" fmla="*/ 2728913 h 6858000"/>
                <a:gd name="connsiteX41" fmla="*/ 3443288 w 4176530"/>
                <a:gd name="connsiteY41" fmla="*/ 2914650 h 6858000"/>
                <a:gd name="connsiteX42" fmla="*/ 3400425 w 4176530"/>
                <a:gd name="connsiteY42" fmla="*/ 2943225 h 6858000"/>
                <a:gd name="connsiteX43" fmla="*/ 3343275 w 4176530"/>
                <a:gd name="connsiteY43" fmla="*/ 3028950 h 6858000"/>
                <a:gd name="connsiteX44" fmla="*/ 3286125 w 4176530"/>
                <a:gd name="connsiteY44" fmla="*/ 3114675 h 6858000"/>
                <a:gd name="connsiteX45" fmla="*/ 3286125 w 4176530"/>
                <a:gd name="connsiteY45" fmla="*/ 3328988 h 6858000"/>
                <a:gd name="connsiteX46" fmla="*/ 3328988 w 4176530"/>
                <a:gd name="connsiteY46" fmla="*/ 3386138 h 6858000"/>
                <a:gd name="connsiteX47" fmla="*/ 3371850 w 4176530"/>
                <a:gd name="connsiteY47" fmla="*/ 3514725 h 6858000"/>
                <a:gd name="connsiteX48" fmla="*/ 3400425 w 4176530"/>
                <a:gd name="connsiteY48" fmla="*/ 3657600 h 6858000"/>
                <a:gd name="connsiteX49" fmla="*/ 3471863 w 4176530"/>
                <a:gd name="connsiteY49" fmla="*/ 3743325 h 6858000"/>
                <a:gd name="connsiteX50" fmla="*/ 3471863 w 4176530"/>
                <a:gd name="connsiteY50" fmla="*/ 3929063 h 6858000"/>
                <a:gd name="connsiteX51" fmla="*/ 3443288 w 4176530"/>
                <a:gd name="connsiteY51" fmla="*/ 4014788 h 6858000"/>
                <a:gd name="connsiteX52" fmla="*/ 3343275 w 4176530"/>
                <a:gd name="connsiteY52" fmla="*/ 4086225 h 6858000"/>
                <a:gd name="connsiteX53" fmla="*/ 3257550 w 4176530"/>
                <a:gd name="connsiteY53" fmla="*/ 4171950 h 6858000"/>
                <a:gd name="connsiteX54" fmla="*/ 3214688 w 4176530"/>
                <a:gd name="connsiteY54" fmla="*/ 4300538 h 6858000"/>
                <a:gd name="connsiteX55" fmla="*/ 3200400 w 4176530"/>
                <a:gd name="connsiteY55" fmla="*/ 4343400 h 6858000"/>
                <a:gd name="connsiteX56" fmla="*/ 3186113 w 4176530"/>
                <a:gd name="connsiteY56" fmla="*/ 4386263 h 6858000"/>
                <a:gd name="connsiteX57" fmla="*/ 3200400 w 4176530"/>
                <a:gd name="connsiteY57" fmla="*/ 4600575 h 6858000"/>
                <a:gd name="connsiteX58" fmla="*/ 3214688 w 4176530"/>
                <a:gd name="connsiteY58" fmla="*/ 4643438 h 6858000"/>
                <a:gd name="connsiteX59" fmla="*/ 3271838 w 4176530"/>
                <a:gd name="connsiteY59" fmla="*/ 4729163 h 6858000"/>
                <a:gd name="connsiteX60" fmla="*/ 3314700 w 4176530"/>
                <a:gd name="connsiteY60" fmla="*/ 4772025 h 6858000"/>
                <a:gd name="connsiteX61" fmla="*/ 3386138 w 4176530"/>
                <a:gd name="connsiteY61" fmla="*/ 4829175 h 6858000"/>
                <a:gd name="connsiteX62" fmla="*/ 3408676 w 4176530"/>
                <a:gd name="connsiteY62" fmla="*/ 4863665 h 6858000"/>
                <a:gd name="connsiteX63" fmla="*/ 3417623 w 4176530"/>
                <a:gd name="connsiteY63" fmla="*/ 4878247 h 6858000"/>
                <a:gd name="connsiteX64" fmla="*/ 3418734 w 4176530"/>
                <a:gd name="connsiteY64" fmla="*/ 4880444 h 6858000"/>
                <a:gd name="connsiteX65" fmla="*/ 3417985 w 4176530"/>
                <a:gd name="connsiteY65" fmla="*/ 4878837 h 6858000"/>
                <a:gd name="connsiteX66" fmla="*/ 3417623 w 4176530"/>
                <a:gd name="connsiteY66" fmla="*/ 4878247 h 6858000"/>
                <a:gd name="connsiteX67" fmla="*/ 3415596 w 4176530"/>
                <a:gd name="connsiteY67" fmla="*/ 4874239 h 6858000"/>
                <a:gd name="connsiteX68" fmla="*/ 3457575 w 4176530"/>
                <a:gd name="connsiteY68" fmla="*/ 4886325 h 6858000"/>
                <a:gd name="connsiteX69" fmla="*/ 3486150 w 4176530"/>
                <a:gd name="connsiteY69" fmla="*/ 4929188 h 6858000"/>
                <a:gd name="connsiteX70" fmla="*/ 3471863 w 4176530"/>
                <a:gd name="connsiteY70" fmla="*/ 4972050 h 6858000"/>
                <a:gd name="connsiteX71" fmla="*/ 3400425 w 4176530"/>
                <a:gd name="connsiteY71" fmla="*/ 5057775 h 6858000"/>
                <a:gd name="connsiteX72" fmla="*/ 3271838 w 4176530"/>
                <a:gd name="connsiteY72" fmla="*/ 5157788 h 6858000"/>
                <a:gd name="connsiteX73" fmla="*/ 3214688 w 4176530"/>
                <a:gd name="connsiteY73" fmla="*/ 5243513 h 6858000"/>
                <a:gd name="connsiteX74" fmla="*/ 3186113 w 4176530"/>
                <a:gd name="connsiteY74" fmla="*/ 5286375 h 6858000"/>
                <a:gd name="connsiteX75" fmla="*/ 3157538 w 4176530"/>
                <a:gd name="connsiteY75" fmla="*/ 5329238 h 6858000"/>
                <a:gd name="connsiteX76" fmla="*/ 3114675 w 4176530"/>
                <a:gd name="connsiteY76" fmla="*/ 5472113 h 6858000"/>
                <a:gd name="connsiteX77" fmla="*/ 3100388 w 4176530"/>
                <a:gd name="connsiteY77" fmla="*/ 5514975 h 6858000"/>
                <a:gd name="connsiteX78" fmla="*/ 3114675 w 4176530"/>
                <a:gd name="connsiteY78" fmla="*/ 5629275 h 6858000"/>
                <a:gd name="connsiteX79" fmla="*/ 3171825 w 4176530"/>
                <a:gd name="connsiteY79" fmla="*/ 5772150 h 6858000"/>
                <a:gd name="connsiteX80" fmla="*/ 3300413 w 4176530"/>
                <a:gd name="connsiteY80" fmla="*/ 5929313 h 6858000"/>
                <a:gd name="connsiteX81" fmla="*/ 3443288 w 4176530"/>
                <a:gd name="connsiteY81" fmla="*/ 5972175 h 6858000"/>
                <a:gd name="connsiteX82" fmla="*/ 3486150 w 4176530"/>
                <a:gd name="connsiteY82" fmla="*/ 5986463 h 6858000"/>
                <a:gd name="connsiteX83" fmla="*/ 3629025 w 4176530"/>
                <a:gd name="connsiteY83" fmla="*/ 6015038 h 6858000"/>
                <a:gd name="connsiteX84" fmla="*/ 3642799 w 4176530"/>
                <a:gd name="connsiteY84" fmla="*/ 6056789 h 6858000"/>
                <a:gd name="connsiteX85" fmla="*/ 3645554 w 4176530"/>
                <a:gd name="connsiteY85" fmla="*/ 6065458 h 6858000"/>
                <a:gd name="connsiteX86" fmla="*/ 3646012 w 4176530"/>
                <a:gd name="connsiteY86" fmla="*/ 6067041 h 6858000"/>
                <a:gd name="connsiteX87" fmla="*/ 3647320 w 4176530"/>
                <a:gd name="connsiteY87" fmla="*/ 6071013 h 6858000"/>
                <a:gd name="connsiteX88" fmla="*/ 3645554 w 4176530"/>
                <a:gd name="connsiteY88" fmla="*/ 6065458 h 6858000"/>
                <a:gd name="connsiteX89" fmla="*/ 3642300 w 4176530"/>
                <a:gd name="connsiteY89" fmla="*/ 6054201 h 6858000"/>
                <a:gd name="connsiteX90" fmla="*/ 3671888 w 4176530"/>
                <a:gd name="connsiteY90" fmla="*/ 6100763 h 6858000"/>
                <a:gd name="connsiteX91" fmla="*/ 3714750 w 4176530"/>
                <a:gd name="connsiteY91" fmla="*/ 6229350 h 6858000"/>
                <a:gd name="connsiteX92" fmla="*/ 3729038 w 4176530"/>
                <a:gd name="connsiteY92" fmla="*/ 6272213 h 6858000"/>
                <a:gd name="connsiteX93" fmla="*/ 3757613 w 4176530"/>
                <a:gd name="connsiteY93" fmla="*/ 6315075 h 6858000"/>
                <a:gd name="connsiteX94" fmla="*/ 3786188 w 4176530"/>
                <a:gd name="connsiteY94" fmla="*/ 6400800 h 6858000"/>
                <a:gd name="connsiteX95" fmla="*/ 3800475 w 4176530"/>
                <a:gd name="connsiteY95" fmla="*/ 6443663 h 6858000"/>
                <a:gd name="connsiteX96" fmla="*/ 3900488 w 4176530"/>
                <a:gd name="connsiteY96" fmla="*/ 6572250 h 6858000"/>
                <a:gd name="connsiteX97" fmla="*/ 3943350 w 4176530"/>
                <a:gd name="connsiteY97" fmla="*/ 6600825 h 6858000"/>
                <a:gd name="connsiteX98" fmla="*/ 4057650 w 4176530"/>
                <a:gd name="connsiteY98" fmla="*/ 6700838 h 6858000"/>
                <a:gd name="connsiteX99" fmla="*/ 4100513 w 4176530"/>
                <a:gd name="connsiteY99" fmla="*/ 6729413 h 6858000"/>
                <a:gd name="connsiteX100" fmla="*/ 4114800 w 4176530"/>
                <a:gd name="connsiteY100" fmla="*/ 6772275 h 6858000"/>
                <a:gd name="connsiteX101" fmla="*/ 4169352 w 4176530"/>
                <a:gd name="connsiteY101" fmla="*/ 6845574 h 6858000"/>
                <a:gd name="connsiteX102" fmla="*/ 4176530 w 4176530"/>
                <a:gd name="connsiteY102" fmla="*/ 6852822 h 6858000"/>
                <a:gd name="connsiteX103" fmla="*/ 4176530 w 4176530"/>
                <a:gd name="connsiteY103" fmla="*/ 6858000 h 6858000"/>
                <a:gd name="connsiteX104" fmla="*/ 0 w 4176530"/>
                <a:gd name="connsiteY104" fmla="*/ 6858000 h 6858000"/>
                <a:gd name="connsiteX105" fmla="*/ 0 w 4176530"/>
                <a:gd name="connsiteY105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176530" h="6858000">
                  <a:moveTo>
                    <a:pt x="0" y="0"/>
                  </a:moveTo>
                  <a:lnTo>
                    <a:pt x="4176530" y="0"/>
                  </a:lnTo>
                  <a:lnTo>
                    <a:pt x="4176530" y="132702"/>
                  </a:lnTo>
                  <a:lnTo>
                    <a:pt x="4143375" y="142875"/>
                  </a:lnTo>
                  <a:cubicBezTo>
                    <a:pt x="4143368" y="142877"/>
                    <a:pt x="4057657" y="171449"/>
                    <a:pt x="4057650" y="171450"/>
                  </a:cubicBezTo>
                  <a:lnTo>
                    <a:pt x="3900488" y="185738"/>
                  </a:lnTo>
                  <a:cubicBezTo>
                    <a:pt x="3876675" y="190500"/>
                    <a:pt x="3852756" y="194757"/>
                    <a:pt x="3829050" y="200025"/>
                  </a:cubicBezTo>
                  <a:cubicBezTo>
                    <a:pt x="3748570" y="217909"/>
                    <a:pt x="3797216" y="208147"/>
                    <a:pt x="3729038" y="228600"/>
                  </a:cubicBezTo>
                  <a:cubicBezTo>
                    <a:pt x="3565511" y="277658"/>
                    <a:pt x="3683216" y="239111"/>
                    <a:pt x="3586163" y="271463"/>
                  </a:cubicBezTo>
                  <a:cubicBezTo>
                    <a:pt x="3571875" y="285750"/>
                    <a:pt x="3555705" y="298376"/>
                    <a:pt x="3543300" y="314325"/>
                  </a:cubicBezTo>
                  <a:cubicBezTo>
                    <a:pt x="3522215" y="341434"/>
                    <a:pt x="3486150" y="400050"/>
                    <a:pt x="3486150" y="400050"/>
                  </a:cubicBezTo>
                  <a:lnTo>
                    <a:pt x="3443288" y="528638"/>
                  </a:lnTo>
                  <a:lnTo>
                    <a:pt x="3429000" y="571500"/>
                  </a:lnTo>
                  <a:lnTo>
                    <a:pt x="3414713" y="614363"/>
                  </a:lnTo>
                  <a:cubicBezTo>
                    <a:pt x="3419475" y="704850"/>
                    <a:pt x="3418204" y="795858"/>
                    <a:pt x="3429000" y="885825"/>
                  </a:cubicBezTo>
                  <a:cubicBezTo>
                    <a:pt x="3432589" y="915731"/>
                    <a:pt x="3448050" y="942975"/>
                    <a:pt x="3457575" y="971550"/>
                  </a:cubicBezTo>
                  <a:cubicBezTo>
                    <a:pt x="3477293" y="1030702"/>
                    <a:pt x="3463510" y="1001883"/>
                    <a:pt x="3500438" y="1057275"/>
                  </a:cubicBezTo>
                  <a:cubicBezTo>
                    <a:pt x="3526505" y="1135480"/>
                    <a:pt x="3521705" y="1101122"/>
                    <a:pt x="3500438" y="1228725"/>
                  </a:cubicBezTo>
                  <a:cubicBezTo>
                    <a:pt x="3497962" y="1243581"/>
                    <a:pt x="3495558" y="1259828"/>
                    <a:pt x="3486150" y="1271588"/>
                  </a:cubicBezTo>
                  <a:cubicBezTo>
                    <a:pt x="3475423" y="1284997"/>
                    <a:pt x="3457575" y="1290638"/>
                    <a:pt x="3443288" y="1300163"/>
                  </a:cubicBezTo>
                  <a:cubicBezTo>
                    <a:pt x="3433763" y="1314450"/>
                    <a:pt x="3421687" y="1327334"/>
                    <a:pt x="3414713" y="1343025"/>
                  </a:cubicBezTo>
                  <a:cubicBezTo>
                    <a:pt x="3402480" y="1370550"/>
                    <a:pt x="3386138" y="1428750"/>
                    <a:pt x="3386138" y="1428750"/>
                  </a:cubicBezTo>
                  <a:cubicBezTo>
                    <a:pt x="3390900" y="1481138"/>
                    <a:pt x="3389403" y="1534477"/>
                    <a:pt x="3400425" y="1585913"/>
                  </a:cubicBezTo>
                  <a:cubicBezTo>
                    <a:pt x="3404023" y="1602703"/>
                    <a:pt x="3421321" y="1613417"/>
                    <a:pt x="3429000" y="1628775"/>
                  </a:cubicBezTo>
                  <a:cubicBezTo>
                    <a:pt x="3458577" y="1687928"/>
                    <a:pt x="3448820" y="1678650"/>
                    <a:pt x="3441905" y="1669939"/>
                  </a:cubicBezTo>
                  <a:lnTo>
                    <a:pt x="3439320" y="1666476"/>
                  </a:lnTo>
                  <a:lnTo>
                    <a:pt x="3438936" y="1665921"/>
                  </a:lnTo>
                  <a:cubicBezTo>
                    <a:pt x="3437319" y="1663645"/>
                    <a:pt x="3437196" y="1663561"/>
                    <a:pt x="3437911" y="1664590"/>
                  </a:cubicBezTo>
                  <a:lnTo>
                    <a:pt x="3439320" y="1666476"/>
                  </a:lnTo>
                  <a:lnTo>
                    <a:pt x="3448936" y="1680402"/>
                  </a:lnTo>
                  <a:cubicBezTo>
                    <a:pt x="3454204" y="1688139"/>
                    <a:pt x="3461627" y="1699146"/>
                    <a:pt x="3471863" y="1714500"/>
                  </a:cubicBezTo>
                  <a:cubicBezTo>
                    <a:pt x="3483136" y="1748320"/>
                    <a:pt x="3500438" y="1794323"/>
                    <a:pt x="3500438" y="1828800"/>
                  </a:cubicBezTo>
                  <a:cubicBezTo>
                    <a:pt x="3500438" y="1912581"/>
                    <a:pt x="3488136" y="1889282"/>
                    <a:pt x="3443288" y="1943100"/>
                  </a:cubicBezTo>
                  <a:cubicBezTo>
                    <a:pt x="3383757" y="2014538"/>
                    <a:pt x="3450432" y="1962151"/>
                    <a:pt x="3371850" y="2014538"/>
                  </a:cubicBezTo>
                  <a:cubicBezTo>
                    <a:pt x="3352800" y="2043113"/>
                    <a:pt x="3323029" y="2066945"/>
                    <a:pt x="3314700" y="2100263"/>
                  </a:cubicBezTo>
                  <a:cubicBezTo>
                    <a:pt x="3296248" y="2174072"/>
                    <a:pt x="3311305" y="2141075"/>
                    <a:pt x="3271838" y="2200275"/>
                  </a:cubicBezTo>
                  <a:cubicBezTo>
                    <a:pt x="3276600" y="2271713"/>
                    <a:pt x="3274959" y="2343868"/>
                    <a:pt x="3286125" y="2414588"/>
                  </a:cubicBezTo>
                  <a:cubicBezTo>
                    <a:pt x="3288943" y="2432433"/>
                    <a:pt x="3353518" y="2537107"/>
                    <a:pt x="3357563" y="2543175"/>
                  </a:cubicBezTo>
                  <a:cubicBezTo>
                    <a:pt x="3370772" y="2562988"/>
                    <a:pt x="3386770" y="2580817"/>
                    <a:pt x="3400425" y="2600325"/>
                  </a:cubicBezTo>
                  <a:cubicBezTo>
                    <a:pt x="3420119" y="2628460"/>
                    <a:pt x="3438525" y="2657475"/>
                    <a:pt x="3457575" y="2686050"/>
                  </a:cubicBezTo>
                  <a:lnTo>
                    <a:pt x="3486150" y="2728913"/>
                  </a:lnTo>
                  <a:cubicBezTo>
                    <a:pt x="3478690" y="2803513"/>
                    <a:pt x="3495350" y="2862588"/>
                    <a:pt x="3443288" y="2914650"/>
                  </a:cubicBezTo>
                  <a:cubicBezTo>
                    <a:pt x="3431146" y="2926792"/>
                    <a:pt x="3414713" y="2933700"/>
                    <a:pt x="3400425" y="2943225"/>
                  </a:cubicBezTo>
                  <a:cubicBezTo>
                    <a:pt x="3373101" y="3025200"/>
                    <a:pt x="3405706" y="2948683"/>
                    <a:pt x="3343275" y="3028950"/>
                  </a:cubicBezTo>
                  <a:cubicBezTo>
                    <a:pt x="3322190" y="3056059"/>
                    <a:pt x="3286125" y="3114675"/>
                    <a:pt x="3286125" y="3114675"/>
                  </a:cubicBezTo>
                  <a:cubicBezTo>
                    <a:pt x="3258367" y="3197952"/>
                    <a:pt x="3252829" y="3195806"/>
                    <a:pt x="3286125" y="3328988"/>
                  </a:cubicBezTo>
                  <a:cubicBezTo>
                    <a:pt x="3291900" y="3352090"/>
                    <a:pt x="3314700" y="3367088"/>
                    <a:pt x="3328988" y="3386138"/>
                  </a:cubicBezTo>
                  <a:cubicBezTo>
                    <a:pt x="3343275" y="3429000"/>
                    <a:pt x="3365460" y="3469998"/>
                    <a:pt x="3371850" y="3514725"/>
                  </a:cubicBezTo>
                  <a:cubicBezTo>
                    <a:pt x="3377115" y="3551578"/>
                    <a:pt x="3380477" y="3617703"/>
                    <a:pt x="3400425" y="3657600"/>
                  </a:cubicBezTo>
                  <a:cubicBezTo>
                    <a:pt x="3420317" y="3697385"/>
                    <a:pt x="3440263" y="3711726"/>
                    <a:pt x="3471863" y="3743325"/>
                  </a:cubicBezTo>
                  <a:cubicBezTo>
                    <a:pt x="3498503" y="3823249"/>
                    <a:pt x="3496489" y="3797724"/>
                    <a:pt x="3471863" y="3929063"/>
                  </a:cubicBezTo>
                  <a:cubicBezTo>
                    <a:pt x="3466312" y="3958668"/>
                    <a:pt x="3467798" y="3997281"/>
                    <a:pt x="3443288" y="4014788"/>
                  </a:cubicBezTo>
                  <a:cubicBezTo>
                    <a:pt x="3409950" y="4038600"/>
                    <a:pt x="3373727" y="4058819"/>
                    <a:pt x="3343275" y="4086225"/>
                  </a:cubicBezTo>
                  <a:cubicBezTo>
                    <a:pt x="3191373" y="4222936"/>
                    <a:pt x="3391428" y="4082699"/>
                    <a:pt x="3257550" y="4171950"/>
                  </a:cubicBezTo>
                  <a:lnTo>
                    <a:pt x="3214688" y="4300538"/>
                  </a:lnTo>
                  <a:lnTo>
                    <a:pt x="3200400" y="4343400"/>
                  </a:lnTo>
                  <a:lnTo>
                    <a:pt x="3186113" y="4386263"/>
                  </a:lnTo>
                  <a:cubicBezTo>
                    <a:pt x="3190875" y="4457700"/>
                    <a:pt x="3192494" y="4529417"/>
                    <a:pt x="3200400" y="4600575"/>
                  </a:cubicBezTo>
                  <a:cubicBezTo>
                    <a:pt x="3202063" y="4615543"/>
                    <a:pt x="3207374" y="4630273"/>
                    <a:pt x="3214688" y="4643438"/>
                  </a:cubicBezTo>
                  <a:cubicBezTo>
                    <a:pt x="3231366" y="4673459"/>
                    <a:pt x="3250754" y="4702054"/>
                    <a:pt x="3271838" y="4729163"/>
                  </a:cubicBezTo>
                  <a:cubicBezTo>
                    <a:pt x="3284243" y="4745112"/>
                    <a:pt x="3301765" y="4756503"/>
                    <a:pt x="3314700" y="4772025"/>
                  </a:cubicBezTo>
                  <a:cubicBezTo>
                    <a:pt x="3364412" y="4831680"/>
                    <a:pt x="3315773" y="4805721"/>
                    <a:pt x="3386138" y="4829175"/>
                  </a:cubicBezTo>
                  <a:cubicBezTo>
                    <a:pt x="3396375" y="4844530"/>
                    <a:pt x="3403628" y="4855707"/>
                    <a:pt x="3408676" y="4863665"/>
                  </a:cubicBezTo>
                  <a:lnTo>
                    <a:pt x="3417623" y="4878247"/>
                  </a:lnTo>
                  <a:lnTo>
                    <a:pt x="3418734" y="4880444"/>
                  </a:lnTo>
                  <a:cubicBezTo>
                    <a:pt x="3419392" y="4881531"/>
                    <a:pt x="3419402" y="4881314"/>
                    <a:pt x="3417985" y="4878837"/>
                  </a:cubicBezTo>
                  <a:lnTo>
                    <a:pt x="3417623" y="4878247"/>
                  </a:lnTo>
                  <a:lnTo>
                    <a:pt x="3415596" y="4874239"/>
                  </a:lnTo>
                  <a:cubicBezTo>
                    <a:pt x="3410895" y="4863312"/>
                    <a:pt x="3408281" y="4846890"/>
                    <a:pt x="3457575" y="4886325"/>
                  </a:cubicBezTo>
                  <a:cubicBezTo>
                    <a:pt x="3470984" y="4897052"/>
                    <a:pt x="3476625" y="4914900"/>
                    <a:pt x="3486150" y="4929188"/>
                  </a:cubicBezTo>
                  <a:cubicBezTo>
                    <a:pt x="3481388" y="4943475"/>
                    <a:pt x="3478598" y="4958580"/>
                    <a:pt x="3471863" y="4972050"/>
                  </a:cubicBezTo>
                  <a:cubicBezTo>
                    <a:pt x="3456853" y="5002070"/>
                    <a:pt x="3426280" y="5037666"/>
                    <a:pt x="3400425" y="5057775"/>
                  </a:cubicBezTo>
                  <a:cubicBezTo>
                    <a:pt x="3339651" y="5105043"/>
                    <a:pt x="3314413" y="5103049"/>
                    <a:pt x="3271838" y="5157788"/>
                  </a:cubicBezTo>
                  <a:cubicBezTo>
                    <a:pt x="3250754" y="5184897"/>
                    <a:pt x="3233738" y="5214938"/>
                    <a:pt x="3214688" y="5243513"/>
                  </a:cubicBezTo>
                  <a:lnTo>
                    <a:pt x="3186113" y="5286375"/>
                  </a:lnTo>
                  <a:lnTo>
                    <a:pt x="3157538" y="5329238"/>
                  </a:lnTo>
                  <a:cubicBezTo>
                    <a:pt x="3135944" y="5415611"/>
                    <a:pt x="3149460" y="5367756"/>
                    <a:pt x="3114675" y="5472113"/>
                  </a:cubicBezTo>
                  <a:lnTo>
                    <a:pt x="3100388" y="5514975"/>
                  </a:lnTo>
                  <a:cubicBezTo>
                    <a:pt x="3105150" y="5553075"/>
                    <a:pt x="3106630" y="5591731"/>
                    <a:pt x="3114675" y="5629275"/>
                  </a:cubicBezTo>
                  <a:cubicBezTo>
                    <a:pt x="3123306" y="5669554"/>
                    <a:pt x="3148645" y="5734482"/>
                    <a:pt x="3171825" y="5772150"/>
                  </a:cubicBezTo>
                  <a:cubicBezTo>
                    <a:pt x="3208582" y="5831880"/>
                    <a:pt x="3234185" y="5899878"/>
                    <a:pt x="3300413" y="5929313"/>
                  </a:cubicBezTo>
                  <a:cubicBezTo>
                    <a:pt x="3361538" y="5956479"/>
                    <a:pt x="3385098" y="5955549"/>
                    <a:pt x="3443288" y="5972175"/>
                  </a:cubicBezTo>
                  <a:cubicBezTo>
                    <a:pt x="3457769" y="5976312"/>
                    <a:pt x="3471475" y="5983077"/>
                    <a:pt x="3486150" y="5986463"/>
                  </a:cubicBezTo>
                  <a:cubicBezTo>
                    <a:pt x="3533474" y="5997384"/>
                    <a:pt x="3629025" y="6015038"/>
                    <a:pt x="3629025" y="6015038"/>
                  </a:cubicBezTo>
                  <a:cubicBezTo>
                    <a:pt x="3635539" y="6034580"/>
                    <a:pt x="3639940" y="6047978"/>
                    <a:pt x="3642799" y="6056789"/>
                  </a:cubicBezTo>
                  <a:lnTo>
                    <a:pt x="3645554" y="6065458"/>
                  </a:lnTo>
                  <a:lnTo>
                    <a:pt x="3646012" y="6067041"/>
                  </a:lnTo>
                  <a:cubicBezTo>
                    <a:pt x="3647039" y="6070361"/>
                    <a:pt x="3647666" y="6072204"/>
                    <a:pt x="3647320" y="6071013"/>
                  </a:cubicBezTo>
                  <a:lnTo>
                    <a:pt x="3645554" y="6065458"/>
                  </a:lnTo>
                  <a:lnTo>
                    <a:pt x="3642300" y="6054201"/>
                  </a:lnTo>
                  <a:cubicBezTo>
                    <a:pt x="3637268" y="6035317"/>
                    <a:pt x="3634956" y="6017665"/>
                    <a:pt x="3671888" y="6100763"/>
                  </a:cubicBezTo>
                  <a:cubicBezTo>
                    <a:pt x="3671892" y="6100773"/>
                    <a:pt x="3707604" y="6207913"/>
                    <a:pt x="3714750" y="6229350"/>
                  </a:cubicBezTo>
                  <a:cubicBezTo>
                    <a:pt x="3719513" y="6243638"/>
                    <a:pt x="3720684" y="6259682"/>
                    <a:pt x="3729038" y="6272213"/>
                  </a:cubicBezTo>
                  <a:lnTo>
                    <a:pt x="3757613" y="6315075"/>
                  </a:lnTo>
                  <a:lnTo>
                    <a:pt x="3786188" y="6400800"/>
                  </a:lnTo>
                  <a:cubicBezTo>
                    <a:pt x="3790950" y="6415088"/>
                    <a:pt x="3792121" y="6431132"/>
                    <a:pt x="3800475" y="6443663"/>
                  </a:cubicBezTo>
                  <a:cubicBezTo>
                    <a:pt x="3840304" y="6503407"/>
                    <a:pt x="3850126" y="6530282"/>
                    <a:pt x="3900488" y="6572250"/>
                  </a:cubicBezTo>
                  <a:cubicBezTo>
                    <a:pt x="3913679" y="6583243"/>
                    <a:pt x="3929063" y="6591300"/>
                    <a:pt x="3943350" y="6600825"/>
                  </a:cubicBezTo>
                  <a:cubicBezTo>
                    <a:pt x="3990975" y="6672263"/>
                    <a:pt x="3957638" y="6634163"/>
                    <a:pt x="4057650" y="6700838"/>
                  </a:cubicBezTo>
                  <a:lnTo>
                    <a:pt x="4100513" y="6729413"/>
                  </a:lnTo>
                  <a:cubicBezTo>
                    <a:pt x="4105275" y="6743700"/>
                    <a:pt x="4108065" y="6758805"/>
                    <a:pt x="4114800" y="6772275"/>
                  </a:cubicBezTo>
                  <a:cubicBezTo>
                    <a:pt x="4125537" y="6793749"/>
                    <a:pt x="4147011" y="6821162"/>
                    <a:pt x="4169352" y="6845574"/>
                  </a:cubicBezTo>
                  <a:lnTo>
                    <a:pt x="4176530" y="6852822"/>
                  </a:lnTo>
                  <a:lnTo>
                    <a:pt x="417653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/>
            <p:cNvSpPr/>
            <p:nvPr/>
          </p:nvSpPr>
          <p:spPr>
            <a:xfrm>
              <a:off x="735475" y="2357438"/>
              <a:ext cx="2286000" cy="2143124"/>
            </a:xfrm>
            <a:prstGeom prst="ellipse">
              <a:avLst/>
            </a:prstGeom>
            <a:blipFill>
              <a:blip r:embed="rId8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Brush Script MT" panose="03060802040406070304" pitchFamily="66" charset="0"/>
                  <a:cs typeface="Times New Roman" panose="02020603050405020304" pitchFamily="18" charset="0"/>
                </a:rPr>
                <a:t>NGỮ VĂN 6</a:t>
              </a:r>
            </a:p>
          </p:txBody>
        </p:sp>
        <p:sp>
          <p:nvSpPr>
            <p:cNvPr id="86" name="Freeform 85"/>
            <p:cNvSpPr/>
            <p:nvPr/>
          </p:nvSpPr>
          <p:spPr>
            <a:xfrm>
              <a:off x="142875" y="4579087"/>
              <a:ext cx="3471201" cy="1043044"/>
            </a:xfrm>
            <a:custGeom>
              <a:avLst/>
              <a:gdLst>
                <a:gd name="connsiteX0" fmla="*/ 1957669 w 3471201"/>
                <a:gd name="connsiteY0" fmla="*/ 1225 h 1043044"/>
                <a:gd name="connsiteX1" fmla="*/ 2021540 w 3471201"/>
                <a:gd name="connsiteY1" fmla="*/ 14344 h 1043044"/>
                <a:gd name="connsiteX2" fmla="*/ 2150127 w 3471201"/>
                <a:gd name="connsiteY2" fmla="*/ 85782 h 1043044"/>
                <a:gd name="connsiteX3" fmla="*/ 2207277 w 3471201"/>
                <a:gd name="connsiteY3" fmla="*/ 71494 h 1043044"/>
                <a:gd name="connsiteX4" fmla="*/ 2250140 w 3471201"/>
                <a:gd name="connsiteY4" fmla="*/ 57207 h 1043044"/>
                <a:gd name="connsiteX5" fmla="*/ 2293002 w 3471201"/>
                <a:gd name="connsiteY5" fmla="*/ 71494 h 1043044"/>
                <a:gd name="connsiteX6" fmla="*/ 2307290 w 3471201"/>
                <a:gd name="connsiteY6" fmla="*/ 114357 h 1043044"/>
                <a:gd name="connsiteX7" fmla="*/ 2393015 w 3471201"/>
                <a:gd name="connsiteY7" fmla="*/ 85782 h 1043044"/>
                <a:gd name="connsiteX8" fmla="*/ 2435877 w 3471201"/>
                <a:gd name="connsiteY8" fmla="*/ 71494 h 1043044"/>
                <a:gd name="connsiteX9" fmla="*/ 2478740 w 3471201"/>
                <a:gd name="connsiteY9" fmla="*/ 85782 h 1043044"/>
                <a:gd name="connsiteX10" fmla="*/ 2535890 w 3471201"/>
                <a:gd name="connsiteY10" fmla="*/ 71494 h 1043044"/>
                <a:gd name="connsiteX11" fmla="*/ 2621615 w 3471201"/>
                <a:gd name="connsiteY11" fmla="*/ 128644 h 1043044"/>
                <a:gd name="connsiteX12" fmla="*/ 2664477 w 3471201"/>
                <a:gd name="connsiteY12" fmla="*/ 100069 h 1043044"/>
                <a:gd name="connsiteX13" fmla="*/ 2764490 w 3471201"/>
                <a:gd name="connsiteY13" fmla="*/ 42919 h 1043044"/>
                <a:gd name="connsiteX14" fmla="*/ 2807352 w 3471201"/>
                <a:gd name="connsiteY14" fmla="*/ 71494 h 1043044"/>
                <a:gd name="connsiteX15" fmla="*/ 2821640 w 3471201"/>
                <a:gd name="connsiteY15" fmla="*/ 114357 h 1043044"/>
                <a:gd name="connsiteX16" fmla="*/ 2878790 w 3471201"/>
                <a:gd name="connsiteY16" fmla="*/ 142932 h 1043044"/>
                <a:gd name="connsiteX17" fmla="*/ 3093102 w 3471201"/>
                <a:gd name="connsiteY17" fmla="*/ 142932 h 1043044"/>
                <a:gd name="connsiteX18" fmla="*/ 3135965 w 3471201"/>
                <a:gd name="connsiteY18" fmla="*/ 171507 h 1043044"/>
                <a:gd name="connsiteX19" fmla="*/ 3150252 w 3471201"/>
                <a:gd name="connsiteY19" fmla="*/ 214369 h 1043044"/>
                <a:gd name="connsiteX20" fmla="*/ 3207402 w 3471201"/>
                <a:gd name="connsiteY20" fmla="*/ 228657 h 1043044"/>
                <a:gd name="connsiteX21" fmla="*/ 3307415 w 3471201"/>
                <a:gd name="connsiteY21" fmla="*/ 242944 h 1043044"/>
                <a:gd name="connsiteX22" fmla="*/ 3321702 w 3471201"/>
                <a:gd name="connsiteY22" fmla="*/ 300094 h 1043044"/>
                <a:gd name="connsiteX23" fmla="*/ 3350277 w 3471201"/>
                <a:gd name="connsiteY23" fmla="*/ 400107 h 1043044"/>
                <a:gd name="connsiteX24" fmla="*/ 3364565 w 3471201"/>
                <a:gd name="connsiteY24" fmla="*/ 500119 h 1043044"/>
                <a:gd name="connsiteX25" fmla="*/ 3407427 w 3471201"/>
                <a:gd name="connsiteY25" fmla="*/ 528694 h 1043044"/>
                <a:gd name="connsiteX26" fmla="*/ 3450290 w 3471201"/>
                <a:gd name="connsiteY26" fmla="*/ 571557 h 1043044"/>
                <a:gd name="connsiteX27" fmla="*/ 3450290 w 3471201"/>
                <a:gd name="connsiteY27" fmla="*/ 714432 h 1043044"/>
                <a:gd name="connsiteX28" fmla="*/ 3364565 w 3471201"/>
                <a:gd name="connsiteY28" fmla="*/ 743007 h 1043044"/>
                <a:gd name="connsiteX29" fmla="*/ 3164540 w 3471201"/>
                <a:gd name="connsiteY29" fmla="*/ 757294 h 1043044"/>
                <a:gd name="connsiteX30" fmla="*/ 3121677 w 3471201"/>
                <a:gd name="connsiteY30" fmla="*/ 785869 h 1043044"/>
                <a:gd name="connsiteX31" fmla="*/ 3093102 w 3471201"/>
                <a:gd name="connsiteY31" fmla="*/ 828732 h 1043044"/>
                <a:gd name="connsiteX32" fmla="*/ 2964515 w 3471201"/>
                <a:gd name="connsiteY32" fmla="*/ 900169 h 1043044"/>
                <a:gd name="connsiteX33" fmla="*/ 2864502 w 3471201"/>
                <a:gd name="connsiteY33" fmla="*/ 885882 h 1043044"/>
                <a:gd name="connsiteX34" fmla="*/ 2821640 w 3471201"/>
                <a:gd name="connsiteY34" fmla="*/ 871594 h 1043044"/>
                <a:gd name="connsiteX35" fmla="*/ 2735915 w 3471201"/>
                <a:gd name="connsiteY35" fmla="*/ 885882 h 1043044"/>
                <a:gd name="connsiteX36" fmla="*/ 2535890 w 3471201"/>
                <a:gd name="connsiteY36" fmla="*/ 871594 h 1043044"/>
                <a:gd name="connsiteX37" fmla="*/ 2478740 w 3471201"/>
                <a:gd name="connsiteY37" fmla="*/ 885882 h 1043044"/>
                <a:gd name="connsiteX38" fmla="*/ 2393015 w 3471201"/>
                <a:gd name="connsiteY38" fmla="*/ 914457 h 1043044"/>
                <a:gd name="connsiteX39" fmla="*/ 2121552 w 3471201"/>
                <a:gd name="connsiteY39" fmla="*/ 914457 h 1043044"/>
                <a:gd name="connsiteX40" fmla="*/ 1978677 w 3471201"/>
                <a:gd name="connsiteY40" fmla="*/ 900169 h 1043044"/>
                <a:gd name="connsiteX41" fmla="*/ 1835802 w 3471201"/>
                <a:gd name="connsiteY41" fmla="*/ 885882 h 1043044"/>
                <a:gd name="connsiteX42" fmla="*/ 1792940 w 3471201"/>
                <a:gd name="connsiteY42" fmla="*/ 928744 h 1043044"/>
                <a:gd name="connsiteX43" fmla="*/ 1750077 w 3471201"/>
                <a:gd name="connsiteY43" fmla="*/ 957319 h 1043044"/>
                <a:gd name="connsiteX44" fmla="*/ 1721502 w 3471201"/>
                <a:gd name="connsiteY44" fmla="*/ 1000182 h 1043044"/>
                <a:gd name="connsiteX45" fmla="*/ 1635777 w 3471201"/>
                <a:gd name="connsiteY45" fmla="*/ 1043044 h 1043044"/>
                <a:gd name="connsiteX46" fmla="*/ 1550052 w 3471201"/>
                <a:gd name="connsiteY46" fmla="*/ 985894 h 1043044"/>
                <a:gd name="connsiteX47" fmla="*/ 1378602 w 3471201"/>
                <a:gd name="connsiteY47" fmla="*/ 857307 h 1043044"/>
                <a:gd name="connsiteX48" fmla="*/ 1250015 w 3471201"/>
                <a:gd name="connsiteY48" fmla="*/ 900169 h 1043044"/>
                <a:gd name="connsiteX49" fmla="*/ 1221440 w 3471201"/>
                <a:gd name="connsiteY49" fmla="*/ 943032 h 1043044"/>
                <a:gd name="connsiteX50" fmla="*/ 1121427 w 3471201"/>
                <a:gd name="connsiteY50" fmla="*/ 1043044 h 1043044"/>
                <a:gd name="connsiteX51" fmla="*/ 992840 w 3471201"/>
                <a:gd name="connsiteY51" fmla="*/ 1014469 h 1043044"/>
                <a:gd name="connsiteX52" fmla="*/ 864252 w 3471201"/>
                <a:gd name="connsiteY52" fmla="*/ 900169 h 1043044"/>
                <a:gd name="connsiteX53" fmla="*/ 821390 w 3471201"/>
                <a:gd name="connsiteY53" fmla="*/ 885882 h 1043044"/>
                <a:gd name="connsiteX54" fmla="*/ 678515 w 3471201"/>
                <a:gd name="connsiteY54" fmla="*/ 900169 h 1043044"/>
                <a:gd name="connsiteX55" fmla="*/ 592790 w 3471201"/>
                <a:gd name="connsiteY55" fmla="*/ 928744 h 1043044"/>
                <a:gd name="connsiteX56" fmla="*/ 478490 w 3471201"/>
                <a:gd name="connsiteY56" fmla="*/ 914457 h 1043044"/>
                <a:gd name="connsiteX57" fmla="*/ 392765 w 3471201"/>
                <a:gd name="connsiteY57" fmla="*/ 885882 h 1043044"/>
                <a:gd name="connsiteX58" fmla="*/ 335615 w 3471201"/>
                <a:gd name="connsiteY58" fmla="*/ 900169 h 1043044"/>
                <a:gd name="connsiteX59" fmla="*/ 235602 w 3471201"/>
                <a:gd name="connsiteY59" fmla="*/ 885882 h 1043044"/>
                <a:gd name="connsiteX60" fmla="*/ 192740 w 3471201"/>
                <a:gd name="connsiteY60" fmla="*/ 843019 h 1043044"/>
                <a:gd name="connsiteX61" fmla="*/ 149877 w 3471201"/>
                <a:gd name="connsiteY61" fmla="*/ 757294 h 1043044"/>
                <a:gd name="connsiteX62" fmla="*/ 121302 w 3471201"/>
                <a:gd name="connsiteY62" fmla="*/ 714432 h 1043044"/>
                <a:gd name="connsiteX63" fmla="*/ 107015 w 3471201"/>
                <a:gd name="connsiteY63" fmla="*/ 671569 h 1043044"/>
                <a:gd name="connsiteX64" fmla="*/ 102523 w 3471201"/>
                <a:gd name="connsiteY64" fmla="*/ 620720 h 1043044"/>
                <a:gd name="connsiteX65" fmla="*/ 96767 w 3471201"/>
                <a:gd name="connsiteY65" fmla="*/ 591832 h 1043044"/>
                <a:gd name="connsiteX66" fmla="*/ 98543 w 3471201"/>
                <a:gd name="connsiteY66" fmla="*/ 592989 h 1043044"/>
                <a:gd name="connsiteX67" fmla="*/ 164165 w 3471201"/>
                <a:gd name="connsiteY67" fmla="*/ 642994 h 1043044"/>
                <a:gd name="connsiteX68" fmla="*/ 96114 w 3471201"/>
                <a:gd name="connsiteY68" fmla="*/ 588553 h 1043044"/>
                <a:gd name="connsiteX69" fmla="*/ 92727 w 3471201"/>
                <a:gd name="connsiteY69" fmla="*/ 571557 h 1043044"/>
                <a:gd name="connsiteX70" fmla="*/ 91579 w 3471201"/>
                <a:gd name="connsiteY70" fmla="*/ 570493 h 1043044"/>
                <a:gd name="connsiteX71" fmla="*/ 91442 w 3471201"/>
                <a:gd name="connsiteY71" fmla="*/ 569850 h 1043044"/>
                <a:gd name="connsiteX72" fmla="*/ 78440 w 3471201"/>
                <a:gd name="connsiteY72" fmla="*/ 542982 h 1043044"/>
                <a:gd name="connsiteX73" fmla="*/ 21290 w 3471201"/>
                <a:gd name="connsiteY73" fmla="*/ 457257 h 1043044"/>
                <a:gd name="connsiteX74" fmla="*/ 21290 w 3471201"/>
                <a:gd name="connsiteY74" fmla="*/ 257232 h 1043044"/>
                <a:gd name="connsiteX75" fmla="*/ 149877 w 3471201"/>
                <a:gd name="connsiteY75" fmla="*/ 185794 h 1043044"/>
                <a:gd name="connsiteX76" fmla="*/ 307040 w 3471201"/>
                <a:gd name="connsiteY76" fmla="*/ 200082 h 1043044"/>
                <a:gd name="connsiteX77" fmla="*/ 392765 w 3471201"/>
                <a:gd name="connsiteY77" fmla="*/ 200082 h 1043044"/>
                <a:gd name="connsiteX78" fmla="*/ 421340 w 3471201"/>
                <a:gd name="connsiteY78" fmla="*/ 157219 h 1043044"/>
                <a:gd name="connsiteX79" fmla="*/ 492777 w 3471201"/>
                <a:gd name="connsiteY79" fmla="*/ 85782 h 1043044"/>
                <a:gd name="connsiteX80" fmla="*/ 621365 w 3471201"/>
                <a:gd name="connsiteY80" fmla="*/ 114357 h 1043044"/>
                <a:gd name="connsiteX81" fmla="*/ 707090 w 3471201"/>
                <a:gd name="connsiteY81" fmla="*/ 157219 h 1043044"/>
                <a:gd name="connsiteX82" fmla="*/ 792815 w 3471201"/>
                <a:gd name="connsiteY82" fmla="*/ 142932 h 1043044"/>
                <a:gd name="connsiteX83" fmla="*/ 878540 w 3471201"/>
                <a:gd name="connsiteY83" fmla="*/ 114357 h 1043044"/>
                <a:gd name="connsiteX84" fmla="*/ 907115 w 3471201"/>
                <a:gd name="connsiteY84" fmla="*/ 71494 h 1043044"/>
                <a:gd name="connsiteX85" fmla="*/ 949977 w 3471201"/>
                <a:gd name="connsiteY85" fmla="*/ 57207 h 1043044"/>
                <a:gd name="connsiteX86" fmla="*/ 992840 w 3471201"/>
                <a:gd name="connsiteY86" fmla="*/ 28632 h 1043044"/>
                <a:gd name="connsiteX87" fmla="*/ 1035702 w 3471201"/>
                <a:gd name="connsiteY87" fmla="*/ 42919 h 1043044"/>
                <a:gd name="connsiteX88" fmla="*/ 1078565 w 3471201"/>
                <a:gd name="connsiteY88" fmla="*/ 85782 h 1043044"/>
                <a:gd name="connsiteX89" fmla="*/ 1121427 w 3471201"/>
                <a:gd name="connsiteY89" fmla="*/ 114357 h 1043044"/>
                <a:gd name="connsiteX90" fmla="*/ 1221440 w 3471201"/>
                <a:gd name="connsiteY90" fmla="*/ 85782 h 1043044"/>
                <a:gd name="connsiteX91" fmla="*/ 1307165 w 3471201"/>
                <a:gd name="connsiteY91" fmla="*/ 28632 h 1043044"/>
                <a:gd name="connsiteX92" fmla="*/ 1521477 w 3471201"/>
                <a:gd name="connsiteY92" fmla="*/ 42919 h 1043044"/>
                <a:gd name="connsiteX93" fmla="*/ 1564340 w 3471201"/>
                <a:gd name="connsiteY93" fmla="*/ 57207 h 1043044"/>
                <a:gd name="connsiteX94" fmla="*/ 1578627 w 3471201"/>
                <a:gd name="connsiteY94" fmla="*/ 100069 h 1043044"/>
                <a:gd name="connsiteX95" fmla="*/ 1707215 w 3471201"/>
                <a:gd name="connsiteY95" fmla="*/ 171507 h 1043044"/>
                <a:gd name="connsiteX96" fmla="*/ 1807227 w 3471201"/>
                <a:gd name="connsiteY96" fmla="*/ 128644 h 1043044"/>
                <a:gd name="connsiteX97" fmla="*/ 1819315 w 3471201"/>
                <a:gd name="connsiteY97" fmla="*/ 86665 h 1043044"/>
                <a:gd name="connsiteX98" fmla="*/ 1815299 w 3471201"/>
                <a:gd name="connsiteY98" fmla="*/ 88696 h 1043044"/>
                <a:gd name="connsiteX99" fmla="*/ 1829889 w 3471201"/>
                <a:gd name="connsiteY99" fmla="*/ 79745 h 1043044"/>
                <a:gd name="connsiteX100" fmla="*/ 1864377 w 3471201"/>
                <a:gd name="connsiteY100" fmla="*/ 57207 h 1043044"/>
                <a:gd name="connsiteX101" fmla="*/ 1892952 w 3471201"/>
                <a:gd name="connsiteY101" fmla="*/ 14344 h 1043044"/>
                <a:gd name="connsiteX102" fmla="*/ 1957669 w 3471201"/>
                <a:gd name="connsiteY102" fmla="*/ 1225 h 104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3471201" h="1043044">
                  <a:moveTo>
                    <a:pt x="1957669" y="1225"/>
                  </a:moveTo>
                  <a:cubicBezTo>
                    <a:pt x="1980861" y="4129"/>
                    <a:pt x="2003912" y="11406"/>
                    <a:pt x="2021540" y="14344"/>
                  </a:cubicBezTo>
                  <a:cubicBezTo>
                    <a:pt x="2119796" y="79848"/>
                    <a:pt x="2074685" y="60633"/>
                    <a:pt x="2150127" y="85782"/>
                  </a:cubicBezTo>
                  <a:cubicBezTo>
                    <a:pt x="2169177" y="81019"/>
                    <a:pt x="2188396" y="76888"/>
                    <a:pt x="2207277" y="71494"/>
                  </a:cubicBezTo>
                  <a:cubicBezTo>
                    <a:pt x="2221758" y="67357"/>
                    <a:pt x="2235080" y="57207"/>
                    <a:pt x="2250140" y="57207"/>
                  </a:cubicBezTo>
                  <a:cubicBezTo>
                    <a:pt x="2265200" y="57207"/>
                    <a:pt x="2278715" y="66732"/>
                    <a:pt x="2293002" y="71494"/>
                  </a:cubicBezTo>
                  <a:cubicBezTo>
                    <a:pt x="2297765" y="85782"/>
                    <a:pt x="2292381" y="112227"/>
                    <a:pt x="2307290" y="114357"/>
                  </a:cubicBezTo>
                  <a:cubicBezTo>
                    <a:pt x="2337108" y="118617"/>
                    <a:pt x="2364440" y="95307"/>
                    <a:pt x="2393015" y="85782"/>
                  </a:cubicBezTo>
                  <a:lnTo>
                    <a:pt x="2435877" y="71494"/>
                  </a:lnTo>
                  <a:cubicBezTo>
                    <a:pt x="2450165" y="76257"/>
                    <a:pt x="2463679" y="85782"/>
                    <a:pt x="2478740" y="85782"/>
                  </a:cubicBezTo>
                  <a:cubicBezTo>
                    <a:pt x="2498376" y="85782"/>
                    <a:pt x="2517082" y="65852"/>
                    <a:pt x="2535890" y="71494"/>
                  </a:cubicBezTo>
                  <a:cubicBezTo>
                    <a:pt x="2568785" y="81362"/>
                    <a:pt x="2621615" y="128644"/>
                    <a:pt x="2621615" y="128644"/>
                  </a:cubicBezTo>
                  <a:cubicBezTo>
                    <a:pt x="2635902" y="119119"/>
                    <a:pt x="2649568" y="108588"/>
                    <a:pt x="2664477" y="100069"/>
                  </a:cubicBezTo>
                  <a:cubicBezTo>
                    <a:pt x="2791376" y="27555"/>
                    <a:pt x="2660055" y="112542"/>
                    <a:pt x="2764490" y="42919"/>
                  </a:cubicBezTo>
                  <a:cubicBezTo>
                    <a:pt x="2778777" y="52444"/>
                    <a:pt x="2796625" y="58085"/>
                    <a:pt x="2807352" y="71494"/>
                  </a:cubicBezTo>
                  <a:cubicBezTo>
                    <a:pt x="2816760" y="83254"/>
                    <a:pt x="2810991" y="103708"/>
                    <a:pt x="2821640" y="114357"/>
                  </a:cubicBezTo>
                  <a:cubicBezTo>
                    <a:pt x="2836700" y="129417"/>
                    <a:pt x="2859740" y="133407"/>
                    <a:pt x="2878790" y="142932"/>
                  </a:cubicBezTo>
                  <a:cubicBezTo>
                    <a:pt x="2971433" y="124403"/>
                    <a:pt x="2976770" y="116086"/>
                    <a:pt x="3093102" y="142932"/>
                  </a:cubicBezTo>
                  <a:cubicBezTo>
                    <a:pt x="3109834" y="146793"/>
                    <a:pt x="3121677" y="161982"/>
                    <a:pt x="3135965" y="171507"/>
                  </a:cubicBezTo>
                  <a:cubicBezTo>
                    <a:pt x="3140727" y="185794"/>
                    <a:pt x="3138492" y="204961"/>
                    <a:pt x="3150252" y="214369"/>
                  </a:cubicBezTo>
                  <a:cubicBezTo>
                    <a:pt x="3165585" y="226636"/>
                    <a:pt x="3188082" y="225144"/>
                    <a:pt x="3207402" y="228657"/>
                  </a:cubicBezTo>
                  <a:cubicBezTo>
                    <a:pt x="3240535" y="234681"/>
                    <a:pt x="3274077" y="238182"/>
                    <a:pt x="3307415" y="242944"/>
                  </a:cubicBezTo>
                  <a:cubicBezTo>
                    <a:pt x="3312177" y="261994"/>
                    <a:pt x="3316308" y="281213"/>
                    <a:pt x="3321702" y="300094"/>
                  </a:cubicBezTo>
                  <a:cubicBezTo>
                    <a:pt x="3337007" y="353660"/>
                    <a:pt x="3339108" y="338679"/>
                    <a:pt x="3350277" y="400107"/>
                  </a:cubicBezTo>
                  <a:cubicBezTo>
                    <a:pt x="3356301" y="433240"/>
                    <a:pt x="3350888" y="469346"/>
                    <a:pt x="3364565" y="500119"/>
                  </a:cubicBezTo>
                  <a:cubicBezTo>
                    <a:pt x="3371539" y="515810"/>
                    <a:pt x="3394236" y="517701"/>
                    <a:pt x="3407427" y="528694"/>
                  </a:cubicBezTo>
                  <a:cubicBezTo>
                    <a:pt x="3422949" y="541629"/>
                    <a:pt x="3436002" y="557269"/>
                    <a:pt x="3450290" y="571557"/>
                  </a:cubicBezTo>
                  <a:cubicBezTo>
                    <a:pt x="3465437" y="616999"/>
                    <a:pt x="3488596" y="665181"/>
                    <a:pt x="3450290" y="714432"/>
                  </a:cubicBezTo>
                  <a:cubicBezTo>
                    <a:pt x="3431798" y="738208"/>
                    <a:pt x="3394609" y="740861"/>
                    <a:pt x="3364565" y="743007"/>
                  </a:cubicBezTo>
                  <a:lnTo>
                    <a:pt x="3164540" y="757294"/>
                  </a:lnTo>
                  <a:cubicBezTo>
                    <a:pt x="3150252" y="766819"/>
                    <a:pt x="3133819" y="773727"/>
                    <a:pt x="3121677" y="785869"/>
                  </a:cubicBezTo>
                  <a:cubicBezTo>
                    <a:pt x="3109535" y="798011"/>
                    <a:pt x="3106025" y="817424"/>
                    <a:pt x="3093102" y="828732"/>
                  </a:cubicBezTo>
                  <a:cubicBezTo>
                    <a:pt x="3032637" y="881639"/>
                    <a:pt x="3023386" y="880546"/>
                    <a:pt x="2964515" y="900169"/>
                  </a:cubicBezTo>
                  <a:cubicBezTo>
                    <a:pt x="2931177" y="895407"/>
                    <a:pt x="2897524" y="892486"/>
                    <a:pt x="2864502" y="885882"/>
                  </a:cubicBezTo>
                  <a:cubicBezTo>
                    <a:pt x="2849734" y="882928"/>
                    <a:pt x="2836700" y="871594"/>
                    <a:pt x="2821640" y="871594"/>
                  </a:cubicBezTo>
                  <a:cubicBezTo>
                    <a:pt x="2792671" y="871594"/>
                    <a:pt x="2764490" y="881119"/>
                    <a:pt x="2735915" y="885882"/>
                  </a:cubicBezTo>
                  <a:cubicBezTo>
                    <a:pt x="2669240" y="881119"/>
                    <a:pt x="2602735" y="871594"/>
                    <a:pt x="2535890" y="871594"/>
                  </a:cubicBezTo>
                  <a:cubicBezTo>
                    <a:pt x="2516254" y="871594"/>
                    <a:pt x="2497548" y="880239"/>
                    <a:pt x="2478740" y="885882"/>
                  </a:cubicBezTo>
                  <a:cubicBezTo>
                    <a:pt x="2449890" y="894537"/>
                    <a:pt x="2393015" y="914457"/>
                    <a:pt x="2393015" y="914457"/>
                  </a:cubicBezTo>
                  <a:cubicBezTo>
                    <a:pt x="2166004" y="882026"/>
                    <a:pt x="2446151" y="914457"/>
                    <a:pt x="2121552" y="914457"/>
                  </a:cubicBezTo>
                  <a:cubicBezTo>
                    <a:pt x="2073689" y="914457"/>
                    <a:pt x="2026302" y="904932"/>
                    <a:pt x="1978677" y="900169"/>
                  </a:cubicBezTo>
                  <a:cubicBezTo>
                    <a:pt x="1874323" y="865384"/>
                    <a:pt x="1922173" y="864288"/>
                    <a:pt x="1835802" y="885882"/>
                  </a:cubicBezTo>
                  <a:cubicBezTo>
                    <a:pt x="1821515" y="900169"/>
                    <a:pt x="1808462" y="915809"/>
                    <a:pt x="1792940" y="928744"/>
                  </a:cubicBezTo>
                  <a:cubicBezTo>
                    <a:pt x="1779748" y="939737"/>
                    <a:pt x="1762219" y="945177"/>
                    <a:pt x="1750077" y="957319"/>
                  </a:cubicBezTo>
                  <a:cubicBezTo>
                    <a:pt x="1737935" y="969461"/>
                    <a:pt x="1733644" y="988040"/>
                    <a:pt x="1721502" y="1000182"/>
                  </a:cubicBezTo>
                  <a:cubicBezTo>
                    <a:pt x="1693805" y="1027880"/>
                    <a:pt x="1670639" y="1031424"/>
                    <a:pt x="1635777" y="1043044"/>
                  </a:cubicBezTo>
                  <a:cubicBezTo>
                    <a:pt x="1560451" y="1017936"/>
                    <a:pt x="1621401" y="1045352"/>
                    <a:pt x="1550052" y="985894"/>
                  </a:cubicBezTo>
                  <a:cubicBezTo>
                    <a:pt x="1455290" y="906925"/>
                    <a:pt x="1451663" y="906014"/>
                    <a:pt x="1378602" y="857307"/>
                  </a:cubicBezTo>
                  <a:cubicBezTo>
                    <a:pt x="1321129" y="866885"/>
                    <a:pt x="1290195" y="859989"/>
                    <a:pt x="1250015" y="900169"/>
                  </a:cubicBezTo>
                  <a:cubicBezTo>
                    <a:pt x="1237873" y="912311"/>
                    <a:pt x="1232927" y="930268"/>
                    <a:pt x="1221440" y="943032"/>
                  </a:cubicBezTo>
                  <a:cubicBezTo>
                    <a:pt x="1189901" y="978076"/>
                    <a:pt x="1121427" y="1043044"/>
                    <a:pt x="1121427" y="1043044"/>
                  </a:cubicBezTo>
                  <a:cubicBezTo>
                    <a:pt x="1119251" y="1042681"/>
                    <a:pt x="1012027" y="1029392"/>
                    <a:pt x="992840" y="1014469"/>
                  </a:cubicBezTo>
                  <a:cubicBezTo>
                    <a:pt x="924681" y="961456"/>
                    <a:pt x="928116" y="932100"/>
                    <a:pt x="864252" y="900169"/>
                  </a:cubicBezTo>
                  <a:cubicBezTo>
                    <a:pt x="850782" y="893434"/>
                    <a:pt x="835677" y="890644"/>
                    <a:pt x="821390" y="885882"/>
                  </a:cubicBezTo>
                  <a:cubicBezTo>
                    <a:pt x="773765" y="890644"/>
                    <a:pt x="725558" y="891349"/>
                    <a:pt x="678515" y="900169"/>
                  </a:cubicBezTo>
                  <a:cubicBezTo>
                    <a:pt x="648910" y="905720"/>
                    <a:pt x="592790" y="928744"/>
                    <a:pt x="592790" y="928744"/>
                  </a:cubicBezTo>
                  <a:cubicBezTo>
                    <a:pt x="554690" y="923982"/>
                    <a:pt x="516034" y="922502"/>
                    <a:pt x="478490" y="914457"/>
                  </a:cubicBezTo>
                  <a:cubicBezTo>
                    <a:pt x="449038" y="908146"/>
                    <a:pt x="392765" y="885882"/>
                    <a:pt x="392765" y="885882"/>
                  </a:cubicBezTo>
                  <a:cubicBezTo>
                    <a:pt x="373715" y="890644"/>
                    <a:pt x="355251" y="900169"/>
                    <a:pt x="335615" y="900169"/>
                  </a:cubicBezTo>
                  <a:cubicBezTo>
                    <a:pt x="301939" y="900169"/>
                    <a:pt x="266869" y="898389"/>
                    <a:pt x="235602" y="885882"/>
                  </a:cubicBezTo>
                  <a:cubicBezTo>
                    <a:pt x="216842" y="878378"/>
                    <a:pt x="205675" y="858541"/>
                    <a:pt x="192740" y="843019"/>
                  </a:cubicBezTo>
                  <a:cubicBezTo>
                    <a:pt x="141557" y="781599"/>
                    <a:pt x="182097" y="821733"/>
                    <a:pt x="149877" y="757294"/>
                  </a:cubicBezTo>
                  <a:cubicBezTo>
                    <a:pt x="142198" y="741936"/>
                    <a:pt x="130827" y="728719"/>
                    <a:pt x="121302" y="714432"/>
                  </a:cubicBezTo>
                  <a:cubicBezTo>
                    <a:pt x="116540" y="700144"/>
                    <a:pt x="109969" y="686337"/>
                    <a:pt x="107015" y="671569"/>
                  </a:cubicBezTo>
                  <a:cubicBezTo>
                    <a:pt x="103713" y="655058"/>
                    <a:pt x="103560" y="637748"/>
                    <a:pt x="102523" y="620720"/>
                  </a:cubicBezTo>
                  <a:lnTo>
                    <a:pt x="96767" y="591832"/>
                  </a:lnTo>
                  <a:lnTo>
                    <a:pt x="98543" y="592989"/>
                  </a:lnTo>
                  <a:cubicBezTo>
                    <a:pt x="109093" y="600262"/>
                    <a:pt x="128828" y="614725"/>
                    <a:pt x="164165" y="642994"/>
                  </a:cubicBezTo>
                  <a:lnTo>
                    <a:pt x="96114" y="588553"/>
                  </a:lnTo>
                  <a:lnTo>
                    <a:pt x="92727" y="571557"/>
                  </a:lnTo>
                  <a:lnTo>
                    <a:pt x="91579" y="570493"/>
                  </a:lnTo>
                  <a:lnTo>
                    <a:pt x="91442" y="569850"/>
                  </a:lnTo>
                  <a:cubicBezTo>
                    <a:pt x="89088" y="563508"/>
                    <a:pt x="85021" y="554828"/>
                    <a:pt x="78440" y="542982"/>
                  </a:cubicBezTo>
                  <a:cubicBezTo>
                    <a:pt x="61762" y="512961"/>
                    <a:pt x="21290" y="457257"/>
                    <a:pt x="21290" y="457257"/>
                  </a:cubicBezTo>
                  <a:cubicBezTo>
                    <a:pt x="4278" y="389210"/>
                    <a:pt x="-16608" y="333027"/>
                    <a:pt x="21290" y="257232"/>
                  </a:cubicBezTo>
                  <a:cubicBezTo>
                    <a:pt x="40941" y="217931"/>
                    <a:pt x="108905" y="199452"/>
                    <a:pt x="149877" y="185794"/>
                  </a:cubicBezTo>
                  <a:cubicBezTo>
                    <a:pt x="202265" y="190557"/>
                    <a:pt x="254965" y="192643"/>
                    <a:pt x="307040" y="200082"/>
                  </a:cubicBezTo>
                  <a:cubicBezTo>
                    <a:pt x="387049" y="211512"/>
                    <a:pt x="312754" y="226751"/>
                    <a:pt x="392765" y="200082"/>
                  </a:cubicBezTo>
                  <a:cubicBezTo>
                    <a:pt x="402290" y="185794"/>
                    <a:pt x="409198" y="169361"/>
                    <a:pt x="421340" y="157219"/>
                  </a:cubicBezTo>
                  <a:cubicBezTo>
                    <a:pt x="516592" y="61966"/>
                    <a:pt x="416574" y="200085"/>
                    <a:pt x="492777" y="85782"/>
                  </a:cubicBezTo>
                  <a:cubicBezTo>
                    <a:pt x="525706" y="91270"/>
                    <a:pt x="586191" y="96770"/>
                    <a:pt x="621365" y="114357"/>
                  </a:cubicBezTo>
                  <a:cubicBezTo>
                    <a:pt x="732145" y="169747"/>
                    <a:pt x="599359" y="121310"/>
                    <a:pt x="707090" y="157219"/>
                  </a:cubicBezTo>
                  <a:cubicBezTo>
                    <a:pt x="735665" y="152457"/>
                    <a:pt x="764711" y="149958"/>
                    <a:pt x="792815" y="142932"/>
                  </a:cubicBezTo>
                  <a:cubicBezTo>
                    <a:pt x="822036" y="135627"/>
                    <a:pt x="878540" y="114357"/>
                    <a:pt x="878540" y="114357"/>
                  </a:cubicBezTo>
                  <a:cubicBezTo>
                    <a:pt x="888065" y="100069"/>
                    <a:pt x="893706" y="82221"/>
                    <a:pt x="907115" y="71494"/>
                  </a:cubicBezTo>
                  <a:cubicBezTo>
                    <a:pt x="918875" y="62086"/>
                    <a:pt x="936507" y="63942"/>
                    <a:pt x="949977" y="57207"/>
                  </a:cubicBezTo>
                  <a:cubicBezTo>
                    <a:pt x="965336" y="49528"/>
                    <a:pt x="978552" y="38157"/>
                    <a:pt x="992840" y="28632"/>
                  </a:cubicBezTo>
                  <a:cubicBezTo>
                    <a:pt x="1007127" y="33394"/>
                    <a:pt x="1023171" y="34565"/>
                    <a:pt x="1035702" y="42919"/>
                  </a:cubicBezTo>
                  <a:cubicBezTo>
                    <a:pt x="1052514" y="54127"/>
                    <a:pt x="1063043" y="72847"/>
                    <a:pt x="1078565" y="85782"/>
                  </a:cubicBezTo>
                  <a:cubicBezTo>
                    <a:pt x="1091756" y="96775"/>
                    <a:pt x="1107140" y="104832"/>
                    <a:pt x="1121427" y="114357"/>
                  </a:cubicBezTo>
                  <a:cubicBezTo>
                    <a:pt x="1134873" y="110995"/>
                    <a:pt x="1204674" y="95097"/>
                    <a:pt x="1221440" y="85782"/>
                  </a:cubicBezTo>
                  <a:cubicBezTo>
                    <a:pt x="1251461" y="69104"/>
                    <a:pt x="1307165" y="28632"/>
                    <a:pt x="1307165" y="28632"/>
                  </a:cubicBezTo>
                  <a:cubicBezTo>
                    <a:pt x="1378602" y="33394"/>
                    <a:pt x="1450319" y="35013"/>
                    <a:pt x="1521477" y="42919"/>
                  </a:cubicBezTo>
                  <a:cubicBezTo>
                    <a:pt x="1536445" y="44582"/>
                    <a:pt x="1553691" y="46558"/>
                    <a:pt x="1564340" y="57207"/>
                  </a:cubicBezTo>
                  <a:cubicBezTo>
                    <a:pt x="1574989" y="67856"/>
                    <a:pt x="1567978" y="89420"/>
                    <a:pt x="1578627" y="100069"/>
                  </a:cubicBezTo>
                  <a:cubicBezTo>
                    <a:pt x="1627754" y="149196"/>
                    <a:pt x="1653316" y="153540"/>
                    <a:pt x="1707215" y="171507"/>
                  </a:cubicBezTo>
                  <a:cubicBezTo>
                    <a:pt x="1741533" y="162927"/>
                    <a:pt x="1782560" y="159478"/>
                    <a:pt x="1807227" y="128644"/>
                  </a:cubicBezTo>
                  <a:cubicBezTo>
                    <a:pt x="1846662" y="79351"/>
                    <a:pt x="1830241" y="81964"/>
                    <a:pt x="1819315" y="86665"/>
                  </a:cubicBezTo>
                  <a:lnTo>
                    <a:pt x="1815299" y="88696"/>
                  </a:lnTo>
                  <a:lnTo>
                    <a:pt x="1829889" y="79745"/>
                  </a:lnTo>
                  <a:cubicBezTo>
                    <a:pt x="1837846" y="74697"/>
                    <a:pt x="1849023" y="67444"/>
                    <a:pt x="1864377" y="57207"/>
                  </a:cubicBezTo>
                  <a:cubicBezTo>
                    <a:pt x="1873902" y="42919"/>
                    <a:pt x="1879543" y="25071"/>
                    <a:pt x="1892952" y="14344"/>
                  </a:cubicBezTo>
                  <a:cubicBezTo>
                    <a:pt x="1911145" y="-209"/>
                    <a:pt x="1934478" y="-1678"/>
                    <a:pt x="1957669" y="1225"/>
                  </a:cubicBezTo>
                  <a:close/>
                </a:path>
              </a:pathLst>
            </a:custGeom>
            <a:blipFill>
              <a:blip r:embed="rId9"/>
              <a:tile tx="0" ty="0" sx="100000" sy="100000" flip="none" algn="tl"/>
            </a:blipFill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NỐI TRI THỨC</a:t>
              </a:r>
            </a:p>
          </p:txBody>
        </p:sp>
      </p:grpSp>
      <p:sp>
        <p:nvSpPr>
          <p:cNvPr id="93" name="5-Point Star 92"/>
          <p:cNvSpPr/>
          <p:nvPr/>
        </p:nvSpPr>
        <p:spPr>
          <a:xfrm>
            <a:off x="223781" y="33810"/>
            <a:ext cx="685800" cy="657225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5-Point Star 93"/>
          <p:cNvSpPr/>
          <p:nvPr/>
        </p:nvSpPr>
        <p:spPr>
          <a:xfrm>
            <a:off x="1674294" y="33810"/>
            <a:ext cx="685800" cy="657225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5-Point Star 94"/>
          <p:cNvSpPr/>
          <p:nvPr/>
        </p:nvSpPr>
        <p:spPr>
          <a:xfrm>
            <a:off x="3124808" y="33810"/>
            <a:ext cx="685800" cy="657225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Freeform 95"/>
          <p:cNvSpPr/>
          <p:nvPr/>
        </p:nvSpPr>
        <p:spPr>
          <a:xfrm>
            <a:off x="4500564" y="131392"/>
            <a:ext cx="2901668" cy="2643293"/>
          </a:xfrm>
          <a:custGeom>
            <a:avLst/>
            <a:gdLst>
              <a:gd name="connsiteX0" fmla="*/ 0 w 3616077"/>
              <a:gd name="connsiteY0" fmla="*/ 0 h 743857"/>
              <a:gd name="connsiteX1" fmla="*/ 3616077 w 3616077"/>
              <a:gd name="connsiteY1" fmla="*/ 0 h 743857"/>
              <a:gd name="connsiteX2" fmla="*/ 3616077 w 3616077"/>
              <a:gd name="connsiteY2" fmla="*/ 743857 h 743857"/>
              <a:gd name="connsiteX3" fmla="*/ 0 w 3616077"/>
              <a:gd name="connsiteY3" fmla="*/ 743857 h 743857"/>
              <a:gd name="connsiteX4" fmla="*/ 0 w 3616077"/>
              <a:gd name="connsiteY4" fmla="*/ 0 h 74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6077" h="743857">
                <a:moveTo>
                  <a:pt x="0" y="0"/>
                </a:moveTo>
                <a:lnTo>
                  <a:pt x="3616077" y="0"/>
                </a:lnTo>
                <a:lnTo>
                  <a:pt x="3616077" y="743857"/>
                </a:lnTo>
                <a:lnTo>
                  <a:pt x="0" y="7438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0" tIns="203200" rIns="203200" bIns="203200" numCol="1" spcCol="1270" anchor="ctr" anchorCtr="0">
            <a:noAutofit/>
          </a:bodyPr>
          <a:lstStyle/>
          <a:p>
            <a:pPr lvl="0" algn="ctr" defTabSz="3556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000" kern="1200" dirty="0">
                <a:solidFill>
                  <a:schemeClr val="bg1"/>
                </a:solidFill>
                <a:latin typeface="Brush Script MT" panose="03060802040406070304" pitchFamily="66" charset="0"/>
              </a:rPr>
              <a:t>THẾ</a:t>
            </a:r>
          </a:p>
        </p:txBody>
      </p:sp>
      <p:sp>
        <p:nvSpPr>
          <p:cNvPr id="97" name="Right Triangle 96"/>
          <p:cNvSpPr/>
          <p:nvPr/>
        </p:nvSpPr>
        <p:spPr>
          <a:xfrm rot="16200000">
            <a:off x="11236836" y="5918787"/>
            <a:ext cx="914400" cy="914400"/>
          </a:xfrm>
          <a:prstGeom prst="rtTriangle">
            <a:avLst/>
          </a:prstGeom>
          <a:blipFill>
            <a:blip r:embed="rId1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Freeform 97"/>
          <p:cNvSpPr/>
          <p:nvPr/>
        </p:nvSpPr>
        <p:spPr>
          <a:xfrm>
            <a:off x="6619963" y="2373532"/>
            <a:ext cx="2640615" cy="1482299"/>
          </a:xfrm>
          <a:custGeom>
            <a:avLst/>
            <a:gdLst>
              <a:gd name="connsiteX0" fmla="*/ 1228725 w 1500188"/>
              <a:gd name="connsiteY0" fmla="*/ 0 h 757238"/>
              <a:gd name="connsiteX1" fmla="*/ 1257300 w 1500188"/>
              <a:gd name="connsiteY1" fmla="*/ 85725 h 757238"/>
              <a:gd name="connsiteX2" fmla="*/ 1300163 w 1500188"/>
              <a:gd name="connsiteY2" fmla="*/ 171450 h 757238"/>
              <a:gd name="connsiteX3" fmla="*/ 1314450 w 1500188"/>
              <a:gd name="connsiteY3" fmla="*/ 357188 h 757238"/>
              <a:gd name="connsiteX4" fmla="*/ 1371600 w 1500188"/>
              <a:gd name="connsiteY4" fmla="*/ 371475 h 757238"/>
              <a:gd name="connsiteX5" fmla="*/ 1414463 w 1500188"/>
              <a:gd name="connsiteY5" fmla="*/ 414338 h 757238"/>
              <a:gd name="connsiteX6" fmla="*/ 1443038 w 1500188"/>
              <a:gd name="connsiteY6" fmla="*/ 500063 h 757238"/>
              <a:gd name="connsiteX7" fmla="*/ 1457325 w 1500188"/>
              <a:gd name="connsiteY7" fmla="*/ 542925 h 757238"/>
              <a:gd name="connsiteX8" fmla="*/ 1500188 w 1500188"/>
              <a:gd name="connsiteY8" fmla="*/ 585788 h 757238"/>
              <a:gd name="connsiteX9" fmla="*/ 1485900 w 1500188"/>
              <a:gd name="connsiteY9" fmla="*/ 657225 h 757238"/>
              <a:gd name="connsiteX10" fmla="*/ 1443038 w 1500188"/>
              <a:gd name="connsiteY10" fmla="*/ 671513 h 757238"/>
              <a:gd name="connsiteX11" fmla="*/ 1143000 w 1500188"/>
              <a:gd name="connsiteY11" fmla="*/ 685800 h 757238"/>
              <a:gd name="connsiteX12" fmla="*/ 1057275 w 1500188"/>
              <a:gd name="connsiteY12" fmla="*/ 714375 h 757238"/>
              <a:gd name="connsiteX13" fmla="*/ 571500 w 1500188"/>
              <a:gd name="connsiteY13" fmla="*/ 742950 h 757238"/>
              <a:gd name="connsiteX14" fmla="*/ 500063 w 1500188"/>
              <a:gd name="connsiteY14" fmla="*/ 757238 h 757238"/>
              <a:gd name="connsiteX15" fmla="*/ 371475 w 1500188"/>
              <a:gd name="connsiteY15" fmla="*/ 728663 h 757238"/>
              <a:gd name="connsiteX16" fmla="*/ 300038 w 1500188"/>
              <a:gd name="connsiteY16" fmla="*/ 657225 h 757238"/>
              <a:gd name="connsiteX17" fmla="*/ 311446 w 1500188"/>
              <a:gd name="connsiteY17" fmla="*/ 635114 h 757238"/>
              <a:gd name="connsiteX18" fmla="*/ 322747 w 1500188"/>
              <a:gd name="connsiteY18" fmla="*/ 621454 h 757238"/>
              <a:gd name="connsiteX19" fmla="*/ 333508 w 1500188"/>
              <a:gd name="connsiteY19" fmla="*/ 632455 h 757238"/>
              <a:gd name="connsiteX20" fmla="*/ 357188 w 1500188"/>
              <a:gd name="connsiteY20" fmla="*/ 657225 h 757238"/>
              <a:gd name="connsiteX21" fmla="*/ 328613 w 1500188"/>
              <a:gd name="connsiteY21" fmla="*/ 600075 h 757238"/>
              <a:gd name="connsiteX22" fmla="*/ 328613 w 1500188"/>
              <a:gd name="connsiteY22" fmla="*/ 614363 h 757238"/>
              <a:gd name="connsiteX23" fmla="*/ 322747 w 1500188"/>
              <a:gd name="connsiteY23" fmla="*/ 621454 h 757238"/>
              <a:gd name="connsiteX24" fmla="*/ 305496 w 1500188"/>
              <a:gd name="connsiteY24" fmla="*/ 603817 h 757238"/>
              <a:gd name="connsiteX25" fmla="*/ 242888 w 1500188"/>
              <a:gd name="connsiteY25" fmla="*/ 557213 h 757238"/>
              <a:gd name="connsiteX26" fmla="*/ 157163 w 1500188"/>
              <a:gd name="connsiteY26" fmla="*/ 528638 h 757238"/>
              <a:gd name="connsiteX27" fmla="*/ 114300 w 1500188"/>
              <a:gd name="connsiteY27" fmla="*/ 500063 h 757238"/>
              <a:gd name="connsiteX28" fmla="*/ 71438 w 1500188"/>
              <a:gd name="connsiteY28" fmla="*/ 485775 h 757238"/>
              <a:gd name="connsiteX29" fmla="*/ 0 w 1500188"/>
              <a:gd name="connsiteY29" fmla="*/ 357188 h 757238"/>
              <a:gd name="connsiteX30" fmla="*/ 14288 w 1500188"/>
              <a:gd name="connsiteY30" fmla="*/ 257175 h 757238"/>
              <a:gd name="connsiteX31" fmla="*/ 100013 w 1500188"/>
              <a:gd name="connsiteY31" fmla="*/ 228600 h 757238"/>
              <a:gd name="connsiteX32" fmla="*/ 228600 w 1500188"/>
              <a:gd name="connsiteY32" fmla="*/ 128588 h 757238"/>
              <a:gd name="connsiteX33" fmla="*/ 242888 w 1500188"/>
              <a:gd name="connsiteY33" fmla="*/ 85725 h 757238"/>
              <a:gd name="connsiteX34" fmla="*/ 328613 w 1500188"/>
              <a:gd name="connsiteY34" fmla="*/ 142875 h 757238"/>
              <a:gd name="connsiteX35" fmla="*/ 400050 w 1500188"/>
              <a:gd name="connsiteY35" fmla="*/ 128588 h 757238"/>
              <a:gd name="connsiteX36" fmla="*/ 500063 w 1500188"/>
              <a:gd name="connsiteY36" fmla="*/ 28575 h 757238"/>
              <a:gd name="connsiteX37" fmla="*/ 571500 w 1500188"/>
              <a:gd name="connsiteY37" fmla="*/ 85725 h 757238"/>
              <a:gd name="connsiteX38" fmla="*/ 642938 w 1500188"/>
              <a:gd name="connsiteY38" fmla="*/ 171450 h 757238"/>
              <a:gd name="connsiteX39" fmla="*/ 685800 w 1500188"/>
              <a:gd name="connsiteY39" fmla="*/ 200025 h 757238"/>
              <a:gd name="connsiteX40" fmla="*/ 714375 w 1500188"/>
              <a:gd name="connsiteY40" fmla="*/ 242888 h 757238"/>
              <a:gd name="connsiteX41" fmla="*/ 800100 w 1500188"/>
              <a:gd name="connsiteY41" fmla="*/ 285750 h 757238"/>
              <a:gd name="connsiteX42" fmla="*/ 828675 w 1500188"/>
              <a:gd name="connsiteY42" fmla="*/ 242888 h 757238"/>
              <a:gd name="connsiteX43" fmla="*/ 871538 w 1500188"/>
              <a:gd name="connsiteY43" fmla="*/ 214313 h 757238"/>
              <a:gd name="connsiteX44" fmla="*/ 928688 w 1500188"/>
              <a:gd name="connsiteY44" fmla="*/ 128588 h 757238"/>
              <a:gd name="connsiteX45" fmla="*/ 957263 w 1500188"/>
              <a:gd name="connsiteY45" fmla="*/ 85725 h 757238"/>
              <a:gd name="connsiteX46" fmla="*/ 985838 w 1500188"/>
              <a:gd name="connsiteY46" fmla="*/ 42863 h 757238"/>
              <a:gd name="connsiteX47" fmla="*/ 1014413 w 1500188"/>
              <a:gd name="connsiteY47" fmla="*/ 85725 h 757238"/>
              <a:gd name="connsiteX48" fmla="*/ 1027317 w 1500188"/>
              <a:gd name="connsiteY48" fmla="*/ 126889 h 757238"/>
              <a:gd name="connsiteX49" fmla="*/ 1024732 w 1500188"/>
              <a:gd name="connsiteY49" fmla="*/ 123426 h 757238"/>
              <a:gd name="connsiteX50" fmla="*/ 1024348 w 1500188"/>
              <a:gd name="connsiteY50" fmla="*/ 122871 h 757238"/>
              <a:gd name="connsiteX51" fmla="*/ 1023323 w 1500188"/>
              <a:gd name="connsiteY51" fmla="*/ 121540 h 757238"/>
              <a:gd name="connsiteX52" fmla="*/ 1024732 w 1500188"/>
              <a:gd name="connsiteY52" fmla="*/ 123426 h 757238"/>
              <a:gd name="connsiteX53" fmla="*/ 1034348 w 1500188"/>
              <a:gd name="connsiteY53" fmla="*/ 137352 h 757238"/>
              <a:gd name="connsiteX54" fmla="*/ 1057275 w 1500188"/>
              <a:gd name="connsiteY54" fmla="*/ 171450 h 757238"/>
              <a:gd name="connsiteX55" fmla="*/ 1114425 w 1500188"/>
              <a:gd name="connsiteY55" fmla="*/ 157163 h 757238"/>
              <a:gd name="connsiteX56" fmla="*/ 1157288 w 1500188"/>
              <a:gd name="connsiteY56" fmla="*/ 71438 h 757238"/>
              <a:gd name="connsiteX57" fmla="*/ 1228725 w 1500188"/>
              <a:gd name="connsiteY57" fmla="*/ 0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500188" h="757238">
                <a:moveTo>
                  <a:pt x="1228725" y="0"/>
                </a:moveTo>
                <a:cubicBezTo>
                  <a:pt x="1238250" y="28575"/>
                  <a:pt x="1240592" y="60663"/>
                  <a:pt x="1257300" y="85725"/>
                </a:cubicBezTo>
                <a:cubicBezTo>
                  <a:pt x="1294229" y="141119"/>
                  <a:pt x="1280445" y="112298"/>
                  <a:pt x="1300163" y="171450"/>
                </a:cubicBezTo>
                <a:cubicBezTo>
                  <a:pt x="1304925" y="233363"/>
                  <a:pt x="1293565" y="298710"/>
                  <a:pt x="1314450" y="357188"/>
                </a:cubicBezTo>
                <a:cubicBezTo>
                  <a:pt x="1321054" y="375680"/>
                  <a:pt x="1354551" y="361733"/>
                  <a:pt x="1371600" y="371475"/>
                </a:cubicBezTo>
                <a:cubicBezTo>
                  <a:pt x="1389144" y="381500"/>
                  <a:pt x="1400175" y="400050"/>
                  <a:pt x="1414463" y="414338"/>
                </a:cubicBezTo>
                <a:lnTo>
                  <a:pt x="1443038" y="500063"/>
                </a:lnTo>
                <a:cubicBezTo>
                  <a:pt x="1447800" y="514350"/>
                  <a:pt x="1446676" y="532276"/>
                  <a:pt x="1457325" y="542925"/>
                </a:cubicBezTo>
                <a:lnTo>
                  <a:pt x="1500188" y="585788"/>
                </a:lnTo>
                <a:cubicBezTo>
                  <a:pt x="1495425" y="609600"/>
                  <a:pt x="1499370" y="637020"/>
                  <a:pt x="1485900" y="657225"/>
                </a:cubicBezTo>
                <a:cubicBezTo>
                  <a:pt x="1477546" y="669756"/>
                  <a:pt x="1458046" y="670262"/>
                  <a:pt x="1443038" y="671513"/>
                </a:cubicBezTo>
                <a:cubicBezTo>
                  <a:pt x="1343258" y="679828"/>
                  <a:pt x="1243013" y="681038"/>
                  <a:pt x="1143000" y="685800"/>
                </a:cubicBezTo>
                <a:cubicBezTo>
                  <a:pt x="1114425" y="695325"/>
                  <a:pt x="1087246" y="711378"/>
                  <a:pt x="1057275" y="714375"/>
                </a:cubicBezTo>
                <a:cubicBezTo>
                  <a:pt x="800569" y="740047"/>
                  <a:pt x="962221" y="726671"/>
                  <a:pt x="571500" y="742950"/>
                </a:cubicBezTo>
                <a:cubicBezTo>
                  <a:pt x="547688" y="747713"/>
                  <a:pt x="524347" y="757238"/>
                  <a:pt x="500063" y="757238"/>
                </a:cubicBezTo>
                <a:cubicBezTo>
                  <a:pt x="449777" y="757238"/>
                  <a:pt x="415674" y="743395"/>
                  <a:pt x="371475" y="728663"/>
                </a:cubicBezTo>
                <a:cubicBezTo>
                  <a:pt x="352425" y="715963"/>
                  <a:pt x="300038" y="688975"/>
                  <a:pt x="300038" y="657225"/>
                </a:cubicBezTo>
                <a:cubicBezTo>
                  <a:pt x="300038" y="648640"/>
                  <a:pt x="305262" y="641764"/>
                  <a:pt x="311446" y="635114"/>
                </a:cubicBezTo>
                <a:lnTo>
                  <a:pt x="322747" y="621454"/>
                </a:lnTo>
                <a:lnTo>
                  <a:pt x="333508" y="632455"/>
                </a:lnTo>
                <a:cubicBezTo>
                  <a:pt x="342213" y="641666"/>
                  <a:pt x="350195" y="650232"/>
                  <a:pt x="357188" y="657225"/>
                </a:cubicBezTo>
                <a:lnTo>
                  <a:pt x="328613" y="600075"/>
                </a:lnTo>
                <a:cubicBezTo>
                  <a:pt x="328613" y="604838"/>
                  <a:pt x="330743" y="610103"/>
                  <a:pt x="328613" y="614363"/>
                </a:cubicBezTo>
                <a:lnTo>
                  <a:pt x="322747" y="621454"/>
                </a:lnTo>
                <a:lnTo>
                  <a:pt x="305496" y="603817"/>
                </a:lnTo>
                <a:cubicBezTo>
                  <a:pt x="285734" y="584674"/>
                  <a:pt x="264152" y="566664"/>
                  <a:pt x="242888" y="557213"/>
                </a:cubicBezTo>
                <a:cubicBezTo>
                  <a:pt x="215363" y="544980"/>
                  <a:pt x="157163" y="528638"/>
                  <a:pt x="157163" y="528638"/>
                </a:cubicBezTo>
                <a:cubicBezTo>
                  <a:pt x="142875" y="519113"/>
                  <a:pt x="129659" y="507742"/>
                  <a:pt x="114300" y="500063"/>
                </a:cubicBezTo>
                <a:cubicBezTo>
                  <a:pt x="100830" y="493328"/>
                  <a:pt x="82087" y="496424"/>
                  <a:pt x="71438" y="485775"/>
                </a:cubicBezTo>
                <a:cubicBezTo>
                  <a:pt x="22311" y="436647"/>
                  <a:pt x="17967" y="411086"/>
                  <a:pt x="0" y="357188"/>
                </a:cubicBezTo>
                <a:cubicBezTo>
                  <a:pt x="4763" y="323850"/>
                  <a:pt x="-6387" y="283757"/>
                  <a:pt x="14288" y="257175"/>
                </a:cubicBezTo>
                <a:cubicBezTo>
                  <a:pt x="32780" y="233399"/>
                  <a:pt x="74951" y="245308"/>
                  <a:pt x="100013" y="228600"/>
                </a:cubicBezTo>
                <a:cubicBezTo>
                  <a:pt x="202550" y="160242"/>
                  <a:pt x="161454" y="195734"/>
                  <a:pt x="228600" y="128588"/>
                </a:cubicBezTo>
                <a:cubicBezTo>
                  <a:pt x="233363" y="114300"/>
                  <a:pt x="227979" y="83595"/>
                  <a:pt x="242888" y="85725"/>
                </a:cubicBezTo>
                <a:cubicBezTo>
                  <a:pt x="276886" y="90582"/>
                  <a:pt x="328613" y="142875"/>
                  <a:pt x="328613" y="142875"/>
                </a:cubicBezTo>
                <a:cubicBezTo>
                  <a:pt x="352425" y="138113"/>
                  <a:pt x="380881" y="143497"/>
                  <a:pt x="400050" y="128588"/>
                </a:cubicBezTo>
                <a:cubicBezTo>
                  <a:pt x="572000" y="-5151"/>
                  <a:pt x="377939" y="69284"/>
                  <a:pt x="500063" y="28575"/>
                </a:cubicBezTo>
                <a:cubicBezTo>
                  <a:pt x="563970" y="124437"/>
                  <a:pt x="488687" y="30516"/>
                  <a:pt x="571500" y="85725"/>
                </a:cubicBezTo>
                <a:cubicBezTo>
                  <a:pt x="641718" y="132537"/>
                  <a:pt x="590226" y="118738"/>
                  <a:pt x="642938" y="171450"/>
                </a:cubicBezTo>
                <a:cubicBezTo>
                  <a:pt x="655080" y="183592"/>
                  <a:pt x="671513" y="190500"/>
                  <a:pt x="685800" y="200025"/>
                </a:cubicBezTo>
                <a:cubicBezTo>
                  <a:pt x="695325" y="214313"/>
                  <a:pt x="702233" y="230746"/>
                  <a:pt x="714375" y="242888"/>
                </a:cubicBezTo>
                <a:cubicBezTo>
                  <a:pt x="742072" y="270585"/>
                  <a:pt x="765239" y="274130"/>
                  <a:pt x="800100" y="285750"/>
                </a:cubicBezTo>
                <a:cubicBezTo>
                  <a:pt x="809625" y="271463"/>
                  <a:pt x="816533" y="255030"/>
                  <a:pt x="828675" y="242888"/>
                </a:cubicBezTo>
                <a:cubicBezTo>
                  <a:pt x="840817" y="230746"/>
                  <a:pt x="860230" y="227236"/>
                  <a:pt x="871538" y="214313"/>
                </a:cubicBezTo>
                <a:cubicBezTo>
                  <a:pt x="894153" y="188467"/>
                  <a:pt x="909638" y="157163"/>
                  <a:pt x="928688" y="128588"/>
                </a:cubicBezTo>
                <a:lnTo>
                  <a:pt x="957263" y="85725"/>
                </a:lnTo>
                <a:lnTo>
                  <a:pt x="985838" y="42863"/>
                </a:lnTo>
                <a:cubicBezTo>
                  <a:pt x="995363" y="57150"/>
                  <a:pt x="1006734" y="70366"/>
                  <a:pt x="1014413" y="85725"/>
                </a:cubicBezTo>
                <a:cubicBezTo>
                  <a:pt x="1043989" y="144878"/>
                  <a:pt x="1034232" y="135600"/>
                  <a:pt x="1027317" y="126889"/>
                </a:cubicBezTo>
                <a:lnTo>
                  <a:pt x="1024732" y="123426"/>
                </a:lnTo>
                <a:lnTo>
                  <a:pt x="1024348" y="122871"/>
                </a:lnTo>
                <a:cubicBezTo>
                  <a:pt x="1022731" y="120595"/>
                  <a:pt x="1022608" y="120511"/>
                  <a:pt x="1023323" y="121540"/>
                </a:cubicBezTo>
                <a:lnTo>
                  <a:pt x="1024732" y="123426"/>
                </a:lnTo>
                <a:lnTo>
                  <a:pt x="1034348" y="137352"/>
                </a:lnTo>
                <a:cubicBezTo>
                  <a:pt x="1039616" y="145089"/>
                  <a:pt x="1047039" y="156096"/>
                  <a:pt x="1057275" y="171450"/>
                </a:cubicBezTo>
                <a:cubicBezTo>
                  <a:pt x="1076325" y="166688"/>
                  <a:pt x="1098087" y="168055"/>
                  <a:pt x="1114425" y="157163"/>
                </a:cubicBezTo>
                <a:cubicBezTo>
                  <a:pt x="1145133" y="136691"/>
                  <a:pt x="1143026" y="99962"/>
                  <a:pt x="1157288" y="71438"/>
                </a:cubicBezTo>
                <a:cubicBezTo>
                  <a:pt x="1181101" y="23812"/>
                  <a:pt x="1185862" y="28576"/>
                  <a:pt x="1228725" y="0"/>
                </a:cubicBezTo>
                <a:close/>
              </a:path>
            </a:pathLst>
          </a:custGeom>
          <a:blipFill>
            <a:blip r:embed="rId11"/>
            <a:tile tx="0" ty="0" sx="100000" sy="100000" flip="none" algn="tl"/>
          </a:blip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rush Script MT" panose="03060802040406070304" pitchFamily="66" charset="0"/>
              </a:rPr>
              <a:t>BÀI 7</a:t>
            </a:r>
          </a:p>
        </p:txBody>
      </p:sp>
    </p:spTree>
    <p:extLst>
      <p:ext uri="{BB962C8B-B14F-4D97-AF65-F5344CB8AC3E}">
        <p14:creationId xmlns:p14="http://schemas.microsoft.com/office/powerpoint/2010/main" val="50301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repeatCount="indefinite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0" dur="5000" fill="hold"/>
                                        <p:tgtEl>
                                          <p:spTgt spid="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0" grpId="0" animBg="1"/>
      <p:bldP spid="82" grpId="0" animBg="1"/>
      <p:bldP spid="96" grpId="0" animBg="1"/>
      <p:bldP spid="9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25967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770024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9954" y="1063642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Nhân vật Thạch 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709" y="1498162"/>
            <a:ext cx="809067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2.2. Những thử thách và chiến công của Thạch 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696843" y="2860247"/>
          <a:ext cx="4847457" cy="315468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423234">
                  <a:extLst>
                    <a:ext uri="{9D8B030D-6E8A-4147-A177-3AD203B41FA5}">
                      <a16:colId xmlns:a16="http://schemas.microsoft.com/office/drawing/2014/main" val="4260834834"/>
                    </a:ext>
                  </a:extLst>
                </a:gridCol>
                <a:gridCol w="2424223">
                  <a:extLst>
                    <a:ext uri="{9D8B030D-6E8A-4147-A177-3AD203B41FA5}">
                      <a16:colId xmlns:a16="http://schemas.microsoft.com/office/drawing/2014/main" val="12518649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Thử thách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Chiến công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237301"/>
                  </a:ext>
                </a:extLst>
              </a:tr>
              <a:tr h="73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-Lần 1: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214804"/>
                  </a:ext>
                </a:extLst>
              </a:tr>
              <a:tr h="1009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826255"/>
                  </a:ext>
                </a:extLst>
              </a:tr>
              <a:tr h="946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711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 xét: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Nhận xét: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713054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954" y="2482075"/>
            <a:ext cx="6096000" cy="377759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81522" y="3333430"/>
            <a:ext cx="4138613" cy="2530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Thạch Sanh trải qua mấy lần thử thách ? Chiến công chàng đạt được ?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Nhận xét về mức độ các thử thách và chiến công 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8440" y="2079511"/>
            <a:ext cx="3458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</a:p>
        </p:txBody>
      </p:sp>
    </p:spTree>
    <p:extLst>
      <p:ext uri="{BB962C8B-B14F-4D97-AF65-F5344CB8AC3E}">
        <p14:creationId xmlns:p14="http://schemas.microsoft.com/office/powerpoint/2010/main" val="1470551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25967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770024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9954" y="1063642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Nhân vật Thạch 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709" y="1498162"/>
            <a:ext cx="809067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2.2. Những thử thách và chiến công của Thạch 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-800100" y="2442599"/>
            <a:ext cx="4857751" cy="856107"/>
          </a:xfrm>
          <a:prstGeom prst="homePlate">
            <a:avLst>
              <a:gd name="adj" fmla="val 12075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isometricOffAxis2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3482" y="2899801"/>
            <a:ext cx="5048249" cy="31610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0200" y="3311288"/>
            <a:ext cx="853282" cy="4799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0200" y="5054152"/>
            <a:ext cx="853282" cy="479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95189" y="2087024"/>
            <a:ext cx="4119177" cy="386240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* Vòng mảnh ghép (5 phút)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Tạo nhóm mới (các em số 1 tạo thành nhóm I mới, số 2 tạo thành nhóm II mới, số 3 tạo thành nhóm III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mới &amp; giao nhiệm vụ mới: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1. Chia sẻ kết quả thảo luận ở vòng chuyên sâu?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 rút ra những phẩm chất nhân vật Thạch Sanh 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490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25967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770024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709" y="1164431"/>
            <a:ext cx="809067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2.2. Những thử thách và chiến công của Thạch 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35793" y="1758944"/>
          <a:ext cx="10858501" cy="407479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5697539">
                  <a:extLst>
                    <a:ext uri="{9D8B030D-6E8A-4147-A177-3AD203B41FA5}">
                      <a16:colId xmlns:a16="http://schemas.microsoft.com/office/drawing/2014/main" val="1599041987"/>
                    </a:ext>
                  </a:extLst>
                </a:gridCol>
                <a:gridCol w="5160962">
                  <a:extLst>
                    <a:ext uri="{9D8B030D-6E8A-4147-A177-3AD203B41FA5}">
                      <a16:colId xmlns:a16="http://schemas.microsoft.com/office/drawing/2014/main" val="410671370"/>
                    </a:ext>
                  </a:extLst>
                </a:gridCol>
              </a:tblGrid>
              <a:tr h="279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Thử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thách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Chiến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27877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lừa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miếu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chằn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bộ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327015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hang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chúa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hang.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chúa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Thuỷ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tặng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437128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chằn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bắt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ngục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minh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chúa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731042"/>
                  </a:ext>
                </a:extLst>
              </a:tr>
              <a:tr h="981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- 18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kéo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sang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18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vua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361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984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25967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770024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709" y="1164431"/>
            <a:ext cx="809067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2.2. Những thử thách và chiến công của Thạch 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59264" y="2147890"/>
            <a:ext cx="2122798" cy="988959"/>
          </a:xfrm>
          <a:custGeom>
            <a:avLst/>
            <a:gdLst>
              <a:gd name="connsiteX0" fmla="*/ 628650 w 1972363"/>
              <a:gd name="connsiteY0" fmla="*/ 0 h 757238"/>
              <a:gd name="connsiteX1" fmla="*/ 685800 w 1972363"/>
              <a:gd name="connsiteY1" fmla="*/ 42863 h 757238"/>
              <a:gd name="connsiteX2" fmla="*/ 771525 w 1972363"/>
              <a:gd name="connsiteY2" fmla="*/ 114300 h 757238"/>
              <a:gd name="connsiteX3" fmla="*/ 900112 w 1972363"/>
              <a:gd name="connsiteY3" fmla="*/ 85725 h 757238"/>
              <a:gd name="connsiteX4" fmla="*/ 985837 w 1972363"/>
              <a:gd name="connsiteY4" fmla="*/ 42863 h 757238"/>
              <a:gd name="connsiteX5" fmla="*/ 1057275 w 1972363"/>
              <a:gd name="connsiteY5" fmla="*/ 57150 h 757238"/>
              <a:gd name="connsiteX6" fmla="*/ 1143000 w 1972363"/>
              <a:gd name="connsiteY6" fmla="*/ 85725 h 757238"/>
              <a:gd name="connsiteX7" fmla="*/ 1214437 w 1972363"/>
              <a:gd name="connsiteY7" fmla="*/ 142875 h 757238"/>
              <a:gd name="connsiteX8" fmla="*/ 1257300 w 1972363"/>
              <a:gd name="connsiteY8" fmla="*/ 128588 h 757238"/>
              <a:gd name="connsiteX9" fmla="*/ 1371600 w 1972363"/>
              <a:gd name="connsiteY9" fmla="*/ 100013 h 757238"/>
              <a:gd name="connsiteX10" fmla="*/ 1471612 w 1972363"/>
              <a:gd name="connsiteY10" fmla="*/ 57150 h 757238"/>
              <a:gd name="connsiteX11" fmla="*/ 1728787 w 1972363"/>
              <a:gd name="connsiteY11" fmla="*/ 85725 h 757238"/>
              <a:gd name="connsiteX12" fmla="*/ 1771650 w 1972363"/>
              <a:gd name="connsiteY12" fmla="*/ 100013 h 757238"/>
              <a:gd name="connsiteX13" fmla="*/ 1814512 w 1972363"/>
              <a:gd name="connsiteY13" fmla="*/ 185738 h 757238"/>
              <a:gd name="connsiteX14" fmla="*/ 1843087 w 1972363"/>
              <a:gd name="connsiteY14" fmla="*/ 228600 h 757238"/>
              <a:gd name="connsiteX15" fmla="*/ 1885950 w 1972363"/>
              <a:gd name="connsiteY15" fmla="*/ 314325 h 757238"/>
              <a:gd name="connsiteX16" fmla="*/ 1928812 w 1972363"/>
              <a:gd name="connsiteY16" fmla="*/ 342900 h 757238"/>
              <a:gd name="connsiteX17" fmla="*/ 1971675 w 1972363"/>
              <a:gd name="connsiteY17" fmla="*/ 428625 h 757238"/>
              <a:gd name="connsiteX18" fmla="*/ 1871662 w 1972363"/>
              <a:gd name="connsiteY18" fmla="*/ 542925 h 757238"/>
              <a:gd name="connsiteX19" fmla="*/ 1814512 w 1972363"/>
              <a:gd name="connsiteY19" fmla="*/ 628650 h 757238"/>
              <a:gd name="connsiteX20" fmla="*/ 1800225 w 1972363"/>
              <a:gd name="connsiteY20" fmla="*/ 700088 h 757238"/>
              <a:gd name="connsiteX21" fmla="*/ 1700212 w 1972363"/>
              <a:gd name="connsiteY21" fmla="*/ 742950 h 757238"/>
              <a:gd name="connsiteX22" fmla="*/ 1585912 w 1972363"/>
              <a:gd name="connsiteY22" fmla="*/ 728663 h 757238"/>
              <a:gd name="connsiteX23" fmla="*/ 1471612 w 1972363"/>
              <a:gd name="connsiteY23" fmla="*/ 685800 h 757238"/>
              <a:gd name="connsiteX24" fmla="*/ 1414462 w 1972363"/>
              <a:gd name="connsiteY24" fmla="*/ 671513 h 757238"/>
              <a:gd name="connsiteX25" fmla="*/ 1257300 w 1972363"/>
              <a:gd name="connsiteY25" fmla="*/ 685800 h 757238"/>
              <a:gd name="connsiteX26" fmla="*/ 1171575 w 1972363"/>
              <a:gd name="connsiteY26" fmla="*/ 714375 h 757238"/>
              <a:gd name="connsiteX27" fmla="*/ 1085850 w 1972363"/>
              <a:gd name="connsiteY27" fmla="*/ 757238 h 757238"/>
              <a:gd name="connsiteX28" fmla="*/ 714375 w 1972363"/>
              <a:gd name="connsiteY28" fmla="*/ 728663 h 757238"/>
              <a:gd name="connsiteX29" fmla="*/ 242887 w 1972363"/>
              <a:gd name="connsiteY29" fmla="*/ 714375 h 757238"/>
              <a:gd name="connsiteX30" fmla="*/ 157162 w 1972363"/>
              <a:gd name="connsiteY30" fmla="*/ 628650 h 757238"/>
              <a:gd name="connsiteX31" fmla="*/ 71437 w 1972363"/>
              <a:gd name="connsiteY31" fmla="*/ 557213 h 757238"/>
              <a:gd name="connsiteX32" fmla="*/ 57150 w 1972363"/>
              <a:gd name="connsiteY32" fmla="*/ 514350 h 757238"/>
              <a:gd name="connsiteX33" fmla="*/ 0 w 1972363"/>
              <a:gd name="connsiteY33" fmla="*/ 242888 h 757238"/>
              <a:gd name="connsiteX34" fmla="*/ 42862 w 1972363"/>
              <a:gd name="connsiteY34" fmla="*/ 157163 h 757238"/>
              <a:gd name="connsiteX35" fmla="*/ 100012 w 1972363"/>
              <a:gd name="connsiteY35" fmla="*/ 128588 h 757238"/>
              <a:gd name="connsiteX36" fmla="*/ 471487 w 1972363"/>
              <a:gd name="connsiteY36" fmla="*/ 142875 h 757238"/>
              <a:gd name="connsiteX37" fmla="*/ 557212 w 1972363"/>
              <a:gd name="connsiteY37" fmla="*/ 142875 h 757238"/>
              <a:gd name="connsiteX38" fmla="*/ 585787 w 1972363"/>
              <a:gd name="connsiteY38" fmla="*/ 85725 h 757238"/>
              <a:gd name="connsiteX39" fmla="*/ 614362 w 1972363"/>
              <a:gd name="connsiteY39" fmla="*/ 42863 h 757238"/>
              <a:gd name="connsiteX40" fmla="*/ 628650 w 1972363"/>
              <a:gd name="connsiteY40" fmla="*/ 0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972363" h="757238">
                <a:moveTo>
                  <a:pt x="628650" y="0"/>
                </a:moveTo>
                <a:cubicBezTo>
                  <a:pt x="647700" y="14288"/>
                  <a:pt x="668962" y="26025"/>
                  <a:pt x="685800" y="42863"/>
                </a:cubicBezTo>
                <a:cubicBezTo>
                  <a:pt x="763647" y="120711"/>
                  <a:pt x="689660" y="87013"/>
                  <a:pt x="771525" y="114300"/>
                </a:cubicBezTo>
                <a:cubicBezTo>
                  <a:pt x="804456" y="108812"/>
                  <a:pt x="864937" y="103313"/>
                  <a:pt x="900112" y="85725"/>
                </a:cubicBezTo>
                <a:cubicBezTo>
                  <a:pt x="1010891" y="30335"/>
                  <a:pt x="878110" y="78771"/>
                  <a:pt x="985837" y="42863"/>
                </a:cubicBezTo>
                <a:cubicBezTo>
                  <a:pt x="1009650" y="47625"/>
                  <a:pt x="1033846" y="50760"/>
                  <a:pt x="1057275" y="57150"/>
                </a:cubicBezTo>
                <a:cubicBezTo>
                  <a:pt x="1086334" y="65075"/>
                  <a:pt x="1143000" y="85725"/>
                  <a:pt x="1143000" y="85725"/>
                </a:cubicBezTo>
                <a:cubicBezTo>
                  <a:pt x="1164941" y="118637"/>
                  <a:pt x="1168429" y="142875"/>
                  <a:pt x="1214437" y="142875"/>
                </a:cubicBezTo>
                <a:cubicBezTo>
                  <a:pt x="1229497" y="142875"/>
                  <a:pt x="1242770" y="132551"/>
                  <a:pt x="1257300" y="128588"/>
                </a:cubicBezTo>
                <a:cubicBezTo>
                  <a:pt x="1295189" y="118255"/>
                  <a:pt x="1371600" y="100013"/>
                  <a:pt x="1371600" y="100013"/>
                </a:cubicBezTo>
                <a:cubicBezTo>
                  <a:pt x="1382757" y="94435"/>
                  <a:pt x="1450591" y="57150"/>
                  <a:pt x="1471612" y="57150"/>
                </a:cubicBezTo>
                <a:cubicBezTo>
                  <a:pt x="1571765" y="57150"/>
                  <a:pt x="1637093" y="70443"/>
                  <a:pt x="1728787" y="85725"/>
                </a:cubicBezTo>
                <a:cubicBezTo>
                  <a:pt x="1743075" y="90488"/>
                  <a:pt x="1759890" y="90605"/>
                  <a:pt x="1771650" y="100013"/>
                </a:cubicBezTo>
                <a:cubicBezTo>
                  <a:pt x="1805773" y="127311"/>
                  <a:pt x="1797256" y="151226"/>
                  <a:pt x="1814512" y="185738"/>
                </a:cubicBezTo>
                <a:cubicBezTo>
                  <a:pt x="1822191" y="201097"/>
                  <a:pt x="1835408" y="213242"/>
                  <a:pt x="1843087" y="228600"/>
                </a:cubicBezTo>
                <a:cubicBezTo>
                  <a:pt x="1866328" y="275082"/>
                  <a:pt x="1845004" y="273379"/>
                  <a:pt x="1885950" y="314325"/>
                </a:cubicBezTo>
                <a:cubicBezTo>
                  <a:pt x="1898092" y="326467"/>
                  <a:pt x="1914525" y="333375"/>
                  <a:pt x="1928812" y="342900"/>
                </a:cubicBezTo>
                <a:cubicBezTo>
                  <a:pt x="1935765" y="353329"/>
                  <a:pt x="1978247" y="408909"/>
                  <a:pt x="1971675" y="428625"/>
                </a:cubicBezTo>
                <a:cubicBezTo>
                  <a:pt x="1947863" y="500063"/>
                  <a:pt x="1921669" y="509588"/>
                  <a:pt x="1871662" y="542925"/>
                </a:cubicBezTo>
                <a:cubicBezTo>
                  <a:pt x="1852612" y="571500"/>
                  <a:pt x="1821247" y="594974"/>
                  <a:pt x="1814512" y="628650"/>
                </a:cubicBezTo>
                <a:cubicBezTo>
                  <a:pt x="1809750" y="652463"/>
                  <a:pt x="1814340" y="680327"/>
                  <a:pt x="1800225" y="700088"/>
                </a:cubicBezTo>
                <a:cubicBezTo>
                  <a:pt x="1789190" y="715537"/>
                  <a:pt x="1721147" y="735972"/>
                  <a:pt x="1700212" y="742950"/>
                </a:cubicBezTo>
                <a:cubicBezTo>
                  <a:pt x="1662112" y="738188"/>
                  <a:pt x="1623162" y="737976"/>
                  <a:pt x="1585912" y="728663"/>
                </a:cubicBezTo>
                <a:cubicBezTo>
                  <a:pt x="1546436" y="718794"/>
                  <a:pt x="1510215" y="698668"/>
                  <a:pt x="1471612" y="685800"/>
                </a:cubicBezTo>
                <a:cubicBezTo>
                  <a:pt x="1452983" y="679590"/>
                  <a:pt x="1433512" y="676275"/>
                  <a:pt x="1414462" y="671513"/>
                </a:cubicBezTo>
                <a:cubicBezTo>
                  <a:pt x="1362075" y="676275"/>
                  <a:pt x="1309103" y="676658"/>
                  <a:pt x="1257300" y="685800"/>
                </a:cubicBezTo>
                <a:cubicBezTo>
                  <a:pt x="1227638" y="691034"/>
                  <a:pt x="1171575" y="714375"/>
                  <a:pt x="1171575" y="714375"/>
                </a:cubicBezTo>
                <a:cubicBezTo>
                  <a:pt x="1149906" y="728821"/>
                  <a:pt x="1115424" y="757238"/>
                  <a:pt x="1085850" y="757238"/>
                </a:cubicBezTo>
                <a:cubicBezTo>
                  <a:pt x="899436" y="757238"/>
                  <a:pt x="883778" y="736363"/>
                  <a:pt x="714375" y="728663"/>
                </a:cubicBezTo>
                <a:cubicBezTo>
                  <a:pt x="557302" y="721523"/>
                  <a:pt x="400050" y="719138"/>
                  <a:pt x="242887" y="714375"/>
                </a:cubicBezTo>
                <a:cubicBezTo>
                  <a:pt x="167433" y="664072"/>
                  <a:pt x="228049" y="711351"/>
                  <a:pt x="157162" y="628650"/>
                </a:cubicBezTo>
                <a:cubicBezTo>
                  <a:pt x="120492" y="585868"/>
                  <a:pt x="115531" y="586608"/>
                  <a:pt x="71437" y="557213"/>
                </a:cubicBezTo>
                <a:cubicBezTo>
                  <a:pt x="66675" y="542925"/>
                  <a:pt x="58727" y="529328"/>
                  <a:pt x="57150" y="514350"/>
                </a:cubicBezTo>
                <a:cubicBezTo>
                  <a:pt x="43971" y="389149"/>
                  <a:pt x="96222" y="307036"/>
                  <a:pt x="0" y="242888"/>
                </a:cubicBezTo>
                <a:cubicBezTo>
                  <a:pt x="9752" y="213631"/>
                  <a:pt x="17294" y="178469"/>
                  <a:pt x="42862" y="157163"/>
                </a:cubicBezTo>
                <a:cubicBezTo>
                  <a:pt x="59224" y="143528"/>
                  <a:pt x="80962" y="138113"/>
                  <a:pt x="100012" y="128588"/>
                </a:cubicBezTo>
                <a:cubicBezTo>
                  <a:pt x="223837" y="133350"/>
                  <a:pt x="347864" y="134349"/>
                  <a:pt x="471487" y="142875"/>
                </a:cubicBezTo>
                <a:cubicBezTo>
                  <a:pt x="566193" y="149406"/>
                  <a:pt x="462508" y="174445"/>
                  <a:pt x="557212" y="142875"/>
                </a:cubicBezTo>
                <a:cubicBezTo>
                  <a:pt x="566737" y="123825"/>
                  <a:pt x="575220" y="104217"/>
                  <a:pt x="585787" y="85725"/>
                </a:cubicBezTo>
                <a:cubicBezTo>
                  <a:pt x="594306" y="70816"/>
                  <a:pt x="606683" y="58221"/>
                  <a:pt x="614362" y="42863"/>
                </a:cubicBezTo>
                <a:cubicBezTo>
                  <a:pt x="621097" y="29392"/>
                  <a:pt x="623887" y="14288"/>
                  <a:pt x="628650" y="0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391513" y="2954718"/>
            <a:ext cx="2359169" cy="802164"/>
          </a:xfrm>
          <a:custGeom>
            <a:avLst/>
            <a:gdLst>
              <a:gd name="connsiteX0" fmla="*/ 135734 w 2015225"/>
              <a:gd name="connsiteY0" fmla="*/ 0 h 485775"/>
              <a:gd name="connsiteX1" fmla="*/ 1878803 w 2015225"/>
              <a:gd name="connsiteY1" fmla="*/ 0 h 485775"/>
              <a:gd name="connsiteX2" fmla="*/ 2014537 w 2015225"/>
              <a:gd name="connsiteY2" fmla="*/ 135734 h 485775"/>
              <a:gd name="connsiteX3" fmla="*/ 2014537 w 2015225"/>
              <a:gd name="connsiteY3" fmla="*/ 485775 h 485775"/>
              <a:gd name="connsiteX4" fmla="*/ 1971674 w 2015225"/>
              <a:gd name="connsiteY4" fmla="*/ 400050 h 485775"/>
              <a:gd name="connsiteX5" fmla="*/ 1928812 w 2015225"/>
              <a:gd name="connsiteY5" fmla="*/ 371475 h 485775"/>
              <a:gd name="connsiteX6" fmla="*/ 1885949 w 2015225"/>
              <a:gd name="connsiteY6" fmla="*/ 285750 h 485775"/>
              <a:gd name="connsiteX7" fmla="*/ 1857374 w 2015225"/>
              <a:gd name="connsiteY7" fmla="*/ 242888 h 485775"/>
              <a:gd name="connsiteX8" fmla="*/ 1814512 w 2015225"/>
              <a:gd name="connsiteY8" fmla="*/ 157163 h 485775"/>
              <a:gd name="connsiteX9" fmla="*/ 1771649 w 2015225"/>
              <a:gd name="connsiteY9" fmla="*/ 142875 h 485775"/>
              <a:gd name="connsiteX10" fmla="*/ 1514474 w 2015225"/>
              <a:gd name="connsiteY10" fmla="*/ 114300 h 485775"/>
              <a:gd name="connsiteX11" fmla="*/ 1414462 w 2015225"/>
              <a:gd name="connsiteY11" fmla="*/ 157163 h 485775"/>
              <a:gd name="connsiteX12" fmla="*/ 1300162 w 2015225"/>
              <a:gd name="connsiteY12" fmla="*/ 185738 h 485775"/>
              <a:gd name="connsiteX13" fmla="*/ 1257299 w 2015225"/>
              <a:gd name="connsiteY13" fmla="*/ 200025 h 485775"/>
              <a:gd name="connsiteX14" fmla="*/ 1185862 w 2015225"/>
              <a:gd name="connsiteY14" fmla="*/ 142875 h 485775"/>
              <a:gd name="connsiteX15" fmla="*/ 1100137 w 2015225"/>
              <a:gd name="connsiteY15" fmla="*/ 114300 h 485775"/>
              <a:gd name="connsiteX16" fmla="*/ 1028699 w 2015225"/>
              <a:gd name="connsiteY16" fmla="*/ 100013 h 485775"/>
              <a:gd name="connsiteX17" fmla="*/ 942974 w 2015225"/>
              <a:gd name="connsiteY17" fmla="*/ 142875 h 485775"/>
              <a:gd name="connsiteX18" fmla="*/ 814387 w 2015225"/>
              <a:gd name="connsiteY18" fmla="*/ 171450 h 485775"/>
              <a:gd name="connsiteX19" fmla="*/ 728662 w 2015225"/>
              <a:gd name="connsiteY19" fmla="*/ 100013 h 485775"/>
              <a:gd name="connsiteX20" fmla="*/ 671512 w 2015225"/>
              <a:gd name="connsiteY20" fmla="*/ 57150 h 485775"/>
              <a:gd name="connsiteX21" fmla="*/ 657224 w 2015225"/>
              <a:gd name="connsiteY21" fmla="*/ 100013 h 485775"/>
              <a:gd name="connsiteX22" fmla="*/ 628649 w 2015225"/>
              <a:gd name="connsiteY22" fmla="*/ 142875 h 485775"/>
              <a:gd name="connsiteX23" fmla="*/ 600074 w 2015225"/>
              <a:gd name="connsiteY23" fmla="*/ 200025 h 485775"/>
              <a:gd name="connsiteX24" fmla="*/ 514349 w 2015225"/>
              <a:gd name="connsiteY24" fmla="*/ 200025 h 485775"/>
              <a:gd name="connsiteX25" fmla="*/ 142874 w 2015225"/>
              <a:gd name="connsiteY25" fmla="*/ 185738 h 485775"/>
              <a:gd name="connsiteX26" fmla="*/ 85724 w 2015225"/>
              <a:gd name="connsiteY26" fmla="*/ 214313 h 485775"/>
              <a:gd name="connsiteX27" fmla="*/ 42862 w 2015225"/>
              <a:gd name="connsiteY27" fmla="*/ 300038 h 485775"/>
              <a:gd name="connsiteX28" fmla="*/ 22089 w 2015225"/>
              <a:gd name="connsiteY28" fmla="*/ 291547 h 485775"/>
              <a:gd name="connsiteX29" fmla="*/ 0 w 2015225"/>
              <a:gd name="connsiteY29" fmla="*/ 285750 h 485775"/>
              <a:gd name="connsiteX30" fmla="*/ 0 w 2015225"/>
              <a:gd name="connsiteY30" fmla="*/ 135734 h 485775"/>
              <a:gd name="connsiteX31" fmla="*/ 135734 w 2015225"/>
              <a:gd name="connsiteY31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015225" h="485775">
                <a:moveTo>
                  <a:pt x="135734" y="0"/>
                </a:moveTo>
                <a:lnTo>
                  <a:pt x="1878803" y="0"/>
                </a:lnTo>
                <a:cubicBezTo>
                  <a:pt x="1953767" y="0"/>
                  <a:pt x="2014537" y="60770"/>
                  <a:pt x="2014537" y="135734"/>
                </a:cubicBezTo>
                <a:lnTo>
                  <a:pt x="2014537" y="485775"/>
                </a:lnTo>
                <a:cubicBezTo>
                  <a:pt x="2021109" y="466059"/>
                  <a:pt x="1978627" y="410479"/>
                  <a:pt x="1971674" y="400050"/>
                </a:cubicBezTo>
                <a:cubicBezTo>
                  <a:pt x="1957387" y="390525"/>
                  <a:pt x="1940954" y="383617"/>
                  <a:pt x="1928812" y="371475"/>
                </a:cubicBezTo>
                <a:cubicBezTo>
                  <a:pt x="1887866" y="330529"/>
                  <a:pt x="1909190" y="332232"/>
                  <a:pt x="1885949" y="285750"/>
                </a:cubicBezTo>
                <a:cubicBezTo>
                  <a:pt x="1878270" y="270392"/>
                  <a:pt x="1865053" y="258247"/>
                  <a:pt x="1857374" y="242888"/>
                </a:cubicBezTo>
                <a:cubicBezTo>
                  <a:pt x="1840118" y="208376"/>
                  <a:pt x="1848635" y="184461"/>
                  <a:pt x="1814512" y="157163"/>
                </a:cubicBezTo>
                <a:cubicBezTo>
                  <a:pt x="1802752" y="147755"/>
                  <a:pt x="1785937" y="147638"/>
                  <a:pt x="1771649" y="142875"/>
                </a:cubicBezTo>
                <a:cubicBezTo>
                  <a:pt x="1679955" y="127593"/>
                  <a:pt x="1614627" y="114300"/>
                  <a:pt x="1514474" y="114300"/>
                </a:cubicBezTo>
                <a:cubicBezTo>
                  <a:pt x="1493453" y="114300"/>
                  <a:pt x="1425619" y="151585"/>
                  <a:pt x="1414462" y="157163"/>
                </a:cubicBezTo>
                <a:cubicBezTo>
                  <a:pt x="1414462" y="157163"/>
                  <a:pt x="1338051" y="175405"/>
                  <a:pt x="1300162" y="185738"/>
                </a:cubicBezTo>
                <a:cubicBezTo>
                  <a:pt x="1285632" y="189701"/>
                  <a:pt x="1272359" y="200025"/>
                  <a:pt x="1257299" y="200025"/>
                </a:cubicBezTo>
                <a:cubicBezTo>
                  <a:pt x="1211291" y="200025"/>
                  <a:pt x="1207803" y="175787"/>
                  <a:pt x="1185862" y="142875"/>
                </a:cubicBezTo>
                <a:cubicBezTo>
                  <a:pt x="1185862" y="142875"/>
                  <a:pt x="1129196" y="122225"/>
                  <a:pt x="1100137" y="114300"/>
                </a:cubicBezTo>
                <a:cubicBezTo>
                  <a:pt x="1076708" y="107910"/>
                  <a:pt x="1052512" y="104775"/>
                  <a:pt x="1028699" y="100013"/>
                </a:cubicBezTo>
                <a:cubicBezTo>
                  <a:pt x="920972" y="135921"/>
                  <a:pt x="1053753" y="87485"/>
                  <a:pt x="942974" y="142875"/>
                </a:cubicBezTo>
                <a:cubicBezTo>
                  <a:pt x="907799" y="160463"/>
                  <a:pt x="847318" y="165962"/>
                  <a:pt x="814387" y="171450"/>
                </a:cubicBezTo>
                <a:cubicBezTo>
                  <a:pt x="732522" y="144163"/>
                  <a:pt x="806509" y="177861"/>
                  <a:pt x="728662" y="100013"/>
                </a:cubicBezTo>
                <a:cubicBezTo>
                  <a:pt x="711824" y="83175"/>
                  <a:pt x="690562" y="71438"/>
                  <a:pt x="671512" y="57150"/>
                </a:cubicBezTo>
                <a:cubicBezTo>
                  <a:pt x="666749" y="71438"/>
                  <a:pt x="663959" y="86542"/>
                  <a:pt x="657224" y="100013"/>
                </a:cubicBezTo>
                <a:cubicBezTo>
                  <a:pt x="649545" y="115371"/>
                  <a:pt x="637168" y="127966"/>
                  <a:pt x="628649" y="142875"/>
                </a:cubicBezTo>
                <a:cubicBezTo>
                  <a:pt x="618082" y="161367"/>
                  <a:pt x="609599" y="180975"/>
                  <a:pt x="600074" y="200025"/>
                </a:cubicBezTo>
                <a:cubicBezTo>
                  <a:pt x="505370" y="231595"/>
                  <a:pt x="609055" y="206556"/>
                  <a:pt x="514349" y="200025"/>
                </a:cubicBezTo>
                <a:cubicBezTo>
                  <a:pt x="390726" y="191499"/>
                  <a:pt x="266699" y="190500"/>
                  <a:pt x="142874" y="185738"/>
                </a:cubicBezTo>
                <a:cubicBezTo>
                  <a:pt x="123824" y="195263"/>
                  <a:pt x="102086" y="200678"/>
                  <a:pt x="85724" y="214313"/>
                </a:cubicBezTo>
                <a:cubicBezTo>
                  <a:pt x="60156" y="235619"/>
                  <a:pt x="52614" y="270781"/>
                  <a:pt x="42862" y="300038"/>
                </a:cubicBezTo>
                <a:cubicBezTo>
                  <a:pt x="36597" y="295861"/>
                  <a:pt x="29453" y="293480"/>
                  <a:pt x="22089" y="291547"/>
                </a:cubicBezTo>
                <a:lnTo>
                  <a:pt x="0" y="285750"/>
                </a:lnTo>
                <a:lnTo>
                  <a:pt x="0" y="135734"/>
                </a:lnTo>
                <a:cubicBezTo>
                  <a:pt x="0" y="60770"/>
                  <a:pt x="60770" y="0"/>
                  <a:pt x="135734" y="0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ent-Up Arrow 10"/>
          <p:cNvSpPr/>
          <p:nvPr/>
        </p:nvSpPr>
        <p:spPr>
          <a:xfrm rot="5400000">
            <a:off x="2389235" y="2667622"/>
            <a:ext cx="811204" cy="1655295"/>
          </a:xfrm>
          <a:prstGeom prst="bentUp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Direct Access Storage 11"/>
          <p:cNvSpPr/>
          <p:nvPr/>
        </p:nvSpPr>
        <p:spPr>
          <a:xfrm>
            <a:off x="3595238" y="2587869"/>
            <a:ext cx="3659049" cy="2344383"/>
          </a:xfrm>
          <a:custGeom>
            <a:avLst/>
            <a:gdLst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8333 w 10000"/>
              <a:gd name="connsiteY0" fmla="*/ 10000 h 10000"/>
              <a:gd name="connsiteX1" fmla="*/ 6666 w 10000"/>
              <a:gd name="connsiteY1" fmla="*/ 5000 h 10000"/>
              <a:gd name="connsiteX2" fmla="*/ 8333 w 10000"/>
              <a:gd name="connsiteY2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8333 w 10000"/>
              <a:gd name="connsiteY0" fmla="*/ 10000 h 10000"/>
              <a:gd name="connsiteX1" fmla="*/ 7659 w 10000"/>
              <a:gd name="connsiteY1" fmla="*/ 5183 h 10000"/>
              <a:gd name="connsiteX2" fmla="*/ 8333 w 10000"/>
              <a:gd name="connsiteY2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8333 w 10000"/>
              <a:gd name="connsiteY0" fmla="*/ 10000 h 10000"/>
              <a:gd name="connsiteX1" fmla="*/ 8461 w 10000"/>
              <a:gd name="connsiteY1" fmla="*/ 5000 h 10000"/>
              <a:gd name="connsiteX2" fmla="*/ 8333 w 10000"/>
              <a:gd name="connsiteY2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8333 w 10000"/>
              <a:gd name="connsiteY0" fmla="*/ 10000 h 10000"/>
              <a:gd name="connsiteX1" fmla="*/ 8461 w 10000"/>
              <a:gd name="connsiteY1" fmla="*/ 5000 h 10000"/>
              <a:gd name="connsiteX2" fmla="*/ 8333 w 10000"/>
              <a:gd name="connsiteY2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879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8333 w 10000"/>
              <a:gd name="connsiteY0" fmla="*/ 10000 h 10000"/>
              <a:gd name="connsiteX1" fmla="*/ 6860 w 10000"/>
              <a:gd name="connsiteY1" fmla="*/ 5000 h 10000"/>
              <a:gd name="connsiteX2" fmla="*/ 8333 w 10000"/>
              <a:gd name="connsiteY2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879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8333 w 10000"/>
              <a:gd name="connsiteY0" fmla="*/ 10000 h 10000"/>
              <a:gd name="connsiteX1" fmla="*/ 6860 w 10000"/>
              <a:gd name="connsiteY1" fmla="*/ 5000 h 10000"/>
              <a:gd name="connsiteX2" fmla="*/ 8333 w 10000"/>
              <a:gd name="connsiteY2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59 w 10000"/>
              <a:gd name="connsiteY5" fmla="*/ 4939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8333 w 10000"/>
              <a:gd name="connsiteY0" fmla="*/ 10000 h 10000"/>
              <a:gd name="connsiteX1" fmla="*/ 6899 w 10000"/>
              <a:gd name="connsiteY1" fmla="*/ 5609 h 10000"/>
              <a:gd name="connsiteX2" fmla="*/ 8333 w 10000"/>
              <a:gd name="connsiteY2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59 w 10000"/>
              <a:gd name="connsiteY5" fmla="*/ 4939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8333 w 10000"/>
              <a:gd name="connsiteY0" fmla="*/ 10000 h 10000"/>
              <a:gd name="connsiteX1" fmla="*/ 9086 w 10000"/>
              <a:gd name="connsiteY1" fmla="*/ 5731 h 10000"/>
              <a:gd name="connsiteX2" fmla="*/ 8333 w 10000"/>
              <a:gd name="connsiteY2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59 w 10000"/>
              <a:gd name="connsiteY5" fmla="*/ 4939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8333 w 10000"/>
              <a:gd name="connsiteY0" fmla="*/ 10000 h 10000"/>
              <a:gd name="connsiteX1" fmla="*/ 9086 w 10000"/>
              <a:gd name="connsiteY1" fmla="*/ 5731 h 10000"/>
              <a:gd name="connsiteX2" fmla="*/ 8333 w 10000"/>
              <a:gd name="connsiteY2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410 w 10000"/>
              <a:gd name="connsiteY5" fmla="*/ 4817 h 10000"/>
              <a:gd name="connsiteX6" fmla="*/ 1667 w 10000"/>
              <a:gd name="connsiteY6" fmla="*/ 0 h 10000"/>
              <a:gd name="connsiteX0" fmla="*/ 1667 w 11195"/>
              <a:gd name="connsiteY0" fmla="*/ 0 h 10000"/>
              <a:gd name="connsiteX1" fmla="*/ 8333 w 11195"/>
              <a:gd name="connsiteY1" fmla="*/ 0 h 10000"/>
              <a:gd name="connsiteX2" fmla="*/ 10000 w 11195"/>
              <a:gd name="connsiteY2" fmla="*/ 5000 h 10000"/>
              <a:gd name="connsiteX3" fmla="*/ 8333 w 11195"/>
              <a:gd name="connsiteY3" fmla="*/ 10000 h 10000"/>
              <a:gd name="connsiteX4" fmla="*/ 1667 w 11195"/>
              <a:gd name="connsiteY4" fmla="*/ 10000 h 10000"/>
              <a:gd name="connsiteX5" fmla="*/ 0 w 11195"/>
              <a:gd name="connsiteY5" fmla="*/ 5000 h 10000"/>
              <a:gd name="connsiteX6" fmla="*/ 1667 w 11195"/>
              <a:gd name="connsiteY6" fmla="*/ 0 h 10000"/>
              <a:gd name="connsiteX0" fmla="*/ 8333 w 11195"/>
              <a:gd name="connsiteY0" fmla="*/ 10000 h 10000"/>
              <a:gd name="connsiteX1" fmla="*/ 11195 w 11195"/>
              <a:gd name="connsiteY1" fmla="*/ 5975 h 10000"/>
              <a:gd name="connsiteX2" fmla="*/ 8333 w 11195"/>
              <a:gd name="connsiteY2" fmla="*/ 0 h 10000"/>
              <a:gd name="connsiteX0" fmla="*/ 1667 w 11195"/>
              <a:gd name="connsiteY0" fmla="*/ 0 h 10000"/>
              <a:gd name="connsiteX1" fmla="*/ 8333 w 11195"/>
              <a:gd name="connsiteY1" fmla="*/ 0 h 10000"/>
              <a:gd name="connsiteX2" fmla="*/ 10000 w 11195"/>
              <a:gd name="connsiteY2" fmla="*/ 5000 h 10000"/>
              <a:gd name="connsiteX3" fmla="*/ 8333 w 11195"/>
              <a:gd name="connsiteY3" fmla="*/ 10000 h 10000"/>
              <a:gd name="connsiteX4" fmla="*/ 1667 w 11195"/>
              <a:gd name="connsiteY4" fmla="*/ 10000 h 10000"/>
              <a:gd name="connsiteX5" fmla="*/ 410 w 11195"/>
              <a:gd name="connsiteY5" fmla="*/ 4817 h 10000"/>
              <a:gd name="connsiteX6" fmla="*/ 1667 w 11195"/>
              <a:gd name="connsiteY6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8333 w 10000"/>
              <a:gd name="connsiteY0" fmla="*/ 10000 h 10000"/>
              <a:gd name="connsiteX1" fmla="*/ 9243 w 10000"/>
              <a:gd name="connsiteY1" fmla="*/ 5487 h 10000"/>
              <a:gd name="connsiteX2" fmla="*/ 8333 w 10000"/>
              <a:gd name="connsiteY2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410 w 10000"/>
              <a:gd name="connsiteY5" fmla="*/ 4817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8333 w 10000"/>
              <a:gd name="connsiteY0" fmla="*/ 10000 h 10000"/>
              <a:gd name="connsiteX1" fmla="*/ 9594 w 10000"/>
              <a:gd name="connsiteY1" fmla="*/ 5426 h 10000"/>
              <a:gd name="connsiteX2" fmla="*/ 8333 w 10000"/>
              <a:gd name="connsiteY2" fmla="*/ 0 h 10000"/>
              <a:gd name="connsiteX0" fmla="*/ 1667 w 10000"/>
              <a:gd name="connsiteY0" fmla="*/ 0 h 10000"/>
              <a:gd name="connsiteX1" fmla="*/ 8333 w 10000"/>
              <a:gd name="connsiteY1" fmla="*/ 0 h 10000"/>
              <a:gd name="connsiteX2" fmla="*/ 10000 w 10000"/>
              <a:gd name="connsiteY2" fmla="*/ 5000 h 10000"/>
              <a:gd name="connsiteX3" fmla="*/ 8333 w 10000"/>
              <a:gd name="connsiteY3" fmla="*/ 10000 h 10000"/>
              <a:gd name="connsiteX4" fmla="*/ 1667 w 10000"/>
              <a:gd name="connsiteY4" fmla="*/ 10000 h 10000"/>
              <a:gd name="connsiteX5" fmla="*/ 410 w 10000"/>
              <a:gd name="connsiteY5" fmla="*/ 4817 h 10000"/>
              <a:gd name="connsiteX6" fmla="*/ 1667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1667" y="0"/>
                </a:moveTo>
                <a:lnTo>
                  <a:pt x="8333" y="0"/>
                </a:lnTo>
                <a:cubicBezTo>
                  <a:pt x="9254" y="0"/>
                  <a:pt x="10000" y="2239"/>
                  <a:pt x="10000" y="5000"/>
                </a:cubicBezTo>
                <a:cubicBezTo>
                  <a:pt x="10000" y="7761"/>
                  <a:pt x="9254" y="10000"/>
                  <a:pt x="8333" y="10000"/>
                </a:cubicBezTo>
                <a:lnTo>
                  <a:pt x="1667" y="10000"/>
                </a:lnTo>
                <a:cubicBezTo>
                  <a:pt x="746" y="10000"/>
                  <a:pt x="0" y="7761"/>
                  <a:pt x="0" y="5000"/>
                </a:cubicBezTo>
                <a:cubicBezTo>
                  <a:pt x="0" y="2239"/>
                  <a:pt x="746" y="0"/>
                  <a:pt x="1667" y="0"/>
                </a:cubicBezTo>
                <a:close/>
              </a:path>
              <a:path w="10000" h="10000" fill="none" extrusionOk="0">
                <a:moveTo>
                  <a:pt x="8333" y="10000"/>
                </a:moveTo>
                <a:cubicBezTo>
                  <a:pt x="7412" y="10000"/>
                  <a:pt x="9594" y="8187"/>
                  <a:pt x="9594" y="5426"/>
                </a:cubicBezTo>
                <a:cubicBezTo>
                  <a:pt x="9594" y="2665"/>
                  <a:pt x="7412" y="0"/>
                  <a:pt x="8333" y="0"/>
                </a:cubicBezTo>
              </a:path>
              <a:path w="10000" h="10000" fill="none">
                <a:moveTo>
                  <a:pt x="1667" y="0"/>
                </a:moveTo>
                <a:lnTo>
                  <a:pt x="8333" y="0"/>
                </a:lnTo>
                <a:cubicBezTo>
                  <a:pt x="9254" y="0"/>
                  <a:pt x="10000" y="2239"/>
                  <a:pt x="10000" y="5000"/>
                </a:cubicBezTo>
                <a:cubicBezTo>
                  <a:pt x="10000" y="7761"/>
                  <a:pt x="9254" y="10000"/>
                  <a:pt x="8333" y="10000"/>
                </a:cubicBezTo>
                <a:lnTo>
                  <a:pt x="1667" y="10000"/>
                </a:lnTo>
                <a:cubicBezTo>
                  <a:pt x="746" y="10000"/>
                  <a:pt x="410" y="7578"/>
                  <a:pt x="410" y="4817"/>
                </a:cubicBezTo>
                <a:cubicBezTo>
                  <a:pt x="410" y="2056"/>
                  <a:pt x="746" y="0"/>
                  <a:pt x="1667" y="0"/>
                </a:cubicBezTo>
                <a:close/>
              </a:path>
            </a:pathLst>
          </a:cu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8091675" y="3955674"/>
            <a:ext cx="3028361" cy="2326228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4959 w 10000"/>
              <a:gd name="connsiteY1" fmla="*/ 1146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796"/>
              <a:gd name="connsiteX1" fmla="*/ 5000 w 10000"/>
              <a:gd name="connsiteY1" fmla="*/ 0 h 10796"/>
              <a:gd name="connsiteX2" fmla="*/ 10000 w 10000"/>
              <a:gd name="connsiteY2" fmla="*/ 1667 h 10796"/>
              <a:gd name="connsiteX3" fmla="*/ 10000 w 10000"/>
              <a:gd name="connsiteY3" fmla="*/ 8333 h 10796"/>
              <a:gd name="connsiteX4" fmla="*/ 5000 w 10000"/>
              <a:gd name="connsiteY4" fmla="*/ 10000 h 10796"/>
              <a:gd name="connsiteX5" fmla="*/ 0 w 10000"/>
              <a:gd name="connsiteY5" fmla="*/ 8333 h 10796"/>
              <a:gd name="connsiteX6" fmla="*/ 0 w 10000"/>
              <a:gd name="connsiteY6" fmla="*/ 1667 h 10796"/>
              <a:gd name="connsiteX0" fmla="*/ 10000 w 10000"/>
              <a:gd name="connsiteY0" fmla="*/ 1667 h 10796"/>
              <a:gd name="connsiteX1" fmla="*/ 4959 w 10000"/>
              <a:gd name="connsiteY1" fmla="*/ 1146 h 10796"/>
              <a:gd name="connsiteX2" fmla="*/ 0 w 10000"/>
              <a:gd name="connsiteY2" fmla="*/ 1667 h 10796"/>
              <a:gd name="connsiteX0" fmla="*/ 0 w 10000"/>
              <a:gd name="connsiteY0" fmla="*/ 1667 h 10796"/>
              <a:gd name="connsiteX1" fmla="*/ 5000 w 10000"/>
              <a:gd name="connsiteY1" fmla="*/ 0 h 10796"/>
              <a:gd name="connsiteX2" fmla="*/ 10000 w 10000"/>
              <a:gd name="connsiteY2" fmla="*/ 1667 h 10796"/>
              <a:gd name="connsiteX3" fmla="*/ 10000 w 10000"/>
              <a:gd name="connsiteY3" fmla="*/ 8333 h 10796"/>
              <a:gd name="connsiteX4" fmla="*/ 5041 w 10000"/>
              <a:gd name="connsiteY4" fmla="*/ 10796 h 10796"/>
              <a:gd name="connsiteX5" fmla="*/ 0 w 10000"/>
              <a:gd name="connsiteY5" fmla="*/ 8333 h 10796"/>
              <a:gd name="connsiteX6" fmla="*/ 0 w 10000"/>
              <a:gd name="connsiteY6" fmla="*/ 1667 h 1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796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796" fill="none" extrusionOk="0">
                <a:moveTo>
                  <a:pt x="10000" y="1667"/>
                </a:moveTo>
                <a:cubicBezTo>
                  <a:pt x="10000" y="2588"/>
                  <a:pt x="7720" y="1146"/>
                  <a:pt x="4959" y="1146"/>
                </a:cubicBezTo>
                <a:cubicBezTo>
                  <a:pt x="2198" y="1146"/>
                  <a:pt x="0" y="2588"/>
                  <a:pt x="0" y="1667"/>
                </a:cubicBezTo>
              </a:path>
              <a:path w="10000" h="10796" fill="none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802" y="10796"/>
                  <a:pt x="5041" y="10796"/>
                </a:cubicBezTo>
                <a:cubicBezTo>
                  <a:pt x="2280" y="10796"/>
                  <a:pt x="0" y="9254"/>
                  <a:pt x="0" y="8333"/>
                </a:cubicBezTo>
                <a:lnTo>
                  <a:pt x="0" y="1667"/>
                </a:lnTo>
                <a:close/>
              </a:path>
            </a:pathLst>
          </a:custGeom>
          <a:blipFill>
            <a:blip r:embed="rId1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7439222" y="3162294"/>
            <a:ext cx="467518" cy="1406027"/>
          </a:xfrm>
          <a:prstGeom prst="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526" y="4102261"/>
            <a:ext cx="2387720" cy="20353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65348" y="1221281"/>
            <a:ext cx="1714132" cy="1366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378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25967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7"/>
            <a:ext cx="3761558" cy="5480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770024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709" y="1164431"/>
            <a:ext cx="809067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2.2. Những thử thách và chiến công của Thạch 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400" y="1625355"/>
            <a:ext cx="5063727" cy="2151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Picture 2" descr="vinarises – Trung Tâm Anh Ngữ Anh Việt Bà Rịa Vũng Tàu">
            <a:extLst>
              <a:ext uri="{FF2B5EF4-FFF2-40B4-BE49-F238E27FC236}">
                <a16:creationId xmlns:a16="http://schemas.microsoft.com/office/drawing/2014/main" id="{A412D075-4466-44B6-9C7E-C1CF9ED8E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828" y="3101006"/>
            <a:ext cx="1314618" cy="13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9422093" y="1752284"/>
            <a:ext cx="1934167" cy="169030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endParaRPr lang="en-US" sz="2800" dirty="0"/>
          </a:p>
        </p:txBody>
      </p:sp>
      <p:sp>
        <p:nvSpPr>
          <p:cNvPr id="22" name="Oval 21"/>
          <p:cNvSpPr/>
          <p:nvPr/>
        </p:nvSpPr>
        <p:spPr>
          <a:xfrm>
            <a:off x="8844593" y="4359057"/>
            <a:ext cx="2056770" cy="181773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053652" y="2415128"/>
            <a:ext cx="2042431" cy="177993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9736" y="3499932"/>
            <a:ext cx="2984896" cy="2438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9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Brush Script MT" panose="03060802040406070304" pitchFamily="66" charset="0"/>
              </a:rPr>
              <a:t>Ngữ</a:t>
            </a:r>
            <a:r>
              <a:rPr lang="en-US" sz="2000" b="1" dirty="0">
                <a:latin typeface="Brush Script MT" panose="03060802040406070304" pitchFamily="66" charset="0"/>
              </a:rPr>
              <a:t> </a:t>
            </a:r>
            <a:r>
              <a:rPr lang="en-US" sz="2000" b="1" dirty="0" err="1">
                <a:latin typeface="Brush Script MT" panose="03060802040406070304" pitchFamily="66" charset="0"/>
              </a:rPr>
              <a:t>văn</a:t>
            </a:r>
            <a:r>
              <a:rPr lang="en-US" sz="2000" b="1" dirty="0">
                <a:latin typeface="Brush Script MT" panose="03060802040406070304" pitchFamily="66" charset="0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23570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Brush Script MT" panose="03060802040406070304" pitchFamily="66" charset="0"/>
              </a:rPr>
              <a:t>*THẾ GIỚI CỔ TÍCH *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880825" y="796319"/>
            <a:ext cx="2417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985838" y="1528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7680" y="1638400"/>
            <a:ext cx="4943940" cy="4804469"/>
          </a:xfrm>
          <a:prstGeom prst="rect">
            <a:avLst/>
          </a:prstGeom>
        </p:spPr>
      </p:pic>
      <p:sp>
        <p:nvSpPr>
          <p:cNvPr id="37" name="WordArt 10"/>
          <p:cNvSpPr>
            <a:spLocks noChangeArrowheads="1" noChangeShapeType="1" noTextEdit="1"/>
          </p:cNvSpPr>
          <p:nvPr/>
        </p:nvSpPr>
        <p:spPr bwMode="auto">
          <a:xfrm>
            <a:off x="3346450" y="2957115"/>
            <a:ext cx="5486400" cy="14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WoodType-Demi"/>
              </a:rPr>
              <a:t>TRÒ CHƠI VUI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3300"/>
                  </a:gs>
                  <a:gs pos="100000">
                    <a:srgbClr val="0000F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WoodType-Demi"/>
            </a:endParaRPr>
          </a:p>
        </p:txBody>
      </p:sp>
      <p:sp>
        <p:nvSpPr>
          <p:cNvPr id="38" name="WordArt 8"/>
          <p:cNvSpPr>
            <a:spLocks noChangeArrowheads="1" noChangeShapeType="1" noTextEdit="1"/>
          </p:cNvSpPr>
          <p:nvPr/>
        </p:nvSpPr>
        <p:spPr bwMode="auto">
          <a:xfrm>
            <a:off x="2565400" y="1481232"/>
            <a:ext cx="7048500" cy="3857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solidFill>
                  <a:srgbClr val="FF33CC"/>
                </a:solidFill>
                <a:effectLst>
                  <a:prstShdw prst="shdw13" dist="63500" dir="13987806">
                    <a:srgbClr val="FFFF00">
                      <a:alpha val="50000"/>
                    </a:srgbClr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 HÌNH ĐOÁN TRUYỆN</a:t>
            </a:r>
          </a:p>
        </p:txBody>
      </p:sp>
      <p:pic>
        <p:nvPicPr>
          <p:cNvPr id="39" name="Picture 6" descr="n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94" y="1918041"/>
            <a:ext cx="6819900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rcRect l="4511" t="15785" r="28889" b="15785"/>
          <a:stretch>
            <a:fillRect/>
          </a:stretch>
        </p:blipFill>
        <p:spPr>
          <a:xfrm>
            <a:off x="643109" y="1239780"/>
            <a:ext cx="1579562" cy="1316630"/>
          </a:xfrm>
          <a:custGeom>
            <a:avLst/>
            <a:gdLst>
              <a:gd name="connsiteX0" fmla="*/ 789781 w 1579562"/>
              <a:gd name="connsiteY0" fmla="*/ 0 h 1316630"/>
              <a:gd name="connsiteX1" fmla="*/ 1579562 w 1579562"/>
              <a:gd name="connsiteY1" fmla="*/ 658315 h 1316630"/>
              <a:gd name="connsiteX2" fmla="*/ 789781 w 1579562"/>
              <a:gd name="connsiteY2" fmla="*/ 1316630 h 1316630"/>
              <a:gd name="connsiteX3" fmla="*/ 0 w 1579562"/>
              <a:gd name="connsiteY3" fmla="*/ 658315 h 1316630"/>
              <a:gd name="connsiteX4" fmla="*/ 789781 w 1579562"/>
              <a:gd name="connsiteY4" fmla="*/ 0 h 131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562" h="1316630">
                <a:moveTo>
                  <a:pt x="789781" y="0"/>
                </a:moveTo>
                <a:cubicBezTo>
                  <a:pt x="1225965" y="0"/>
                  <a:pt x="1579562" y="294738"/>
                  <a:pt x="1579562" y="658315"/>
                </a:cubicBezTo>
                <a:cubicBezTo>
                  <a:pt x="1579562" y="1021892"/>
                  <a:pt x="1225965" y="1316630"/>
                  <a:pt x="789781" y="1316630"/>
                </a:cubicBezTo>
                <a:cubicBezTo>
                  <a:pt x="353597" y="1316630"/>
                  <a:pt x="0" y="1021892"/>
                  <a:pt x="0" y="658315"/>
                </a:cubicBezTo>
                <a:cubicBezTo>
                  <a:pt x="0" y="294738"/>
                  <a:pt x="353597" y="0"/>
                  <a:pt x="78978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99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*THẾ GIỚI CỔ TÍCH *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80825" y="796319"/>
            <a:ext cx="2417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KHỞI ĐỘNG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85838" y="1528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645" y="1507188"/>
            <a:ext cx="2695238" cy="240988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6307" y="2050471"/>
            <a:ext cx="2723809" cy="24340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5540" y="2562915"/>
            <a:ext cx="2542857" cy="24380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7482" y="2959651"/>
            <a:ext cx="2714286" cy="24380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85838" y="4065220"/>
            <a:ext cx="2026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lọ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lem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3120560" y="4588440"/>
            <a:ext cx="2904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quàng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6778587" y="5105541"/>
            <a:ext cx="1516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Cám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9369278" y="5562156"/>
            <a:ext cx="1810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1827" y="1365055"/>
            <a:ext cx="7132938" cy="49381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18823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3229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400" y="1861245"/>
            <a:ext cx="111410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đắm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đẫm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68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3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7906" y="800100"/>
            <a:ext cx="5043488" cy="728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Brush Script MT" panose="03060802040406070304" pitchFamily="66" charset="0"/>
              </a:rPr>
              <a:t>Văn</a:t>
            </a:r>
            <a:r>
              <a:rPr lang="en-US" sz="4000" b="1" dirty="0">
                <a:solidFill>
                  <a:prstClr val="white"/>
                </a:solidFill>
                <a:latin typeface="Brush Script MT" panose="03060802040406070304" pitchFamily="66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Brush Script MT" panose="03060802040406070304" pitchFamily="66" charset="0"/>
              </a:rPr>
              <a:t>bản</a:t>
            </a:r>
            <a:r>
              <a:rPr lang="en-US" sz="4000" b="1" dirty="0">
                <a:solidFill>
                  <a:prstClr val="white"/>
                </a:solidFill>
                <a:latin typeface="Brush Script MT" panose="03060802040406070304" pitchFamily="66" charset="0"/>
              </a:rPr>
              <a:t> 1,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THẠCH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SANH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Rounded Rectangle 32"/>
          <p:cNvSpPr/>
          <p:nvPr/>
        </p:nvSpPr>
        <p:spPr>
          <a:xfrm>
            <a:off x="4195366" y="780255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80825" y="796319"/>
            <a:ext cx="2417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KHỞI ĐỘNG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85838" y="1528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18823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sp>
        <p:nvSpPr>
          <p:cNvPr id="13" name="Rectangle 12"/>
          <p:cNvSpPr/>
          <p:nvPr/>
        </p:nvSpPr>
        <p:spPr>
          <a:xfrm>
            <a:off x="4880825" y="1343654"/>
            <a:ext cx="6129338" cy="4731217"/>
          </a:xfrm>
          <a:custGeom>
            <a:avLst/>
            <a:gdLst>
              <a:gd name="connsiteX0" fmla="*/ 0 w 5600700"/>
              <a:gd name="connsiteY0" fmla="*/ 0 h 4631204"/>
              <a:gd name="connsiteX1" fmla="*/ 5600700 w 5600700"/>
              <a:gd name="connsiteY1" fmla="*/ 0 h 4631204"/>
              <a:gd name="connsiteX2" fmla="*/ 5600700 w 5600700"/>
              <a:gd name="connsiteY2" fmla="*/ 4631204 h 4631204"/>
              <a:gd name="connsiteX3" fmla="*/ 0 w 5600700"/>
              <a:gd name="connsiteY3" fmla="*/ 4631204 h 4631204"/>
              <a:gd name="connsiteX4" fmla="*/ 0 w 5600700"/>
              <a:gd name="connsiteY4" fmla="*/ 0 h 4631204"/>
              <a:gd name="connsiteX0" fmla="*/ 557213 w 6157913"/>
              <a:gd name="connsiteY0" fmla="*/ 0 h 4631204"/>
              <a:gd name="connsiteX1" fmla="*/ 6157913 w 6157913"/>
              <a:gd name="connsiteY1" fmla="*/ 0 h 4631204"/>
              <a:gd name="connsiteX2" fmla="*/ 6157913 w 6157913"/>
              <a:gd name="connsiteY2" fmla="*/ 4631204 h 4631204"/>
              <a:gd name="connsiteX3" fmla="*/ 0 w 6157913"/>
              <a:gd name="connsiteY3" fmla="*/ 4574054 h 4631204"/>
              <a:gd name="connsiteX4" fmla="*/ 557213 w 6157913"/>
              <a:gd name="connsiteY4" fmla="*/ 0 h 4631204"/>
              <a:gd name="connsiteX0" fmla="*/ 557213 w 6157913"/>
              <a:gd name="connsiteY0" fmla="*/ 0 h 4631204"/>
              <a:gd name="connsiteX1" fmla="*/ 6157913 w 6157913"/>
              <a:gd name="connsiteY1" fmla="*/ 0 h 4631204"/>
              <a:gd name="connsiteX2" fmla="*/ 6157913 w 6157913"/>
              <a:gd name="connsiteY2" fmla="*/ 4631204 h 4631204"/>
              <a:gd name="connsiteX3" fmla="*/ 0 w 6157913"/>
              <a:gd name="connsiteY3" fmla="*/ 4574054 h 4631204"/>
              <a:gd name="connsiteX4" fmla="*/ 557213 w 6157913"/>
              <a:gd name="connsiteY4" fmla="*/ 0 h 4631204"/>
              <a:gd name="connsiteX0" fmla="*/ 171450 w 6157913"/>
              <a:gd name="connsiteY0" fmla="*/ 100012 h 4631204"/>
              <a:gd name="connsiteX1" fmla="*/ 6157913 w 6157913"/>
              <a:gd name="connsiteY1" fmla="*/ 0 h 4631204"/>
              <a:gd name="connsiteX2" fmla="*/ 6157913 w 6157913"/>
              <a:gd name="connsiteY2" fmla="*/ 4631204 h 4631204"/>
              <a:gd name="connsiteX3" fmla="*/ 0 w 6157913"/>
              <a:gd name="connsiteY3" fmla="*/ 4574054 h 4631204"/>
              <a:gd name="connsiteX4" fmla="*/ 171450 w 6157913"/>
              <a:gd name="connsiteY4" fmla="*/ 100012 h 4631204"/>
              <a:gd name="connsiteX0" fmla="*/ 171450 w 6157913"/>
              <a:gd name="connsiteY0" fmla="*/ 171450 h 4702642"/>
              <a:gd name="connsiteX1" fmla="*/ 5600700 w 6157913"/>
              <a:gd name="connsiteY1" fmla="*/ 0 h 4702642"/>
              <a:gd name="connsiteX2" fmla="*/ 6157913 w 6157913"/>
              <a:gd name="connsiteY2" fmla="*/ 4702642 h 4702642"/>
              <a:gd name="connsiteX3" fmla="*/ 0 w 6157913"/>
              <a:gd name="connsiteY3" fmla="*/ 4645492 h 4702642"/>
              <a:gd name="connsiteX4" fmla="*/ 171450 w 6157913"/>
              <a:gd name="connsiteY4" fmla="*/ 171450 h 4702642"/>
              <a:gd name="connsiteX0" fmla="*/ 171450 w 6157913"/>
              <a:gd name="connsiteY0" fmla="*/ 171450 h 4702642"/>
              <a:gd name="connsiteX1" fmla="*/ 5600700 w 6157913"/>
              <a:gd name="connsiteY1" fmla="*/ 0 h 4702642"/>
              <a:gd name="connsiteX2" fmla="*/ 6157913 w 6157913"/>
              <a:gd name="connsiteY2" fmla="*/ 4702642 h 4702642"/>
              <a:gd name="connsiteX3" fmla="*/ 0 w 6157913"/>
              <a:gd name="connsiteY3" fmla="*/ 4645492 h 4702642"/>
              <a:gd name="connsiteX4" fmla="*/ 171450 w 6157913"/>
              <a:gd name="connsiteY4" fmla="*/ 171450 h 4702642"/>
              <a:gd name="connsiteX0" fmla="*/ 171450 w 5929313"/>
              <a:gd name="connsiteY0" fmla="*/ 171450 h 4745505"/>
              <a:gd name="connsiteX1" fmla="*/ 5600700 w 5929313"/>
              <a:gd name="connsiteY1" fmla="*/ 0 h 4745505"/>
              <a:gd name="connsiteX2" fmla="*/ 5929313 w 5929313"/>
              <a:gd name="connsiteY2" fmla="*/ 4745505 h 4745505"/>
              <a:gd name="connsiteX3" fmla="*/ 0 w 5929313"/>
              <a:gd name="connsiteY3" fmla="*/ 4645492 h 4745505"/>
              <a:gd name="connsiteX4" fmla="*/ 171450 w 5929313"/>
              <a:gd name="connsiteY4" fmla="*/ 171450 h 4745505"/>
              <a:gd name="connsiteX0" fmla="*/ 171450 w 6008607"/>
              <a:gd name="connsiteY0" fmla="*/ 171450 h 4745505"/>
              <a:gd name="connsiteX1" fmla="*/ 5600700 w 6008607"/>
              <a:gd name="connsiteY1" fmla="*/ 0 h 4745505"/>
              <a:gd name="connsiteX2" fmla="*/ 5929313 w 6008607"/>
              <a:gd name="connsiteY2" fmla="*/ 4745505 h 4745505"/>
              <a:gd name="connsiteX3" fmla="*/ 0 w 6008607"/>
              <a:gd name="connsiteY3" fmla="*/ 4645492 h 4745505"/>
              <a:gd name="connsiteX4" fmla="*/ 171450 w 6008607"/>
              <a:gd name="connsiteY4" fmla="*/ 171450 h 4745505"/>
              <a:gd name="connsiteX0" fmla="*/ 171450 w 6129338"/>
              <a:gd name="connsiteY0" fmla="*/ 157162 h 4731217"/>
              <a:gd name="connsiteX1" fmla="*/ 6129338 w 6129338"/>
              <a:gd name="connsiteY1" fmla="*/ 0 h 4731217"/>
              <a:gd name="connsiteX2" fmla="*/ 5929313 w 6129338"/>
              <a:gd name="connsiteY2" fmla="*/ 4731217 h 4731217"/>
              <a:gd name="connsiteX3" fmla="*/ 0 w 6129338"/>
              <a:gd name="connsiteY3" fmla="*/ 4631204 h 4731217"/>
              <a:gd name="connsiteX4" fmla="*/ 171450 w 6129338"/>
              <a:gd name="connsiteY4" fmla="*/ 157162 h 473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9338" h="4731217">
                <a:moveTo>
                  <a:pt x="171450" y="157162"/>
                </a:moveTo>
                <a:lnTo>
                  <a:pt x="6129338" y="0"/>
                </a:lnTo>
                <a:cubicBezTo>
                  <a:pt x="5586413" y="1596122"/>
                  <a:pt x="6329363" y="3163670"/>
                  <a:pt x="5929313" y="4731217"/>
                </a:cubicBezTo>
                <a:lnTo>
                  <a:pt x="0" y="4631204"/>
                </a:lnTo>
                <a:cubicBezTo>
                  <a:pt x="585788" y="3092232"/>
                  <a:pt x="-14288" y="1681847"/>
                  <a:pt x="171450" y="157162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rã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b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b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b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hiên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khuất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b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kỷ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mươi</a:t>
            </a:r>
            <a:b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mót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66" y="2090978"/>
            <a:ext cx="3314700" cy="291842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9926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5" name="TextBox 34"/>
          <p:cNvSpPr txBox="1"/>
          <p:nvPr/>
        </p:nvSpPr>
        <p:spPr>
          <a:xfrm>
            <a:off x="985838" y="1528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18823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6"/>
            <a:ext cx="3761558" cy="6584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827176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THÀNH KIẾN THỨC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4523" y="1317293"/>
            <a:ext cx="4046294" cy="2390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7044" y="1371224"/>
            <a:ext cx="4137733" cy="2307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WordArt 11"/>
          <p:cNvSpPr>
            <a:spLocks noChangeArrowheads="1" noChangeShapeType="1" noTextEdit="1"/>
          </p:cNvSpPr>
          <p:nvPr/>
        </p:nvSpPr>
        <p:spPr bwMode="auto">
          <a:xfrm>
            <a:off x="6277530" y="2786063"/>
            <a:ext cx="3414548" cy="5473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WoodType-Demi"/>
              </a:rPr>
              <a:t>TRUYỆN CỔ TÍCH ĐÚC NGƯỜI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WoodType-Demi"/>
            </a:endParaRPr>
          </a:p>
        </p:txBody>
      </p:sp>
      <p:pic>
        <p:nvPicPr>
          <p:cNvPr id="20" name="Picture 12" descr="giauBaHoKhoBaDoi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523" y="3704304"/>
            <a:ext cx="4072467" cy="2285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11"/>
          <p:cNvSpPr>
            <a:spLocks noChangeArrowheads="1" noChangeShapeType="1" noTextEdit="1"/>
          </p:cNvSpPr>
          <p:nvPr/>
        </p:nvSpPr>
        <p:spPr bwMode="auto">
          <a:xfrm>
            <a:off x="2535327" y="5266094"/>
            <a:ext cx="2757488" cy="4802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WoodType-Demi"/>
              </a:rPr>
              <a:t>TRUYỆN CỔ TÍCH ANH HỌC TRÒ NGHÈO</a:t>
            </a:r>
          </a:p>
        </p:txBody>
      </p:sp>
      <p:sp>
        <p:nvSpPr>
          <p:cNvPr id="22" name="WordArt 11"/>
          <p:cNvSpPr>
            <a:spLocks noChangeArrowheads="1" noChangeShapeType="1" noTextEdit="1"/>
          </p:cNvSpPr>
          <p:nvPr/>
        </p:nvSpPr>
        <p:spPr bwMode="auto">
          <a:xfrm>
            <a:off x="2487222" y="2786063"/>
            <a:ext cx="3048481" cy="5424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WoodType-Demi"/>
              </a:rPr>
              <a:t>TRUYỆN CỔ TÍCH ĂN KHẾ TRẢ VÀNG</a:t>
            </a:r>
          </a:p>
        </p:txBody>
      </p:sp>
      <p:pic>
        <p:nvPicPr>
          <p:cNvPr id="23" name="Picture 13" descr="truyen_co_tich_cay_tre_tram_dot_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90" y="3732711"/>
            <a:ext cx="4097787" cy="2354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WordArt 11"/>
          <p:cNvSpPr>
            <a:spLocks noChangeArrowheads="1" noChangeShapeType="1" noTextEdit="1"/>
          </p:cNvSpPr>
          <p:nvPr/>
        </p:nvSpPr>
        <p:spPr bwMode="auto">
          <a:xfrm>
            <a:off x="6600123" y="5266094"/>
            <a:ext cx="2914650" cy="53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WoodType-Demi"/>
              </a:rPr>
              <a:t>TRUYỆN CỔ TÍCH CÂY TRE TRĂM ĐỐT</a:t>
            </a:r>
          </a:p>
        </p:txBody>
      </p:sp>
      <p:sp>
        <p:nvSpPr>
          <p:cNvPr id="5" name="Vertical Scroll 4"/>
          <p:cNvSpPr/>
          <p:nvPr/>
        </p:nvSpPr>
        <p:spPr>
          <a:xfrm>
            <a:off x="319212" y="1224144"/>
            <a:ext cx="1824028" cy="4909956"/>
          </a:xfrm>
          <a:prstGeom prst="verticalScroll">
            <a:avLst>
              <a:gd name="adj" fmla="val 6234"/>
            </a:avLst>
          </a:prstGeom>
          <a:blipFill>
            <a:blip r:embed="rId1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thích 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 tóm tắt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Vertical Scroll 24"/>
          <p:cNvSpPr/>
          <p:nvPr/>
        </p:nvSpPr>
        <p:spPr>
          <a:xfrm>
            <a:off x="10041553" y="1374724"/>
            <a:ext cx="1666078" cy="4844764"/>
          </a:xfrm>
          <a:prstGeom prst="verticalScroll">
            <a:avLst>
              <a:gd name="adj" fmla="val 6234"/>
            </a:avLst>
          </a:prstGeom>
          <a:blipFill>
            <a:blip r:embed="rId1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4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/>
          <p:cNvSpPr/>
          <p:nvPr/>
        </p:nvSpPr>
        <p:spPr>
          <a:xfrm>
            <a:off x="0" y="107155"/>
            <a:ext cx="1628776" cy="600074"/>
          </a:xfrm>
          <a:prstGeom prst="flowChartInputOutpu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Ngữ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6</a:t>
            </a:r>
          </a:p>
        </p:txBody>
      </p:sp>
      <p:sp>
        <p:nvSpPr>
          <p:cNvPr id="8" name="Frame 7"/>
          <p:cNvSpPr/>
          <p:nvPr/>
        </p:nvSpPr>
        <p:spPr>
          <a:xfrm>
            <a:off x="228600" y="835818"/>
            <a:ext cx="11672888" cy="5650707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64" y="42861"/>
            <a:ext cx="1295403" cy="6000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628776" y="28573"/>
            <a:ext cx="9158288" cy="728663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1, THẠCH SANH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2928937" y="792956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l="46013" t="45792" r="33622" b="46790"/>
          <a:stretch>
            <a:fillRect/>
          </a:stretch>
        </p:blipFill>
        <p:spPr>
          <a:xfrm>
            <a:off x="7925593" y="800098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3746499" y="6219488"/>
            <a:ext cx="4686301" cy="46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200"/>
                    </a14:imgEffect>
                  </a14:imgLayer>
                </a14:imgProps>
              </a:ext>
            </a:extLst>
          </a:blip>
          <a:srcRect t="62791"/>
          <a:stretch>
            <a:fillRect/>
          </a:stretch>
        </p:blipFill>
        <p:spPr>
          <a:xfrm>
            <a:off x="2739232" y="6188230"/>
            <a:ext cx="6700836" cy="547683"/>
          </a:xfrm>
          <a:custGeom>
            <a:avLst/>
            <a:gdLst>
              <a:gd name="connsiteX0" fmla="*/ 0 w 4075907"/>
              <a:gd name="connsiteY0" fmla="*/ 0 h 457196"/>
              <a:gd name="connsiteX1" fmla="*/ 4075907 w 4075907"/>
              <a:gd name="connsiteY1" fmla="*/ 0 h 457196"/>
              <a:gd name="connsiteX2" fmla="*/ 4075907 w 4075907"/>
              <a:gd name="connsiteY2" fmla="*/ 457196 h 457196"/>
              <a:gd name="connsiteX3" fmla="*/ 0 w 4075907"/>
              <a:gd name="connsiteY3" fmla="*/ 457196 h 457196"/>
              <a:gd name="connsiteX4" fmla="*/ 0 w 4075907"/>
              <a:gd name="connsiteY4" fmla="*/ 0 h 4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5907" h="457196">
                <a:moveTo>
                  <a:pt x="0" y="0"/>
                </a:moveTo>
                <a:lnTo>
                  <a:pt x="4075907" y="0"/>
                </a:lnTo>
                <a:lnTo>
                  <a:pt x="4075907" y="457196"/>
                </a:lnTo>
                <a:lnTo>
                  <a:pt x="0" y="457196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/>
            <a:lightRig rig="threePt" dir="t"/>
          </a:scene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8871" y="757236"/>
            <a:ext cx="3761558" cy="6584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54047" y="827176"/>
            <a:ext cx="3471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THÀNH KIẾN THỨC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515" y="1250155"/>
            <a:ext cx="773906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Tri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442197" y="2499354"/>
            <a:ext cx="1484811" cy="3667445"/>
            <a:chOff x="5442197" y="2499354"/>
            <a:chExt cx="1484811" cy="3667445"/>
          </a:xfrm>
        </p:grpSpPr>
        <p:sp>
          <p:nvSpPr>
            <p:cNvPr id="9" name="Can 8"/>
            <p:cNvSpPr/>
            <p:nvPr/>
          </p:nvSpPr>
          <p:spPr>
            <a:xfrm>
              <a:off x="5937531" y="2499354"/>
              <a:ext cx="390678" cy="3667445"/>
            </a:xfrm>
            <a:prstGeom prst="can">
              <a:avLst>
                <a:gd name="adj" fmla="val 21899"/>
              </a:avLst>
            </a:pr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agnetic Disk 10"/>
            <p:cNvSpPr/>
            <p:nvPr/>
          </p:nvSpPr>
          <p:spPr>
            <a:xfrm>
              <a:off x="5442197" y="2665608"/>
              <a:ext cx="1226026" cy="264039"/>
            </a:xfrm>
            <a:prstGeom prst="flowChartMagneticDisk">
              <a:avLst/>
            </a:pr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Magnetic Disk 26"/>
            <p:cNvSpPr/>
            <p:nvPr/>
          </p:nvSpPr>
          <p:spPr>
            <a:xfrm>
              <a:off x="5700982" y="5350851"/>
              <a:ext cx="1226026" cy="264039"/>
            </a:xfrm>
            <a:prstGeom prst="flowChartMagneticDisk">
              <a:avLst/>
            </a:pr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Magnetic Disk 28"/>
            <p:cNvSpPr/>
            <p:nvPr/>
          </p:nvSpPr>
          <p:spPr>
            <a:xfrm>
              <a:off x="5452031" y="4369852"/>
              <a:ext cx="1226026" cy="264039"/>
            </a:xfrm>
            <a:prstGeom prst="flowChartMagneticDisk">
              <a:avLst/>
            </a:pr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Magnetic Disk 29"/>
            <p:cNvSpPr/>
            <p:nvPr/>
          </p:nvSpPr>
          <p:spPr>
            <a:xfrm>
              <a:off x="5612204" y="3436380"/>
              <a:ext cx="1226026" cy="264039"/>
            </a:xfrm>
            <a:prstGeom prst="flowChartMagneticDisk">
              <a:avLst/>
            </a:prstGeom>
            <a:blipFill>
              <a:blip r:embed="rId9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649769" y="1814932"/>
            <a:ext cx="2879763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Truyện</a:t>
            </a:r>
            <a:r>
              <a:rPr lang="en-US" sz="4000" b="1" dirty="0">
                <a:solidFill>
                  <a:srgbClr val="FF000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cổ</a:t>
            </a:r>
            <a:r>
              <a:rPr lang="en-US" sz="4000" b="1" dirty="0">
                <a:solidFill>
                  <a:srgbClr val="FF000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UTM Wedding K&amp;T" panose="02040603050506020204" pitchFamily="18" charset="0"/>
                <a:ea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effectLst/>
              <a:latin typeface="UTM Wedding K&amp;T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0854" y="2554081"/>
            <a:ext cx="359265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6993550" y="2882938"/>
            <a:ext cx="4102405" cy="12249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97038" y="4501872"/>
            <a:ext cx="4501553" cy="157889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417" y="3461590"/>
            <a:ext cx="4821831" cy="193283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1775</Words>
  <Application>Microsoft Office PowerPoint</Application>
  <PresentationFormat>Widescreen</PresentationFormat>
  <Paragraphs>198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Brush Script MT</vt:lpstr>
      <vt:lpstr>Calibri</vt:lpstr>
      <vt:lpstr>Calibri Light</vt:lpstr>
      <vt:lpstr>Times New Roman</vt:lpstr>
      <vt:lpstr>UTM Wedding K&amp;T</vt:lpstr>
      <vt:lpstr>Wingdings</vt:lpstr>
      <vt:lpstr>WoodType-Demi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2024-02-21T07:14:52Z</dcterms:created>
  <dcterms:modified xsi:type="dcterms:W3CDTF">2024-02-21T07:15:17Z</dcterms:modified>
</cp:coreProperties>
</file>