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6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64744-CF73-4A03-98F6-B85C20C0E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16357-738F-46DE-A84D-2EF99E029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5A576-AEC4-45FB-8CB0-C223E1CFE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54C88-74D6-4FCA-9E35-0DC0F1EA6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701A2-E95A-419C-B72D-BEB6F9BCA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754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8850-198B-443C-A04B-CD7245C7E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F7397-0789-414A-B09C-03D9E474F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672DE-DAA7-4AC9-88E5-0C56C40CD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4D255-C099-4186-AA2B-6E3AE254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B3F9FF-DB08-4C7C-9911-427F19AD6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70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8EB13D-0A79-4A54-92D1-2D258AAC93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C7C92-1FB1-4284-A9BE-9340F57D0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9D4A4-CB6C-4F09-AA67-A776C9FC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78D6A-971D-483D-A85E-F52B36F0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7D0B77-71F7-4383-A820-49F64F55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945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57808-B849-42DD-B863-DA6462B8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5BF89-D2D1-4025-8B11-3E98CEFF4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0239C-C712-4F3C-BD09-E8BC1537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DD2B6-84A9-4C5B-9325-1EDCAD399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EA88F-4363-41DF-A9DD-8F575BEE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985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8F326-CCF2-4214-9DE9-849D4FA71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30FA9-1657-49B1-A598-B430993BA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E238F-E449-409E-BD75-1DD7372A8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037FD-886E-45FB-9C7A-A0B61F76B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66821-8E92-4811-897D-29C25DBB9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50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F7975-1A3A-4F4C-BF27-31ED9F40A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91AC8-FA53-4784-AD0D-6A23D1F60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F89E5-45A9-4FD8-839E-E244BB7D1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62D0A1-B7C8-4C22-99E8-C1AEBC57F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DD23E-C3D2-4C3C-8F5E-26FD0B1D1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F045EC-0D69-4A7F-A157-E811AEA05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003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97C8-DB71-4C8E-AF1B-4F1F38515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111B7-726D-42F0-8A30-DB822293D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5DD82E-04B1-4D28-A269-CF6F94B96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FF1DD-AB82-4FFC-9D9D-FFBE6C677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3C324B-A963-4F89-A188-25033CEAA9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6D02F9-2C02-4488-B984-44382165F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1A3267-A664-4342-A974-4AA544D95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C7027F-1EF2-4F1D-924A-0FF78A281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234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6F52E-ACF0-4865-88B8-3D061D9D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1A2555-1BB4-4F00-8EAE-EF46BE3EC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E836C-2C0C-4CD2-8DEB-DC2ACE208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8C2A5-7CBE-4838-8CEF-8812C7E03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85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6EA37-0D1E-479E-931F-8584383F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E30EA6-9F26-4C6B-A186-F46B44E9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6D49F-A225-4BC8-81B8-5E1BCA93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6847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35F8D-3B16-4216-B68B-FFD80EF61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4079A-A0E7-43EF-AB5E-59B4605FD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0C365-AE82-4E26-A365-BD0D42CB29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653BDB-2201-41E7-9ABA-82EB41F1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40213-0A7D-4356-9872-DD4144996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FFC4F-B0E7-4EDF-AB0A-B5A31E0C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4823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90370-5933-4A41-8ECC-03DE43B25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179FE2-B59B-4D04-B6AC-A0D475C97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1B217-993F-41CF-A92C-10821B2A1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B0496-C967-4AB9-BFF1-FFBEEB991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C1BD23-EC9E-4681-95A9-C08F9379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7D2EAA-B3DD-4BA4-B119-B85030617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5805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9FC309-2FEB-4F8C-882A-C594A11F2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13A88-58F2-4A45-876C-A6EF0C83A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1B2E6-19A2-4F23-B4BF-8E16147E1E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DFA49-C091-48AF-8D3F-FE89ABF693C9}" type="datetimeFigureOut">
              <a:rPr lang="vi-VN" smtClean="0"/>
              <a:t>21/02/2024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F35A1-33E0-4620-A1E0-2E7A054346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8DCF3-149E-4490-BBC4-C7F00D893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3D536-D16B-4CDF-BA5D-8099D78B43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20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7.jpeg"/><Relationship Id="rId4" Type="http://schemas.openxmlformats.org/officeDocument/2006/relationships/image" Target="../media/image1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.jpe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microsoft.com/office/2007/relationships/hdphoto" Target="../media/hdphoto4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31.png"/><Relationship Id="rId5" Type="http://schemas.openxmlformats.org/officeDocument/2006/relationships/image" Target="../media/image13.png"/><Relationship Id="rId10" Type="http://schemas.openxmlformats.org/officeDocument/2006/relationships/image" Target="../media/image30.gif"/><Relationship Id="rId4" Type="http://schemas.openxmlformats.org/officeDocument/2006/relationships/image" Target="../media/image1.jpeg"/><Relationship Id="rId9" Type="http://schemas.openxmlformats.org/officeDocument/2006/relationships/image" Target="../media/image29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.jpe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microsoft.com/office/2007/relationships/hdphoto" Target="../media/hdphoto2.wdp"/><Relationship Id="rId4" Type="http://schemas.openxmlformats.org/officeDocument/2006/relationships/image" Target="../media/image1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5.jpe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12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9.jpeg"/><Relationship Id="rId5" Type="http://schemas.openxmlformats.org/officeDocument/2006/relationships/image" Target="../media/image13.png"/><Relationship Id="rId10" Type="http://schemas.openxmlformats.org/officeDocument/2006/relationships/image" Target="../media/image23.png"/><Relationship Id="rId4" Type="http://schemas.openxmlformats.org/officeDocument/2006/relationships/image" Target="../media/image1.jpe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4181658" y="7138573"/>
            <a:ext cx="5128" cy="5178"/>
          </a:xfrm>
          <a:custGeom>
            <a:avLst/>
            <a:gdLst>
              <a:gd name="connsiteX0" fmla="*/ 0 w 5128"/>
              <a:gd name="connsiteY0" fmla="*/ 0 h 5178"/>
              <a:gd name="connsiteX1" fmla="*/ 5128 w 5128"/>
              <a:gd name="connsiteY1" fmla="*/ 5178 h 5178"/>
              <a:gd name="connsiteX2" fmla="*/ 0 w 5128"/>
              <a:gd name="connsiteY2" fmla="*/ 5178 h 5178"/>
              <a:gd name="connsiteX3" fmla="*/ 0 w 5128"/>
              <a:gd name="connsiteY3" fmla="*/ 0 h 5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8" h="5178">
                <a:moveTo>
                  <a:pt x="0" y="0"/>
                </a:moveTo>
                <a:lnTo>
                  <a:pt x="5128" y="5178"/>
                </a:lnTo>
                <a:lnTo>
                  <a:pt x="0" y="51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" y="0"/>
            <a:ext cx="12146109" cy="6858000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550254" y="148788"/>
            <a:ext cx="2851978" cy="2625897"/>
          </a:xfrm>
          <a:prstGeom prst="rect">
            <a:avLst/>
          </a:prstGeom>
          <a:blipFill>
            <a:blip r:embed="rId4"/>
            <a:srcRect/>
            <a:stretch>
              <a:fillRect t="-33000" b="-33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7" name="Rectangle 76"/>
          <p:cNvSpPr/>
          <p:nvPr/>
        </p:nvSpPr>
        <p:spPr>
          <a:xfrm>
            <a:off x="8535161" y="148788"/>
            <a:ext cx="2851978" cy="2625897"/>
          </a:xfrm>
          <a:prstGeom prst="rect">
            <a:avLst/>
          </a:prstGeom>
          <a:blipFill>
            <a:blip r:embed="rId5"/>
            <a:srcRect/>
            <a:stretch>
              <a:fillRect t="-34000" b="-34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Freeform 77"/>
          <p:cNvSpPr/>
          <p:nvPr/>
        </p:nvSpPr>
        <p:spPr>
          <a:xfrm>
            <a:off x="8485471" y="41124"/>
            <a:ext cx="2901668" cy="2681025"/>
          </a:xfrm>
          <a:custGeom>
            <a:avLst/>
            <a:gdLst>
              <a:gd name="connsiteX0" fmla="*/ 0 w 3616077"/>
              <a:gd name="connsiteY0" fmla="*/ 0 h 743857"/>
              <a:gd name="connsiteX1" fmla="*/ 3616077 w 3616077"/>
              <a:gd name="connsiteY1" fmla="*/ 0 h 743857"/>
              <a:gd name="connsiteX2" fmla="*/ 3616077 w 3616077"/>
              <a:gd name="connsiteY2" fmla="*/ 743857 h 743857"/>
              <a:gd name="connsiteX3" fmla="*/ 0 w 3616077"/>
              <a:gd name="connsiteY3" fmla="*/ 743857 h 743857"/>
              <a:gd name="connsiteX4" fmla="*/ 0 w 3616077"/>
              <a:gd name="connsiteY4" fmla="*/ 0 h 7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077" h="743857">
                <a:moveTo>
                  <a:pt x="0" y="0"/>
                </a:moveTo>
                <a:lnTo>
                  <a:pt x="3616077" y="0"/>
                </a:lnTo>
                <a:lnTo>
                  <a:pt x="3616077" y="743857"/>
                </a:lnTo>
                <a:lnTo>
                  <a:pt x="0" y="743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kern="1200" dirty="0">
                <a:solidFill>
                  <a:schemeClr val="bg1"/>
                </a:solidFill>
                <a:latin typeface="Brush Script MT" panose="03060802040406070304" pitchFamily="66" charset="0"/>
              </a:rPr>
              <a:t>GIỚI</a:t>
            </a:r>
          </a:p>
        </p:txBody>
      </p:sp>
      <p:sp>
        <p:nvSpPr>
          <p:cNvPr id="79" name="Rectangle 78"/>
          <p:cNvSpPr/>
          <p:nvPr/>
        </p:nvSpPr>
        <p:spPr>
          <a:xfrm>
            <a:off x="4550254" y="3609803"/>
            <a:ext cx="2851978" cy="2625897"/>
          </a:xfrm>
          <a:prstGeom prst="rect">
            <a:avLst/>
          </a:prstGeom>
          <a:blipFill>
            <a:blip r:embed="rId6"/>
            <a:srcRect/>
            <a:stretch>
              <a:fillRect t="-8000" b="-8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0" name="Freeform 79"/>
          <p:cNvSpPr/>
          <p:nvPr/>
        </p:nvSpPr>
        <p:spPr>
          <a:xfrm>
            <a:off x="4505840" y="3548800"/>
            <a:ext cx="2901668" cy="2558794"/>
          </a:xfrm>
          <a:custGeom>
            <a:avLst/>
            <a:gdLst>
              <a:gd name="connsiteX0" fmla="*/ 0 w 3616077"/>
              <a:gd name="connsiteY0" fmla="*/ 0 h 743857"/>
              <a:gd name="connsiteX1" fmla="*/ 3616077 w 3616077"/>
              <a:gd name="connsiteY1" fmla="*/ 0 h 743857"/>
              <a:gd name="connsiteX2" fmla="*/ 3616077 w 3616077"/>
              <a:gd name="connsiteY2" fmla="*/ 743857 h 743857"/>
              <a:gd name="connsiteX3" fmla="*/ 0 w 3616077"/>
              <a:gd name="connsiteY3" fmla="*/ 743857 h 743857"/>
              <a:gd name="connsiteX4" fmla="*/ 0 w 3616077"/>
              <a:gd name="connsiteY4" fmla="*/ 0 h 7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077" h="743857">
                <a:moveTo>
                  <a:pt x="0" y="0"/>
                </a:moveTo>
                <a:lnTo>
                  <a:pt x="3616077" y="0"/>
                </a:lnTo>
                <a:lnTo>
                  <a:pt x="3616077" y="743857"/>
                </a:lnTo>
                <a:lnTo>
                  <a:pt x="0" y="743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kern="1200" dirty="0">
                <a:solidFill>
                  <a:schemeClr val="bg1"/>
                </a:solidFill>
                <a:latin typeface="Brush Script MT" panose="03060802040406070304" pitchFamily="66" charset="0"/>
              </a:rPr>
              <a:t>CỔ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535161" y="3609803"/>
            <a:ext cx="2851978" cy="2625897"/>
          </a:xfrm>
          <a:prstGeom prst="rect">
            <a:avLst/>
          </a:prstGeom>
          <a:blipFill>
            <a:blip r:embed="rId7"/>
            <a:srcRect/>
            <a:stretch>
              <a:fillRect l="-32000" r="-32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Freeform 81"/>
          <p:cNvSpPr/>
          <p:nvPr/>
        </p:nvSpPr>
        <p:spPr>
          <a:xfrm>
            <a:off x="8485471" y="3562347"/>
            <a:ext cx="2901668" cy="2673353"/>
          </a:xfrm>
          <a:custGeom>
            <a:avLst/>
            <a:gdLst>
              <a:gd name="connsiteX0" fmla="*/ 0 w 3616077"/>
              <a:gd name="connsiteY0" fmla="*/ 0 h 743857"/>
              <a:gd name="connsiteX1" fmla="*/ 3616077 w 3616077"/>
              <a:gd name="connsiteY1" fmla="*/ 0 h 743857"/>
              <a:gd name="connsiteX2" fmla="*/ 3616077 w 3616077"/>
              <a:gd name="connsiteY2" fmla="*/ 743857 h 743857"/>
              <a:gd name="connsiteX3" fmla="*/ 0 w 3616077"/>
              <a:gd name="connsiteY3" fmla="*/ 743857 h 743857"/>
              <a:gd name="connsiteX4" fmla="*/ 0 w 3616077"/>
              <a:gd name="connsiteY4" fmla="*/ 0 h 7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077" h="743857">
                <a:moveTo>
                  <a:pt x="0" y="0"/>
                </a:moveTo>
                <a:lnTo>
                  <a:pt x="3616077" y="0"/>
                </a:lnTo>
                <a:lnTo>
                  <a:pt x="3616077" y="743857"/>
                </a:lnTo>
                <a:lnTo>
                  <a:pt x="0" y="743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kern="1200" dirty="0">
                <a:solidFill>
                  <a:schemeClr val="bg1"/>
                </a:solidFill>
                <a:latin typeface="Brush Script MT" panose="03060802040406070304" pitchFamily="66" charset="0"/>
              </a:rPr>
              <a:t>TÍCH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5128" y="0"/>
            <a:ext cx="4809760" cy="6858000"/>
            <a:chOff x="5128" y="0"/>
            <a:chExt cx="4809760" cy="6858000"/>
          </a:xfrm>
        </p:grpSpPr>
        <p:sp>
          <p:nvSpPr>
            <p:cNvPr id="84" name="Freeform 83"/>
            <p:cNvSpPr/>
            <p:nvPr/>
          </p:nvSpPr>
          <p:spPr>
            <a:xfrm>
              <a:off x="5128" y="0"/>
              <a:ext cx="4809760" cy="6858000"/>
            </a:xfrm>
            <a:custGeom>
              <a:avLst/>
              <a:gdLst>
                <a:gd name="connsiteX0" fmla="*/ 0 w 4176530"/>
                <a:gd name="connsiteY0" fmla="*/ 0 h 6858000"/>
                <a:gd name="connsiteX1" fmla="*/ 4176530 w 4176530"/>
                <a:gd name="connsiteY1" fmla="*/ 0 h 6858000"/>
                <a:gd name="connsiteX2" fmla="*/ 4176530 w 4176530"/>
                <a:gd name="connsiteY2" fmla="*/ 132702 h 6858000"/>
                <a:gd name="connsiteX3" fmla="*/ 4143375 w 4176530"/>
                <a:gd name="connsiteY3" fmla="*/ 142875 h 6858000"/>
                <a:gd name="connsiteX4" fmla="*/ 4057650 w 4176530"/>
                <a:gd name="connsiteY4" fmla="*/ 171450 h 6858000"/>
                <a:gd name="connsiteX5" fmla="*/ 3900488 w 4176530"/>
                <a:gd name="connsiteY5" fmla="*/ 185738 h 6858000"/>
                <a:gd name="connsiteX6" fmla="*/ 3829050 w 4176530"/>
                <a:gd name="connsiteY6" fmla="*/ 200025 h 6858000"/>
                <a:gd name="connsiteX7" fmla="*/ 3729038 w 4176530"/>
                <a:gd name="connsiteY7" fmla="*/ 228600 h 6858000"/>
                <a:gd name="connsiteX8" fmla="*/ 3586163 w 4176530"/>
                <a:gd name="connsiteY8" fmla="*/ 271463 h 6858000"/>
                <a:gd name="connsiteX9" fmla="*/ 3543300 w 4176530"/>
                <a:gd name="connsiteY9" fmla="*/ 314325 h 6858000"/>
                <a:gd name="connsiteX10" fmla="*/ 3486150 w 4176530"/>
                <a:gd name="connsiteY10" fmla="*/ 400050 h 6858000"/>
                <a:gd name="connsiteX11" fmla="*/ 3443288 w 4176530"/>
                <a:gd name="connsiteY11" fmla="*/ 528638 h 6858000"/>
                <a:gd name="connsiteX12" fmla="*/ 3429000 w 4176530"/>
                <a:gd name="connsiteY12" fmla="*/ 571500 h 6858000"/>
                <a:gd name="connsiteX13" fmla="*/ 3414713 w 4176530"/>
                <a:gd name="connsiteY13" fmla="*/ 614363 h 6858000"/>
                <a:gd name="connsiteX14" fmla="*/ 3429000 w 4176530"/>
                <a:gd name="connsiteY14" fmla="*/ 885825 h 6858000"/>
                <a:gd name="connsiteX15" fmla="*/ 3457575 w 4176530"/>
                <a:gd name="connsiteY15" fmla="*/ 971550 h 6858000"/>
                <a:gd name="connsiteX16" fmla="*/ 3500438 w 4176530"/>
                <a:gd name="connsiteY16" fmla="*/ 1057275 h 6858000"/>
                <a:gd name="connsiteX17" fmla="*/ 3500438 w 4176530"/>
                <a:gd name="connsiteY17" fmla="*/ 1228725 h 6858000"/>
                <a:gd name="connsiteX18" fmla="*/ 3486150 w 4176530"/>
                <a:gd name="connsiteY18" fmla="*/ 1271588 h 6858000"/>
                <a:gd name="connsiteX19" fmla="*/ 3443288 w 4176530"/>
                <a:gd name="connsiteY19" fmla="*/ 1300163 h 6858000"/>
                <a:gd name="connsiteX20" fmla="*/ 3414713 w 4176530"/>
                <a:gd name="connsiteY20" fmla="*/ 1343025 h 6858000"/>
                <a:gd name="connsiteX21" fmla="*/ 3386138 w 4176530"/>
                <a:gd name="connsiteY21" fmla="*/ 1428750 h 6858000"/>
                <a:gd name="connsiteX22" fmla="*/ 3400425 w 4176530"/>
                <a:gd name="connsiteY22" fmla="*/ 1585913 h 6858000"/>
                <a:gd name="connsiteX23" fmla="*/ 3429000 w 4176530"/>
                <a:gd name="connsiteY23" fmla="*/ 1628775 h 6858000"/>
                <a:gd name="connsiteX24" fmla="*/ 3441905 w 4176530"/>
                <a:gd name="connsiteY24" fmla="*/ 1669939 h 6858000"/>
                <a:gd name="connsiteX25" fmla="*/ 3439320 w 4176530"/>
                <a:gd name="connsiteY25" fmla="*/ 1666476 h 6858000"/>
                <a:gd name="connsiteX26" fmla="*/ 3438936 w 4176530"/>
                <a:gd name="connsiteY26" fmla="*/ 1665921 h 6858000"/>
                <a:gd name="connsiteX27" fmla="*/ 3437911 w 4176530"/>
                <a:gd name="connsiteY27" fmla="*/ 1664590 h 6858000"/>
                <a:gd name="connsiteX28" fmla="*/ 3439320 w 4176530"/>
                <a:gd name="connsiteY28" fmla="*/ 1666476 h 6858000"/>
                <a:gd name="connsiteX29" fmla="*/ 3448936 w 4176530"/>
                <a:gd name="connsiteY29" fmla="*/ 1680402 h 6858000"/>
                <a:gd name="connsiteX30" fmla="*/ 3471863 w 4176530"/>
                <a:gd name="connsiteY30" fmla="*/ 1714500 h 6858000"/>
                <a:gd name="connsiteX31" fmla="*/ 3500438 w 4176530"/>
                <a:gd name="connsiteY31" fmla="*/ 1828800 h 6858000"/>
                <a:gd name="connsiteX32" fmla="*/ 3443288 w 4176530"/>
                <a:gd name="connsiteY32" fmla="*/ 1943100 h 6858000"/>
                <a:gd name="connsiteX33" fmla="*/ 3371850 w 4176530"/>
                <a:gd name="connsiteY33" fmla="*/ 2014538 h 6858000"/>
                <a:gd name="connsiteX34" fmla="*/ 3314700 w 4176530"/>
                <a:gd name="connsiteY34" fmla="*/ 2100263 h 6858000"/>
                <a:gd name="connsiteX35" fmla="*/ 3271838 w 4176530"/>
                <a:gd name="connsiteY35" fmla="*/ 2200275 h 6858000"/>
                <a:gd name="connsiteX36" fmla="*/ 3286125 w 4176530"/>
                <a:gd name="connsiteY36" fmla="*/ 2414588 h 6858000"/>
                <a:gd name="connsiteX37" fmla="*/ 3357563 w 4176530"/>
                <a:gd name="connsiteY37" fmla="*/ 2543175 h 6858000"/>
                <a:gd name="connsiteX38" fmla="*/ 3400425 w 4176530"/>
                <a:gd name="connsiteY38" fmla="*/ 2600325 h 6858000"/>
                <a:gd name="connsiteX39" fmla="*/ 3457575 w 4176530"/>
                <a:gd name="connsiteY39" fmla="*/ 2686050 h 6858000"/>
                <a:gd name="connsiteX40" fmla="*/ 3486150 w 4176530"/>
                <a:gd name="connsiteY40" fmla="*/ 2728913 h 6858000"/>
                <a:gd name="connsiteX41" fmla="*/ 3443288 w 4176530"/>
                <a:gd name="connsiteY41" fmla="*/ 2914650 h 6858000"/>
                <a:gd name="connsiteX42" fmla="*/ 3400425 w 4176530"/>
                <a:gd name="connsiteY42" fmla="*/ 2943225 h 6858000"/>
                <a:gd name="connsiteX43" fmla="*/ 3343275 w 4176530"/>
                <a:gd name="connsiteY43" fmla="*/ 3028950 h 6858000"/>
                <a:gd name="connsiteX44" fmla="*/ 3286125 w 4176530"/>
                <a:gd name="connsiteY44" fmla="*/ 3114675 h 6858000"/>
                <a:gd name="connsiteX45" fmla="*/ 3286125 w 4176530"/>
                <a:gd name="connsiteY45" fmla="*/ 3328988 h 6858000"/>
                <a:gd name="connsiteX46" fmla="*/ 3328988 w 4176530"/>
                <a:gd name="connsiteY46" fmla="*/ 3386138 h 6858000"/>
                <a:gd name="connsiteX47" fmla="*/ 3371850 w 4176530"/>
                <a:gd name="connsiteY47" fmla="*/ 3514725 h 6858000"/>
                <a:gd name="connsiteX48" fmla="*/ 3400425 w 4176530"/>
                <a:gd name="connsiteY48" fmla="*/ 3657600 h 6858000"/>
                <a:gd name="connsiteX49" fmla="*/ 3471863 w 4176530"/>
                <a:gd name="connsiteY49" fmla="*/ 3743325 h 6858000"/>
                <a:gd name="connsiteX50" fmla="*/ 3471863 w 4176530"/>
                <a:gd name="connsiteY50" fmla="*/ 3929063 h 6858000"/>
                <a:gd name="connsiteX51" fmla="*/ 3443288 w 4176530"/>
                <a:gd name="connsiteY51" fmla="*/ 4014788 h 6858000"/>
                <a:gd name="connsiteX52" fmla="*/ 3343275 w 4176530"/>
                <a:gd name="connsiteY52" fmla="*/ 4086225 h 6858000"/>
                <a:gd name="connsiteX53" fmla="*/ 3257550 w 4176530"/>
                <a:gd name="connsiteY53" fmla="*/ 4171950 h 6858000"/>
                <a:gd name="connsiteX54" fmla="*/ 3214688 w 4176530"/>
                <a:gd name="connsiteY54" fmla="*/ 4300538 h 6858000"/>
                <a:gd name="connsiteX55" fmla="*/ 3200400 w 4176530"/>
                <a:gd name="connsiteY55" fmla="*/ 4343400 h 6858000"/>
                <a:gd name="connsiteX56" fmla="*/ 3186113 w 4176530"/>
                <a:gd name="connsiteY56" fmla="*/ 4386263 h 6858000"/>
                <a:gd name="connsiteX57" fmla="*/ 3200400 w 4176530"/>
                <a:gd name="connsiteY57" fmla="*/ 4600575 h 6858000"/>
                <a:gd name="connsiteX58" fmla="*/ 3214688 w 4176530"/>
                <a:gd name="connsiteY58" fmla="*/ 4643438 h 6858000"/>
                <a:gd name="connsiteX59" fmla="*/ 3271838 w 4176530"/>
                <a:gd name="connsiteY59" fmla="*/ 4729163 h 6858000"/>
                <a:gd name="connsiteX60" fmla="*/ 3314700 w 4176530"/>
                <a:gd name="connsiteY60" fmla="*/ 4772025 h 6858000"/>
                <a:gd name="connsiteX61" fmla="*/ 3386138 w 4176530"/>
                <a:gd name="connsiteY61" fmla="*/ 4829175 h 6858000"/>
                <a:gd name="connsiteX62" fmla="*/ 3408676 w 4176530"/>
                <a:gd name="connsiteY62" fmla="*/ 4863665 h 6858000"/>
                <a:gd name="connsiteX63" fmla="*/ 3417623 w 4176530"/>
                <a:gd name="connsiteY63" fmla="*/ 4878247 h 6858000"/>
                <a:gd name="connsiteX64" fmla="*/ 3418734 w 4176530"/>
                <a:gd name="connsiteY64" fmla="*/ 4880444 h 6858000"/>
                <a:gd name="connsiteX65" fmla="*/ 3417985 w 4176530"/>
                <a:gd name="connsiteY65" fmla="*/ 4878837 h 6858000"/>
                <a:gd name="connsiteX66" fmla="*/ 3417623 w 4176530"/>
                <a:gd name="connsiteY66" fmla="*/ 4878247 h 6858000"/>
                <a:gd name="connsiteX67" fmla="*/ 3415596 w 4176530"/>
                <a:gd name="connsiteY67" fmla="*/ 4874239 h 6858000"/>
                <a:gd name="connsiteX68" fmla="*/ 3457575 w 4176530"/>
                <a:gd name="connsiteY68" fmla="*/ 4886325 h 6858000"/>
                <a:gd name="connsiteX69" fmla="*/ 3486150 w 4176530"/>
                <a:gd name="connsiteY69" fmla="*/ 4929188 h 6858000"/>
                <a:gd name="connsiteX70" fmla="*/ 3471863 w 4176530"/>
                <a:gd name="connsiteY70" fmla="*/ 4972050 h 6858000"/>
                <a:gd name="connsiteX71" fmla="*/ 3400425 w 4176530"/>
                <a:gd name="connsiteY71" fmla="*/ 5057775 h 6858000"/>
                <a:gd name="connsiteX72" fmla="*/ 3271838 w 4176530"/>
                <a:gd name="connsiteY72" fmla="*/ 5157788 h 6858000"/>
                <a:gd name="connsiteX73" fmla="*/ 3214688 w 4176530"/>
                <a:gd name="connsiteY73" fmla="*/ 5243513 h 6858000"/>
                <a:gd name="connsiteX74" fmla="*/ 3186113 w 4176530"/>
                <a:gd name="connsiteY74" fmla="*/ 5286375 h 6858000"/>
                <a:gd name="connsiteX75" fmla="*/ 3157538 w 4176530"/>
                <a:gd name="connsiteY75" fmla="*/ 5329238 h 6858000"/>
                <a:gd name="connsiteX76" fmla="*/ 3114675 w 4176530"/>
                <a:gd name="connsiteY76" fmla="*/ 5472113 h 6858000"/>
                <a:gd name="connsiteX77" fmla="*/ 3100388 w 4176530"/>
                <a:gd name="connsiteY77" fmla="*/ 5514975 h 6858000"/>
                <a:gd name="connsiteX78" fmla="*/ 3114675 w 4176530"/>
                <a:gd name="connsiteY78" fmla="*/ 5629275 h 6858000"/>
                <a:gd name="connsiteX79" fmla="*/ 3171825 w 4176530"/>
                <a:gd name="connsiteY79" fmla="*/ 5772150 h 6858000"/>
                <a:gd name="connsiteX80" fmla="*/ 3300413 w 4176530"/>
                <a:gd name="connsiteY80" fmla="*/ 5929313 h 6858000"/>
                <a:gd name="connsiteX81" fmla="*/ 3443288 w 4176530"/>
                <a:gd name="connsiteY81" fmla="*/ 5972175 h 6858000"/>
                <a:gd name="connsiteX82" fmla="*/ 3486150 w 4176530"/>
                <a:gd name="connsiteY82" fmla="*/ 5986463 h 6858000"/>
                <a:gd name="connsiteX83" fmla="*/ 3629025 w 4176530"/>
                <a:gd name="connsiteY83" fmla="*/ 6015038 h 6858000"/>
                <a:gd name="connsiteX84" fmla="*/ 3642799 w 4176530"/>
                <a:gd name="connsiteY84" fmla="*/ 6056789 h 6858000"/>
                <a:gd name="connsiteX85" fmla="*/ 3645554 w 4176530"/>
                <a:gd name="connsiteY85" fmla="*/ 6065458 h 6858000"/>
                <a:gd name="connsiteX86" fmla="*/ 3646012 w 4176530"/>
                <a:gd name="connsiteY86" fmla="*/ 6067041 h 6858000"/>
                <a:gd name="connsiteX87" fmla="*/ 3647320 w 4176530"/>
                <a:gd name="connsiteY87" fmla="*/ 6071013 h 6858000"/>
                <a:gd name="connsiteX88" fmla="*/ 3645554 w 4176530"/>
                <a:gd name="connsiteY88" fmla="*/ 6065458 h 6858000"/>
                <a:gd name="connsiteX89" fmla="*/ 3642300 w 4176530"/>
                <a:gd name="connsiteY89" fmla="*/ 6054201 h 6858000"/>
                <a:gd name="connsiteX90" fmla="*/ 3671888 w 4176530"/>
                <a:gd name="connsiteY90" fmla="*/ 6100763 h 6858000"/>
                <a:gd name="connsiteX91" fmla="*/ 3714750 w 4176530"/>
                <a:gd name="connsiteY91" fmla="*/ 6229350 h 6858000"/>
                <a:gd name="connsiteX92" fmla="*/ 3729038 w 4176530"/>
                <a:gd name="connsiteY92" fmla="*/ 6272213 h 6858000"/>
                <a:gd name="connsiteX93" fmla="*/ 3757613 w 4176530"/>
                <a:gd name="connsiteY93" fmla="*/ 6315075 h 6858000"/>
                <a:gd name="connsiteX94" fmla="*/ 3786188 w 4176530"/>
                <a:gd name="connsiteY94" fmla="*/ 6400800 h 6858000"/>
                <a:gd name="connsiteX95" fmla="*/ 3800475 w 4176530"/>
                <a:gd name="connsiteY95" fmla="*/ 6443663 h 6858000"/>
                <a:gd name="connsiteX96" fmla="*/ 3900488 w 4176530"/>
                <a:gd name="connsiteY96" fmla="*/ 6572250 h 6858000"/>
                <a:gd name="connsiteX97" fmla="*/ 3943350 w 4176530"/>
                <a:gd name="connsiteY97" fmla="*/ 6600825 h 6858000"/>
                <a:gd name="connsiteX98" fmla="*/ 4057650 w 4176530"/>
                <a:gd name="connsiteY98" fmla="*/ 6700838 h 6858000"/>
                <a:gd name="connsiteX99" fmla="*/ 4100513 w 4176530"/>
                <a:gd name="connsiteY99" fmla="*/ 6729413 h 6858000"/>
                <a:gd name="connsiteX100" fmla="*/ 4114800 w 4176530"/>
                <a:gd name="connsiteY100" fmla="*/ 6772275 h 6858000"/>
                <a:gd name="connsiteX101" fmla="*/ 4169352 w 4176530"/>
                <a:gd name="connsiteY101" fmla="*/ 6845574 h 6858000"/>
                <a:gd name="connsiteX102" fmla="*/ 4176530 w 4176530"/>
                <a:gd name="connsiteY102" fmla="*/ 6852822 h 6858000"/>
                <a:gd name="connsiteX103" fmla="*/ 4176530 w 4176530"/>
                <a:gd name="connsiteY103" fmla="*/ 6858000 h 6858000"/>
                <a:gd name="connsiteX104" fmla="*/ 0 w 4176530"/>
                <a:gd name="connsiteY104" fmla="*/ 6858000 h 6858000"/>
                <a:gd name="connsiteX105" fmla="*/ 0 w 4176530"/>
                <a:gd name="connsiteY105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176530" h="6858000">
                  <a:moveTo>
                    <a:pt x="0" y="0"/>
                  </a:moveTo>
                  <a:lnTo>
                    <a:pt x="4176530" y="0"/>
                  </a:lnTo>
                  <a:lnTo>
                    <a:pt x="4176530" y="132702"/>
                  </a:lnTo>
                  <a:lnTo>
                    <a:pt x="4143375" y="142875"/>
                  </a:lnTo>
                  <a:cubicBezTo>
                    <a:pt x="4143368" y="142877"/>
                    <a:pt x="4057657" y="171449"/>
                    <a:pt x="4057650" y="171450"/>
                  </a:cubicBezTo>
                  <a:lnTo>
                    <a:pt x="3900488" y="185738"/>
                  </a:lnTo>
                  <a:cubicBezTo>
                    <a:pt x="3876675" y="190500"/>
                    <a:pt x="3852756" y="194757"/>
                    <a:pt x="3829050" y="200025"/>
                  </a:cubicBezTo>
                  <a:cubicBezTo>
                    <a:pt x="3748570" y="217909"/>
                    <a:pt x="3797216" y="208147"/>
                    <a:pt x="3729038" y="228600"/>
                  </a:cubicBezTo>
                  <a:cubicBezTo>
                    <a:pt x="3565511" y="277658"/>
                    <a:pt x="3683216" y="239111"/>
                    <a:pt x="3586163" y="271463"/>
                  </a:cubicBezTo>
                  <a:cubicBezTo>
                    <a:pt x="3571875" y="285750"/>
                    <a:pt x="3555705" y="298376"/>
                    <a:pt x="3543300" y="314325"/>
                  </a:cubicBezTo>
                  <a:cubicBezTo>
                    <a:pt x="3522215" y="341434"/>
                    <a:pt x="3486150" y="400050"/>
                    <a:pt x="3486150" y="400050"/>
                  </a:cubicBezTo>
                  <a:lnTo>
                    <a:pt x="3443288" y="528638"/>
                  </a:lnTo>
                  <a:lnTo>
                    <a:pt x="3429000" y="571500"/>
                  </a:lnTo>
                  <a:lnTo>
                    <a:pt x="3414713" y="614363"/>
                  </a:lnTo>
                  <a:cubicBezTo>
                    <a:pt x="3419475" y="704850"/>
                    <a:pt x="3418204" y="795858"/>
                    <a:pt x="3429000" y="885825"/>
                  </a:cubicBezTo>
                  <a:cubicBezTo>
                    <a:pt x="3432589" y="915731"/>
                    <a:pt x="3448050" y="942975"/>
                    <a:pt x="3457575" y="971550"/>
                  </a:cubicBezTo>
                  <a:cubicBezTo>
                    <a:pt x="3477293" y="1030702"/>
                    <a:pt x="3463510" y="1001883"/>
                    <a:pt x="3500438" y="1057275"/>
                  </a:cubicBezTo>
                  <a:cubicBezTo>
                    <a:pt x="3526505" y="1135480"/>
                    <a:pt x="3521705" y="1101122"/>
                    <a:pt x="3500438" y="1228725"/>
                  </a:cubicBezTo>
                  <a:cubicBezTo>
                    <a:pt x="3497962" y="1243581"/>
                    <a:pt x="3495558" y="1259828"/>
                    <a:pt x="3486150" y="1271588"/>
                  </a:cubicBezTo>
                  <a:cubicBezTo>
                    <a:pt x="3475423" y="1284997"/>
                    <a:pt x="3457575" y="1290638"/>
                    <a:pt x="3443288" y="1300163"/>
                  </a:cubicBezTo>
                  <a:cubicBezTo>
                    <a:pt x="3433763" y="1314450"/>
                    <a:pt x="3421687" y="1327334"/>
                    <a:pt x="3414713" y="1343025"/>
                  </a:cubicBezTo>
                  <a:cubicBezTo>
                    <a:pt x="3402480" y="1370550"/>
                    <a:pt x="3386138" y="1428750"/>
                    <a:pt x="3386138" y="1428750"/>
                  </a:cubicBezTo>
                  <a:cubicBezTo>
                    <a:pt x="3390900" y="1481138"/>
                    <a:pt x="3389403" y="1534477"/>
                    <a:pt x="3400425" y="1585913"/>
                  </a:cubicBezTo>
                  <a:cubicBezTo>
                    <a:pt x="3404023" y="1602703"/>
                    <a:pt x="3421321" y="1613417"/>
                    <a:pt x="3429000" y="1628775"/>
                  </a:cubicBezTo>
                  <a:cubicBezTo>
                    <a:pt x="3458577" y="1687928"/>
                    <a:pt x="3448820" y="1678650"/>
                    <a:pt x="3441905" y="1669939"/>
                  </a:cubicBezTo>
                  <a:lnTo>
                    <a:pt x="3439320" y="1666476"/>
                  </a:lnTo>
                  <a:lnTo>
                    <a:pt x="3438936" y="1665921"/>
                  </a:lnTo>
                  <a:cubicBezTo>
                    <a:pt x="3437319" y="1663645"/>
                    <a:pt x="3437196" y="1663561"/>
                    <a:pt x="3437911" y="1664590"/>
                  </a:cubicBezTo>
                  <a:lnTo>
                    <a:pt x="3439320" y="1666476"/>
                  </a:lnTo>
                  <a:lnTo>
                    <a:pt x="3448936" y="1680402"/>
                  </a:lnTo>
                  <a:cubicBezTo>
                    <a:pt x="3454204" y="1688139"/>
                    <a:pt x="3461627" y="1699146"/>
                    <a:pt x="3471863" y="1714500"/>
                  </a:cubicBezTo>
                  <a:cubicBezTo>
                    <a:pt x="3483136" y="1748320"/>
                    <a:pt x="3500438" y="1794323"/>
                    <a:pt x="3500438" y="1828800"/>
                  </a:cubicBezTo>
                  <a:cubicBezTo>
                    <a:pt x="3500438" y="1912581"/>
                    <a:pt x="3488136" y="1889282"/>
                    <a:pt x="3443288" y="1943100"/>
                  </a:cubicBezTo>
                  <a:cubicBezTo>
                    <a:pt x="3383757" y="2014538"/>
                    <a:pt x="3450432" y="1962151"/>
                    <a:pt x="3371850" y="2014538"/>
                  </a:cubicBezTo>
                  <a:cubicBezTo>
                    <a:pt x="3352800" y="2043113"/>
                    <a:pt x="3323029" y="2066945"/>
                    <a:pt x="3314700" y="2100263"/>
                  </a:cubicBezTo>
                  <a:cubicBezTo>
                    <a:pt x="3296248" y="2174072"/>
                    <a:pt x="3311305" y="2141075"/>
                    <a:pt x="3271838" y="2200275"/>
                  </a:cubicBezTo>
                  <a:cubicBezTo>
                    <a:pt x="3276600" y="2271713"/>
                    <a:pt x="3274959" y="2343868"/>
                    <a:pt x="3286125" y="2414588"/>
                  </a:cubicBezTo>
                  <a:cubicBezTo>
                    <a:pt x="3288943" y="2432433"/>
                    <a:pt x="3353518" y="2537107"/>
                    <a:pt x="3357563" y="2543175"/>
                  </a:cubicBezTo>
                  <a:cubicBezTo>
                    <a:pt x="3370772" y="2562988"/>
                    <a:pt x="3386770" y="2580817"/>
                    <a:pt x="3400425" y="2600325"/>
                  </a:cubicBezTo>
                  <a:cubicBezTo>
                    <a:pt x="3420119" y="2628460"/>
                    <a:pt x="3438525" y="2657475"/>
                    <a:pt x="3457575" y="2686050"/>
                  </a:cubicBezTo>
                  <a:lnTo>
                    <a:pt x="3486150" y="2728913"/>
                  </a:lnTo>
                  <a:cubicBezTo>
                    <a:pt x="3478690" y="2803513"/>
                    <a:pt x="3495350" y="2862588"/>
                    <a:pt x="3443288" y="2914650"/>
                  </a:cubicBezTo>
                  <a:cubicBezTo>
                    <a:pt x="3431146" y="2926792"/>
                    <a:pt x="3414713" y="2933700"/>
                    <a:pt x="3400425" y="2943225"/>
                  </a:cubicBezTo>
                  <a:cubicBezTo>
                    <a:pt x="3373101" y="3025200"/>
                    <a:pt x="3405706" y="2948683"/>
                    <a:pt x="3343275" y="3028950"/>
                  </a:cubicBezTo>
                  <a:cubicBezTo>
                    <a:pt x="3322190" y="3056059"/>
                    <a:pt x="3286125" y="3114675"/>
                    <a:pt x="3286125" y="3114675"/>
                  </a:cubicBezTo>
                  <a:cubicBezTo>
                    <a:pt x="3258367" y="3197952"/>
                    <a:pt x="3252829" y="3195806"/>
                    <a:pt x="3286125" y="3328988"/>
                  </a:cubicBezTo>
                  <a:cubicBezTo>
                    <a:pt x="3291900" y="3352090"/>
                    <a:pt x="3314700" y="3367088"/>
                    <a:pt x="3328988" y="3386138"/>
                  </a:cubicBezTo>
                  <a:cubicBezTo>
                    <a:pt x="3343275" y="3429000"/>
                    <a:pt x="3365460" y="3469998"/>
                    <a:pt x="3371850" y="3514725"/>
                  </a:cubicBezTo>
                  <a:cubicBezTo>
                    <a:pt x="3377115" y="3551578"/>
                    <a:pt x="3380477" y="3617703"/>
                    <a:pt x="3400425" y="3657600"/>
                  </a:cubicBezTo>
                  <a:cubicBezTo>
                    <a:pt x="3420317" y="3697385"/>
                    <a:pt x="3440263" y="3711726"/>
                    <a:pt x="3471863" y="3743325"/>
                  </a:cubicBezTo>
                  <a:cubicBezTo>
                    <a:pt x="3498503" y="3823249"/>
                    <a:pt x="3496489" y="3797724"/>
                    <a:pt x="3471863" y="3929063"/>
                  </a:cubicBezTo>
                  <a:cubicBezTo>
                    <a:pt x="3466312" y="3958668"/>
                    <a:pt x="3467798" y="3997281"/>
                    <a:pt x="3443288" y="4014788"/>
                  </a:cubicBezTo>
                  <a:cubicBezTo>
                    <a:pt x="3409950" y="4038600"/>
                    <a:pt x="3373727" y="4058819"/>
                    <a:pt x="3343275" y="4086225"/>
                  </a:cubicBezTo>
                  <a:cubicBezTo>
                    <a:pt x="3191373" y="4222936"/>
                    <a:pt x="3391428" y="4082699"/>
                    <a:pt x="3257550" y="4171950"/>
                  </a:cubicBezTo>
                  <a:lnTo>
                    <a:pt x="3214688" y="4300538"/>
                  </a:lnTo>
                  <a:lnTo>
                    <a:pt x="3200400" y="4343400"/>
                  </a:lnTo>
                  <a:lnTo>
                    <a:pt x="3186113" y="4386263"/>
                  </a:lnTo>
                  <a:cubicBezTo>
                    <a:pt x="3190875" y="4457700"/>
                    <a:pt x="3192494" y="4529417"/>
                    <a:pt x="3200400" y="4600575"/>
                  </a:cubicBezTo>
                  <a:cubicBezTo>
                    <a:pt x="3202063" y="4615543"/>
                    <a:pt x="3207374" y="4630273"/>
                    <a:pt x="3214688" y="4643438"/>
                  </a:cubicBezTo>
                  <a:cubicBezTo>
                    <a:pt x="3231366" y="4673459"/>
                    <a:pt x="3250754" y="4702054"/>
                    <a:pt x="3271838" y="4729163"/>
                  </a:cubicBezTo>
                  <a:cubicBezTo>
                    <a:pt x="3284243" y="4745112"/>
                    <a:pt x="3301765" y="4756503"/>
                    <a:pt x="3314700" y="4772025"/>
                  </a:cubicBezTo>
                  <a:cubicBezTo>
                    <a:pt x="3364412" y="4831680"/>
                    <a:pt x="3315773" y="4805721"/>
                    <a:pt x="3386138" y="4829175"/>
                  </a:cubicBezTo>
                  <a:cubicBezTo>
                    <a:pt x="3396375" y="4844530"/>
                    <a:pt x="3403628" y="4855707"/>
                    <a:pt x="3408676" y="4863665"/>
                  </a:cubicBezTo>
                  <a:lnTo>
                    <a:pt x="3417623" y="4878247"/>
                  </a:lnTo>
                  <a:lnTo>
                    <a:pt x="3418734" y="4880444"/>
                  </a:lnTo>
                  <a:cubicBezTo>
                    <a:pt x="3419392" y="4881531"/>
                    <a:pt x="3419402" y="4881314"/>
                    <a:pt x="3417985" y="4878837"/>
                  </a:cubicBezTo>
                  <a:lnTo>
                    <a:pt x="3417623" y="4878247"/>
                  </a:lnTo>
                  <a:lnTo>
                    <a:pt x="3415596" y="4874239"/>
                  </a:lnTo>
                  <a:cubicBezTo>
                    <a:pt x="3410895" y="4863312"/>
                    <a:pt x="3408281" y="4846890"/>
                    <a:pt x="3457575" y="4886325"/>
                  </a:cubicBezTo>
                  <a:cubicBezTo>
                    <a:pt x="3470984" y="4897052"/>
                    <a:pt x="3476625" y="4914900"/>
                    <a:pt x="3486150" y="4929188"/>
                  </a:cubicBezTo>
                  <a:cubicBezTo>
                    <a:pt x="3481388" y="4943475"/>
                    <a:pt x="3478598" y="4958580"/>
                    <a:pt x="3471863" y="4972050"/>
                  </a:cubicBezTo>
                  <a:cubicBezTo>
                    <a:pt x="3456853" y="5002070"/>
                    <a:pt x="3426280" y="5037666"/>
                    <a:pt x="3400425" y="5057775"/>
                  </a:cubicBezTo>
                  <a:cubicBezTo>
                    <a:pt x="3339651" y="5105043"/>
                    <a:pt x="3314413" y="5103049"/>
                    <a:pt x="3271838" y="5157788"/>
                  </a:cubicBezTo>
                  <a:cubicBezTo>
                    <a:pt x="3250754" y="5184897"/>
                    <a:pt x="3233738" y="5214938"/>
                    <a:pt x="3214688" y="5243513"/>
                  </a:cubicBezTo>
                  <a:lnTo>
                    <a:pt x="3186113" y="5286375"/>
                  </a:lnTo>
                  <a:lnTo>
                    <a:pt x="3157538" y="5329238"/>
                  </a:lnTo>
                  <a:cubicBezTo>
                    <a:pt x="3135944" y="5415611"/>
                    <a:pt x="3149460" y="5367756"/>
                    <a:pt x="3114675" y="5472113"/>
                  </a:cubicBezTo>
                  <a:lnTo>
                    <a:pt x="3100388" y="5514975"/>
                  </a:lnTo>
                  <a:cubicBezTo>
                    <a:pt x="3105150" y="5553075"/>
                    <a:pt x="3106630" y="5591731"/>
                    <a:pt x="3114675" y="5629275"/>
                  </a:cubicBezTo>
                  <a:cubicBezTo>
                    <a:pt x="3123306" y="5669554"/>
                    <a:pt x="3148645" y="5734482"/>
                    <a:pt x="3171825" y="5772150"/>
                  </a:cubicBezTo>
                  <a:cubicBezTo>
                    <a:pt x="3208582" y="5831880"/>
                    <a:pt x="3234185" y="5899878"/>
                    <a:pt x="3300413" y="5929313"/>
                  </a:cubicBezTo>
                  <a:cubicBezTo>
                    <a:pt x="3361538" y="5956479"/>
                    <a:pt x="3385098" y="5955549"/>
                    <a:pt x="3443288" y="5972175"/>
                  </a:cubicBezTo>
                  <a:cubicBezTo>
                    <a:pt x="3457769" y="5976312"/>
                    <a:pt x="3471475" y="5983077"/>
                    <a:pt x="3486150" y="5986463"/>
                  </a:cubicBezTo>
                  <a:cubicBezTo>
                    <a:pt x="3533474" y="5997384"/>
                    <a:pt x="3629025" y="6015038"/>
                    <a:pt x="3629025" y="6015038"/>
                  </a:cubicBezTo>
                  <a:cubicBezTo>
                    <a:pt x="3635539" y="6034580"/>
                    <a:pt x="3639940" y="6047978"/>
                    <a:pt x="3642799" y="6056789"/>
                  </a:cubicBezTo>
                  <a:lnTo>
                    <a:pt x="3645554" y="6065458"/>
                  </a:lnTo>
                  <a:lnTo>
                    <a:pt x="3646012" y="6067041"/>
                  </a:lnTo>
                  <a:cubicBezTo>
                    <a:pt x="3647039" y="6070361"/>
                    <a:pt x="3647666" y="6072204"/>
                    <a:pt x="3647320" y="6071013"/>
                  </a:cubicBezTo>
                  <a:lnTo>
                    <a:pt x="3645554" y="6065458"/>
                  </a:lnTo>
                  <a:lnTo>
                    <a:pt x="3642300" y="6054201"/>
                  </a:lnTo>
                  <a:cubicBezTo>
                    <a:pt x="3637268" y="6035317"/>
                    <a:pt x="3634956" y="6017665"/>
                    <a:pt x="3671888" y="6100763"/>
                  </a:cubicBezTo>
                  <a:cubicBezTo>
                    <a:pt x="3671892" y="6100773"/>
                    <a:pt x="3707604" y="6207913"/>
                    <a:pt x="3714750" y="6229350"/>
                  </a:cubicBezTo>
                  <a:cubicBezTo>
                    <a:pt x="3719513" y="6243638"/>
                    <a:pt x="3720684" y="6259682"/>
                    <a:pt x="3729038" y="6272213"/>
                  </a:cubicBezTo>
                  <a:lnTo>
                    <a:pt x="3757613" y="6315075"/>
                  </a:lnTo>
                  <a:lnTo>
                    <a:pt x="3786188" y="6400800"/>
                  </a:lnTo>
                  <a:cubicBezTo>
                    <a:pt x="3790950" y="6415088"/>
                    <a:pt x="3792121" y="6431132"/>
                    <a:pt x="3800475" y="6443663"/>
                  </a:cubicBezTo>
                  <a:cubicBezTo>
                    <a:pt x="3840304" y="6503407"/>
                    <a:pt x="3850126" y="6530282"/>
                    <a:pt x="3900488" y="6572250"/>
                  </a:cubicBezTo>
                  <a:cubicBezTo>
                    <a:pt x="3913679" y="6583243"/>
                    <a:pt x="3929063" y="6591300"/>
                    <a:pt x="3943350" y="6600825"/>
                  </a:cubicBezTo>
                  <a:cubicBezTo>
                    <a:pt x="3990975" y="6672263"/>
                    <a:pt x="3957638" y="6634163"/>
                    <a:pt x="4057650" y="6700838"/>
                  </a:cubicBezTo>
                  <a:lnTo>
                    <a:pt x="4100513" y="6729413"/>
                  </a:lnTo>
                  <a:cubicBezTo>
                    <a:pt x="4105275" y="6743700"/>
                    <a:pt x="4108065" y="6758805"/>
                    <a:pt x="4114800" y="6772275"/>
                  </a:cubicBezTo>
                  <a:cubicBezTo>
                    <a:pt x="4125537" y="6793749"/>
                    <a:pt x="4147011" y="6821162"/>
                    <a:pt x="4169352" y="6845574"/>
                  </a:cubicBezTo>
                  <a:lnTo>
                    <a:pt x="4176530" y="6852822"/>
                  </a:lnTo>
                  <a:lnTo>
                    <a:pt x="417653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tile tx="0" ty="0" sx="100000" sy="100000" flip="none" algn="tl"/>
            </a:blip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Oval 84"/>
            <p:cNvSpPr/>
            <p:nvPr/>
          </p:nvSpPr>
          <p:spPr>
            <a:xfrm>
              <a:off x="735475" y="2357438"/>
              <a:ext cx="2286000" cy="2143124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00"/>
                  </a:solidFill>
                  <a:latin typeface="Brush Script MT" panose="03060802040406070304" pitchFamily="66" charset="0"/>
                  <a:cs typeface="Times New Roman" panose="02020603050405020304" pitchFamily="18" charset="0"/>
                </a:rPr>
                <a:t>NGỮ VĂN 6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142875" y="4579087"/>
              <a:ext cx="3471201" cy="1043044"/>
            </a:xfrm>
            <a:custGeom>
              <a:avLst/>
              <a:gdLst>
                <a:gd name="connsiteX0" fmla="*/ 1957669 w 3471201"/>
                <a:gd name="connsiteY0" fmla="*/ 1225 h 1043044"/>
                <a:gd name="connsiteX1" fmla="*/ 2021540 w 3471201"/>
                <a:gd name="connsiteY1" fmla="*/ 14344 h 1043044"/>
                <a:gd name="connsiteX2" fmla="*/ 2150127 w 3471201"/>
                <a:gd name="connsiteY2" fmla="*/ 85782 h 1043044"/>
                <a:gd name="connsiteX3" fmla="*/ 2207277 w 3471201"/>
                <a:gd name="connsiteY3" fmla="*/ 71494 h 1043044"/>
                <a:gd name="connsiteX4" fmla="*/ 2250140 w 3471201"/>
                <a:gd name="connsiteY4" fmla="*/ 57207 h 1043044"/>
                <a:gd name="connsiteX5" fmla="*/ 2293002 w 3471201"/>
                <a:gd name="connsiteY5" fmla="*/ 71494 h 1043044"/>
                <a:gd name="connsiteX6" fmla="*/ 2307290 w 3471201"/>
                <a:gd name="connsiteY6" fmla="*/ 114357 h 1043044"/>
                <a:gd name="connsiteX7" fmla="*/ 2393015 w 3471201"/>
                <a:gd name="connsiteY7" fmla="*/ 85782 h 1043044"/>
                <a:gd name="connsiteX8" fmla="*/ 2435877 w 3471201"/>
                <a:gd name="connsiteY8" fmla="*/ 71494 h 1043044"/>
                <a:gd name="connsiteX9" fmla="*/ 2478740 w 3471201"/>
                <a:gd name="connsiteY9" fmla="*/ 85782 h 1043044"/>
                <a:gd name="connsiteX10" fmla="*/ 2535890 w 3471201"/>
                <a:gd name="connsiteY10" fmla="*/ 71494 h 1043044"/>
                <a:gd name="connsiteX11" fmla="*/ 2621615 w 3471201"/>
                <a:gd name="connsiteY11" fmla="*/ 128644 h 1043044"/>
                <a:gd name="connsiteX12" fmla="*/ 2664477 w 3471201"/>
                <a:gd name="connsiteY12" fmla="*/ 100069 h 1043044"/>
                <a:gd name="connsiteX13" fmla="*/ 2764490 w 3471201"/>
                <a:gd name="connsiteY13" fmla="*/ 42919 h 1043044"/>
                <a:gd name="connsiteX14" fmla="*/ 2807352 w 3471201"/>
                <a:gd name="connsiteY14" fmla="*/ 71494 h 1043044"/>
                <a:gd name="connsiteX15" fmla="*/ 2821640 w 3471201"/>
                <a:gd name="connsiteY15" fmla="*/ 114357 h 1043044"/>
                <a:gd name="connsiteX16" fmla="*/ 2878790 w 3471201"/>
                <a:gd name="connsiteY16" fmla="*/ 142932 h 1043044"/>
                <a:gd name="connsiteX17" fmla="*/ 3093102 w 3471201"/>
                <a:gd name="connsiteY17" fmla="*/ 142932 h 1043044"/>
                <a:gd name="connsiteX18" fmla="*/ 3135965 w 3471201"/>
                <a:gd name="connsiteY18" fmla="*/ 171507 h 1043044"/>
                <a:gd name="connsiteX19" fmla="*/ 3150252 w 3471201"/>
                <a:gd name="connsiteY19" fmla="*/ 214369 h 1043044"/>
                <a:gd name="connsiteX20" fmla="*/ 3207402 w 3471201"/>
                <a:gd name="connsiteY20" fmla="*/ 228657 h 1043044"/>
                <a:gd name="connsiteX21" fmla="*/ 3307415 w 3471201"/>
                <a:gd name="connsiteY21" fmla="*/ 242944 h 1043044"/>
                <a:gd name="connsiteX22" fmla="*/ 3321702 w 3471201"/>
                <a:gd name="connsiteY22" fmla="*/ 300094 h 1043044"/>
                <a:gd name="connsiteX23" fmla="*/ 3350277 w 3471201"/>
                <a:gd name="connsiteY23" fmla="*/ 400107 h 1043044"/>
                <a:gd name="connsiteX24" fmla="*/ 3364565 w 3471201"/>
                <a:gd name="connsiteY24" fmla="*/ 500119 h 1043044"/>
                <a:gd name="connsiteX25" fmla="*/ 3407427 w 3471201"/>
                <a:gd name="connsiteY25" fmla="*/ 528694 h 1043044"/>
                <a:gd name="connsiteX26" fmla="*/ 3450290 w 3471201"/>
                <a:gd name="connsiteY26" fmla="*/ 571557 h 1043044"/>
                <a:gd name="connsiteX27" fmla="*/ 3450290 w 3471201"/>
                <a:gd name="connsiteY27" fmla="*/ 714432 h 1043044"/>
                <a:gd name="connsiteX28" fmla="*/ 3364565 w 3471201"/>
                <a:gd name="connsiteY28" fmla="*/ 743007 h 1043044"/>
                <a:gd name="connsiteX29" fmla="*/ 3164540 w 3471201"/>
                <a:gd name="connsiteY29" fmla="*/ 757294 h 1043044"/>
                <a:gd name="connsiteX30" fmla="*/ 3121677 w 3471201"/>
                <a:gd name="connsiteY30" fmla="*/ 785869 h 1043044"/>
                <a:gd name="connsiteX31" fmla="*/ 3093102 w 3471201"/>
                <a:gd name="connsiteY31" fmla="*/ 828732 h 1043044"/>
                <a:gd name="connsiteX32" fmla="*/ 2964515 w 3471201"/>
                <a:gd name="connsiteY32" fmla="*/ 900169 h 1043044"/>
                <a:gd name="connsiteX33" fmla="*/ 2864502 w 3471201"/>
                <a:gd name="connsiteY33" fmla="*/ 885882 h 1043044"/>
                <a:gd name="connsiteX34" fmla="*/ 2821640 w 3471201"/>
                <a:gd name="connsiteY34" fmla="*/ 871594 h 1043044"/>
                <a:gd name="connsiteX35" fmla="*/ 2735915 w 3471201"/>
                <a:gd name="connsiteY35" fmla="*/ 885882 h 1043044"/>
                <a:gd name="connsiteX36" fmla="*/ 2535890 w 3471201"/>
                <a:gd name="connsiteY36" fmla="*/ 871594 h 1043044"/>
                <a:gd name="connsiteX37" fmla="*/ 2478740 w 3471201"/>
                <a:gd name="connsiteY37" fmla="*/ 885882 h 1043044"/>
                <a:gd name="connsiteX38" fmla="*/ 2393015 w 3471201"/>
                <a:gd name="connsiteY38" fmla="*/ 914457 h 1043044"/>
                <a:gd name="connsiteX39" fmla="*/ 2121552 w 3471201"/>
                <a:gd name="connsiteY39" fmla="*/ 914457 h 1043044"/>
                <a:gd name="connsiteX40" fmla="*/ 1978677 w 3471201"/>
                <a:gd name="connsiteY40" fmla="*/ 900169 h 1043044"/>
                <a:gd name="connsiteX41" fmla="*/ 1835802 w 3471201"/>
                <a:gd name="connsiteY41" fmla="*/ 885882 h 1043044"/>
                <a:gd name="connsiteX42" fmla="*/ 1792940 w 3471201"/>
                <a:gd name="connsiteY42" fmla="*/ 928744 h 1043044"/>
                <a:gd name="connsiteX43" fmla="*/ 1750077 w 3471201"/>
                <a:gd name="connsiteY43" fmla="*/ 957319 h 1043044"/>
                <a:gd name="connsiteX44" fmla="*/ 1721502 w 3471201"/>
                <a:gd name="connsiteY44" fmla="*/ 1000182 h 1043044"/>
                <a:gd name="connsiteX45" fmla="*/ 1635777 w 3471201"/>
                <a:gd name="connsiteY45" fmla="*/ 1043044 h 1043044"/>
                <a:gd name="connsiteX46" fmla="*/ 1550052 w 3471201"/>
                <a:gd name="connsiteY46" fmla="*/ 985894 h 1043044"/>
                <a:gd name="connsiteX47" fmla="*/ 1378602 w 3471201"/>
                <a:gd name="connsiteY47" fmla="*/ 857307 h 1043044"/>
                <a:gd name="connsiteX48" fmla="*/ 1250015 w 3471201"/>
                <a:gd name="connsiteY48" fmla="*/ 900169 h 1043044"/>
                <a:gd name="connsiteX49" fmla="*/ 1221440 w 3471201"/>
                <a:gd name="connsiteY49" fmla="*/ 943032 h 1043044"/>
                <a:gd name="connsiteX50" fmla="*/ 1121427 w 3471201"/>
                <a:gd name="connsiteY50" fmla="*/ 1043044 h 1043044"/>
                <a:gd name="connsiteX51" fmla="*/ 992840 w 3471201"/>
                <a:gd name="connsiteY51" fmla="*/ 1014469 h 1043044"/>
                <a:gd name="connsiteX52" fmla="*/ 864252 w 3471201"/>
                <a:gd name="connsiteY52" fmla="*/ 900169 h 1043044"/>
                <a:gd name="connsiteX53" fmla="*/ 821390 w 3471201"/>
                <a:gd name="connsiteY53" fmla="*/ 885882 h 1043044"/>
                <a:gd name="connsiteX54" fmla="*/ 678515 w 3471201"/>
                <a:gd name="connsiteY54" fmla="*/ 900169 h 1043044"/>
                <a:gd name="connsiteX55" fmla="*/ 592790 w 3471201"/>
                <a:gd name="connsiteY55" fmla="*/ 928744 h 1043044"/>
                <a:gd name="connsiteX56" fmla="*/ 478490 w 3471201"/>
                <a:gd name="connsiteY56" fmla="*/ 914457 h 1043044"/>
                <a:gd name="connsiteX57" fmla="*/ 392765 w 3471201"/>
                <a:gd name="connsiteY57" fmla="*/ 885882 h 1043044"/>
                <a:gd name="connsiteX58" fmla="*/ 335615 w 3471201"/>
                <a:gd name="connsiteY58" fmla="*/ 900169 h 1043044"/>
                <a:gd name="connsiteX59" fmla="*/ 235602 w 3471201"/>
                <a:gd name="connsiteY59" fmla="*/ 885882 h 1043044"/>
                <a:gd name="connsiteX60" fmla="*/ 192740 w 3471201"/>
                <a:gd name="connsiteY60" fmla="*/ 843019 h 1043044"/>
                <a:gd name="connsiteX61" fmla="*/ 149877 w 3471201"/>
                <a:gd name="connsiteY61" fmla="*/ 757294 h 1043044"/>
                <a:gd name="connsiteX62" fmla="*/ 121302 w 3471201"/>
                <a:gd name="connsiteY62" fmla="*/ 714432 h 1043044"/>
                <a:gd name="connsiteX63" fmla="*/ 107015 w 3471201"/>
                <a:gd name="connsiteY63" fmla="*/ 671569 h 1043044"/>
                <a:gd name="connsiteX64" fmla="*/ 102523 w 3471201"/>
                <a:gd name="connsiteY64" fmla="*/ 620720 h 1043044"/>
                <a:gd name="connsiteX65" fmla="*/ 96767 w 3471201"/>
                <a:gd name="connsiteY65" fmla="*/ 591832 h 1043044"/>
                <a:gd name="connsiteX66" fmla="*/ 98543 w 3471201"/>
                <a:gd name="connsiteY66" fmla="*/ 592989 h 1043044"/>
                <a:gd name="connsiteX67" fmla="*/ 164165 w 3471201"/>
                <a:gd name="connsiteY67" fmla="*/ 642994 h 1043044"/>
                <a:gd name="connsiteX68" fmla="*/ 96114 w 3471201"/>
                <a:gd name="connsiteY68" fmla="*/ 588553 h 1043044"/>
                <a:gd name="connsiteX69" fmla="*/ 92727 w 3471201"/>
                <a:gd name="connsiteY69" fmla="*/ 571557 h 1043044"/>
                <a:gd name="connsiteX70" fmla="*/ 91579 w 3471201"/>
                <a:gd name="connsiteY70" fmla="*/ 570493 h 1043044"/>
                <a:gd name="connsiteX71" fmla="*/ 91442 w 3471201"/>
                <a:gd name="connsiteY71" fmla="*/ 569850 h 1043044"/>
                <a:gd name="connsiteX72" fmla="*/ 78440 w 3471201"/>
                <a:gd name="connsiteY72" fmla="*/ 542982 h 1043044"/>
                <a:gd name="connsiteX73" fmla="*/ 21290 w 3471201"/>
                <a:gd name="connsiteY73" fmla="*/ 457257 h 1043044"/>
                <a:gd name="connsiteX74" fmla="*/ 21290 w 3471201"/>
                <a:gd name="connsiteY74" fmla="*/ 257232 h 1043044"/>
                <a:gd name="connsiteX75" fmla="*/ 149877 w 3471201"/>
                <a:gd name="connsiteY75" fmla="*/ 185794 h 1043044"/>
                <a:gd name="connsiteX76" fmla="*/ 307040 w 3471201"/>
                <a:gd name="connsiteY76" fmla="*/ 200082 h 1043044"/>
                <a:gd name="connsiteX77" fmla="*/ 392765 w 3471201"/>
                <a:gd name="connsiteY77" fmla="*/ 200082 h 1043044"/>
                <a:gd name="connsiteX78" fmla="*/ 421340 w 3471201"/>
                <a:gd name="connsiteY78" fmla="*/ 157219 h 1043044"/>
                <a:gd name="connsiteX79" fmla="*/ 492777 w 3471201"/>
                <a:gd name="connsiteY79" fmla="*/ 85782 h 1043044"/>
                <a:gd name="connsiteX80" fmla="*/ 621365 w 3471201"/>
                <a:gd name="connsiteY80" fmla="*/ 114357 h 1043044"/>
                <a:gd name="connsiteX81" fmla="*/ 707090 w 3471201"/>
                <a:gd name="connsiteY81" fmla="*/ 157219 h 1043044"/>
                <a:gd name="connsiteX82" fmla="*/ 792815 w 3471201"/>
                <a:gd name="connsiteY82" fmla="*/ 142932 h 1043044"/>
                <a:gd name="connsiteX83" fmla="*/ 878540 w 3471201"/>
                <a:gd name="connsiteY83" fmla="*/ 114357 h 1043044"/>
                <a:gd name="connsiteX84" fmla="*/ 907115 w 3471201"/>
                <a:gd name="connsiteY84" fmla="*/ 71494 h 1043044"/>
                <a:gd name="connsiteX85" fmla="*/ 949977 w 3471201"/>
                <a:gd name="connsiteY85" fmla="*/ 57207 h 1043044"/>
                <a:gd name="connsiteX86" fmla="*/ 992840 w 3471201"/>
                <a:gd name="connsiteY86" fmla="*/ 28632 h 1043044"/>
                <a:gd name="connsiteX87" fmla="*/ 1035702 w 3471201"/>
                <a:gd name="connsiteY87" fmla="*/ 42919 h 1043044"/>
                <a:gd name="connsiteX88" fmla="*/ 1078565 w 3471201"/>
                <a:gd name="connsiteY88" fmla="*/ 85782 h 1043044"/>
                <a:gd name="connsiteX89" fmla="*/ 1121427 w 3471201"/>
                <a:gd name="connsiteY89" fmla="*/ 114357 h 1043044"/>
                <a:gd name="connsiteX90" fmla="*/ 1221440 w 3471201"/>
                <a:gd name="connsiteY90" fmla="*/ 85782 h 1043044"/>
                <a:gd name="connsiteX91" fmla="*/ 1307165 w 3471201"/>
                <a:gd name="connsiteY91" fmla="*/ 28632 h 1043044"/>
                <a:gd name="connsiteX92" fmla="*/ 1521477 w 3471201"/>
                <a:gd name="connsiteY92" fmla="*/ 42919 h 1043044"/>
                <a:gd name="connsiteX93" fmla="*/ 1564340 w 3471201"/>
                <a:gd name="connsiteY93" fmla="*/ 57207 h 1043044"/>
                <a:gd name="connsiteX94" fmla="*/ 1578627 w 3471201"/>
                <a:gd name="connsiteY94" fmla="*/ 100069 h 1043044"/>
                <a:gd name="connsiteX95" fmla="*/ 1707215 w 3471201"/>
                <a:gd name="connsiteY95" fmla="*/ 171507 h 1043044"/>
                <a:gd name="connsiteX96" fmla="*/ 1807227 w 3471201"/>
                <a:gd name="connsiteY96" fmla="*/ 128644 h 1043044"/>
                <a:gd name="connsiteX97" fmla="*/ 1819315 w 3471201"/>
                <a:gd name="connsiteY97" fmla="*/ 86665 h 1043044"/>
                <a:gd name="connsiteX98" fmla="*/ 1815299 w 3471201"/>
                <a:gd name="connsiteY98" fmla="*/ 88696 h 1043044"/>
                <a:gd name="connsiteX99" fmla="*/ 1829889 w 3471201"/>
                <a:gd name="connsiteY99" fmla="*/ 79745 h 1043044"/>
                <a:gd name="connsiteX100" fmla="*/ 1864377 w 3471201"/>
                <a:gd name="connsiteY100" fmla="*/ 57207 h 1043044"/>
                <a:gd name="connsiteX101" fmla="*/ 1892952 w 3471201"/>
                <a:gd name="connsiteY101" fmla="*/ 14344 h 1043044"/>
                <a:gd name="connsiteX102" fmla="*/ 1957669 w 3471201"/>
                <a:gd name="connsiteY102" fmla="*/ 1225 h 1043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471201" h="1043044">
                  <a:moveTo>
                    <a:pt x="1957669" y="1225"/>
                  </a:moveTo>
                  <a:cubicBezTo>
                    <a:pt x="1980861" y="4129"/>
                    <a:pt x="2003912" y="11406"/>
                    <a:pt x="2021540" y="14344"/>
                  </a:cubicBezTo>
                  <a:cubicBezTo>
                    <a:pt x="2119796" y="79848"/>
                    <a:pt x="2074685" y="60633"/>
                    <a:pt x="2150127" y="85782"/>
                  </a:cubicBezTo>
                  <a:cubicBezTo>
                    <a:pt x="2169177" y="81019"/>
                    <a:pt x="2188396" y="76888"/>
                    <a:pt x="2207277" y="71494"/>
                  </a:cubicBezTo>
                  <a:cubicBezTo>
                    <a:pt x="2221758" y="67357"/>
                    <a:pt x="2235080" y="57207"/>
                    <a:pt x="2250140" y="57207"/>
                  </a:cubicBezTo>
                  <a:cubicBezTo>
                    <a:pt x="2265200" y="57207"/>
                    <a:pt x="2278715" y="66732"/>
                    <a:pt x="2293002" y="71494"/>
                  </a:cubicBezTo>
                  <a:cubicBezTo>
                    <a:pt x="2297765" y="85782"/>
                    <a:pt x="2292381" y="112227"/>
                    <a:pt x="2307290" y="114357"/>
                  </a:cubicBezTo>
                  <a:cubicBezTo>
                    <a:pt x="2337108" y="118617"/>
                    <a:pt x="2364440" y="95307"/>
                    <a:pt x="2393015" y="85782"/>
                  </a:cubicBezTo>
                  <a:lnTo>
                    <a:pt x="2435877" y="71494"/>
                  </a:lnTo>
                  <a:cubicBezTo>
                    <a:pt x="2450165" y="76257"/>
                    <a:pt x="2463679" y="85782"/>
                    <a:pt x="2478740" y="85782"/>
                  </a:cubicBezTo>
                  <a:cubicBezTo>
                    <a:pt x="2498376" y="85782"/>
                    <a:pt x="2517082" y="65852"/>
                    <a:pt x="2535890" y="71494"/>
                  </a:cubicBezTo>
                  <a:cubicBezTo>
                    <a:pt x="2568785" y="81362"/>
                    <a:pt x="2621615" y="128644"/>
                    <a:pt x="2621615" y="128644"/>
                  </a:cubicBezTo>
                  <a:cubicBezTo>
                    <a:pt x="2635902" y="119119"/>
                    <a:pt x="2649568" y="108588"/>
                    <a:pt x="2664477" y="100069"/>
                  </a:cubicBezTo>
                  <a:cubicBezTo>
                    <a:pt x="2791376" y="27555"/>
                    <a:pt x="2660055" y="112542"/>
                    <a:pt x="2764490" y="42919"/>
                  </a:cubicBezTo>
                  <a:cubicBezTo>
                    <a:pt x="2778777" y="52444"/>
                    <a:pt x="2796625" y="58085"/>
                    <a:pt x="2807352" y="71494"/>
                  </a:cubicBezTo>
                  <a:cubicBezTo>
                    <a:pt x="2816760" y="83254"/>
                    <a:pt x="2810991" y="103708"/>
                    <a:pt x="2821640" y="114357"/>
                  </a:cubicBezTo>
                  <a:cubicBezTo>
                    <a:pt x="2836700" y="129417"/>
                    <a:pt x="2859740" y="133407"/>
                    <a:pt x="2878790" y="142932"/>
                  </a:cubicBezTo>
                  <a:cubicBezTo>
                    <a:pt x="2971433" y="124403"/>
                    <a:pt x="2976770" y="116086"/>
                    <a:pt x="3093102" y="142932"/>
                  </a:cubicBezTo>
                  <a:cubicBezTo>
                    <a:pt x="3109834" y="146793"/>
                    <a:pt x="3121677" y="161982"/>
                    <a:pt x="3135965" y="171507"/>
                  </a:cubicBezTo>
                  <a:cubicBezTo>
                    <a:pt x="3140727" y="185794"/>
                    <a:pt x="3138492" y="204961"/>
                    <a:pt x="3150252" y="214369"/>
                  </a:cubicBezTo>
                  <a:cubicBezTo>
                    <a:pt x="3165585" y="226636"/>
                    <a:pt x="3188082" y="225144"/>
                    <a:pt x="3207402" y="228657"/>
                  </a:cubicBezTo>
                  <a:cubicBezTo>
                    <a:pt x="3240535" y="234681"/>
                    <a:pt x="3274077" y="238182"/>
                    <a:pt x="3307415" y="242944"/>
                  </a:cubicBezTo>
                  <a:cubicBezTo>
                    <a:pt x="3312177" y="261994"/>
                    <a:pt x="3316308" y="281213"/>
                    <a:pt x="3321702" y="300094"/>
                  </a:cubicBezTo>
                  <a:cubicBezTo>
                    <a:pt x="3337007" y="353660"/>
                    <a:pt x="3339108" y="338679"/>
                    <a:pt x="3350277" y="400107"/>
                  </a:cubicBezTo>
                  <a:cubicBezTo>
                    <a:pt x="3356301" y="433240"/>
                    <a:pt x="3350888" y="469346"/>
                    <a:pt x="3364565" y="500119"/>
                  </a:cubicBezTo>
                  <a:cubicBezTo>
                    <a:pt x="3371539" y="515810"/>
                    <a:pt x="3394236" y="517701"/>
                    <a:pt x="3407427" y="528694"/>
                  </a:cubicBezTo>
                  <a:cubicBezTo>
                    <a:pt x="3422949" y="541629"/>
                    <a:pt x="3436002" y="557269"/>
                    <a:pt x="3450290" y="571557"/>
                  </a:cubicBezTo>
                  <a:cubicBezTo>
                    <a:pt x="3465437" y="616999"/>
                    <a:pt x="3488596" y="665181"/>
                    <a:pt x="3450290" y="714432"/>
                  </a:cubicBezTo>
                  <a:cubicBezTo>
                    <a:pt x="3431798" y="738208"/>
                    <a:pt x="3394609" y="740861"/>
                    <a:pt x="3364565" y="743007"/>
                  </a:cubicBezTo>
                  <a:lnTo>
                    <a:pt x="3164540" y="757294"/>
                  </a:lnTo>
                  <a:cubicBezTo>
                    <a:pt x="3150252" y="766819"/>
                    <a:pt x="3133819" y="773727"/>
                    <a:pt x="3121677" y="785869"/>
                  </a:cubicBezTo>
                  <a:cubicBezTo>
                    <a:pt x="3109535" y="798011"/>
                    <a:pt x="3106025" y="817424"/>
                    <a:pt x="3093102" y="828732"/>
                  </a:cubicBezTo>
                  <a:cubicBezTo>
                    <a:pt x="3032637" y="881639"/>
                    <a:pt x="3023386" y="880546"/>
                    <a:pt x="2964515" y="900169"/>
                  </a:cubicBezTo>
                  <a:cubicBezTo>
                    <a:pt x="2931177" y="895407"/>
                    <a:pt x="2897524" y="892486"/>
                    <a:pt x="2864502" y="885882"/>
                  </a:cubicBezTo>
                  <a:cubicBezTo>
                    <a:pt x="2849734" y="882928"/>
                    <a:pt x="2836700" y="871594"/>
                    <a:pt x="2821640" y="871594"/>
                  </a:cubicBezTo>
                  <a:cubicBezTo>
                    <a:pt x="2792671" y="871594"/>
                    <a:pt x="2764490" y="881119"/>
                    <a:pt x="2735915" y="885882"/>
                  </a:cubicBezTo>
                  <a:cubicBezTo>
                    <a:pt x="2669240" y="881119"/>
                    <a:pt x="2602735" y="871594"/>
                    <a:pt x="2535890" y="871594"/>
                  </a:cubicBezTo>
                  <a:cubicBezTo>
                    <a:pt x="2516254" y="871594"/>
                    <a:pt x="2497548" y="880239"/>
                    <a:pt x="2478740" y="885882"/>
                  </a:cubicBezTo>
                  <a:cubicBezTo>
                    <a:pt x="2449890" y="894537"/>
                    <a:pt x="2393015" y="914457"/>
                    <a:pt x="2393015" y="914457"/>
                  </a:cubicBezTo>
                  <a:cubicBezTo>
                    <a:pt x="2166004" y="882026"/>
                    <a:pt x="2446151" y="914457"/>
                    <a:pt x="2121552" y="914457"/>
                  </a:cubicBezTo>
                  <a:cubicBezTo>
                    <a:pt x="2073689" y="914457"/>
                    <a:pt x="2026302" y="904932"/>
                    <a:pt x="1978677" y="900169"/>
                  </a:cubicBezTo>
                  <a:cubicBezTo>
                    <a:pt x="1874323" y="865384"/>
                    <a:pt x="1922173" y="864288"/>
                    <a:pt x="1835802" y="885882"/>
                  </a:cubicBezTo>
                  <a:cubicBezTo>
                    <a:pt x="1821515" y="900169"/>
                    <a:pt x="1808462" y="915809"/>
                    <a:pt x="1792940" y="928744"/>
                  </a:cubicBezTo>
                  <a:cubicBezTo>
                    <a:pt x="1779748" y="939737"/>
                    <a:pt x="1762219" y="945177"/>
                    <a:pt x="1750077" y="957319"/>
                  </a:cubicBezTo>
                  <a:cubicBezTo>
                    <a:pt x="1737935" y="969461"/>
                    <a:pt x="1733644" y="988040"/>
                    <a:pt x="1721502" y="1000182"/>
                  </a:cubicBezTo>
                  <a:cubicBezTo>
                    <a:pt x="1693805" y="1027880"/>
                    <a:pt x="1670639" y="1031424"/>
                    <a:pt x="1635777" y="1043044"/>
                  </a:cubicBezTo>
                  <a:cubicBezTo>
                    <a:pt x="1560451" y="1017936"/>
                    <a:pt x="1621401" y="1045352"/>
                    <a:pt x="1550052" y="985894"/>
                  </a:cubicBezTo>
                  <a:cubicBezTo>
                    <a:pt x="1455290" y="906925"/>
                    <a:pt x="1451663" y="906014"/>
                    <a:pt x="1378602" y="857307"/>
                  </a:cubicBezTo>
                  <a:cubicBezTo>
                    <a:pt x="1321129" y="866885"/>
                    <a:pt x="1290195" y="859989"/>
                    <a:pt x="1250015" y="900169"/>
                  </a:cubicBezTo>
                  <a:cubicBezTo>
                    <a:pt x="1237873" y="912311"/>
                    <a:pt x="1232927" y="930268"/>
                    <a:pt x="1221440" y="943032"/>
                  </a:cubicBezTo>
                  <a:cubicBezTo>
                    <a:pt x="1189901" y="978076"/>
                    <a:pt x="1121427" y="1043044"/>
                    <a:pt x="1121427" y="1043044"/>
                  </a:cubicBezTo>
                  <a:cubicBezTo>
                    <a:pt x="1119251" y="1042681"/>
                    <a:pt x="1012027" y="1029392"/>
                    <a:pt x="992840" y="1014469"/>
                  </a:cubicBezTo>
                  <a:cubicBezTo>
                    <a:pt x="924681" y="961456"/>
                    <a:pt x="928116" y="932100"/>
                    <a:pt x="864252" y="900169"/>
                  </a:cubicBezTo>
                  <a:cubicBezTo>
                    <a:pt x="850782" y="893434"/>
                    <a:pt x="835677" y="890644"/>
                    <a:pt x="821390" y="885882"/>
                  </a:cubicBezTo>
                  <a:cubicBezTo>
                    <a:pt x="773765" y="890644"/>
                    <a:pt x="725558" y="891349"/>
                    <a:pt x="678515" y="900169"/>
                  </a:cubicBezTo>
                  <a:cubicBezTo>
                    <a:pt x="648910" y="905720"/>
                    <a:pt x="592790" y="928744"/>
                    <a:pt x="592790" y="928744"/>
                  </a:cubicBezTo>
                  <a:cubicBezTo>
                    <a:pt x="554690" y="923982"/>
                    <a:pt x="516034" y="922502"/>
                    <a:pt x="478490" y="914457"/>
                  </a:cubicBezTo>
                  <a:cubicBezTo>
                    <a:pt x="449038" y="908146"/>
                    <a:pt x="392765" y="885882"/>
                    <a:pt x="392765" y="885882"/>
                  </a:cubicBezTo>
                  <a:cubicBezTo>
                    <a:pt x="373715" y="890644"/>
                    <a:pt x="355251" y="900169"/>
                    <a:pt x="335615" y="900169"/>
                  </a:cubicBezTo>
                  <a:cubicBezTo>
                    <a:pt x="301939" y="900169"/>
                    <a:pt x="266869" y="898389"/>
                    <a:pt x="235602" y="885882"/>
                  </a:cubicBezTo>
                  <a:cubicBezTo>
                    <a:pt x="216842" y="878378"/>
                    <a:pt x="205675" y="858541"/>
                    <a:pt x="192740" y="843019"/>
                  </a:cubicBezTo>
                  <a:cubicBezTo>
                    <a:pt x="141557" y="781599"/>
                    <a:pt x="182097" y="821733"/>
                    <a:pt x="149877" y="757294"/>
                  </a:cubicBezTo>
                  <a:cubicBezTo>
                    <a:pt x="142198" y="741936"/>
                    <a:pt x="130827" y="728719"/>
                    <a:pt x="121302" y="714432"/>
                  </a:cubicBezTo>
                  <a:cubicBezTo>
                    <a:pt x="116540" y="700144"/>
                    <a:pt x="109969" y="686337"/>
                    <a:pt x="107015" y="671569"/>
                  </a:cubicBezTo>
                  <a:cubicBezTo>
                    <a:pt x="103713" y="655058"/>
                    <a:pt x="103560" y="637748"/>
                    <a:pt x="102523" y="620720"/>
                  </a:cubicBezTo>
                  <a:lnTo>
                    <a:pt x="96767" y="591832"/>
                  </a:lnTo>
                  <a:lnTo>
                    <a:pt x="98543" y="592989"/>
                  </a:lnTo>
                  <a:cubicBezTo>
                    <a:pt x="109093" y="600262"/>
                    <a:pt x="128828" y="614725"/>
                    <a:pt x="164165" y="642994"/>
                  </a:cubicBezTo>
                  <a:lnTo>
                    <a:pt x="96114" y="588553"/>
                  </a:lnTo>
                  <a:lnTo>
                    <a:pt x="92727" y="571557"/>
                  </a:lnTo>
                  <a:lnTo>
                    <a:pt x="91579" y="570493"/>
                  </a:lnTo>
                  <a:lnTo>
                    <a:pt x="91442" y="569850"/>
                  </a:lnTo>
                  <a:cubicBezTo>
                    <a:pt x="89088" y="563508"/>
                    <a:pt x="85021" y="554828"/>
                    <a:pt x="78440" y="542982"/>
                  </a:cubicBezTo>
                  <a:cubicBezTo>
                    <a:pt x="61762" y="512961"/>
                    <a:pt x="21290" y="457257"/>
                    <a:pt x="21290" y="457257"/>
                  </a:cubicBezTo>
                  <a:cubicBezTo>
                    <a:pt x="4278" y="389210"/>
                    <a:pt x="-16608" y="333027"/>
                    <a:pt x="21290" y="257232"/>
                  </a:cubicBezTo>
                  <a:cubicBezTo>
                    <a:pt x="40941" y="217931"/>
                    <a:pt x="108905" y="199452"/>
                    <a:pt x="149877" y="185794"/>
                  </a:cubicBezTo>
                  <a:cubicBezTo>
                    <a:pt x="202265" y="190557"/>
                    <a:pt x="254965" y="192643"/>
                    <a:pt x="307040" y="200082"/>
                  </a:cubicBezTo>
                  <a:cubicBezTo>
                    <a:pt x="387049" y="211512"/>
                    <a:pt x="312754" y="226751"/>
                    <a:pt x="392765" y="200082"/>
                  </a:cubicBezTo>
                  <a:cubicBezTo>
                    <a:pt x="402290" y="185794"/>
                    <a:pt x="409198" y="169361"/>
                    <a:pt x="421340" y="157219"/>
                  </a:cubicBezTo>
                  <a:cubicBezTo>
                    <a:pt x="516592" y="61966"/>
                    <a:pt x="416574" y="200085"/>
                    <a:pt x="492777" y="85782"/>
                  </a:cubicBezTo>
                  <a:cubicBezTo>
                    <a:pt x="525706" y="91270"/>
                    <a:pt x="586191" y="96770"/>
                    <a:pt x="621365" y="114357"/>
                  </a:cubicBezTo>
                  <a:cubicBezTo>
                    <a:pt x="732145" y="169747"/>
                    <a:pt x="599359" y="121310"/>
                    <a:pt x="707090" y="157219"/>
                  </a:cubicBezTo>
                  <a:cubicBezTo>
                    <a:pt x="735665" y="152457"/>
                    <a:pt x="764711" y="149958"/>
                    <a:pt x="792815" y="142932"/>
                  </a:cubicBezTo>
                  <a:cubicBezTo>
                    <a:pt x="822036" y="135627"/>
                    <a:pt x="878540" y="114357"/>
                    <a:pt x="878540" y="114357"/>
                  </a:cubicBezTo>
                  <a:cubicBezTo>
                    <a:pt x="888065" y="100069"/>
                    <a:pt x="893706" y="82221"/>
                    <a:pt x="907115" y="71494"/>
                  </a:cubicBezTo>
                  <a:cubicBezTo>
                    <a:pt x="918875" y="62086"/>
                    <a:pt x="936507" y="63942"/>
                    <a:pt x="949977" y="57207"/>
                  </a:cubicBezTo>
                  <a:cubicBezTo>
                    <a:pt x="965336" y="49528"/>
                    <a:pt x="978552" y="38157"/>
                    <a:pt x="992840" y="28632"/>
                  </a:cubicBezTo>
                  <a:cubicBezTo>
                    <a:pt x="1007127" y="33394"/>
                    <a:pt x="1023171" y="34565"/>
                    <a:pt x="1035702" y="42919"/>
                  </a:cubicBezTo>
                  <a:cubicBezTo>
                    <a:pt x="1052514" y="54127"/>
                    <a:pt x="1063043" y="72847"/>
                    <a:pt x="1078565" y="85782"/>
                  </a:cubicBezTo>
                  <a:cubicBezTo>
                    <a:pt x="1091756" y="96775"/>
                    <a:pt x="1107140" y="104832"/>
                    <a:pt x="1121427" y="114357"/>
                  </a:cubicBezTo>
                  <a:cubicBezTo>
                    <a:pt x="1134873" y="110995"/>
                    <a:pt x="1204674" y="95097"/>
                    <a:pt x="1221440" y="85782"/>
                  </a:cubicBezTo>
                  <a:cubicBezTo>
                    <a:pt x="1251461" y="69104"/>
                    <a:pt x="1307165" y="28632"/>
                    <a:pt x="1307165" y="28632"/>
                  </a:cubicBezTo>
                  <a:cubicBezTo>
                    <a:pt x="1378602" y="33394"/>
                    <a:pt x="1450319" y="35013"/>
                    <a:pt x="1521477" y="42919"/>
                  </a:cubicBezTo>
                  <a:cubicBezTo>
                    <a:pt x="1536445" y="44582"/>
                    <a:pt x="1553691" y="46558"/>
                    <a:pt x="1564340" y="57207"/>
                  </a:cubicBezTo>
                  <a:cubicBezTo>
                    <a:pt x="1574989" y="67856"/>
                    <a:pt x="1567978" y="89420"/>
                    <a:pt x="1578627" y="100069"/>
                  </a:cubicBezTo>
                  <a:cubicBezTo>
                    <a:pt x="1627754" y="149196"/>
                    <a:pt x="1653316" y="153540"/>
                    <a:pt x="1707215" y="171507"/>
                  </a:cubicBezTo>
                  <a:cubicBezTo>
                    <a:pt x="1741533" y="162927"/>
                    <a:pt x="1782560" y="159478"/>
                    <a:pt x="1807227" y="128644"/>
                  </a:cubicBezTo>
                  <a:cubicBezTo>
                    <a:pt x="1846662" y="79351"/>
                    <a:pt x="1830241" y="81964"/>
                    <a:pt x="1819315" y="86665"/>
                  </a:cubicBezTo>
                  <a:lnTo>
                    <a:pt x="1815299" y="88696"/>
                  </a:lnTo>
                  <a:lnTo>
                    <a:pt x="1829889" y="79745"/>
                  </a:lnTo>
                  <a:cubicBezTo>
                    <a:pt x="1837846" y="74697"/>
                    <a:pt x="1849023" y="67444"/>
                    <a:pt x="1864377" y="57207"/>
                  </a:cubicBezTo>
                  <a:cubicBezTo>
                    <a:pt x="1873902" y="42919"/>
                    <a:pt x="1879543" y="25071"/>
                    <a:pt x="1892952" y="14344"/>
                  </a:cubicBezTo>
                  <a:cubicBezTo>
                    <a:pt x="1911145" y="-209"/>
                    <a:pt x="1934478" y="-1678"/>
                    <a:pt x="1957669" y="1225"/>
                  </a:cubicBezTo>
                  <a:close/>
                </a:path>
              </a:pathLst>
            </a:custGeom>
            <a:blipFill>
              <a:blip r:embed="rId9"/>
              <a:tile tx="0" ty="0" sx="100000" sy="100000" flip="none" algn="tl"/>
            </a:blip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 NỐI TRI THỨC</a:t>
              </a:r>
            </a:p>
          </p:txBody>
        </p:sp>
      </p:grpSp>
      <p:sp>
        <p:nvSpPr>
          <p:cNvPr id="93" name="5-Point Star 92"/>
          <p:cNvSpPr/>
          <p:nvPr/>
        </p:nvSpPr>
        <p:spPr>
          <a:xfrm>
            <a:off x="223781" y="33810"/>
            <a:ext cx="685800" cy="657225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5-Point Star 93"/>
          <p:cNvSpPr/>
          <p:nvPr/>
        </p:nvSpPr>
        <p:spPr>
          <a:xfrm>
            <a:off x="1674294" y="33810"/>
            <a:ext cx="685800" cy="657225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5-Point Star 94"/>
          <p:cNvSpPr/>
          <p:nvPr/>
        </p:nvSpPr>
        <p:spPr>
          <a:xfrm>
            <a:off x="3124808" y="33810"/>
            <a:ext cx="685800" cy="657225"/>
          </a:xfrm>
          <a:prstGeom prst="star5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Freeform 95"/>
          <p:cNvSpPr/>
          <p:nvPr/>
        </p:nvSpPr>
        <p:spPr>
          <a:xfrm>
            <a:off x="4500564" y="131392"/>
            <a:ext cx="2901668" cy="2643293"/>
          </a:xfrm>
          <a:custGeom>
            <a:avLst/>
            <a:gdLst>
              <a:gd name="connsiteX0" fmla="*/ 0 w 3616077"/>
              <a:gd name="connsiteY0" fmla="*/ 0 h 743857"/>
              <a:gd name="connsiteX1" fmla="*/ 3616077 w 3616077"/>
              <a:gd name="connsiteY1" fmla="*/ 0 h 743857"/>
              <a:gd name="connsiteX2" fmla="*/ 3616077 w 3616077"/>
              <a:gd name="connsiteY2" fmla="*/ 743857 h 743857"/>
              <a:gd name="connsiteX3" fmla="*/ 0 w 3616077"/>
              <a:gd name="connsiteY3" fmla="*/ 743857 h 743857"/>
              <a:gd name="connsiteX4" fmla="*/ 0 w 3616077"/>
              <a:gd name="connsiteY4" fmla="*/ 0 h 743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6077" h="743857">
                <a:moveTo>
                  <a:pt x="0" y="0"/>
                </a:moveTo>
                <a:lnTo>
                  <a:pt x="3616077" y="0"/>
                </a:lnTo>
                <a:lnTo>
                  <a:pt x="3616077" y="743857"/>
                </a:lnTo>
                <a:lnTo>
                  <a:pt x="0" y="7438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03200" tIns="203200" rIns="203200" bIns="203200" numCol="1" spcCol="1270" anchor="ctr" anchorCtr="0">
            <a:noAutofit/>
          </a:bodyPr>
          <a:lstStyle/>
          <a:p>
            <a:pPr lvl="0" algn="ctr" defTabSz="3556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kern="1200" dirty="0">
                <a:solidFill>
                  <a:schemeClr val="bg1"/>
                </a:solidFill>
                <a:latin typeface="Brush Script MT" panose="03060802040406070304" pitchFamily="66" charset="0"/>
              </a:rPr>
              <a:t>THẾ</a:t>
            </a:r>
          </a:p>
        </p:txBody>
      </p:sp>
      <p:sp>
        <p:nvSpPr>
          <p:cNvPr id="97" name="Right Triangle 96"/>
          <p:cNvSpPr/>
          <p:nvPr/>
        </p:nvSpPr>
        <p:spPr>
          <a:xfrm rot="16200000">
            <a:off x="11236836" y="5918787"/>
            <a:ext cx="914400" cy="914400"/>
          </a:xfrm>
          <a:prstGeom prst="rtTriangle">
            <a:avLst/>
          </a:prstGeom>
          <a:blipFill>
            <a:blip r:embed="rId10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Freeform 97"/>
          <p:cNvSpPr/>
          <p:nvPr/>
        </p:nvSpPr>
        <p:spPr>
          <a:xfrm>
            <a:off x="6619963" y="2373532"/>
            <a:ext cx="2640615" cy="1482299"/>
          </a:xfrm>
          <a:custGeom>
            <a:avLst/>
            <a:gdLst>
              <a:gd name="connsiteX0" fmla="*/ 1228725 w 1500188"/>
              <a:gd name="connsiteY0" fmla="*/ 0 h 757238"/>
              <a:gd name="connsiteX1" fmla="*/ 1257300 w 1500188"/>
              <a:gd name="connsiteY1" fmla="*/ 85725 h 757238"/>
              <a:gd name="connsiteX2" fmla="*/ 1300163 w 1500188"/>
              <a:gd name="connsiteY2" fmla="*/ 171450 h 757238"/>
              <a:gd name="connsiteX3" fmla="*/ 1314450 w 1500188"/>
              <a:gd name="connsiteY3" fmla="*/ 357188 h 757238"/>
              <a:gd name="connsiteX4" fmla="*/ 1371600 w 1500188"/>
              <a:gd name="connsiteY4" fmla="*/ 371475 h 757238"/>
              <a:gd name="connsiteX5" fmla="*/ 1414463 w 1500188"/>
              <a:gd name="connsiteY5" fmla="*/ 414338 h 757238"/>
              <a:gd name="connsiteX6" fmla="*/ 1443038 w 1500188"/>
              <a:gd name="connsiteY6" fmla="*/ 500063 h 757238"/>
              <a:gd name="connsiteX7" fmla="*/ 1457325 w 1500188"/>
              <a:gd name="connsiteY7" fmla="*/ 542925 h 757238"/>
              <a:gd name="connsiteX8" fmla="*/ 1500188 w 1500188"/>
              <a:gd name="connsiteY8" fmla="*/ 585788 h 757238"/>
              <a:gd name="connsiteX9" fmla="*/ 1485900 w 1500188"/>
              <a:gd name="connsiteY9" fmla="*/ 657225 h 757238"/>
              <a:gd name="connsiteX10" fmla="*/ 1443038 w 1500188"/>
              <a:gd name="connsiteY10" fmla="*/ 671513 h 757238"/>
              <a:gd name="connsiteX11" fmla="*/ 1143000 w 1500188"/>
              <a:gd name="connsiteY11" fmla="*/ 685800 h 757238"/>
              <a:gd name="connsiteX12" fmla="*/ 1057275 w 1500188"/>
              <a:gd name="connsiteY12" fmla="*/ 714375 h 757238"/>
              <a:gd name="connsiteX13" fmla="*/ 571500 w 1500188"/>
              <a:gd name="connsiteY13" fmla="*/ 742950 h 757238"/>
              <a:gd name="connsiteX14" fmla="*/ 500063 w 1500188"/>
              <a:gd name="connsiteY14" fmla="*/ 757238 h 757238"/>
              <a:gd name="connsiteX15" fmla="*/ 371475 w 1500188"/>
              <a:gd name="connsiteY15" fmla="*/ 728663 h 757238"/>
              <a:gd name="connsiteX16" fmla="*/ 300038 w 1500188"/>
              <a:gd name="connsiteY16" fmla="*/ 657225 h 757238"/>
              <a:gd name="connsiteX17" fmla="*/ 311446 w 1500188"/>
              <a:gd name="connsiteY17" fmla="*/ 635114 h 757238"/>
              <a:gd name="connsiteX18" fmla="*/ 322747 w 1500188"/>
              <a:gd name="connsiteY18" fmla="*/ 621454 h 757238"/>
              <a:gd name="connsiteX19" fmla="*/ 333508 w 1500188"/>
              <a:gd name="connsiteY19" fmla="*/ 632455 h 757238"/>
              <a:gd name="connsiteX20" fmla="*/ 357188 w 1500188"/>
              <a:gd name="connsiteY20" fmla="*/ 657225 h 757238"/>
              <a:gd name="connsiteX21" fmla="*/ 328613 w 1500188"/>
              <a:gd name="connsiteY21" fmla="*/ 600075 h 757238"/>
              <a:gd name="connsiteX22" fmla="*/ 328613 w 1500188"/>
              <a:gd name="connsiteY22" fmla="*/ 614363 h 757238"/>
              <a:gd name="connsiteX23" fmla="*/ 322747 w 1500188"/>
              <a:gd name="connsiteY23" fmla="*/ 621454 h 757238"/>
              <a:gd name="connsiteX24" fmla="*/ 305496 w 1500188"/>
              <a:gd name="connsiteY24" fmla="*/ 603817 h 757238"/>
              <a:gd name="connsiteX25" fmla="*/ 242888 w 1500188"/>
              <a:gd name="connsiteY25" fmla="*/ 557213 h 757238"/>
              <a:gd name="connsiteX26" fmla="*/ 157163 w 1500188"/>
              <a:gd name="connsiteY26" fmla="*/ 528638 h 757238"/>
              <a:gd name="connsiteX27" fmla="*/ 114300 w 1500188"/>
              <a:gd name="connsiteY27" fmla="*/ 500063 h 757238"/>
              <a:gd name="connsiteX28" fmla="*/ 71438 w 1500188"/>
              <a:gd name="connsiteY28" fmla="*/ 485775 h 757238"/>
              <a:gd name="connsiteX29" fmla="*/ 0 w 1500188"/>
              <a:gd name="connsiteY29" fmla="*/ 357188 h 757238"/>
              <a:gd name="connsiteX30" fmla="*/ 14288 w 1500188"/>
              <a:gd name="connsiteY30" fmla="*/ 257175 h 757238"/>
              <a:gd name="connsiteX31" fmla="*/ 100013 w 1500188"/>
              <a:gd name="connsiteY31" fmla="*/ 228600 h 757238"/>
              <a:gd name="connsiteX32" fmla="*/ 228600 w 1500188"/>
              <a:gd name="connsiteY32" fmla="*/ 128588 h 757238"/>
              <a:gd name="connsiteX33" fmla="*/ 242888 w 1500188"/>
              <a:gd name="connsiteY33" fmla="*/ 85725 h 757238"/>
              <a:gd name="connsiteX34" fmla="*/ 328613 w 1500188"/>
              <a:gd name="connsiteY34" fmla="*/ 142875 h 757238"/>
              <a:gd name="connsiteX35" fmla="*/ 400050 w 1500188"/>
              <a:gd name="connsiteY35" fmla="*/ 128588 h 757238"/>
              <a:gd name="connsiteX36" fmla="*/ 500063 w 1500188"/>
              <a:gd name="connsiteY36" fmla="*/ 28575 h 757238"/>
              <a:gd name="connsiteX37" fmla="*/ 571500 w 1500188"/>
              <a:gd name="connsiteY37" fmla="*/ 85725 h 757238"/>
              <a:gd name="connsiteX38" fmla="*/ 642938 w 1500188"/>
              <a:gd name="connsiteY38" fmla="*/ 171450 h 757238"/>
              <a:gd name="connsiteX39" fmla="*/ 685800 w 1500188"/>
              <a:gd name="connsiteY39" fmla="*/ 200025 h 757238"/>
              <a:gd name="connsiteX40" fmla="*/ 714375 w 1500188"/>
              <a:gd name="connsiteY40" fmla="*/ 242888 h 757238"/>
              <a:gd name="connsiteX41" fmla="*/ 800100 w 1500188"/>
              <a:gd name="connsiteY41" fmla="*/ 285750 h 757238"/>
              <a:gd name="connsiteX42" fmla="*/ 828675 w 1500188"/>
              <a:gd name="connsiteY42" fmla="*/ 242888 h 757238"/>
              <a:gd name="connsiteX43" fmla="*/ 871538 w 1500188"/>
              <a:gd name="connsiteY43" fmla="*/ 214313 h 757238"/>
              <a:gd name="connsiteX44" fmla="*/ 928688 w 1500188"/>
              <a:gd name="connsiteY44" fmla="*/ 128588 h 757238"/>
              <a:gd name="connsiteX45" fmla="*/ 957263 w 1500188"/>
              <a:gd name="connsiteY45" fmla="*/ 85725 h 757238"/>
              <a:gd name="connsiteX46" fmla="*/ 985838 w 1500188"/>
              <a:gd name="connsiteY46" fmla="*/ 42863 h 757238"/>
              <a:gd name="connsiteX47" fmla="*/ 1014413 w 1500188"/>
              <a:gd name="connsiteY47" fmla="*/ 85725 h 757238"/>
              <a:gd name="connsiteX48" fmla="*/ 1027317 w 1500188"/>
              <a:gd name="connsiteY48" fmla="*/ 126889 h 757238"/>
              <a:gd name="connsiteX49" fmla="*/ 1024732 w 1500188"/>
              <a:gd name="connsiteY49" fmla="*/ 123426 h 757238"/>
              <a:gd name="connsiteX50" fmla="*/ 1024348 w 1500188"/>
              <a:gd name="connsiteY50" fmla="*/ 122871 h 757238"/>
              <a:gd name="connsiteX51" fmla="*/ 1023323 w 1500188"/>
              <a:gd name="connsiteY51" fmla="*/ 121540 h 757238"/>
              <a:gd name="connsiteX52" fmla="*/ 1024732 w 1500188"/>
              <a:gd name="connsiteY52" fmla="*/ 123426 h 757238"/>
              <a:gd name="connsiteX53" fmla="*/ 1034348 w 1500188"/>
              <a:gd name="connsiteY53" fmla="*/ 137352 h 757238"/>
              <a:gd name="connsiteX54" fmla="*/ 1057275 w 1500188"/>
              <a:gd name="connsiteY54" fmla="*/ 171450 h 757238"/>
              <a:gd name="connsiteX55" fmla="*/ 1114425 w 1500188"/>
              <a:gd name="connsiteY55" fmla="*/ 157163 h 757238"/>
              <a:gd name="connsiteX56" fmla="*/ 1157288 w 1500188"/>
              <a:gd name="connsiteY56" fmla="*/ 71438 h 757238"/>
              <a:gd name="connsiteX57" fmla="*/ 1228725 w 1500188"/>
              <a:gd name="connsiteY57" fmla="*/ 0 h 7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500188" h="757238">
                <a:moveTo>
                  <a:pt x="1228725" y="0"/>
                </a:moveTo>
                <a:cubicBezTo>
                  <a:pt x="1238250" y="28575"/>
                  <a:pt x="1240592" y="60663"/>
                  <a:pt x="1257300" y="85725"/>
                </a:cubicBezTo>
                <a:cubicBezTo>
                  <a:pt x="1294229" y="141119"/>
                  <a:pt x="1280445" y="112298"/>
                  <a:pt x="1300163" y="171450"/>
                </a:cubicBezTo>
                <a:cubicBezTo>
                  <a:pt x="1304925" y="233363"/>
                  <a:pt x="1293565" y="298710"/>
                  <a:pt x="1314450" y="357188"/>
                </a:cubicBezTo>
                <a:cubicBezTo>
                  <a:pt x="1321054" y="375680"/>
                  <a:pt x="1354551" y="361733"/>
                  <a:pt x="1371600" y="371475"/>
                </a:cubicBezTo>
                <a:cubicBezTo>
                  <a:pt x="1389144" y="381500"/>
                  <a:pt x="1400175" y="400050"/>
                  <a:pt x="1414463" y="414338"/>
                </a:cubicBezTo>
                <a:lnTo>
                  <a:pt x="1443038" y="500063"/>
                </a:lnTo>
                <a:cubicBezTo>
                  <a:pt x="1447800" y="514350"/>
                  <a:pt x="1446676" y="532276"/>
                  <a:pt x="1457325" y="542925"/>
                </a:cubicBezTo>
                <a:lnTo>
                  <a:pt x="1500188" y="585788"/>
                </a:lnTo>
                <a:cubicBezTo>
                  <a:pt x="1495425" y="609600"/>
                  <a:pt x="1499370" y="637020"/>
                  <a:pt x="1485900" y="657225"/>
                </a:cubicBezTo>
                <a:cubicBezTo>
                  <a:pt x="1477546" y="669756"/>
                  <a:pt x="1458046" y="670262"/>
                  <a:pt x="1443038" y="671513"/>
                </a:cubicBezTo>
                <a:cubicBezTo>
                  <a:pt x="1343258" y="679828"/>
                  <a:pt x="1243013" y="681038"/>
                  <a:pt x="1143000" y="685800"/>
                </a:cubicBezTo>
                <a:cubicBezTo>
                  <a:pt x="1114425" y="695325"/>
                  <a:pt x="1087246" y="711378"/>
                  <a:pt x="1057275" y="714375"/>
                </a:cubicBezTo>
                <a:cubicBezTo>
                  <a:pt x="800569" y="740047"/>
                  <a:pt x="962221" y="726671"/>
                  <a:pt x="571500" y="742950"/>
                </a:cubicBezTo>
                <a:cubicBezTo>
                  <a:pt x="547688" y="747713"/>
                  <a:pt x="524347" y="757238"/>
                  <a:pt x="500063" y="757238"/>
                </a:cubicBezTo>
                <a:cubicBezTo>
                  <a:pt x="449777" y="757238"/>
                  <a:pt x="415674" y="743395"/>
                  <a:pt x="371475" y="728663"/>
                </a:cubicBezTo>
                <a:cubicBezTo>
                  <a:pt x="352425" y="715963"/>
                  <a:pt x="300038" y="688975"/>
                  <a:pt x="300038" y="657225"/>
                </a:cubicBezTo>
                <a:cubicBezTo>
                  <a:pt x="300038" y="648640"/>
                  <a:pt x="305262" y="641764"/>
                  <a:pt x="311446" y="635114"/>
                </a:cubicBezTo>
                <a:lnTo>
                  <a:pt x="322747" y="621454"/>
                </a:lnTo>
                <a:lnTo>
                  <a:pt x="333508" y="632455"/>
                </a:lnTo>
                <a:cubicBezTo>
                  <a:pt x="342213" y="641666"/>
                  <a:pt x="350195" y="650232"/>
                  <a:pt x="357188" y="657225"/>
                </a:cubicBezTo>
                <a:lnTo>
                  <a:pt x="328613" y="600075"/>
                </a:lnTo>
                <a:cubicBezTo>
                  <a:pt x="328613" y="604838"/>
                  <a:pt x="330743" y="610103"/>
                  <a:pt x="328613" y="614363"/>
                </a:cubicBezTo>
                <a:lnTo>
                  <a:pt x="322747" y="621454"/>
                </a:lnTo>
                <a:lnTo>
                  <a:pt x="305496" y="603817"/>
                </a:lnTo>
                <a:cubicBezTo>
                  <a:pt x="285734" y="584674"/>
                  <a:pt x="264152" y="566664"/>
                  <a:pt x="242888" y="557213"/>
                </a:cubicBezTo>
                <a:cubicBezTo>
                  <a:pt x="215363" y="544980"/>
                  <a:pt x="157163" y="528638"/>
                  <a:pt x="157163" y="528638"/>
                </a:cubicBezTo>
                <a:cubicBezTo>
                  <a:pt x="142875" y="519113"/>
                  <a:pt x="129659" y="507742"/>
                  <a:pt x="114300" y="500063"/>
                </a:cubicBezTo>
                <a:cubicBezTo>
                  <a:pt x="100830" y="493328"/>
                  <a:pt x="82087" y="496424"/>
                  <a:pt x="71438" y="485775"/>
                </a:cubicBezTo>
                <a:cubicBezTo>
                  <a:pt x="22311" y="436647"/>
                  <a:pt x="17967" y="411086"/>
                  <a:pt x="0" y="357188"/>
                </a:cubicBezTo>
                <a:cubicBezTo>
                  <a:pt x="4763" y="323850"/>
                  <a:pt x="-6387" y="283757"/>
                  <a:pt x="14288" y="257175"/>
                </a:cubicBezTo>
                <a:cubicBezTo>
                  <a:pt x="32780" y="233399"/>
                  <a:pt x="74951" y="245308"/>
                  <a:pt x="100013" y="228600"/>
                </a:cubicBezTo>
                <a:cubicBezTo>
                  <a:pt x="202550" y="160242"/>
                  <a:pt x="161454" y="195734"/>
                  <a:pt x="228600" y="128588"/>
                </a:cubicBezTo>
                <a:cubicBezTo>
                  <a:pt x="233363" y="114300"/>
                  <a:pt x="227979" y="83595"/>
                  <a:pt x="242888" y="85725"/>
                </a:cubicBezTo>
                <a:cubicBezTo>
                  <a:pt x="276886" y="90582"/>
                  <a:pt x="328613" y="142875"/>
                  <a:pt x="328613" y="142875"/>
                </a:cubicBezTo>
                <a:cubicBezTo>
                  <a:pt x="352425" y="138113"/>
                  <a:pt x="380881" y="143497"/>
                  <a:pt x="400050" y="128588"/>
                </a:cubicBezTo>
                <a:cubicBezTo>
                  <a:pt x="572000" y="-5151"/>
                  <a:pt x="377939" y="69284"/>
                  <a:pt x="500063" y="28575"/>
                </a:cubicBezTo>
                <a:cubicBezTo>
                  <a:pt x="563970" y="124437"/>
                  <a:pt x="488687" y="30516"/>
                  <a:pt x="571500" y="85725"/>
                </a:cubicBezTo>
                <a:cubicBezTo>
                  <a:pt x="641718" y="132537"/>
                  <a:pt x="590226" y="118738"/>
                  <a:pt x="642938" y="171450"/>
                </a:cubicBezTo>
                <a:cubicBezTo>
                  <a:pt x="655080" y="183592"/>
                  <a:pt x="671513" y="190500"/>
                  <a:pt x="685800" y="200025"/>
                </a:cubicBezTo>
                <a:cubicBezTo>
                  <a:pt x="695325" y="214313"/>
                  <a:pt x="702233" y="230746"/>
                  <a:pt x="714375" y="242888"/>
                </a:cubicBezTo>
                <a:cubicBezTo>
                  <a:pt x="742072" y="270585"/>
                  <a:pt x="765239" y="274130"/>
                  <a:pt x="800100" y="285750"/>
                </a:cubicBezTo>
                <a:cubicBezTo>
                  <a:pt x="809625" y="271463"/>
                  <a:pt x="816533" y="255030"/>
                  <a:pt x="828675" y="242888"/>
                </a:cubicBezTo>
                <a:cubicBezTo>
                  <a:pt x="840817" y="230746"/>
                  <a:pt x="860230" y="227236"/>
                  <a:pt x="871538" y="214313"/>
                </a:cubicBezTo>
                <a:cubicBezTo>
                  <a:pt x="894153" y="188467"/>
                  <a:pt x="909638" y="157163"/>
                  <a:pt x="928688" y="128588"/>
                </a:cubicBezTo>
                <a:lnTo>
                  <a:pt x="957263" y="85725"/>
                </a:lnTo>
                <a:lnTo>
                  <a:pt x="985838" y="42863"/>
                </a:lnTo>
                <a:cubicBezTo>
                  <a:pt x="995363" y="57150"/>
                  <a:pt x="1006734" y="70366"/>
                  <a:pt x="1014413" y="85725"/>
                </a:cubicBezTo>
                <a:cubicBezTo>
                  <a:pt x="1043989" y="144878"/>
                  <a:pt x="1034232" y="135600"/>
                  <a:pt x="1027317" y="126889"/>
                </a:cubicBezTo>
                <a:lnTo>
                  <a:pt x="1024732" y="123426"/>
                </a:lnTo>
                <a:lnTo>
                  <a:pt x="1024348" y="122871"/>
                </a:lnTo>
                <a:cubicBezTo>
                  <a:pt x="1022731" y="120595"/>
                  <a:pt x="1022608" y="120511"/>
                  <a:pt x="1023323" y="121540"/>
                </a:cubicBezTo>
                <a:lnTo>
                  <a:pt x="1024732" y="123426"/>
                </a:lnTo>
                <a:lnTo>
                  <a:pt x="1034348" y="137352"/>
                </a:lnTo>
                <a:cubicBezTo>
                  <a:pt x="1039616" y="145089"/>
                  <a:pt x="1047039" y="156096"/>
                  <a:pt x="1057275" y="171450"/>
                </a:cubicBezTo>
                <a:cubicBezTo>
                  <a:pt x="1076325" y="166688"/>
                  <a:pt x="1098087" y="168055"/>
                  <a:pt x="1114425" y="157163"/>
                </a:cubicBezTo>
                <a:cubicBezTo>
                  <a:pt x="1145133" y="136691"/>
                  <a:pt x="1143026" y="99962"/>
                  <a:pt x="1157288" y="71438"/>
                </a:cubicBezTo>
                <a:cubicBezTo>
                  <a:pt x="1181101" y="23812"/>
                  <a:pt x="1185862" y="28576"/>
                  <a:pt x="1228725" y="0"/>
                </a:cubicBezTo>
                <a:close/>
              </a:path>
            </a:pathLst>
          </a:custGeom>
          <a:blipFill>
            <a:blip r:embed="rId11"/>
            <a:tile tx="0" ty="0" sx="100000" sy="100000" flip="none" algn="tl"/>
          </a:blip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Brush Script MT" panose="03060802040406070304" pitchFamily="66" charset="0"/>
              </a:rPr>
              <a:t>BÀI 7</a:t>
            </a:r>
          </a:p>
        </p:txBody>
      </p:sp>
    </p:spTree>
    <p:extLst>
      <p:ext uri="{BB962C8B-B14F-4D97-AF65-F5344CB8AC3E}">
        <p14:creationId xmlns:p14="http://schemas.microsoft.com/office/powerpoint/2010/main" val="503016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0" dur="5000" fill="hold"/>
                                        <p:tgtEl>
                                          <p:spTgt spid="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2" grpId="0" animBg="1"/>
      <p:bldP spid="96" grpId="0" animBg="1"/>
      <p:bldP spid="9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914649" y="632698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54047" y="770024"/>
            <a:ext cx="3471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110" y="1043669"/>
            <a:ext cx="2145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60399" y="1604604"/>
          <a:ext cx="10858500" cy="420624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655666">
                  <a:extLst>
                    <a:ext uri="{9D8B030D-6E8A-4147-A177-3AD203B41FA5}">
                      <a16:colId xmlns:a16="http://schemas.microsoft.com/office/drawing/2014/main" val="1460362431"/>
                    </a:ext>
                  </a:extLst>
                </a:gridCol>
                <a:gridCol w="2218644">
                  <a:extLst>
                    <a:ext uri="{9D8B030D-6E8A-4147-A177-3AD203B41FA5}">
                      <a16:colId xmlns:a16="http://schemas.microsoft.com/office/drawing/2014/main" val="2507663699"/>
                    </a:ext>
                  </a:extLst>
                </a:gridCol>
                <a:gridCol w="3066981">
                  <a:extLst>
                    <a:ext uri="{9D8B030D-6E8A-4147-A177-3AD203B41FA5}">
                      <a16:colId xmlns:a16="http://schemas.microsoft.com/office/drawing/2014/main" val="2609392658"/>
                    </a:ext>
                  </a:extLst>
                </a:gridCol>
                <a:gridCol w="2917209">
                  <a:extLst>
                    <a:ext uri="{9D8B030D-6E8A-4147-A177-3AD203B41FA5}">
                      <a16:colId xmlns:a16="http://schemas.microsoft.com/office/drawing/2014/main" val="38552228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7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n-US" sz="24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4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5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33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Thiết kế một kịch bản (sân khấu hóa) và đóng vai về một đoạn văn bản trong truyện cổ tích “Thạch Sanh”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Kịch bản đúng hướng nhưng chưa đầy đủ nội dung , diễn viên chưa nhập vai tốt.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(5-6 điểm)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hấp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ý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thức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tạo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được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sâu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. (7 -8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Kịch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bản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và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hấp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dẫn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hút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viên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xuất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tốt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mang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lại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cho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(9 - 10 </a:t>
                      </a:r>
                      <a:r>
                        <a:rPr lang="en-US" sz="24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176144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60400" y="1618986"/>
            <a:ext cx="2668588" cy="11956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854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914649" y="632698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54047" y="770024"/>
            <a:ext cx="3471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110" y="1043669"/>
            <a:ext cx="2145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4047" y="1371073"/>
            <a:ext cx="64043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l="17160"/>
          <a:stretch/>
        </p:blipFill>
        <p:spPr>
          <a:xfrm>
            <a:off x="865582" y="1774740"/>
            <a:ext cx="4386262" cy="377474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11" name="Plaque 10"/>
          <p:cNvSpPr/>
          <p:nvPr/>
        </p:nvSpPr>
        <p:spPr>
          <a:xfrm>
            <a:off x="6025354" y="2364128"/>
            <a:ext cx="5314951" cy="814388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túp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lều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gốc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19" name="Plaque 18"/>
          <p:cNvSpPr/>
          <p:nvPr/>
        </p:nvSpPr>
        <p:spPr>
          <a:xfrm>
            <a:off x="6025354" y="3384923"/>
            <a:ext cx="5314951" cy="814388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  <p:sp>
        <p:nvSpPr>
          <p:cNvPr id="20" name="Plaque 19"/>
          <p:cNvSpPr/>
          <p:nvPr/>
        </p:nvSpPr>
        <p:spPr>
          <a:xfrm>
            <a:off x="6025354" y="4479957"/>
            <a:ext cx="5314951" cy="814388"/>
          </a:xfrm>
          <a:prstGeom prst="plaque">
            <a:avLst/>
          </a:prstGeom>
          <a:blipFill>
            <a:blip r:embed="rId10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Thạch Sanh xuống hang diệt đại bàng, cứu công chúa.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2608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914649" y="632698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54451" y="1237740"/>
            <a:ext cx="56703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ctr">
              <a:spcAft>
                <a:spcPts val="1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chí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đánh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0399" y="1861228"/>
          <a:ext cx="10858500" cy="4416552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811027">
                  <a:extLst>
                    <a:ext uri="{9D8B030D-6E8A-4147-A177-3AD203B41FA5}">
                      <a16:colId xmlns:a16="http://schemas.microsoft.com/office/drawing/2014/main" val="2124399503"/>
                    </a:ext>
                  </a:extLst>
                </a:gridCol>
                <a:gridCol w="2716022">
                  <a:extLst>
                    <a:ext uri="{9D8B030D-6E8A-4147-A177-3AD203B41FA5}">
                      <a16:colId xmlns:a16="http://schemas.microsoft.com/office/drawing/2014/main" val="3968265573"/>
                    </a:ext>
                  </a:extLst>
                </a:gridCol>
                <a:gridCol w="2414242">
                  <a:extLst>
                    <a:ext uri="{9D8B030D-6E8A-4147-A177-3AD203B41FA5}">
                      <a16:colId xmlns:a16="http://schemas.microsoft.com/office/drawing/2014/main" val="1243612889"/>
                    </a:ext>
                  </a:extLst>
                </a:gridCol>
                <a:gridCol w="2917209">
                  <a:extLst>
                    <a:ext uri="{9D8B030D-6E8A-4147-A177-3AD203B41FA5}">
                      <a16:colId xmlns:a16="http://schemas.microsoft.com/office/drawing/2014/main" val="11261666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</a:t>
                      </a:r>
                      <a:r>
                        <a:rPr lang="en-US" sz="28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độ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Tiêu</a:t>
                      </a:r>
                      <a:r>
                        <a:rPr lang="en-US" sz="28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</a:t>
                      </a:r>
                      <a:r>
                        <a:rPr lang="en-US" sz="28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</a:t>
                      </a:r>
                      <a:r>
                        <a:rPr lang="en-US" sz="2800" b="1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Mức</a:t>
                      </a:r>
                      <a:r>
                        <a:rPr lang="en-US" sz="2800" b="1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b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Mức 3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0150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 tranh về một nhân vật trong truyện cổ tích vừa học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Các nét vẽ không đẹp và bức tranh còn đơn điệu về hình ảnh, màu sắc.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(5-6  điểm)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vẽ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nhưng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phú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(7-8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Bức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tranh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nhiều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đẹp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phong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phú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dẫn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02615" algn="l"/>
                        </a:tabLst>
                      </a:pP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(9 - 10 </a:t>
                      </a:r>
                      <a:r>
                        <a:rPr lang="en-US" sz="2800" dirty="0" err="1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>
                          <a:solidFill>
                            <a:srgbClr val="17210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982386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660400" y="1868456"/>
            <a:ext cx="2811463" cy="14033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988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914649" y="632698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9103" y="626953"/>
            <a:ext cx="21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3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90" b="95897" l="3475" r="93050">
                        <a14:foregroundMark x1="86873" y1="54359" x2="86873" y2="54359"/>
                        <a14:foregroundMark x1="94208" y1="54359" x2="94208" y2="54359"/>
                        <a14:foregroundMark x1="17375" y1="23077" x2="17375" y2="23077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0175" y="1401872"/>
            <a:ext cx="9058275" cy="536257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071682" y="1755310"/>
            <a:ext cx="5100638" cy="367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(5-7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071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914649" y="632698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9103" y="626953"/>
            <a:ext cx="21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9165" y="1537287"/>
            <a:ext cx="108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latin typeface="Brush Script MT" panose="03060802040406070304" pitchFamily="66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2050" name="Picture 2" descr="Chó đồng Ý GIF - Đồng Ý Dạ TôiĐồng Ý - Descubre &amp;amp; Comparte GIFs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199" y="1537289"/>
            <a:ext cx="3116264" cy="311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ổng hợp 25 hình ảnh động hài hước nhất năm 2017 - QuanTriMang.c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96" y="2772562"/>
            <a:ext cx="2813848" cy="2774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2914649" y="2136818"/>
            <a:ext cx="1814513" cy="841891"/>
          </a:xfrm>
          <a:prstGeom prst="wedgeRoundRectCallout">
            <a:avLst>
              <a:gd name="adj1" fmla="val -46474"/>
              <a:gd name="adj2" fmla="val 92817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5181" y="3057290"/>
            <a:ext cx="2818711" cy="18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914649" y="632698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29103" y="626953"/>
            <a:ext cx="21210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628" y="1031258"/>
            <a:ext cx="1160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" name="Rectangle 4"/>
          <p:cNvSpPr/>
          <p:nvPr/>
        </p:nvSpPr>
        <p:spPr>
          <a:xfrm>
            <a:off x="1628776" y="1316145"/>
            <a:ext cx="9890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hoặc vẽ tranh, làm thơ, dựng một hoạt cảnh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7628" y="2270252"/>
            <a:ext cx="10971272" cy="38410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dũng sĩ mà em gặp ở ngoài đời hoặc biết qua sách báo </a:t>
            </a:r>
            <a:r>
              <a:rPr 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để lại ấn tượng sâu sắc nhất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? (Thu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- 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cụ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phi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mọi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xúc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sĩ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khiếu,về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27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25967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54047" y="770024"/>
            <a:ext cx="3471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351" y="1243012"/>
            <a:ext cx="537999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2.3.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Parallelogram 10"/>
          <p:cNvSpPr/>
          <p:nvPr/>
        </p:nvSpPr>
        <p:spPr>
          <a:xfrm>
            <a:off x="644525" y="2063035"/>
            <a:ext cx="4568824" cy="648016"/>
          </a:xfrm>
          <a:prstGeom prst="parallelogram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320" y="3246865"/>
            <a:ext cx="4585475" cy="28905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888241" y="2015517"/>
          <a:ext cx="5589178" cy="38799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4589">
                  <a:extLst>
                    <a:ext uri="{9D8B030D-6E8A-4147-A177-3AD203B41FA5}">
                      <a16:colId xmlns:a16="http://schemas.microsoft.com/office/drawing/2014/main" val="1318036801"/>
                    </a:ext>
                  </a:extLst>
                </a:gridCol>
                <a:gridCol w="2794589">
                  <a:extLst>
                    <a:ext uri="{9D8B030D-6E8A-4147-A177-3AD203B41FA5}">
                      <a16:colId xmlns:a16="http://schemas.microsoft.com/office/drawing/2014/main" val="2312233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1,2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3,4</a:t>
                      </a:r>
                      <a:endParaRPr lang="en-US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78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(1)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Thach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con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Ý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</a:rPr>
                        <a:t>(2)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Thach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đồ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vật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Chúng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thường.Ý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chi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tiết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hoang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kì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ảo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truyện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42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16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25967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54047" y="770024"/>
            <a:ext cx="3471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351" y="1243012"/>
            <a:ext cx="537999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03312" y="1896660"/>
            <a:ext cx="2359024" cy="4140044"/>
            <a:chOff x="1564375" y="2235642"/>
            <a:chExt cx="1712189" cy="3801061"/>
          </a:xfrm>
        </p:grpSpPr>
        <p:sp>
          <p:nvSpPr>
            <p:cNvPr id="17" name="Rounded Rectangle 16"/>
            <p:cNvSpPr/>
            <p:nvPr/>
          </p:nvSpPr>
          <p:spPr>
            <a:xfrm>
              <a:off x="1564375" y="2235642"/>
              <a:ext cx="1712189" cy="1179698"/>
            </a:xfrm>
            <a:prstGeom prst="roundRect">
              <a:avLst/>
            </a:prstGeom>
            <a:blipFill>
              <a:blip r:embed="rId9"/>
              <a:srcRect/>
              <a:stretch>
                <a:fillRect t="-4000" b="-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1564375" y="3415341"/>
              <a:ext cx="1712189" cy="635222"/>
            </a:xfrm>
            <a:custGeom>
              <a:avLst/>
              <a:gdLst>
                <a:gd name="connsiteX0" fmla="*/ 0 w 1712189"/>
                <a:gd name="connsiteY0" fmla="*/ 0 h 635222"/>
                <a:gd name="connsiteX1" fmla="*/ 1712189 w 1712189"/>
                <a:gd name="connsiteY1" fmla="*/ 0 h 635222"/>
                <a:gd name="connsiteX2" fmla="*/ 1712189 w 1712189"/>
                <a:gd name="connsiteY2" fmla="*/ 635222 h 635222"/>
                <a:gd name="connsiteX3" fmla="*/ 0 w 1712189"/>
                <a:gd name="connsiteY3" fmla="*/ 635222 h 635222"/>
                <a:gd name="connsiteX4" fmla="*/ 0 w 1712189"/>
                <a:gd name="connsiteY4" fmla="*/ 0 h 63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189" h="635222">
                  <a:moveTo>
                    <a:pt x="0" y="0"/>
                  </a:moveTo>
                  <a:lnTo>
                    <a:pt x="1712189" y="0"/>
                  </a:lnTo>
                  <a:lnTo>
                    <a:pt x="1712189" y="635222"/>
                  </a:lnTo>
                  <a:lnTo>
                    <a:pt x="0" y="6352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Chằn</a:t>
              </a:r>
              <a:r>
                <a:rPr lang="en-US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1564375" y="4221782"/>
              <a:ext cx="1712189" cy="1179698"/>
            </a:xfrm>
            <a:prstGeom prst="roundRect">
              <a:avLst/>
            </a:prstGeom>
            <a:blipFill>
              <a:blip r:embed="rId10"/>
              <a:srcRect/>
              <a:stretch>
                <a:fillRect t="-13000" b="-13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1564375" y="5401481"/>
              <a:ext cx="1712189" cy="635222"/>
            </a:xfrm>
            <a:custGeom>
              <a:avLst/>
              <a:gdLst>
                <a:gd name="connsiteX0" fmla="*/ 0 w 1712189"/>
                <a:gd name="connsiteY0" fmla="*/ 0 h 635222"/>
                <a:gd name="connsiteX1" fmla="*/ 1712189 w 1712189"/>
                <a:gd name="connsiteY1" fmla="*/ 0 h 635222"/>
                <a:gd name="connsiteX2" fmla="*/ 1712189 w 1712189"/>
                <a:gd name="connsiteY2" fmla="*/ 635222 h 635222"/>
                <a:gd name="connsiteX3" fmla="*/ 0 w 1712189"/>
                <a:gd name="connsiteY3" fmla="*/ 635222 h 635222"/>
                <a:gd name="connsiteX4" fmla="*/ 0 w 1712189"/>
                <a:gd name="connsiteY4" fmla="*/ 0 h 63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2189" h="635222">
                  <a:moveTo>
                    <a:pt x="0" y="0"/>
                  </a:moveTo>
                  <a:lnTo>
                    <a:pt x="1712189" y="0"/>
                  </a:lnTo>
                  <a:lnTo>
                    <a:pt x="1712189" y="635222"/>
                  </a:lnTo>
                  <a:lnTo>
                    <a:pt x="0" y="6352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70688" rIns="170688" bIns="0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4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bàng</a:t>
              </a:r>
              <a:endPara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ight Brace 6"/>
          <p:cNvSpPr/>
          <p:nvPr/>
        </p:nvSpPr>
        <p:spPr>
          <a:xfrm>
            <a:off x="3462336" y="2557452"/>
            <a:ext cx="403224" cy="2235975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26320" y="2498521"/>
            <a:ext cx="6949667" cy="226917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tai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5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739232" y="6259670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54047" y="770024"/>
            <a:ext cx="3471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351" y="1243012"/>
            <a:ext cx="537999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yếu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ảo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8348" y="1729821"/>
            <a:ext cx="2420856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062" y="2320773"/>
            <a:ext cx="281840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Niêu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cơm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ảo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rcRect l="5412"/>
          <a:stretch>
            <a:fillRect/>
          </a:stretch>
        </p:blipFill>
        <p:spPr>
          <a:xfrm>
            <a:off x="504515" y="3069836"/>
            <a:ext cx="3662572" cy="2409754"/>
          </a:xfrm>
          <a:custGeom>
            <a:avLst/>
            <a:gdLst>
              <a:gd name="connsiteX0" fmla="*/ 1831286 w 3662572"/>
              <a:gd name="connsiteY0" fmla="*/ 0 h 2409754"/>
              <a:gd name="connsiteX1" fmla="*/ 3662572 w 3662572"/>
              <a:gd name="connsiteY1" fmla="*/ 920444 h 2409754"/>
              <a:gd name="connsiteX2" fmla="*/ 2963083 w 3662572"/>
              <a:gd name="connsiteY2" fmla="*/ 2409754 h 2409754"/>
              <a:gd name="connsiteX3" fmla="*/ 699489 w 3662572"/>
              <a:gd name="connsiteY3" fmla="*/ 2409754 h 2409754"/>
              <a:gd name="connsiteX4" fmla="*/ 0 w 3662572"/>
              <a:gd name="connsiteY4" fmla="*/ 920444 h 2409754"/>
              <a:gd name="connsiteX5" fmla="*/ 1831286 w 3662572"/>
              <a:gd name="connsiteY5" fmla="*/ 0 h 240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2572" h="2409754">
                <a:moveTo>
                  <a:pt x="1831286" y="0"/>
                </a:moveTo>
                <a:lnTo>
                  <a:pt x="3662572" y="920444"/>
                </a:lnTo>
                <a:lnTo>
                  <a:pt x="2963083" y="2409754"/>
                </a:lnTo>
                <a:lnTo>
                  <a:pt x="699489" y="2409754"/>
                </a:lnTo>
                <a:lnTo>
                  <a:pt x="0" y="920444"/>
                </a:lnTo>
                <a:lnTo>
                  <a:pt x="1831286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5" name="Rectangle 24"/>
          <p:cNvSpPr/>
          <p:nvPr/>
        </p:nvSpPr>
        <p:spPr>
          <a:xfrm>
            <a:off x="4305040" y="2561205"/>
            <a:ext cx="3853271" cy="2723823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27889" y="2368199"/>
            <a:ext cx="2836070" cy="302570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Góp phần tô đậm vẻ đẹp kì diệu của truyện, góp sức cho chiến công của chàng dũng sĩ Thạch Sanh.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8305204" y="3287322"/>
            <a:ext cx="395089" cy="1271588"/>
          </a:xfrm>
          <a:prstGeom prst="right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27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914649" y="632698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54047" y="770024"/>
            <a:ext cx="3471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0400" y="1130299"/>
            <a:ext cx="10858500" cy="5003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359783" y="1031258"/>
            <a:ext cx="354289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9946" y="1318066"/>
            <a:ext cx="299024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60400" y="1905920"/>
          <a:ext cx="10858500" cy="44086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90134">
                  <a:extLst>
                    <a:ext uri="{9D8B030D-6E8A-4147-A177-3AD203B41FA5}">
                      <a16:colId xmlns:a16="http://schemas.microsoft.com/office/drawing/2014/main" val="731420256"/>
                    </a:ext>
                  </a:extLst>
                </a:gridCol>
                <a:gridCol w="3044133">
                  <a:extLst>
                    <a:ext uri="{9D8B030D-6E8A-4147-A177-3AD203B41FA5}">
                      <a16:colId xmlns:a16="http://schemas.microsoft.com/office/drawing/2014/main" val="1963226133"/>
                    </a:ext>
                  </a:extLst>
                </a:gridCol>
                <a:gridCol w="2724233">
                  <a:extLst>
                    <a:ext uri="{9D8B030D-6E8A-4147-A177-3AD203B41FA5}">
                      <a16:colId xmlns:a16="http://schemas.microsoft.com/office/drawing/2014/main" val="2377071538"/>
                    </a:ext>
                  </a:extLst>
                </a:gridCol>
              </a:tblGrid>
              <a:tr h="214862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Sự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việc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Mục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đích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Lý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Thông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Bản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chất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của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Lý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Thông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10660"/>
                  </a:ext>
                </a:extLst>
              </a:tr>
              <a:tr h="1049371"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Một hôm, có người hàng rượu tên Lý Thông...Thấy Thạch Sanh gánh một gánh củi lớn về hắn nghĩ bụng..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509384"/>
                  </a:ext>
                </a:extLst>
              </a:tr>
              <a:tr h="1049371"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...Chiều hôm đó, chờ Thạch Sanh đi kiếm củi, Lý Thông dọn một mâm thịt rượu ê hề mời ăn, rồi bảo...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13758"/>
                  </a:ext>
                </a:extLst>
              </a:tr>
              <a:tr h="10493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...Thạch Sanh vào nhà kể cho nghe chuyện giết trăn tinh, chúng mới hoàn hồn. Nhưng Lý Thông nói...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05526"/>
                  </a:ext>
                </a:extLst>
              </a:tr>
              <a:tr h="903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...Lý Thông lệnh cho quân sĩ vần những tảng đá lớn lấp kín cửa hang...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140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98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914649" y="632698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54047" y="770024"/>
            <a:ext cx="3471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9783" y="1031258"/>
            <a:ext cx="3542893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60400" y="1579357"/>
          <a:ext cx="10858500" cy="45567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249518">
                  <a:extLst>
                    <a:ext uri="{9D8B030D-6E8A-4147-A177-3AD203B41FA5}">
                      <a16:colId xmlns:a16="http://schemas.microsoft.com/office/drawing/2014/main" val="944805253"/>
                    </a:ext>
                  </a:extLst>
                </a:gridCol>
                <a:gridCol w="3204648">
                  <a:extLst>
                    <a:ext uri="{9D8B030D-6E8A-4147-A177-3AD203B41FA5}">
                      <a16:colId xmlns:a16="http://schemas.microsoft.com/office/drawing/2014/main" val="3111733215"/>
                    </a:ext>
                  </a:extLst>
                </a:gridCol>
                <a:gridCol w="2404334">
                  <a:extLst>
                    <a:ext uri="{9D8B030D-6E8A-4147-A177-3AD203B41FA5}">
                      <a16:colId xmlns:a16="http://schemas.microsoft.com/office/drawing/2014/main" val="4075898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Sự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việc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Mục đích của Lý Thông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ctr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Bản chất của Lý Thông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21324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20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Một hôm, có người hàng rượu tên Lý Thông...Thấy Thạch Sanh gánh một gánh củi lớn về hắn nghĩ bụng..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Kết nghĩa anh em anh em với Thạch Sanh là để mưu lợi.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Bản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cuả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con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người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Lý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kẻ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lừa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lọc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kẻ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phản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phúc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nham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hiểm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xảo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quyệt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nhân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bất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nghĩa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915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pt-BR" sz="20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...Chiều hôm đó, chờ Thạch Sanh đi kiếm củi, Lý Thông dọn một mâm thịt rượu ê hề mời ăn, rồi bảo...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Lừa Thạch Sanh đi nộp mạng thay cho mình.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21138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...Thạch Sanh vào nhà kể cho nghe chuyện giết trăn tinh, chúng mới hoàn hồn. Nhưng Lý Thông nói..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Cướp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công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giết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chằn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tinh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3041302"/>
                  </a:ext>
                </a:extLst>
              </a:tr>
              <a:tr h="6775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0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...Lý Thông lệnh cho quân sĩ vần những tảng đá lớn lấp kín cửa hang...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0480" algn="just">
                        <a:lnSpc>
                          <a:spcPct val="115000"/>
                        </a:lnSpc>
                        <a:spcAft>
                          <a:spcPts val="1200"/>
                        </a:spcAft>
                      </a:pPr>
                      <a:r>
                        <a:rPr lang="vi-VN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Cướp công cứu công chúa và hãm hại Thạch Sạnh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7008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561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914649" y="632698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54047" y="770024"/>
            <a:ext cx="3471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888" y="978852"/>
            <a:ext cx="3009478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0400" y="1552342"/>
            <a:ext cx="10858500" cy="4658263"/>
          </a:xfrm>
          <a:prstGeom prst="rect">
            <a:avLst/>
          </a:prstGeom>
        </p:spPr>
        <p:txBody>
          <a:bodyPr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Thạch Sanh được cưới công chúa,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ngôi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thưởng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lao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khăn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ca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ngợi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tài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chàng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M</a:t>
            </a:r>
            <a:r>
              <a:rPr lang="vi-VN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ẹ con Lý Thông bị sét đánh chết.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trừng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phạt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xứng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thủ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ghê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tởm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gây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ra.</a:t>
            </a: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thúc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hậu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ước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mơ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lẽ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“ ở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hiền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gặp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”;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lí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tưởng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Thạch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giàu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sang, sung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sướng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hạnh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phúc</a:t>
            </a:r>
            <a:r>
              <a:rPr 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320" r="25605" b="90246"/>
          <a:stretch>
            <a:fillRect/>
          </a:stretch>
        </p:blipFill>
        <p:spPr>
          <a:xfrm>
            <a:off x="4137432" y="2210106"/>
            <a:ext cx="3832997" cy="390219"/>
          </a:xfrm>
          <a:custGeom>
            <a:avLst/>
            <a:gdLst>
              <a:gd name="connsiteX0" fmla="*/ 0 w 3832997"/>
              <a:gd name="connsiteY0" fmla="*/ 0 h 390219"/>
              <a:gd name="connsiteX1" fmla="*/ 3832997 w 3832997"/>
              <a:gd name="connsiteY1" fmla="*/ 0 h 390219"/>
              <a:gd name="connsiteX2" fmla="*/ 3832997 w 3832997"/>
              <a:gd name="connsiteY2" fmla="*/ 390219 h 390219"/>
              <a:gd name="connsiteX3" fmla="*/ 0 w 3832997"/>
              <a:gd name="connsiteY3" fmla="*/ 390219 h 390219"/>
              <a:gd name="connsiteX4" fmla="*/ 0 w 3832997"/>
              <a:gd name="connsiteY4" fmla="*/ 0 h 39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32997" h="390219">
                <a:moveTo>
                  <a:pt x="0" y="0"/>
                </a:moveTo>
                <a:lnTo>
                  <a:pt x="3832997" y="0"/>
                </a:lnTo>
                <a:lnTo>
                  <a:pt x="3832997" y="390219"/>
                </a:lnTo>
                <a:lnTo>
                  <a:pt x="0" y="39021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15" name="Group 14"/>
          <p:cNvGrpSpPr/>
          <p:nvPr/>
        </p:nvGrpSpPr>
        <p:grpSpPr>
          <a:xfrm>
            <a:off x="2157413" y="1674200"/>
            <a:ext cx="7643812" cy="4157145"/>
            <a:chOff x="2157413" y="1674200"/>
            <a:chExt cx="7643812" cy="415714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5320" t="9754" r="25605" b="31769"/>
            <a:stretch>
              <a:fillRect/>
            </a:stretch>
          </p:blipFill>
          <p:spPr>
            <a:xfrm>
              <a:off x="2157413" y="1674200"/>
              <a:ext cx="7643812" cy="4157145"/>
            </a:xfrm>
            <a:custGeom>
              <a:avLst/>
              <a:gdLst>
                <a:gd name="connsiteX0" fmla="*/ 0 w 3832997"/>
                <a:gd name="connsiteY0" fmla="*/ 0 h 2339366"/>
                <a:gd name="connsiteX1" fmla="*/ 3832997 w 3832997"/>
                <a:gd name="connsiteY1" fmla="*/ 0 h 2339366"/>
                <a:gd name="connsiteX2" fmla="*/ 3832997 w 3832997"/>
                <a:gd name="connsiteY2" fmla="*/ 2339366 h 2339366"/>
                <a:gd name="connsiteX3" fmla="*/ 0 w 3832997"/>
                <a:gd name="connsiteY3" fmla="*/ 2339366 h 2339366"/>
                <a:gd name="connsiteX4" fmla="*/ 0 w 3832997"/>
                <a:gd name="connsiteY4" fmla="*/ 0 h 233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32997" h="2339366">
                  <a:moveTo>
                    <a:pt x="0" y="0"/>
                  </a:moveTo>
                  <a:lnTo>
                    <a:pt x="3832997" y="0"/>
                  </a:lnTo>
                  <a:lnTo>
                    <a:pt x="3832997" y="2339366"/>
                  </a:lnTo>
                  <a:lnTo>
                    <a:pt x="0" y="2339366"/>
                  </a:lnTo>
                  <a:lnTo>
                    <a:pt x="0" y="0"/>
                  </a:lnTo>
                  <a:close/>
                </a:path>
              </a:pathLst>
            </a:custGeom>
          </p:spPr>
        </p:pic>
        <p:sp>
          <p:nvSpPr>
            <p:cNvPr id="14" name="Rectangle 13"/>
            <p:cNvSpPr/>
            <p:nvPr/>
          </p:nvSpPr>
          <p:spPr>
            <a:xfrm>
              <a:off x="3743325" y="2963707"/>
              <a:ext cx="4643438" cy="22159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Truyện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kết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thúc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như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thế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nào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?</a:t>
              </a:r>
            </a:p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Qua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kết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thúc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nhân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dân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ta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muốn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hiện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điều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gì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?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Kết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thúc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phổ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biến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trong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truyện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cổ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tích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không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?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nêu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1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số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ví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dụ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....</a:t>
              </a:r>
              <a:endPara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78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914649" y="632698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54047" y="770024"/>
            <a:ext cx="3471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267002" y="1282263"/>
            <a:ext cx="3645296" cy="738493"/>
          </a:xfrm>
          <a:prstGeom prst="diamon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nl-NL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IV. Tổng kết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814388" y="1868106"/>
            <a:ext cx="3549253" cy="801503"/>
          </a:xfrm>
          <a:custGeom>
            <a:avLst/>
            <a:gdLst>
              <a:gd name="connsiteX0" fmla="*/ 0 w 2278062"/>
              <a:gd name="connsiteY0" fmla="*/ 113903 h 1139031"/>
              <a:gd name="connsiteX1" fmla="*/ 113903 w 2278062"/>
              <a:gd name="connsiteY1" fmla="*/ 0 h 1139031"/>
              <a:gd name="connsiteX2" fmla="*/ 2164159 w 2278062"/>
              <a:gd name="connsiteY2" fmla="*/ 0 h 1139031"/>
              <a:gd name="connsiteX3" fmla="*/ 2278062 w 2278062"/>
              <a:gd name="connsiteY3" fmla="*/ 113903 h 1139031"/>
              <a:gd name="connsiteX4" fmla="*/ 2278062 w 2278062"/>
              <a:gd name="connsiteY4" fmla="*/ 1025128 h 1139031"/>
              <a:gd name="connsiteX5" fmla="*/ 2164159 w 2278062"/>
              <a:gd name="connsiteY5" fmla="*/ 1139031 h 1139031"/>
              <a:gd name="connsiteX6" fmla="*/ 113903 w 2278062"/>
              <a:gd name="connsiteY6" fmla="*/ 1139031 h 1139031"/>
              <a:gd name="connsiteX7" fmla="*/ 0 w 2278062"/>
              <a:gd name="connsiteY7" fmla="*/ 1025128 h 1139031"/>
              <a:gd name="connsiteX8" fmla="*/ 0 w 2278062"/>
              <a:gd name="connsiteY8" fmla="*/ 113903 h 113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8062" h="1139031">
                <a:moveTo>
                  <a:pt x="0" y="113903"/>
                </a:moveTo>
                <a:cubicBezTo>
                  <a:pt x="0" y="50996"/>
                  <a:pt x="50996" y="0"/>
                  <a:pt x="113903" y="0"/>
                </a:cubicBezTo>
                <a:lnTo>
                  <a:pt x="2164159" y="0"/>
                </a:lnTo>
                <a:cubicBezTo>
                  <a:pt x="2227066" y="0"/>
                  <a:pt x="2278062" y="50996"/>
                  <a:pt x="2278062" y="113903"/>
                </a:cubicBezTo>
                <a:lnTo>
                  <a:pt x="2278062" y="1025128"/>
                </a:lnTo>
                <a:cubicBezTo>
                  <a:pt x="2278062" y="1088035"/>
                  <a:pt x="2227066" y="1139031"/>
                  <a:pt x="2164159" y="1139031"/>
                </a:cubicBezTo>
                <a:lnTo>
                  <a:pt x="113903" y="1139031"/>
                </a:lnTo>
                <a:cubicBezTo>
                  <a:pt x="50996" y="1139031"/>
                  <a:pt x="0" y="1088035"/>
                  <a:pt x="0" y="1025128"/>
                </a:cubicBezTo>
                <a:lnTo>
                  <a:pt x="0" y="113903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3846" tIns="80351" rIns="103846" bIns="80351" numCol="1" spcCol="1270" anchor="ctr" anchorCtr="0">
            <a:noAutofit/>
          </a:bodyPr>
          <a:lstStyle/>
          <a:p>
            <a:pPr lvl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7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7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562614" y="2798198"/>
            <a:ext cx="3898265" cy="1016398"/>
          </a:xfrm>
          <a:custGeom>
            <a:avLst/>
            <a:gdLst>
              <a:gd name="connsiteX0" fmla="*/ 0 w 1822450"/>
              <a:gd name="connsiteY0" fmla="*/ 113903 h 1139031"/>
              <a:gd name="connsiteX1" fmla="*/ 113903 w 1822450"/>
              <a:gd name="connsiteY1" fmla="*/ 0 h 1139031"/>
              <a:gd name="connsiteX2" fmla="*/ 1708547 w 1822450"/>
              <a:gd name="connsiteY2" fmla="*/ 0 h 1139031"/>
              <a:gd name="connsiteX3" fmla="*/ 1822450 w 1822450"/>
              <a:gd name="connsiteY3" fmla="*/ 113903 h 1139031"/>
              <a:gd name="connsiteX4" fmla="*/ 1822450 w 1822450"/>
              <a:gd name="connsiteY4" fmla="*/ 1025128 h 1139031"/>
              <a:gd name="connsiteX5" fmla="*/ 1708547 w 1822450"/>
              <a:gd name="connsiteY5" fmla="*/ 1139031 h 1139031"/>
              <a:gd name="connsiteX6" fmla="*/ 113903 w 1822450"/>
              <a:gd name="connsiteY6" fmla="*/ 1139031 h 1139031"/>
              <a:gd name="connsiteX7" fmla="*/ 0 w 1822450"/>
              <a:gd name="connsiteY7" fmla="*/ 1025128 h 1139031"/>
              <a:gd name="connsiteX8" fmla="*/ 0 w 1822450"/>
              <a:gd name="connsiteY8" fmla="*/ 113903 h 113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2450" h="1139031">
                <a:moveTo>
                  <a:pt x="0" y="113903"/>
                </a:moveTo>
                <a:cubicBezTo>
                  <a:pt x="0" y="50996"/>
                  <a:pt x="50996" y="0"/>
                  <a:pt x="113903" y="0"/>
                </a:cubicBezTo>
                <a:lnTo>
                  <a:pt x="1708547" y="0"/>
                </a:lnTo>
                <a:cubicBezTo>
                  <a:pt x="1771454" y="0"/>
                  <a:pt x="1822450" y="50996"/>
                  <a:pt x="1822450" y="113903"/>
                </a:cubicBezTo>
                <a:lnTo>
                  <a:pt x="1822450" y="1025128"/>
                </a:lnTo>
                <a:cubicBezTo>
                  <a:pt x="1822450" y="1088035"/>
                  <a:pt x="1771454" y="1139031"/>
                  <a:pt x="1708547" y="1139031"/>
                </a:cubicBezTo>
                <a:lnTo>
                  <a:pt x="113903" y="1139031"/>
                </a:lnTo>
                <a:cubicBezTo>
                  <a:pt x="50996" y="1139031"/>
                  <a:pt x="0" y="1088035"/>
                  <a:pt x="0" y="1025128"/>
                </a:cubicBezTo>
                <a:lnTo>
                  <a:pt x="0" y="113903"/>
                </a:lnTo>
                <a:close/>
              </a:path>
            </a:pathLst>
          </a:custGeom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41" tIns="53681" rIns="63841" bIns="5368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Freeform 18"/>
          <p:cNvSpPr/>
          <p:nvPr/>
        </p:nvSpPr>
        <p:spPr>
          <a:xfrm>
            <a:off x="1562614" y="3949478"/>
            <a:ext cx="3898265" cy="882440"/>
          </a:xfrm>
          <a:custGeom>
            <a:avLst/>
            <a:gdLst>
              <a:gd name="connsiteX0" fmla="*/ 0 w 1822450"/>
              <a:gd name="connsiteY0" fmla="*/ 113903 h 1139031"/>
              <a:gd name="connsiteX1" fmla="*/ 113903 w 1822450"/>
              <a:gd name="connsiteY1" fmla="*/ 0 h 1139031"/>
              <a:gd name="connsiteX2" fmla="*/ 1708547 w 1822450"/>
              <a:gd name="connsiteY2" fmla="*/ 0 h 1139031"/>
              <a:gd name="connsiteX3" fmla="*/ 1822450 w 1822450"/>
              <a:gd name="connsiteY3" fmla="*/ 113903 h 1139031"/>
              <a:gd name="connsiteX4" fmla="*/ 1822450 w 1822450"/>
              <a:gd name="connsiteY4" fmla="*/ 1025128 h 1139031"/>
              <a:gd name="connsiteX5" fmla="*/ 1708547 w 1822450"/>
              <a:gd name="connsiteY5" fmla="*/ 1139031 h 1139031"/>
              <a:gd name="connsiteX6" fmla="*/ 113903 w 1822450"/>
              <a:gd name="connsiteY6" fmla="*/ 1139031 h 1139031"/>
              <a:gd name="connsiteX7" fmla="*/ 0 w 1822450"/>
              <a:gd name="connsiteY7" fmla="*/ 1025128 h 1139031"/>
              <a:gd name="connsiteX8" fmla="*/ 0 w 1822450"/>
              <a:gd name="connsiteY8" fmla="*/ 113903 h 113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2450" h="1139031">
                <a:moveTo>
                  <a:pt x="0" y="113903"/>
                </a:moveTo>
                <a:cubicBezTo>
                  <a:pt x="0" y="50996"/>
                  <a:pt x="50996" y="0"/>
                  <a:pt x="113903" y="0"/>
                </a:cubicBezTo>
                <a:lnTo>
                  <a:pt x="1708547" y="0"/>
                </a:lnTo>
                <a:cubicBezTo>
                  <a:pt x="1771454" y="0"/>
                  <a:pt x="1822450" y="50996"/>
                  <a:pt x="1822450" y="113903"/>
                </a:cubicBezTo>
                <a:lnTo>
                  <a:pt x="1822450" y="1025128"/>
                </a:lnTo>
                <a:cubicBezTo>
                  <a:pt x="1822450" y="1088035"/>
                  <a:pt x="1771454" y="1139031"/>
                  <a:pt x="1708547" y="1139031"/>
                </a:cubicBezTo>
                <a:lnTo>
                  <a:pt x="113903" y="1139031"/>
                </a:lnTo>
                <a:cubicBezTo>
                  <a:pt x="50996" y="1139031"/>
                  <a:pt x="0" y="1088035"/>
                  <a:pt x="0" y="1025128"/>
                </a:cubicBezTo>
                <a:lnTo>
                  <a:pt x="0" y="113903"/>
                </a:lnTo>
                <a:close/>
              </a:path>
            </a:pathLst>
          </a:custGeom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41" tIns="53681" rIns="63841" bIns="5368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Freeform 20"/>
          <p:cNvSpPr/>
          <p:nvPr/>
        </p:nvSpPr>
        <p:spPr>
          <a:xfrm>
            <a:off x="1562614" y="5052528"/>
            <a:ext cx="3898265" cy="882440"/>
          </a:xfrm>
          <a:custGeom>
            <a:avLst/>
            <a:gdLst>
              <a:gd name="connsiteX0" fmla="*/ 0 w 1822450"/>
              <a:gd name="connsiteY0" fmla="*/ 113903 h 1139031"/>
              <a:gd name="connsiteX1" fmla="*/ 113903 w 1822450"/>
              <a:gd name="connsiteY1" fmla="*/ 0 h 1139031"/>
              <a:gd name="connsiteX2" fmla="*/ 1708547 w 1822450"/>
              <a:gd name="connsiteY2" fmla="*/ 0 h 1139031"/>
              <a:gd name="connsiteX3" fmla="*/ 1822450 w 1822450"/>
              <a:gd name="connsiteY3" fmla="*/ 113903 h 1139031"/>
              <a:gd name="connsiteX4" fmla="*/ 1822450 w 1822450"/>
              <a:gd name="connsiteY4" fmla="*/ 1025128 h 1139031"/>
              <a:gd name="connsiteX5" fmla="*/ 1708547 w 1822450"/>
              <a:gd name="connsiteY5" fmla="*/ 1139031 h 1139031"/>
              <a:gd name="connsiteX6" fmla="*/ 113903 w 1822450"/>
              <a:gd name="connsiteY6" fmla="*/ 1139031 h 1139031"/>
              <a:gd name="connsiteX7" fmla="*/ 0 w 1822450"/>
              <a:gd name="connsiteY7" fmla="*/ 1025128 h 1139031"/>
              <a:gd name="connsiteX8" fmla="*/ 0 w 1822450"/>
              <a:gd name="connsiteY8" fmla="*/ 113903 h 1139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2450" h="1139031">
                <a:moveTo>
                  <a:pt x="0" y="113903"/>
                </a:moveTo>
                <a:cubicBezTo>
                  <a:pt x="0" y="50996"/>
                  <a:pt x="50996" y="0"/>
                  <a:pt x="113903" y="0"/>
                </a:cubicBezTo>
                <a:lnTo>
                  <a:pt x="1708547" y="0"/>
                </a:lnTo>
                <a:cubicBezTo>
                  <a:pt x="1771454" y="0"/>
                  <a:pt x="1822450" y="50996"/>
                  <a:pt x="1822450" y="113903"/>
                </a:cubicBezTo>
                <a:lnTo>
                  <a:pt x="1822450" y="1025128"/>
                </a:lnTo>
                <a:cubicBezTo>
                  <a:pt x="1822450" y="1088035"/>
                  <a:pt x="1771454" y="1139031"/>
                  <a:pt x="1708547" y="1139031"/>
                </a:cubicBezTo>
                <a:lnTo>
                  <a:pt x="113903" y="1139031"/>
                </a:lnTo>
                <a:cubicBezTo>
                  <a:pt x="50996" y="1139031"/>
                  <a:pt x="0" y="1088035"/>
                  <a:pt x="0" y="1025128"/>
                </a:cubicBezTo>
                <a:lnTo>
                  <a:pt x="0" y="113903"/>
                </a:lnTo>
                <a:close/>
              </a:path>
            </a:pathLst>
          </a:custGeom>
          <a:ln w="28575"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841" tIns="53681" rIns="63841" bIns="5368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ảo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400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1328738" y="2669609"/>
            <a:ext cx="14287" cy="275964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28738" y="5429250"/>
            <a:ext cx="2338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328738" y="4357688"/>
            <a:ext cx="233876" cy="142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343025" y="3232436"/>
            <a:ext cx="2195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6326717" y="2172549"/>
            <a:ext cx="5190224" cy="3658797"/>
            <a:chOff x="6303962" y="1716240"/>
            <a:chExt cx="3094456" cy="4475604"/>
          </a:xfrm>
        </p:grpSpPr>
        <p:sp>
          <p:nvSpPr>
            <p:cNvPr id="41" name="Freeform 40"/>
            <p:cNvSpPr/>
            <p:nvPr/>
          </p:nvSpPr>
          <p:spPr>
            <a:xfrm>
              <a:off x="6303962" y="1716240"/>
              <a:ext cx="2430575" cy="1019933"/>
            </a:xfrm>
            <a:custGeom>
              <a:avLst/>
              <a:gdLst>
                <a:gd name="connsiteX0" fmla="*/ 0 w 3095624"/>
                <a:gd name="connsiteY0" fmla="*/ 154781 h 1547812"/>
                <a:gd name="connsiteX1" fmla="*/ 154781 w 3095624"/>
                <a:gd name="connsiteY1" fmla="*/ 0 h 1547812"/>
                <a:gd name="connsiteX2" fmla="*/ 2940843 w 3095624"/>
                <a:gd name="connsiteY2" fmla="*/ 0 h 1547812"/>
                <a:gd name="connsiteX3" fmla="*/ 3095624 w 3095624"/>
                <a:gd name="connsiteY3" fmla="*/ 154781 h 1547812"/>
                <a:gd name="connsiteX4" fmla="*/ 3095624 w 3095624"/>
                <a:gd name="connsiteY4" fmla="*/ 1393031 h 1547812"/>
                <a:gd name="connsiteX5" fmla="*/ 2940843 w 3095624"/>
                <a:gd name="connsiteY5" fmla="*/ 1547812 h 1547812"/>
                <a:gd name="connsiteX6" fmla="*/ 154781 w 3095624"/>
                <a:gd name="connsiteY6" fmla="*/ 1547812 h 1547812"/>
                <a:gd name="connsiteX7" fmla="*/ 0 w 3095624"/>
                <a:gd name="connsiteY7" fmla="*/ 1393031 h 1547812"/>
                <a:gd name="connsiteX8" fmla="*/ 0 w 3095624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5624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940843" y="0"/>
                  </a:lnTo>
                  <a:cubicBezTo>
                    <a:pt x="3026326" y="0"/>
                    <a:pt x="3095624" y="69298"/>
                    <a:pt x="3095624" y="154781"/>
                  </a:cubicBezTo>
                  <a:lnTo>
                    <a:pt x="3095624" y="1393031"/>
                  </a:lnTo>
                  <a:cubicBezTo>
                    <a:pt x="3095624" y="1478514"/>
                    <a:pt x="3026326" y="1547812"/>
                    <a:pt x="2940843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9154" tIns="101214" rIns="129154" bIns="101214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dung, ý </a:t>
              </a:r>
              <a:r>
                <a:rPr lang="en-US" sz="2800" b="1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800" b="1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:</a:t>
              </a:r>
              <a:endParaRPr lang="en-US" sz="2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921919" y="2910539"/>
              <a:ext cx="2476499" cy="1547812"/>
            </a:xfrm>
            <a:custGeom>
              <a:avLst/>
              <a:gdLst>
                <a:gd name="connsiteX0" fmla="*/ 0 w 2476499"/>
                <a:gd name="connsiteY0" fmla="*/ 154781 h 1547812"/>
                <a:gd name="connsiteX1" fmla="*/ 154781 w 2476499"/>
                <a:gd name="connsiteY1" fmla="*/ 0 h 1547812"/>
                <a:gd name="connsiteX2" fmla="*/ 2321718 w 2476499"/>
                <a:gd name="connsiteY2" fmla="*/ 0 h 1547812"/>
                <a:gd name="connsiteX3" fmla="*/ 2476499 w 2476499"/>
                <a:gd name="connsiteY3" fmla="*/ 154781 h 1547812"/>
                <a:gd name="connsiteX4" fmla="*/ 2476499 w 2476499"/>
                <a:gd name="connsiteY4" fmla="*/ 1393031 h 1547812"/>
                <a:gd name="connsiteX5" fmla="*/ 2321718 w 2476499"/>
                <a:gd name="connsiteY5" fmla="*/ 1547812 h 1547812"/>
                <a:gd name="connsiteX6" fmla="*/ 154781 w 2476499"/>
                <a:gd name="connsiteY6" fmla="*/ 1547812 h 1547812"/>
                <a:gd name="connsiteX7" fmla="*/ 0 w 2476499"/>
                <a:gd name="connsiteY7" fmla="*/ 1393031 h 1547812"/>
                <a:gd name="connsiteX8" fmla="*/ 0 w 2476499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99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321718" y="0"/>
                  </a:lnTo>
                  <a:cubicBezTo>
                    <a:pt x="2407201" y="0"/>
                    <a:pt x="2476499" y="69298"/>
                    <a:pt x="2476499" y="154781"/>
                  </a:cubicBezTo>
                  <a:lnTo>
                    <a:pt x="2476499" y="1393031"/>
                  </a:lnTo>
                  <a:cubicBezTo>
                    <a:pt x="2476499" y="1478514"/>
                    <a:pt x="2407201" y="1547812"/>
                    <a:pt x="2321718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814" tIns="65654" rIns="75814" bIns="6565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dung: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Thạch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cổ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hùng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diệt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trăn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tinh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bàng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cứu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4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...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6906050" y="4644032"/>
              <a:ext cx="2476499" cy="1547812"/>
            </a:xfrm>
            <a:custGeom>
              <a:avLst/>
              <a:gdLst>
                <a:gd name="connsiteX0" fmla="*/ 0 w 2476499"/>
                <a:gd name="connsiteY0" fmla="*/ 154781 h 1547812"/>
                <a:gd name="connsiteX1" fmla="*/ 154781 w 2476499"/>
                <a:gd name="connsiteY1" fmla="*/ 0 h 1547812"/>
                <a:gd name="connsiteX2" fmla="*/ 2321718 w 2476499"/>
                <a:gd name="connsiteY2" fmla="*/ 0 h 1547812"/>
                <a:gd name="connsiteX3" fmla="*/ 2476499 w 2476499"/>
                <a:gd name="connsiteY3" fmla="*/ 154781 h 1547812"/>
                <a:gd name="connsiteX4" fmla="*/ 2476499 w 2476499"/>
                <a:gd name="connsiteY4" fmla="*/ 1393031 h 1547812"/>
                <a:gd name="connsiteX5" fmla="*/ 2321718 w 2476499"/>
                <a:gd name="connsiteY5" fmla="*/ 1547812 h 1547812"/>
                <a:gd name="connsiteX6" fmla="*/ 154781 w 2476499"/>
                <a:gd name="connsiteY6" fmla="*/ 1547812 h 1547812"/>
                <a:gd name="connsiteX7" fmla="*/ 0 w 2476499"/>
                <a:gd name="connsiteY7" fmla="*/ 1393031 h 1547812"/>
                <a:gd name="connsiteX8" fmla="*/ 0 w 2476499"/>
                <a:gd name="connsiteY8" fmla="*/ 154781 h 1547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76499" h="1547812">
                  <a:moveTo>
                    <a:pt x="0" y="154781"/>
                  </a:moveTo>
                  <a:cubicBezTo>
                    <a:pt x="0" y="69298"/>
                    <a:pt x="69298" y="0"/>
                    <a:pt x="154781" y="0"/>
                  </a:cubicBezTo>
                  <a:lnTo>
                    <a:pt x="2321718" y="0"/>
                  </a:lnTo>
                  <a:cubicBezTo>
                    <a:pt x="2407201" y="0"/>
                    <a:pt x="2476499" y="69298"/>
                    <a:pt x="2476499" y="154781"/>
                  </a:cubicBezTo>
                  <a:lnTo>
                    <a:pt x="2476499" y="1393031"/>
                  </a:lnTo>
                  <a:cubicBezTo>
                    <a:pt x="2476499" y="1478514"/>
                    <a:pt x="2407201" y="1547812"/>
                    <a:pt x="2321718" y="1547812"/>
                  </a:cubicBezTo>
                  <a:lnTo>
                    <a:pt x="154781" y="1547812"/>
                  </a:lnTo>
                  <a:cubicBezTo>
                    <a:pt x="69298" y="1547812"/>
                    <a:pt x="0" y="1478514"/>
                    <a:pt x="0" y="1393031"/>
                  </a:cubicBezTo>
                  <a:lnTo>
                    <a:pt x="0" y="154781"/>
                  </a:lnTo>
                  <a:close/>
                </a:path>
              </a:pathLst>
            </a:custGeom>
            <a:ln w="28575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814" tIns="65654" rIns="75814" bIns="65654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Ý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Truyện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ước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mơ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niềm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dân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xã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chính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lương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kern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thiện</a:t>
              </a:r>
              <a:r>
                <a:rPr lang="en-US" sz="20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.</a:t>
              </a: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7000875" y="3006342"/>
            <a:ext cx="0" cy="216573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7000875" y="3686176"/>
            <a:ext cx="362320" cy="239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000875" y="5172075"/>
            <a:ext cx="33570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8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0" y="107155"/>
            <a:ext cx="1628776" cy="600074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Ngữ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6</a:t>
            </a:r>
          </a:p>
        </p:txBody>
      </p:sp>
      <p:sp>
        <p:nvSpPr>
          <p:cNvPr id="8" name="Frame 7"/>
          <p:cNvSpPr/>
          <p:nvPr/>
        </p:nvSpPr>
        <p:spPr>
          <a:xfrm>
            <a:off x="228600" y="835818"/>
            <a:ext cx="11672888" cy="5650707"/>
          </a:xfrm>
          <a:prstGeom prst="frame">
            <a:avLst>
              <a:gd name="adj1" fmla="val 1948"/>
            </a:avLst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064" y="42861"/>
            <a:ext cx="1295403" cy="600074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1628776" y="28573"/>
            <a:ext cx="9158288" cy="728663"/>
          </a:xfrm>
          <a:prstGeom prst="roundRect">
            <a:avLst>
              <a:gd name="adj" fmla="val 50000"/>
            </a:avLst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bản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 1, THẠCH SANH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2928937" y="792956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rcRect l="46013" t="45792" r="33622" b="46790"/>
          <a:stretch>
            <a:fillRect/>
          </a:stretch>
        </p:blipFill>
        <p:spPr>
          <a:xfrm>
            <a:off x="7925593" y="800098"/>
            <a:ext cx="1514475" cy="371475"/>
          </a:xfrm>
          <a:custGeom>
            <a:avLst/>
            <a:gdLst>
              <a:gd name="connsiteX0" fmla="*/ 0 w 1514475"/>
              <a:gd name="connsiteY0" fmla="*/ 0 h 371475"/>
              <a:gd name="connsiteX1" fmla="*/ 1514475 w 1514475"/>
              <a:gd name="connsiteY1" fmla="*/ 0 h 371475"/>
              <a:gd name="connsiteX2" fmla="*/ 1514475 w 1514475"/>
              <a:gd name="connsiteY2" fmla="*/ 371475 h 371475"/>
              <a:gd name="connsiteX3" fmla="*/ 0 w 1514475"/>
              <a:gd name="connsiteY3" fmla="*/ 371475 h 371475"/>
              <a:gd name="connsiteX4" fmla="*/ 0 w 1514475"/>
              <a:gd name="connsiteY4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4475" h="371475">
                <a:moveTo>
                  <a:pt x="0" y="0"/>
                </a:moveTo>
                <a:lnTo>
                  <a:pt x="1514475" y="0"/>
                </a:lnTo>
                <a:lnTo>
                  <a:pt x="1514475" y="371475"/>
                </a:lnTo>
                <a:lnTo>
                  <a:pt x="0" y="371475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Rectangle 15"/>
          <p:cNvSpPr/>
          <p:nvPr/>
        </p:nvSpPr>
        <p:spPr>
          <a:xfrm>
            <a:off x="3746499" y="6219488"/>
            <a:ext cx="4686301" cy="465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5200"/>
                    </a14:imgEffect>
                  </a14:imgLayer>
                </a14:imgProps>
              </a:ext>
            </a:extLst>
          </a:blip>
          <a:srcRect t="62791"/>
          <a:stretch>
            <a:fillRect/>
          </a:stretch>
        </p:blipFill>
        <p:spPr>
          <a:xfrm>
            <a:off x="2914649" y="6326984"/>
            <a:ext cx="6700836" cy="547683"/>
          </a:xfrm>
          <a:custGeom>
            <a:avLst/>
            <a:gdLst>
              <a:gd name="connsiteX0" fmla="*/ 0 w 4075907"/>
              <a:gd name="connsiteY0" fmla="*/ 0 h 457196"/>
              <a:gd name="connsiteX1" fmla="*/ 4075907 w 4075907"/>
              <a:gd name="connsiteY1" fmla="*/ 0 h 457196"/>
              <a:gd name="connsiteX2" fmla="*/ 4075907 w 4075907"/>
              <a:gd name="connsiteY2" fmla="*/ 457196 h 457196"/>
              <a:gd name="connsiteX3" fmla="*/ 0 w 4075907"/>
              <a:gd name="connsiteY3" fmla="*/ 457196 h 457196"/>
              <a:gd name="connsiteX4" fmla="*/ 0 w 4075907"/>
              <a:gd name="connsiteY4" fmla="*/ 0 h 45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5907" h="457196">
                <a:moveTo>
                  <a:pt x="0" y="0"/>
                </a:moveTo>
                <a:lnTo>
                  <a:pt x="4075907" y="0"/>
                </a:lnTo>
                <a:lnTo>
                  <a:pt x="4075907" y="457196"/>
                </a:lnTo>
                <a:lnTo>
                  <a:pt x="0" y="457196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RelaxedModerately"/>
            <a:lightRig rig="threePt" dir="t"/>
          </a:scene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8871" y="757237"/>
            <a:ext cx="3761558" cy="548042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354047" y="770024"/>
            <a:ext cx="34712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THÀNH KIẾN THỨC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110" y="1043669"/>
            <a:ext cx="21453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V. Luyện tập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814388" y="1674385"/>
            <a:ext cx="4184464" cy="1686522"/>
            <a:chOff x="2070078" y="2156816"/>
            <a:chExt cx="4184464" cy="1686522"/>
          </a:xfrm>
        </p:grpSpPr>
        <p:sp>
          <p:nvSpPr>
            <p:cNvPr id="22" name="Freeform 21"/>
            <p:cNvSpPr/>
            <p:nvPr/>
          </p:nvSpPr>
          <p:spPr>
            <a:xfrm>
              <a:off x="2070078" y="2156816"/>
              <a:ext cx="1401785" cy="1686522"/>
            </a:xfrm>
            <a:custGeom>
              <a:avLst/>
              <a:gdLst>
                <a:gd name="connsiteX0" fmla="*/ 22223 w 1747922"/>
                <a:gd name="connsiteY0" fmla="*/ 997 h 1986558"/>
                <a:gd name="connsiteX1" fmla="*/ 101622 w 1747922"/>
                <a:gd name="connsiteY1" fmla="*/ 14883 h 1986558"/>
                <a:gd name="connsiteX2" fmla="*/ 187347 w 1747922"/>
                <a:gd name="connsiteY2" fmla="*/ 72033 h 1986558"/>
                <a:gd name="connsiteX3" fmla="*/ 273072 w 1747922"/>
                <a:gd name="connsiteY3" fmla="*/ 114896 h 1986558"/>
                <a:gd name="connsiteX4" fmla="*/ 387372 w 1747922"/>
                <a:gd name="connsiteY4" fmla="*/ 114896 h 1986558"/>
                <a:gd name="connsiteX5" fmla="*/ 315935 w 1747922"/>
                <a:gd name="connsiteY5" fmla="*/ 100608 h 1986558"/>
                <a:gd name="connsiteX6" fmla="*/ 673122 w 1747922"/>
                <a:gd name="connsiteY6" fmla="*/ 86321 h 1986558"/>
                <a:gd name="connsiteX7" fmla="*/ 715985 w 1747922"/>
                <a:gd name="connsiteY7" fmla="*/ 72033 h 1986558"/>
                <a:gd name="connsiteX8" fmla="*/ 858860 w 1747922"/>
                <a:gd name="connsiteY8" fmla="*/ 114896 h 1986558"/>
                <a:gd name="connsiteX9" fmla="*/ 1358922 w 1747922"/>
                <a:gd name="connsiteY9" fmla="*/ 129183 h 1986558"/>
                <a:gd name="connsiteX10" fmla="*/ 1373210 w 1747922"/>
                <a:gd name="connsiteY10" fmla="*/ 200621 h 1986558"/>
                <a:gd name="connsiteX11" fmla="*/ 1416072 w 1747922"/>
                <a:gd name="connsiteY11" fmla="*/ 172046 h 1986558"/>
                <a:gd name="connsiteX12" fmla="*/ 1501797 w 1747922"/>
                <a:gd name="connsiteY12" fmla="*/ 143471 h 1986558"/>
                <a:gd name="connsiteX13" fmla="*/ 1701822 w 1747922"/>
                <a:gd name="connsiteY13" fmla="*/ 157758 h 1986558"/>
                <a:gd name="connsiteX14" fmla="*/ 1744685 w 1747922"/>
                <a:gd name="connsiteY14" fmla="*/ 172046 h 1986558"/>
                <a:gd name="connsiteX15" fmla="*/ 1730397 w 1747922"/>
                <a:gd name="connsiteY15" fmla="*/ 414933 h 1986558"/>
                <a:gd name="connsiteX16" fmla="*/ 1701822 w 1747922"/>
                <a:gd name="connsiteY16" fmla="*/ 457796 h 1986558"/>
                <a:gd name="connsiteX17" fmla="*/ 1644672 w 1747922"/>
                <a:gd name="connsiteY17" fmla="*/ 472083 h 1986558"/>
                <a:gd name="connsiteX18" fmla="*/ 1416072 w 1747922"/>
                <a:gd name="connsiteY18" fmla="*/ 443508 h 1986558"/>
                <a:gd name="connsiteX19" fmla="*/ 1373210 w 1747922"/>
                <a:gd name="connsiteY19" fmla="*/ 429221 h 1986558"/>
                <a:gd name="connsiteX20" fmla="*/ 1273197 w 1747922"/>
                <a:gd name="connsiteY20" fmla="*/ 457796 h 1986558"/>
                <a:gd name="connsiteX21" fmla="*/ 1244622 w 1747922"/>
                <a:gd name="connsiteY21" fmla="*/ 500658 h 1986558"/>
                <a:gd name="connsiteX22" fmla="*/ 1230335 w 1747922"/>
                <a:gd name="connsiteY22" fmla="*/ 543521 h 1986558"/>
                <a:gd name="connsiteX23" fmla="*/ 1258910 w 1747922"/>
                <a:gd name="connsiteY23" fmla="*/ 1215033 h 1986558"/>
                <a:gd name="connsiteX24" fmla="*/ 1273197 w 1747922"/>
                <a:gd name="connsiteY24" fmla="*/ 1729383 h 1986558"/>
                <a:gd name="connsiteX25" fmla="*/ 1216047 w 1747922"/>
                <a:gd name="connsiteY25" fmla="*/ 1986558 h 1986558"/>
                <a:gd name="connsiteX26" fmla="*/ 773135 w 1747922"/>
                <a:gd name="connsiteY26" fmla="*/ 1972271 h 1986558"/>
                <a:gd name="connsiteX27" fmla="*/ 758847 w 1747922"/>
                <a:gd name="connsiteY27" fmla="*/ 1929408 h 1986558"/>
                <a:gd name="connsiteX28" fmla="*/ 787422 w 1747922"/>
                <a:gd name="connsiteY28" fmla="*/ 1500783 h 1986558"/>
                <a:gd name="connsiteX29" fmla="*/ 815997 w 1747922"/>
                <a:gd name="connsiteY29" fmla="*/ 1329333 h 1986558"/>
                <a:gd name="connsiteX30" fmla="*/ 801710 w 1747922"/>
                <a:gd name="connsiteY30" fmla="*/ 400646 h 1986558"/>
                <a:gd name="connsiteX31" fmla="*/ 758847 w 1747922"/>
                <a:gd name="connsiteY31" fmla="*/ 414933 h 1986558"/>
                <a:gd name="connsiteX32" fmla="*/ 687410 w 1747922"/>
                <a:gd name="connsiteY32" fmla="*/ 429221 h 1986558"/>
                <a:gd name="connsiteX33" fmla="*/ 515960 w 1747922"/>
                <a:gd name="connsiteY33" fmla="*/ 457796 h 1986558"/>
                <a:gd name="connsiteX34" fmla="*/ 273072 w 1747922"/>
                <a:gd name="connsiteY34" fmla="*/ 443508 h 1986558"/>
                <a:gd name="connsiteX35" fmla="*/ 230210 w 1747922"/>
                <a:gd name="connsiteY35" fmla="*/ 429221 h 1986558"/>
                <a:gd name="connsiteX36" fmla="*/ 201635 w 1747922"/>
                <a:gd name="connsiteY36" fmla="*/ 386358 h 1986558"/>
                <a:gd name="connsiteX37" fmla="*/ 158772 w 1747922"/>
                <a:gd name="connsiteY37" fmla="*/ 357783 h 1986558"/>
                <a:gd name="connsiteX38" fmla="*/ 144485 w 1747922"/>
                <a:gd name="connsiteY38" fmla="*/ 314921 h 1986558"/>
                <a:gd name="connsiteX39" fmla="*/ 87335 w 1747922"/>
                <a:gd name="connsiteY39" fmla="*/ 229196 h 1986558"/>
                <a:gd name="connsiteX40" fmla="*/ 58760 w 1747922"/>
                <a:gd name="connsiteY40" fmla="*/ 143471 h 1986558"/>
                <a:gd name="connsiteX41" fmla="*/ 44472 w 1747922"/>
                <a:gd name="connsiteY41" fmla="*/ 100608 h 1986558"/>
                <a:gd name="connsiteX42" fmla="*/ 15897 w 1747922"/>
                <a:gd name="connsiteY42" fmla="*/ 57746 h 1986558"/>
                <a:gd name="connsiteX43" fmla="*/ 1610 w 1747922"/>
                <a:gd name="connsiteY43" fmla="*/ 14883 h 1986558"/>
                <a:gd name="connsiteX44" fmla="*/ 22223 w 1747922"/>
                <a:gd name="connsiteY44" fmla="*/ 997 h 198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747922" h="1986558">
                  <a:moveTo>
                    <a:pt x="22223" y="997"/>
                  </a:moveTo>
                  <a:cubicBezTo>
                    <a:pt x="49694" y="-4211"/>
                    <a:pt x="92344" y="12563"/>
                    <a:pt x="101622" y="14883"/>
                  </a:cubicBezTo>
                  <a:lnTo>
                    <a:pt x="187347" y="72033"/>
                  </a:lnTo>
                  <a:cubicBezTo>
                    <a:pt x="214341" y="90029"/>
                    <a:pt x="238828" y="111783"/>
                    <a:pt x="273072" y="114896"/>
                  </a:cubicBezTo>
                  <a:cubicBezTo>
                    <a:pt x="311016" y="118346"/>
                    <a:pt x="349272" y="114896"/>
                    <a:pt x="387372" y="114896"/>
                  </a:cubicBezTo>
                  <a:lnTo>
                    <a:pt x="315935" y="100608"/>
                  </a:lnTo>
                  <a:cubicBezTo>
                    <a:pt x="434997" y="95846"/>
                    <a:pt x="554267" y="94811"/>
                    <a:pt x="673122" y="86321"/>
                  </a:cubicBezTo>
                  <a:cubicBezTo>
                    <a:pt x="688144" y="85248"/>
                    <a:pt x="700924" y="72033"/>
                    <a:pt x="715985" y="72033"/>
                  </a:cubicBezTo>
                  <a:cubicBezTo>
                    <a:pt x="772240" y="72033"/>
                    <a:pt x="800703" y="113234"/>
                    <a:pt x="858860" y="114896"/>
                  </a:cubicBezTo>
                  <a:lnTo>
                    <a:pt x="1358922" y="129183"/>
                  </a:lnTo>
                  <a:cubicBezTo>
                    <a:pt x="1363685" y="152996"/>
                    <a:pt x="1353783" y="186050"/>
                    <a:pt x="1373210" y="200621"/>
                  </a:cubicBezTo>
                  <a:cubicBezTo>
                    <a:pt x="1386947" y="210924"/>
                    <a:pt x="1400381" y="179020"/>
                    <a:pt x="1416072" y="172046"/>
                  </a:cubicBezTo>
                  <a:cubicBezTo>
                    <a:pt x="1443597" y="159813"/>
                    <a:pt x="1501797" y="143471"/>
                    <a:pt x="1501797" y="143471"/>
                  </a:cubicBezTo>
                  <a:cubicBezTo>
                    <a:pt x="1568472" y="148233"/>
                    <a:pt x="1635435" y="149948"/>
                    <a:pt x="1701822" y="157758"/>
                  </a:cubicBezTo>
                  <a:cubicBezTo>
                    <a:pt x="1716779" y="159518"/>
                    <a:pt x="1743022" y="157078"/>
                    <a:pt x="1744685" y="172046"/>
                  </a:cubicBezTo>
                  <a:cubicBezTo>
                    <a:pt x="1753641" y="252652"/>
                    <a:pt x="1742428" y="334728"/>
                    <a:pt x="1730397" y="414933"/>
                  </a:cubicBezTo>
                  <a:cubicBezTo>
                    <a:pt x="1727850" y="431915"/>
                    <a:pt x="1716110" y="448271"/>
                    <a:pt x="1701822" y="457796"/>
                  </a:cubicBezTo>
                  <a:cubicBezTo>
                    <a:pt x="1685484" y="468688"/>
                    <a:pt x="1663722" y="467321"/>
                    <a:pt x="1644672" y="472083"/>
                  </a:cubicBezTo>
                  <a:cubicBezTo>
                    <a:pt x="1572793" y="464895"/>
                    <a:pt x="1488590" y="459623"/>
                    <a:pt x="1416072" y="443508"/>
                  </a:cubicBezTo>
                  <a:cubicBezTo>
                    <a:pt x="1401370" y="440241"/>
                    <a:pt x="1387497" y="433983"/>
                    <a:pt x="1373210" y="429221"/>
                  </a:cubicBezTo>
                  <a:cubicBezTo>
                    <a:pt x="1369473" y="430155"/>
                    <a:pt x="1282516" y="450341"/>
                    <a:pt x="1273197" y="457796"/>
                  </a:cubicBezTo>
                  <a:cubicBezTo>
                    <a:pt x="1259788" y="468523"/>
                    <a:pt x="1254147" y="486371"/>
                    <a:pt x="1244622" y="500658"/>
                  </a:cubicBezTo>
                  <a:cubicBezTo>
                    <a:pt x="1239860" y="514946"/>
                    <a:pt x="1230335" y="528461"/>
                    <a:pt x="1230335" y="543521"/>
                  </a:cubicBezTo>
                  <a:cubicBezTo>
                    <a:pt x="1230335" y="1042790"/>
                    <a:pt x="1220345" y="945091"/>
                    <a:pt x="1258910" y="1215033"/>
                  </a:cubicBezTo>
                  <a:cubicBezTo>
                    <a:pt x="1263672" y="1386483"/>
                    <a:pt x="1273197" y="1557867"/>
                    <a:pt x="1273197" y="1729383"/>
                  </a:cubicBezTo>
                  <a:cubicBezTo>
                    <a:pt x="1273197" y="1982249"/>
                    <a:pt x="1333034" y="1947564"/>
                    <a:pt x="1216047" y="1986558"/>
                  </a:cubicBezTo>
                  <a:cubicBezTo>
                    <a:pt x="1068410" y="1981796"/>
                    <a:pt x="919708" y="1990593"/>
                    <a:pt x="773135" y="1972271"/>
                  </a:cubicBezTo>
                  <a:cubicBezTo>
                    <a:pt x="758191" y="1970403"/>
                    <a:pt x="758847" y="1944469"/>
                    <a:pt x="758847" y="1929408"/>
                  </a:cubicBezTo>
                  <a:cubicBezTo>
                    <a:pt x="758847" y="1731591"/>
                    <a:pt x="762468" y="1658828"/>
                    <a:pt x="787422" y="1500783"/>
                  </a:cubicBezTo>
                  <a:cubicBezTo>
                    <a:pt x="796458" y="1443554"/>
                    <a:pt x="815997" y="1329333"/>
                    <a:pt x="815997" y="1329333"/>
                  </a:cubicBezTo>
                  <a:cubicBezTo>
                    <a:pt x="811235" y="1019771"/>
                    <a:pt x="821022" y="709642"/>
                    <a:pt x="801710" y="400646"/>
                  </a:cubicBezTo>
                  <a:cubicBezTo>
                    <a:pt x="800771" y="385615"/>
                    <a:pt x="773458" y="411280"/>
                    <a:pt x="758847" y="414933"/>
                  </a:cubicBezTo>
                  <a:cubicBezTo>
                    <a:pt x="735288" y="420823"/>
                    <a:pt x="711364" y="425229"/>
                    <a:pt x="687410" y="429221"/>
                  </a:cubicBezTo>
                  <a:cubicBezTo>
                    <a:pt x="474749" y="464665"/>
                    <a:pt x="684315" y="424124"/>
                    <a:pt x="515960" y="457796"/>
                  </a:cubicBezTo>
                  <a:cubicBezTo>
                    <a:pt x="434997" y="453033"/>
                    <a:pt x="353772" y="451578"/>
                    <a:pt x="273072" y="443508"/>
                  </a:cubicBezTo>
                  <a:cubicBezTo>
                    <a:pt x="258087" y="442009"/>
                    <a:pt x="241970" y="438629"/>
                    <a:pt x="230210" y="429221"/>
                  </a:cubicBezTo>
                  <a:cubicBezTo>
                    <a:pt x="216801" y="418494"/>
                    <a:pt x="213777" y="398500"/>
                    <a:pt x="201635" y="386358"/>
                  </a:cubicBezTo>
                  <a:cubicBezTo>
                    <a:pt x="189493" y="374216"/>
                    <a:pt x="173060" y="367308"/>
                    <a:pt x="158772" y="357783"/>
                  </a:cubicBezTo>
                  <a:cubicBezTo>
                    <a:pt x="154010" y="343496"/>
                    <a:pt x="151799" y="328086"/>
                    <a:pt x="144485" y="314921"/>
                  </a:cubicBezTo>
                  <a:cubicBezTo>
                    <a:pt x="127807" y="284900"/>
                    <a:pt x="98195" y="261777"/>
                    <a:pt x="87335" y="229196"/>
                  </a:cubicBezTo>
                  <a:lnTo>
                    <a:pt x="58760" y="143471"/>
                  </a:lnTo>
                  <a:cubicBezTo>
                    <a:pt x="53997" y="129183"/>
                    <a:pt x="52826" y="113139"/>
                    <a:pt x="44472" y="100608"/>
                  </a:cubicBezTo>
                  <a:lnTo>
                    <a:pt x="15897" y="57746"/>
                  </a:lnTo>
                  <a:cubicBezTo>
                    <a:pt x="11135" y="43458"/>
                    <a:pt x="-5125" y="28353"/>
                    <a:pt x="1610" y="14883"/>
                  </a:cubicBezTo>
                  <a:cubicBezTo>
                    <a:pt x="5596" y="6912"/>
                    <a:pt x="13066" y="2734"/>
                    <a:pt x="22223" y="997"/>
                  </a:cubicBezTo>
                  <a:close/>
                </a:path>
              </a:pathLst>
            </a:custGeom>
            <a:blipFill>
              <a:blip r:embed="rId9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87301" y="2514581"/>
              <a:ext cx="32672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Freestyle Script" panose="030804020302050B0404" pitchFamily="66" charset="0"/>
                </a:rPr>
                <a:t>RÒ CHƠI ĐÓNG VAI</a:t>
              </a:r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20320276">
            <a:off x="1416712" y="3426216"/>
            <a:ext cx="3024449" cy="2005072"/>
          </a:xfrm>
          <a:custGeom>
            <a:avLst/>
            <a:gdLst>
              <a:gd name="connsiteX0" fmla="*/ 266699 w 3652838"/>
              <a:gd name="connsiteY0" fmla="*/ 525631 h 2005072"/>
              <a:gd name="connsiteX1" fmla="*/ 266699 w 3652838"/>
              <a:gd name="connsiteY1" fmla="*/ 1634832 h 2005072"/>
              <a:gd name="connsiteX2" fmla="*/ 3324225 w 3652838"/>
              <a:gd name="connsiteY2" fmla="*/ 1634832 h 2005072"/>
              <a:gd name="connsiteX3" fmla="*/ 3324225 w 3652838"/>
              <a:gd name="connsiteY3" fmla="*/ 525631 h 2005072"/>
              <a:gd name="connsiteX4" fmla="*/ 0 w 3652838"/>
              <a:gd name="connsiteY4" fmla="*/ 0 h 2005072"/>
              <a:gd name="connsiteX5" fmla="*/ 3652838 w 3652838"/>
              <a:gd name="connsiteY5" fmla="*/ 0 h 2005072"/>
              <a:gd name="connsiteX6" fmla="*/ 3652838 w 3652838"/>
              <a:gd name="connsiteY6" fmla="*/ 2005072 h 2005072"/>
              <a:gd name="connsiteX7" fmla="*/ 0 w 3652838"/>
              <a:gd name="connsiteY7" fmla="*/ 2005072 h 200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2838" h="2005072">
                <a:moveTo>
                  <a:pt x="266699" y="525631"/>
                </a:moveTo>
                <a:lnTo>
                  <a:pt x="266699" y="1634832"/>
                </a:lnTo>
                <a:lnTo>
                  <a:pt x="3324225" y="1634832"/>
                </a:lnTo>
                <a:lnTo>
                  <a:pt x="3324225" y="525631"/>
                </a:lnTo>
                <a:close/>
                <a:moveTo>
                  <a:pt x="0" y="0"/>
                </a:moveTo>
                <a:lnTo>
                  <a:pt x="3652838" y="0"/>
                </a:lnTo>
                <a:lnTo>
                  <a:pt x="3652838" y="2005072"/>
                </a:lnTo>
                <a:lnTo>
                  <a:pt x="0" y="2005072"/>
                </a:lnTo>
                <a:close/>
              </a:path>
            </a:pathLst>
          </a:custGeom>
        </p:spPr>
      </p:pic>
      <p:sp>
        <p:nvSpPr>
          <p:cNvPr id="20" name="Rectangle 19"/>
          <p:cNvSpPr/>
          <p:nvPr/>
        </p:nvSpPr>
        <p:spPr>
          <a:xfrm rot="20367662">
            <a:off x="1861200" y="4245414"/>
            <a:ext cx="21563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giết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chằn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</a:t>
            </a:r>
            <a:endParaRPr lang="en-US" sz="2800" dirty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628440">
            <a:off x="5501329" y="1675945"/>
            <a:ext cx="3024449" cy="2005072"/>
          </a:xfrm>
          <a:custGeom>
            <a:avLst/>
            <a:gdLst>
              <a:gd name="connsiteX0" fmla="*/ 266699 w 3652838"/>
              <a:gd name="connsiteY0" fmla="*/ 525631 h 2005072"/>
              <a:gd name="connsiteX1" fmla="*/ 266699 w 3652838"/>
              <a:gd name="connsiteY1" fmla="*/ 1634832 h 2005072"/>
              <a:gd name="connsiteX2" fmla="*/ 3324225 w 3652838"/>
              <a:gd name="connsiteY2" fmla="*/ 1634832 h 2005072"/>
              <a:gd name="connsiteX3" fmla="*/ 3324225 w 3652838"/>
              <a:gd name="connsiteY3" fmla="*/ 525631 h 2005072"/>
              <a:gd name="connsiteX4" fmla="*/ 0 w 3652838"/>
              <a:gd name="connsiteY4" fmla="*/ 0 h 2005072"/>
              <a:gd name="connsiteX5" fmla="*/ 3652838 w 3652838"/>
              <a:gd name="connsiteY5" fmla="*/ 0 h 2005072"/>
              <a:gd name="connsiteX6" fmla="*/ 3652838 w 3652838"/>
              <a:gd name="connsiteY6" fmla="*/ 2005072 h 2005072"/>
              <a:gd name="connsiteX7" fmla="*/ 0 w 3652838"/>
              <a:gd name="connsiteY7" fmla="*/ 2005072 h 200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2838" h="2005072">
                <a:moveTo>
                  <a:pt x="266699" y="525631"/>
                </a:moveTo>
                <a:lnTo>
                  <a:pt x="266699" y="1634832"/>
                </a:lnTo>
                <a:lnTo>
                  <a:pt x="3324225" y="1634832"/>
                </a:lnTo>
                <a:lnTo>
                  <a:pt x="3324225" y="525631"/>
                </a:lnTo>
                <a:close/>
                <a:moveTo>
                  <a:pt x="0" y="0"/>
                </a:moveTo>
                <a:lnTo>
                  <a:pt x="3652838" y="0"/>
                </a:lnTo>
                <a:lnTo>
                  <a:pt x="3652838" y="2005072"/>
                </a:lnTo>
                <a:lnTo>
                  <a:pt x="0" y="2005072"/>
                </a:lnTo>
                <a:close/>
              </a:path>
            </a:pathLst>
          </a:custGeom>
        </p:spPr>
      </p:pic>
      <p:sp>
        <p:nvSpPr>
          <p:cNvPr id="23" name="Rectangle 22"/>
          <p:cNvSpPr/>
          <p:nvPr/>
        </p:nvSpPr>
        <p:spPr>
          <a:xfrm rot="555001">
            <a:off x="6007231" y="2269506"/>
            <a:ext cx="216918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bắn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endParaRPr lang="en-US" sz="28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19025685">
            <a:off x="8211040" y="3541300"/>
            <a:ext cx="3305240" cy="2005072"/>
          </a:xfrm>
          <a:custGeom>
            <a:avLst/>
            <a:gdLst>
              <a:gd name="connsiteX0" fmla="*/ 266699 w 3652838"/>
              <a:gd name="connsiteY0" fmla="*/ 525631 h 2005072"/>
              <a:gd name="connsiteX1" fmla="*/ 266699 w 3652838"/>
              <a:gd name="connsiteY1" fmla="*/ 1634832 h 2005072"/>
              <a:gd name="connsiteX2" fmla="*/ 3324225 w 3652838"/>
              <a:gd name="connsiteY2" fmla="*/ 1634832 h 2005072"/>
              <a:gd name="connsiteX3" fmla="*/ 3324225 w 3652838"/>
              <a:gd name="connsiteY3" fmla="*/ 525631 h 2005072"/>
              <a:gd name="connsiteX4" fmla="*/ 0 w 3652838"/>
              <a:gd name="connsiteY4" fmla="*/ 0 h 2005072"/>
              <a:gd name="connsiteX5" fmla="*/ 3652838 w 3652838"/>
              <a:gd name="connsiteY5" fmla="*/ 0 h 2005072"/>
              <a:gd name="connsiteX6" fmla="*/ 3652838 w 3652838"/>
              <a:gd name="connsiteY6" fmla="*/ 2005072 h 2005072"/>
              <a:gd name="connsiteX7" fmla="*/ 0 w 3652838"/>
              <a:gd name="connsiteY7" fmla="*/ 2005072 h 2005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2838" h="2005072">
                <a:moveTo>
                  <a:pt x="266699" y="525631"/>
                </a:moveTo>
                <a:lnTo>
                  <a:pt x="266699" y="1634832"/>
                </a:lnTo>
                <a:lnTo>
                  <a:pt x="3324225" y="1634832"/>
                </a:lnTo>
                <a:lnTo>
                  <a:pt x="3324225" y="525631"/>
                </a:lnTo>
                <a:close/>
                <a:moveTo>
                  <a:pt x="0" y="0"/>
                </a:moveTo>
                <a:lnTo>
                  <a:pt x="3652838" y="0"/>
                </a:lnTo>
                <a:lnTo>
                  <a:pt x="3652838" y="2005072"/>
                </a:lnTo>
                <a:lnTo>
                  <a:pt x="0" y="2005072"/>
                </a:lnTo>
                <a:close/>
              </a:path>
            </a:pathLst>
          </a:custGeom>
        </p:spPr>
      </p:pic>
      <p:sp>
        <p:nvSpPr>
          <p:cNvPr id="24" name="Rectangle 23"/>
          <p:cNvSpPr/>
          <p:nvPr/>
        </p:nvSpPr>
        <p:spPr>
          <a:xfrm rot="19001210">
            <a:off x="8522556" y="4039985"/>
            <a:ext cx="287129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chư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hầu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endParaRPr lang="en-US" sz="2800" dirty="0"/>
          </a:p>
        </p:txBody>
      </p:sp>
      <p:sp>
        <p:nvSpPr>
          <p:cNvPr id="25" name="Oval 24"/>
          <p:cNvSpPr/>
          <p:nvPr/>
        </p:nvSpPr>
        <p:spPr>
          <a:xfrm rot="20118411">
            <a:off x="1745058" y="4100039"/>
            <a:ext cx="2367755" cy="914400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THẺ 1</a:t>
            </a:r>
          </a:p>
        </p:txBody>
      </p:sp>
      <p:sp>
        <p:nvSpPr>
          <p:cNvPr id="37" name="Oval 36"/>
          <p:cNvSpPr/>
          <p:nvPr/>
        </p:nvSpPr>
        <p:spPr>
          <a:xfrm rot="605939">
            <a:off x="5720110" y="2284364"/>
            <a:ext cx="2441281" cy="922055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THẺ 2</a:t>
            </a:r>
          </a:p>
        </p:txBody>
      </p:sp>
      <p:sp>
        <p:nvSpPr>
          <p:cNvPr id="38" name="Oval 37"/>
          <p:cNvSpPr/>
          <p:nvPr/>
        </p:nvSpPr>
        <p:spPr>
          <a:xfrm rot="18904473">
            <a:off x="8505446" y="3999147"/>
            <a:ext cx="2816969" cy="1237082"/>
          </a:xfrm>
          <a:prstGeom prst="ellipse">
            <a:avLst/>
          </a:prstGeom>
          <a:blipFill>
            <a:blip r:embed="rId11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THẺ 3</a:t>
            </a:r>
          </a:p>
        </p:txBody>
      </p:sp>
      <p:sp>
        <p:nvSpPr>
          <p:cNvPr id="30" name="Diamond 29"/>
          <p:cNvSpPr/>
          <p:nvPr/>
        </p:nvSpPr>
        <p:spPr>
          <a:xfrm>
            <a:off x="4808700" y="4046715"/>
            <a:ext cx="2953216" cy="1062727"/>
          </a:xfrm>
          <a:prstGeom prst="diamond">
            <a:avLst/>
          </a:prstGeom>
          <a:blipFill>
            <a:blip r:embed="rId1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57713" y="5467207"/>
            <a:ext cx="3267541" cy="583077"/>
          </a:xfrm>
          <a:prstGeom prst="roundRect">
            <a:avLst/>
          </a:prstGeom>
          <a:blipFill>
            <a:blip r:embed="rId1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KÍCH CHUỘT VÀO THẺ </a:t>
            </a:r>
          </a:p>
        </p:txBody>
      </p:sp>
    </p:spTree>
    <p:extLst>
      <p:ext uri="{BB962C8B-B14F-4D97-AF65-F5344CB8AC3E}">
        <p14:creationId xmlns:p14="http://schemas.microsoft.com/office/powerpoint/2010/main" val="402511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5" grpId="0" animBg="1"/>
      <p:bldP spid="37" grpId="0" animBg="1"/>
      <p:bldP spid="38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1608</Words>
  <Application>Microsoft Office PowerPoint</Application>
  <PresentationFormat>Widescreen</PresentationFormat>
  <Paragraphs>168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Brush Script MT</vt:lpstr>
      <vt:lpstr>Calibri</vt:lpstr>
      <vt:lpstr>Calibri Light</vt:lpstr>
      <vt:lpstr>Freestyle Script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2024-02-21T07:16:15Z</dcterms:created>
  <dcterms:modified xsi:type="dcterms:W3CDTF">2024-02-21T07:16:44Z</dcterms:modified>
</cp:coreProperties>
</file>