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9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6059-D1CD-4E5E-A9A5-960763FA8D42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FAA2-D5BF-44D8-B675-99FF803954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0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8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9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2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4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2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647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0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6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1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5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3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8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7618-A4CB-415A-81B8-03AF141A4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4F7AE-FDC6-4DA5-A4CD-138452CC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6B1B-DAD2-4789-9202-87CC2BC4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8ACB-5B9A-4054-8911-EF70A131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4991-89F2-4468-AE0E-F6A8A34E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44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5BD6-6123-4E17-81BB-E7160B37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F32C3-C315-44A7-8D73-FC4D344B8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7626-EB3B-464B-967C-5D45C6DC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AAC9-D066-40D4-A246-476A6C5C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30B65-62F1-48D2-B9F4-83DD1A47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6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CE2A3-5F92-44E5-96A9-BEC377845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F6955-124A-4566-A81E-D289740C8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288C-0034-4CE0-B3CD-973A315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E9A3C-E5D1-412C-AA14-EDEDE33D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4E2B-6AEB-4A73-99BF-93378249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38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14AE-EC1E-4567-8EF0-1000D327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E33F-5E62-4497-A329-988B82DB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5C419-D07E-400B-A128-28499418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E8BB-E313-40F3-AEA5-17B4059C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D152-1144-4B61-94B2-ECB41A76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9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7685-2E07-4634-BFD0-CB2CBD99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D8860-716C-4549-8508-C7FF736C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AAAA-D21E-4C3A-AC4C-D95EF97E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EF761-57DF-4C52-AE17-5065AF68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45D4-432B-4851-9D7A-46542ED3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25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00B8-417D-47F7-9A44-E6B81070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9F68-3DF2-48F9-8596-70506F057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08490-AB6B-4D50-86FA-DF3E8706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F01C5-887F-47CC-895C-49BA6099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A40D2-8DB2-42F7-A64F-1E50CB0B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02A9E-7E37-4B17-A4F7-FE1A7BA4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35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1F7D-189A-4036-9CAA-AC84A41E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545F5-96E4-4F29-811E-493A4143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98615-A935-4C43-9AC5-0A95AD463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F65C2-E56E-47A9-B088-57DA29BAD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E68FB-1C20-48A3-BDC9-F538D87A5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D92DE-ABFC-4005-A9CF-FE06CDD3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D8613-A61B-4917-9D75-ABF848AF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20E74-C644-49FA-8075-ED3C1DE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19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7DD4-3B9C-4A99-BF19-D390D00C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7335E-1EA8-4707-97EF-25D305B0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CD92-06B2-4EB2-8745-D10D5DD8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1F31C-89A9-4010-AB09-97A45E2B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5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090D7-C46E-4D76-B096-EF71D9B7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50223-6A79-480F-95DC-396F0C9B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04E8D-E9A2-45F0-BB03-C2463E7A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3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D72D-2C66-4982-AD86-7ABFD1D3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BA0-76C5-45B7-BCC5-9668FC5B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51FF2-83B7-4DD1-BA4A-48C61D9A4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FF2AF-B441-4482-8E19-185AF657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93151-62AA-4DDC-B15C-1CBBCAB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7E0BA-E39F-4DD8-9503-4BA90697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86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DA6A-5005-4C67-819E-CCED30E5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F8528-AA37-4D77-8DE2-A35B92D4E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DB5E3-B132-404E-8E8F-A52F6D00B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35066-2053-4595-B2F2-CA7E6AAA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0692A-5B6B-4A9D-BD90-3C82DE7C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87E40-FBFD-4B09-A461-45B474E9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6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4BC2F-02C7-476F-907C-4039391A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C4E7A-2BA2-4F7F-960F-FDCCD663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37E6-34CC-496A-9A07-81374579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0967-E3EE-4023-B18A-54C94D9B56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A4F3-ADF9-43E1-8835-C66A9A9F7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93FDF-9F89-4F79-BB03-1E135F87B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4026-EF74-48D7-847E-146C79908E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9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jpeg"/><Relationship Id="rId5" Type="http://schemas.openxmlformats.org/officeDocument/2006/relationships/image" Target="../media/image1.jpe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81658" y="7138573"/>
            <a:ext cx="5128" cy="5178"/>
          </a:xfrm>
          <a:custGeom>
            <a:avLst/>
            <a:gdLst>
              <a:gd name="connsiteX0" fmla="*/ 0 w 5128"/>
              <a:gd name="connsiteY0" fmla="*/ 0 h 5178"/>
              <a:gd name="connsiteX1" fmla="*/ 5128 w 5128"/>
              <a:gd name="connsiteY1" fmla="*/ 5178 h 5178"/>
              <a:gd name="connsiteX2" fmla="*/ 0 w 5128"/>
              <a:gd name="connsiteY2" fmla="*/ 5178 h 5178"/>
              <a:gd name="connsiteX3" fmla="*/ 0 w 5128"/>
              <a:gd name="connsiteY3" fmla="*/ 0 h 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8" h="5178">
                <a:moveTo>
                  <a:pt x="0" y="0"/>
                </a:moveTo>
                <a:lnTo>
                  <a:pt x="5128" y="5178"/>
                </a:lnTo>
                <a:lnTo>
                  <a:pt x="0" y="5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" y="0"/>
            <a:ext cx="12146109" cy="6858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50254" y="148788"/>
            <a:ext cx="2851978" cy="2625897"/>
          </a:xfrm>
          <a:prstGeom prst="rect">
            <a:avLst/>
          </a:prstGeom>
          <a:blipFill>
            <a:blip r:embed="rId4"/>
            <a:srcRect/>
            <a:stretch>
              <a:fillRect t="-33000" b="-33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angle 76"/>
          <p:cNvSpPr/>
          <p:nvPr/>
        </p:nvSpPr>
        <p:spPr>
          <a:xfrm>
            <a:off x="8535161" y="148788"/>
            <a:ext cx="2851978" cy="2625897"/>
          </a:xfrm>
          <a:prstGeom prst="rect">
            <a:avLst/>
          </a:prstGeom>
          <a:blipFill>
            <a:blip r:embed="rId5"/>
            <a:srcRect/>
            <a:stretch>
              <a:fillRect t="-34000" b="-3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Freeform 77"/>
          <p:cNvSpPr/>
          <p:nvPr/>
        </p:nvSpPr>
        <p:spPr>
          <a:xfrm>
            <a:off x="8485471" y="41124"/>
            <a:ext cx="2901668" cy="2681025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GIỚI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50254" y="3609803"/>
            <a:ext cx="2851978" cy="2625897"/>
          </a:xfrm>
          <a:prstGeom prst="rect">
            <a:avLst/>
          </a:prstGeom>
          <a:blipFill>
            <a:blip r:embed="rId6"/>
            <a:srcRect/>
            <a:stretch>
              <a:fillRect t="-8000" b="-8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Freeform 79"/>
          <p:cNvSpPr/>
          <p:nvPr/>
        </p:nvSpPr>
        <p:spPr>
          <a:xfrm>
            <a:off x="4505840" y="3548800"/>
            <a:ext cx="2901668" cy="2558794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CỔ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535161" y="3609803"/>
            <a:ext cx="2851978" cy="2625897"/>
          </a:xfrm>
          <a:prstGeom prst="rect">
            <a:avLst/>
          </a:prstGeom>
          <a:blipFill>
            <a:blip r:embed="rId7"/>
            <a:srcRect/>
            <a:stretch>
              <a:fillRect l="-32000" r="-32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Freeform 81"/>
          <p:cNvSpPr/>
          <p:nvPr/>
        </p:nvSpPr>
        <p:spPr>
          <a:xfrm>
            <a:off x="8485471" y="3562347"/>
            <a:ext cx="2901668" cy="2673353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TÍCH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</p:grpSpPr>
        <p:sp>
          <p:nvSpPr>
            <p:cNvPr id="84" name="Freeform 83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35475" y="2357438"/>
              <a:ext cx="2286000" cy="2143124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Brush Script MT" panose="03060802040406070304" pitchFamily="66" charset="0"/>
                  <a:cs typeface="Times New Roman" panose="02020603050405020304" pitchFamily="18" charset="0"/>
                </a:rPr>
                <a:t>NGỮ VĂN 6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42875" y="4579087"/>
              <a:ext cx="3471201" cy="1043044"/>
            </a:xfrm>
            <a:custGeom>
              <a:avLst/>
              <a:gdLst>
                <a:gd name="connsiteX0" fmla="*/ 1957669 w 3471201"/>
                <a:gd name="connsiteY0" fmla="*/ 1225 h 1043044"/>
                <a:gd name="connsiteX1" fmla="*/ 2021540 w 3471201"/>
                <a:gd name="connsiteY1" fmla="*/ 14344 h 1043044"/>
                <a:gd name="connsiteX2" fmla="*/ 2150127 w 3471201"/>
                <a:gd name="connsiteY2" fmla="*/ 85782 h 1043044"/>
                <a:gd name="connsiteX3" fmla="*/ 2207277 w 3471201"/>
                <a:gd name="connsiteY3" fmla="*/ 71494 h 1043044"/>
                <a:gd name="connsiteX4" fmla="*/ 2250140 w 3471201"/>
                <a:gd name="connsiteY4" fmla="*/ 57207 h 1043044"/>
                <a:gd name="connsiteX5" fmla="*/ 2293002 w 3471201"/>
                <a:gd name="connsiteY5" fmla="*/ 71494 h 1043044"/>
                <a:gd name="connsiteX6" fmla="*/ 2307290 w 3471201"/>
                <a:gd name="connsiteY6" fmla="*/ 114357 h 1043044"/>
                <a:gd name="connsiteX7" fmla="*/ 2393015 w 3471201"/>
                <a:gd name="connsiteY7" fmla="*/ 85782 h 1043044"/>
                <a:gd name="connsiteX8" fmla="*/ 2435877 w 3471201"/>
                <a:gd name="connsiteY8" fmla="*/ 71494 h 1043044"/>
                <a:gd name="connsiteX9" fmla="*/ 2478740 w 3471201"/>
                <a:gd name="connsiteY9" fmla="*/ 85782 h 1043044"/>
                <a:gd name="connsiteX10" fmla="*/ 2535890 w 3471201"/>
                <a:gd name="connsiteY10" fmla="*/ 71494 h 1043044"/>
                <a:gd name="connsiteX11" fmla="*/ 2621615 w 3471201"/>
                <a:gd name="connsiteY11" fmla="*/ 128644 h 1043044"/>
                <a:gd name="connsiteX12" fmla="*/ 2664477 w 3471201"/>
                <a:gd name="connsiteY12" fmla="*/ 100069 h 1043044"/>
                <a:gd name="connsiteX13" fmla="*/ 2764490 w 3471201"/>
                <a:gd name="connsiteY13" fmla="*/ 42919 h 1043044"/>
                <a:gd name="connsiteX14" fmla="*/ 2807352 w 3471201"/>
                <a:gd name="connsiteY14" fmla="*/ 71494 h 1043044"/>
                <a:gd name="connsiteX15" fmla="*/ 2821640 w 3471201"/>
                <a:gd name="connsiteY15" fmla="*/ 114357 h 1043044"/>
                <a:gd name="connsiteX16" fmla="*/ 2878790 w 3471201"/>
                <a:gd name="connsiteY16" fmla="*/ 142932 h 1043044"/>
                <a:gd name="connsiteX17" fmla="*/ 3093102 w 3471201"/>
                <a:gd name="connsiteY17" fmla="*/ 142932 h 1043044"/>
                <a:gd name="connsiteX18" fmla="*/ 3135965 w 3471201"/>
                <a:gd name="connsiteY18" fmla="*/ 171507 h 1043044"/>
                <a:gd name="connsiteX19" fmla="*/ 3150252 w 3471201"/>
                <a:gd name="connsiteY19" fmla="*/ 214369 h 1043044"/>
                <a:gd name="connsiteX20" fmla="*/ 3207402 w 3471201"/>
                <a:gd name="connsiteY20" fmla="*/ 228657 h 1043044"/>
                <a:gd name="connsiteX21" fmla="*/ 3307415 w 3471201"/>
                <a:gd name="connsiteY21" fmla="*/ 242944 h 1043044"/>
                <a:gd name="connsiteX22" fmla="*/ 3321702 w 3471201"/>
                <a:gd name="connsiteY22" fmla="*/ 300094 h 1043044"/>
                <a:gd name="connsiteX23" fmla="*/ 3350277 w 3471201"/>
                <a:gd name="connsiteY23" fmla="*/ 400107 h 1043044"/>
                <a:gd name="connsiteX24" fmla="*/ 3364565 w 3471201"/>
                <a:gd name="connsiteY24" fmla="*/ 500119 h 1043044"/>
                <a:gd name="connsiteX25" fmla="*/ 3407427 w 3471201"/>
                <a:gd name="connsiteY25" fmla="*/ 528694 h 1043044"/>
                <a:gd name="connsiteX26" fmla="*/ 3450290 w 3471201"/>
                <a:gd name="connsiteY26" fmla="*/ 571557 h 1043044"/>
                <a:gd name="connsiteX27" fmla="*/ 3450290 w 3471201"/>
                <a:gd name="connsiteY27" fmla="*/ 714432 h 1043044"/>
                <a:gd name="connsiteX28" fmla="*/ 3364565 w 3471201"/>
                <a:gd name="connsiteY28" fmla="*/ 743007 h 1043044"/>
                <a:gd name="connsiteX29" fmla="*/ 3164540 w 3471201"/>
                <a:gd name="connsiteY29" fmla="*/ 757294 h 1043044"/>
                <a:gd name="connsiteX30" fmla="*/ 3121677 w 3471201"/>
                <a:gd name="connsiteY30" fmla="*/ 785869 h 1043044"/>
                <a:gd name="connsiteX31" fmla="*/ 3093102 w 3471201"/>
                <a:gd name="connsiteY31" fmla="*/ 828732 h 1043044"/>
                <a:gd name="connsiteX32" fmla="*/ 2964515 w 3471201"/>
                <a:gd name="connsiteY32" fmla="*/ 900169 h 1043044"/>
                <a:gd name="connsiteX33" fmla="*/ 2864502 w 3471201"/>
                <a:gd name="connsiteY33" fmla="*/ 885882 h 1043044"/>
                <a:gd name="connsiteX34" fmla="*/ 2821640 w 3471201"/>
                <a:gd name="connsiteY34" fmla="*/ 871594 h 1043044"/>
                <a:gd name="connsiteX35" fmla="*/ 2735915 w 3471201"/>
                <a:gd name="connsiteY35" fmla="*/ 885882 h 1043044"/>
                <a:gd name="connsiteX36" fmla="*/ 2535890 w 3471201"/>
                <a:gd name="connsiteY36" fmla="*/ 871594 h 1043044"/>
                <a:gd name="connsiteX37" fmla="*/ 2478740 w 3471201"/>
                <a:gd name="connsiteY37" fmla="*/ 885882 h 1043044"/>
                <a:gd name="connsiteX38" fmla="*/ 2393015 w 3471201"/>
                <a:gd name="connsiteY38" fmla="*/ 914457 h 1043044"/>
                <a:gd name="connsiteX39" fmla="*/ 2121552 w 3471201"/>
                <a:gd name="connsiteY39" fmla="*/ 914457 h 1043044"/>
                <a:gd name="connsiteX40" fmla="*/ 1978677 w 3471201"/>
                <a:gd name="connsiteY40" fmla="*/ 900169 h 1043044"/>
                <a:gd name="connsiteX41" fmla="*/ 1835802 w 3471201"/>
                <a:gd name="connsiteY41" fmla="*/ 885882 h 1043044"/>
                <a:gd name="connsiteX42" fmla="*/ 1792940 w 3471201"/>
                <a:gd name="connsiteY42" fmla="*/ 928744 h 1043044"/>
                <a:gd name="connsiteX43" fmla="*/ 1750077 w 3471201"/>
                <a:gd name="connsiteY43" fmla="*/ 957319 h 1043044"/>
                <a:gd name="connsiteX44" fmla="*/ 1721502 w 3471201"/>
                <a:gd name="connsiteY44" fmla="*/ 1000182 h 1043044"/>
                <a:gd name="connsiteX45" fmla="*/ 1635777 w 3471201"/>
                <a:gd name="connsiteY45" fmla="*/ 1043044 h 1043044"/>
                <a:gd name="connsiteX46" fmla="*/ 1550052 w 3471201"/>
                <a:gd name="connsiteY46" fmla="*/ 985894 h 1043044"/>
                <a:gd name="connsiteX47" fmla="*/ 1378602 w 3471201"/>
                <a:gd name="connsiteY47" fmla="*/ 857307 h 1043044"/>
                <a:gd name="connsiteX48" fmla="*/ 1250015 w 3471201"/>
                <a:gd name="connsiteY48" fmla="*/ 900169 h 1043044"/>
                <a:gd name="connsiteX49" fmla="*/ 1221440 w 3471201"/>
                <a:gd name="connsiteY49" fmla="*/ 943032 h 1043044"/>
                <a:gd name="connsiteX50" fmla="*/ 1121427 w 3471201"/>
                <a:gd name="connsiteY50" fmla="*/ 1043044 h 1043044"/>
                <a:gd name="connsiteX51" fmla="*/ 992840 w 3471201"/>
                <a:gd name="connsiteY51" fmla="*/ 1014469 h 1043044"/>
                <a:gd name="connsiteX52" fmla="*/ 864252 w 3471201"/>
                <a:gd name="connsiteY52" fmla="*/ 900169 h 1043044"/>
                <a:gd name="connsiteX53" fmla="*/ 821390 w 3471201"/>
                <a:gd name="connsiteY53" fmla="*/ 885882 h 1043044"/>
                <a:gd name="connsiteX54" fmla="*/ 678515 w 3471201"/>
                <a:gd name="connsiteY54" fmla="*/ 900169 h 1043044"/>
                <a:gd name="connsiteX55" fmla="*/ 592790 w 3471201"/>
                <a:gd name="connsiteY55" fmla="*/ 928744 h 1043044"/>
                <a:gd name="connsiteX56" fmla="*/ 478490 w 3471201"/>
                <a:gd name="connsiteY56" fmla="*/ 914457 h 1043044"/>
                <a:gd name="connsiteX57" fmla="*/ 392765 w 3471201"/>
                <a:gd name="connsiteY57" fmla="*/ 885882 h 1043044"/>
                <a:gd name="connsiteX58" fmla="*/ 335615 w 3471201"/>
                <a:gd name="connsiteY58" fmla="*/ 900169 h 1043044"/>
                <a:gd name="connsiteX59" fmla="*/ 235602 w 3471201"/>
                <a:gd name="connsiteY59" fmla="*/ 885882 h 1043044"/>
                <a:gd name="connsiteX60" fmla="*/ 192740 w 3471201"/>
                <a:gd name="connsiteY60" fmla="*/ 843019 h 1043044"/>
                <a:gd name="connsiteX61" fmla="*/ 149877 w 3471201"/>
                <a:gd name="connsiteY61" fmla="*/ 757294 h 1043044"/>
                <a:gd name="connsiteX62" fmla="*/ 121302 w 3471201"/>
                <a:gd name="connsiteY62" fmla="*/ 714432 h 1043044"/>
                <a:gd name="connsiteX63" fmla="*/ 107015 w 3471201"/>
                <a:gd name="connsiteY63" fmla="*/ 671569 h 1043044"/>
                <a:gd name="connsiteX64" fmla="*/ 102523 w 3471201"/>
                <a:gd name="connsiteY64" fmla="*/ 620720 h 1043044"/>
                <a:gd name="connsiteX65" fmla="*/ 96767 w 3471201"/>
                <a:gd name="connsiteY65" fmla="*/ 591832 h 1043044"/>
                <a:gd name="connsiteX66" fmla="*/ 98543 w 3471201"/>
                <a:gd name="connsiteY66" fmla="*/ 592989 h 1043044"/>
                <a:gd name="connsiteX67" fmla="*/ 164165 w 3471201"/>
                <a:gd name="connsiteY67" fmla="*/ 642994 h 1043044"/>
                <a:gd name="connsiteX68" fmla="*/ 96114 w 3471201"/>
                <a:gd name="connsiteY68" fmla="*/ 588553 h 1043044"/>
                <a:gd name="connsiteX69" fmla="*/ 92727 w 3471201"/>
                <a:gd name="connsiteY69" fmla="*/ 571557 h 1043044"/>
                <a:gd name="connsiteX70" fmla="*/ 91579 w 3471201"/>
                <a:gd name="connsiteY70" fmla="*/ 570493 h 1043044"/>
                <a:gd name="connsiteX71" fmla="*/ 91442 w 3471201"/>
                <a:gd name="connsiteY71" fmla="*/ 569850 h 1043044"/>
                <a:gd name="connsiteX72" fmla="*/ 78440 w 3471201"/>
                <a:gd name="connsiteY72" fmla="*/ 542982 h 1043044"/>
                <a:gd name="connsiteX73" fmla="*/ 21290 w 3471201"/>
                <a:gd name="connsiteY73" fmla="*/ 457257 h 1043044"/>
                <a:gd name="connsiteX74" fmla="*/ 21290 w 3471201"/>
                <a:gd name="connsiteY74" fmla="*/ 257232 h 1043044"/>
                <a:gd name="connsiteX75" fmla="*/ 149877 w 3471201"/>
                <a:gd name="connsiteY75" fmla="*/ 185794 h 1043044"/>
                <a:gd name="connsiteX76" fmla="*/ 307040 w 3471201"/>
                <a:gd name="connsiteY76" fmla="*/ 200082 h 1043044"/>
                <a:gd name="connsiteX77" fmla="*/ 392765 w 3471201"/>
                <a:gd name="connsiteY77" fmla="*/ 200082 h 1043044"/>
                <a:gd name="connsiteX78" fmla="*/ 421340 w 3471201"/>
                <a:gd name="connsiteY78" fmla="*/ 157219 h 1043044"/>
                <a:gd name="connsiteX79" fmla="*/ 492777 w 3471201"/>
                <a:gd name="connsiteY79" fmla="*/ 85782 h 1043044"/>
                <a:gd name="connsiteX80" fmla="*/ 621365 w 3471201"/>
                <a:gd name="connsiteY80" fmla="*/ 114357 h 1043044"/>
                <a:gd name="connsiteX81" fmla="*/ 707090 w 3471201"/>
                <a:gd name="connsiteY81" fmla="*/ 157219 h 1043044"/>
                <a:gd name="connsiteX82" fmla="*/ 792815 w 3471201"/>
                <a:gd name="connsiteY82" fmla="*/ 142932 h 1043044"/>
                <a:gd name="connsiteX83" fmla="*/ 878540 w 3471201"/>
                <a:gd name="connsiteY83" fmla="*/ 114357 h 1043044"/>
                <a:gd name="connsiteX84" fmla="*/ 907115 w 3471201"/>
                <a:gd name="connsiteY84" fmla="*/ 71494 h 1043044"/>
                <a:gd name="connsiteX85" fmla="*/ 949977 w 3471201"/>
                <a:gd name="connsiteY85" fmla="*/ 57207 h 1043044"/>
                <a:gd name="connsiteX86" fmla="*/ 992840 w 3471201"/>
                <a:gd name="connsiteY86" fmla="*/ 28632 h 1043044"/>
                <a:gd name="connsiteX87" fmla="*/ 1035702 w 3471201"/>
                <a:gd name="connsiteY87" fmla="*/ 42919 h 1043044"/>
                <a:gd name="connsiteX88" fmla="*/ 1078565 w 3471201"/>
                <a:gd name="connsiteY88" fmla="*/ 85782 h 1043044"/>
                <a:gd name="connsiteX89" fmla="*/ 1121427 w 3471201"/>
                <a:gd name="connsiteY89" fmla="*/ 114357 h 1043044"/>
                <a:gd name="connsiteX90" fmla="*/ 1221440 w 3471201"/>
                <a:gd name="connsiteY90" fmla="*/ 85782 h 1043044"/>
                <a:gd name="connsiteX91" fmla="*/ 1307165 w 3471201"/>
                <a:gd name="connsiteY91" fmla="*/ 28632 h 1043044"/>
                <a:gd name="connsiteX92" fmla="*/ 1521477 w 3471201"/>
                <a:gd name="connsiteY92" fmla="*/ 42919 h 1043044"/>
                <a:gd name="connsiteX93" fmla="*/ 1564340 w 3471201"/>
                <a:gd name="connsiteY93" fmla="*/ 57207 h 1043044"/>
                <a:gd name="connsiteX94" fmla="*/ 1578627 w 3471201"/>
                <a:gd name="connsiteY94" fmla="*/ 100069 h 1043044"/>
                <a:gd name="connsiteX95" fmla="*/ 1707215 w 3471201"/>
                <a:gd name="connsiteY95" fmla="*/ 171507 h 1043044"/>
                <a:gd name="connsiteX96" fmla="*/ 1807227 w 3471201"/>
                <a:gd name="connsiteY96" fmla="*/ 128644 h 1043044"/>
                <a:gd name="connsiteX97" fmla="*/ 1819315 w 3471201"/>
                <a:gd name="connsiteY97" fmla="*/ 86665 h 1043044"/>
                <a:gd name="connsiteX98" fmla="*/ 1815299 w 3471201"/>
                <a:gd name="connsiteY98" fmla="*/ 88696 h 1043044"/>
                <a:gd name="connsiteX99" fmla="*/ 1829889 w 3471201"/>
                <a:gd name="connsiteY99" fmla="*/ 79745 h 1043044"/>
                <a:gd name="connsiteX100" fmla="*/ 1864377 w 3471201"/>
                <a:gd name="connsiteY100" fmla="*/ 57207 h 1043044"/>
                <a:gd name="connsiteX101" fmla="*/ 1892952 w 3471201"/>
                <a:gd name="connsiteY101" fmla="*/ 14344 h 1043044"/>
                <a:gd name="connsiteX102" fmla="*/ 1957669 w 3471201"/>
                <a:gd name="connsiteY102" fmla="*/ 1225 h 10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71201" h="1043044">
                  <a:moveTo>
                    <a:pt x="1957669" y="1225"/>
                  </a:moveTo>
                  <a:cubicBezTo>
                    <a:pt x="1980861" y="4129"/>
                    <a:pt x="2003912" y="11406"/>
                    <a:pt x="2021540" y="14344"/>
                  </a:cubicBezTo>
                  <a:cubicBezTo>
                    <a:pt x="2119796" y="79848"/>
                    <a:pt x="2074685" y="60633"/>
                    <a:pt x="2150127" y="85782"/>
                  </a:cubicBezTo>
                  <a:cubicBezTo>
                    <a:pt x="2169177" y="81019"/>
                    <a:pt x="2188396" y="76888"/>
                    <a:pt x="2207277" y="71494"/>
                  </a:cubicBezTo>
                  <a:cubicBezTo>
                    <a:pt x="2221758" y="67357"/>
                    <a:pt x="2235080" y="57207"/>
                    <a:pt x="2250140" y="57207"/>
                  </a:cubicBezTo>
                  <a:cubicBezTo>
                    <a:pt x="2265200" y="57207"/>
                    <a:pt x="2278715" y="66732"/>
                    <a:pt x="2293002" y="71494"/>
                  </a:cubicBezTo>
                  <a:cubicBezTo>
                    <a:pt x="2297765" y="85782"/>
                    <a:pt x="2292381" y="112227"/>
                    <a:pt x="2307290" y="114357"/>
                  </a:cubicBezTo>
                  <a:cubicBezTo>
                    <a:pt x="2337108" y="118617"/>
                    <a:pt x="2364440" y="95307"/>
                    <a:pt x="2393015" y="85782"/>
                  </a:cubicBezTo>
                  <a:lnTo>
                    <a:pt x="2435877" y="71494"/>
                  </a:lnTo>
                  <a:cubicBezTo>
                    <a:pt x="2450165" y="76257"/>
                    <a:pt x="2463679" y="85782"/>
                    <a:pt x="2478740" y="85782"/>
                  </a:cubicBezTo>
                  <a:cubicBezTo>
                    <a:pt x="2498376" y="85782"/>
                    <a:pt x="2517082" y="65852"/>
                    <a:pt x="2535890" y="71494"/>
                  </a:cubicBezTo>
                  <a:cubicBezTo>
                    <a:pt x="2568785" y="81362"/>
                    <a:pt x="2621615" y="128644"/>
                    <a:pt x="2621615" y="128644"/>
                  </a:cubicBezTo>
                  <a:cubicBezTo>
                    <a:pt x="2635902" y="119119"/>
                    <a:pt x="2649568" y="108588"/>
                    <a:pt x="2664477" y="100069"/>
                  </a:cubicBezTo>
                  <a:cubicBezTo>
                    <a:pt x="2791376" y="27555"/>
                    <a:pt x="2660055" y="112542"/>
                    <a:pt x="2764490" y="42919"/>
                  </a:cubicBezTo>
                  <a:cubicBezTo>
                    <a:pt x="2778777" y="52444"/>
                    <a:pt x="2796625" y="58085"/>
                    <a:pt x="2807352" y="71494"/>
                  </a:cubicBezTo>
                  <a:cubicBezTo>
                    <a:pt x="2816760" y="83254"/>
                    <a:pt x="2810991" y="103708"/>
                    <a:pt x="2821640" y="114357"/>
                  </a:cubicBezTo>
                  <a:cubicBezTo>
                    <a:pt x="2836700" y="129417"/>
                    <a:pt x="2859740" y="133407"/>
                    <a:pt x="2878790" y="142932"/>
                  </a:cubicBezTo>
                  <a:cubicBezTo>
                    <a:pt x="2971433" y="124403"/>
                    <a:pt x="2976770" y="116086"/>
                    <a:pt x="3093102" y="142932"/>
                  </a:cubicBezTo>
                  <a:cubicBezTo>
                    <a:pt x="3109834" y="146793"/>
                    <a:pt x="3121677" y="161982"/>
                    <a:pt x="3135965" y="171507"/>
                  </a:cubicBezTo>
                  <a:cubicBezTo>
                    <a:pt x="3140727" y="185794"/>
                    <a:pt x="3138492" y="204961"/>
                    <a:pt x="3150252" y="214369"/>
                  </a:cubicBezTo>
                  <a:cubicBezTo>
                    <a:pt x="3165585" y="226636"/>
                    <a:pt x="3188082" y="225144"/>
                    <a:pt x="3207402" y="228657"/>
                  </a:cubicBezTo>
                  <a:cubicBezTo>
                    <a:pt x="3240535" y="234681"/>
                    <a:pt x="3274077" y="238182"/>
                    <a:pt x="3307415" y="242944"/>
                  </a:cubicBezTo>
                  <a:cubicBezTo>
                    <a:pt x="3312177" y="261994"/>
                    <a:pt x="3316308" y="281213"/>
                    <a:pt x="3321702" y="300094"/>
                  </a:cubicBezTo>
                  <a:cubicBezTo>
                    <a:pt x="3337007" y="353660"/>
                    <a:pt x="3339108" y="338679"/>
                    <a:pt x="3350277" y="400107"/>
                  </a:cubicBezTo>
                  <a:cubicBezTo>
                    <a:pt x="3356301" y="433240"/>
                    <a:pt x="3350888" y="469346"/>
                    <a:pt x="3364565" y="500119"/>
                  </a:cubicBezTo>
                  <a:cubicBezTo>
                    <a:pt x="3371539" y="515810"/>
                    <a:pt x="3394236" y="517701"/>
                    <a:pt x="3407427" y="528694"/>
                  </a:cubicBezTo>
                  <a:cubicBezTo>
                    <a:pt x="3422949" y="541629"/>
                    <a:pt x="3436002" y="557269"/>
                    <a:pt x="3450290" y="571557"/>
                  </a:cubicBezTo>
                  <a:cubicBezTo>
                    <a:pt x="3465437" y="616999"/>
                    <a:pt x="3488596" y="665181"/>
                    <a:pt x="3450290" y="714432"/>
                  </a:cubicBezTo>
                  <a:cubicBezTo>
                    <a:pt x="3431798" y="738208"/>
                    <a:pt x="3394609" y="740861"/>
                    <a:pt x="3364565" y="743007"/>
                  </a:cubicBezTo>
                  <a:lnTo>
                    <a:pt x="3164540" y="757294"/>
                  </a:lnTo>
                  <a:cubicBezTo>
                    <a:pt x="3150252" y="766819"/>
                    <a:pt x="3133819" y="773727"/>
                    <a:pt x="3121677" y="785869"/>
                  </a:cubicBezTo>
                  <a:cubicBezTo>
                    <a:pt x="3109535" y="798011"/>
                    <a:pt x="3106025" y="817424"/>
                    <a:pt x="3093102" y="828732"/>
                  </a:cubicBezTo>
                  <a:cubicBezTo>
                    <a:pt x="3032637" y="881639"/>
                    <a:pt x="3023386" y="880546"/>
                    <a:pt x="2964515" y="900169"/>
                  </a:cubicBezTo>
                  <a:cubicBezTo>
                    <a:pt x="2931177" y="895407"/>
                    <a:pt x="2897524" y="892486"/>
                    <a:pt x="2864502" y="885882"/>
                  </a:cubicBezTo>
                  <a:cubicBezTo>
                    <a:pt x="2849734" y="882928"/>
                    <a:pt x="2836700" y="871594"/>
                    <a:pt x="2821640" y="871594"/>
                  </a:cubicBezTo>
                  <a:cubicBezTo>
                    <a:pt x="2792671" y="871594"/>
                    <a:pt x="2764490" y="881119"/>
                    <a:pt x="2735915" y="885882"/>
                  </a:cubicBezTo>
                  <a:cubicBezTo>
                    <a:pt x="2669240" y="881119"/>
                    <a:pt x="2602735" y="871594"/>
                    <a:pt x="2535890" y="871594"/>
                  </a:cubicBezTo>
                  <a:cubicBezTo>
                    <a:pt x="2516254" y="871594"/>
                    <a:pt x="2497548" y="880239"/>
                    <a:pt x="2478740" y="885882"/>
                  </a:cubicBezTo>
                  <a:cubicBezTo>
                    <a:pt x="2449890" y="894537"/>
                    <a:pt x="2393015" y="914457"/>
                    <a:pt x="2393015" y="914457"/>
                  </a:cubicBezTo>
                  <a:cubicBezTo>
                    <a:pt x="2166004" y="882026"/>
                    <a:pt x="2446151" y="914457"/>
                    <a:pt x="2121552" y="914457"/>
                  </a:cubicBezTo>
                  <a:cubicBezTo>
                    <a:pt x="2073689" y="914457"/>
                    <a:pt x="2026302" y="904932"/>
                    <a:pt x="1978677" y="900169"/>
                  </a:cubicBezTo>
                  <a:cubicBezTo>
                    <a:pt x="1874323" y="865384"/>
                    <a:pt x="1922173" y="864288"/>
                    <a:pt x="1835802" y="885882"/>
                  </a:cubicBezTo>
                  <a:cubicBezTo>
                    <a:pt x="1821515" y="900169"/>
                    <a:pt x="1808462" y="915809"/>
                    <a:pt x="1792940" y="928744"/>
                  </a:cubicBezTo>
                  <a:cubicBezTo>
                    <a:pt x="1779748" y="939737"/>
                    <a:pt x="1762219" y="945177"/>
                    <a:pt x="1750077" y="957319"/>
                  </a:cubicBezTo>
                  <a:cubicBezTo>
                    <a:pt x="1737935" y="969461"/>
                    <a:pt x="1733644" y="988040"/>
                    <a:pt x="1721502" y="1000182"/>
                  </a:cubicBezTo>
                  <a:cubicBezTo>
                    <a:pt x="1693805" y="1027880"/>
                    <a:pt x="1670639" y="1031424"/>
                    <a:pt x="1635777" y="1043044"/>
                  </a:cubicBezTo>
                  <a:cubicBezTo>
                    <a:pt x="1560451" y="1017936"/>
                    <a:pt x="1621401" y="1045352"/>
                    <a:pt x="1550052" y="985894"/>
                  </a:cubicBezTo>
                  <a:cubicBezTo>
                    <a:pt x="1455290" y="906925"/>
                    <a:pt x="1451663" y="906014"/>
                    <a:pt x="1378602" y="857307"/>
                  </a:cubicBezTo>
                  <a:cubicBezTo>
                    <a:pt x="1321129" y="866885"/>
                    <a:pt x="1290195" y="859989"/>
                    <a:pt x="1250015" y="900169"/>
                  </a:cubicBezTo>
                  <a:cubicBezTo>
                    <a:pt x="1237873" y="912311"/>
                    <a:pt x="1232927" y="930268"/>
                    <a:pt x="1221440" y="943032"/>
                  </a:cubicBezTo>
                  <a:cubicBezTo>
                    <a:pt x="1189901" y="978076"/>
                    <a:pt x="1121427" y="1043044"/>
                    <a:pt x="1121427" y="1043044"/>
                  </a:cubicBezTo>
                  <a:cubicBezTo>
                    <a:pt x="1119251" y="1042681"/>
                    <a:pt x="1012027" y="1029392"/>
                    <a:pt x="992840" y="1014469"/>
                  </a:cubicBezTo>
                  <a:cubicBezTo>
                    <a:pt x="924681" y="961456"/>
                    <a:pt x="928116" y="932100"/>
                    <a:pt x="864252" y="900169"/>
                  </a:cubicBezTo>
                  <a:cubicBezTo>
                    <a:pt x="850782" y="893434"/>
                    <a:pt x="835677" y="890644"/>
                    <a:pt x="821390" y="885882"/>
                  </a:cubicBezTo>
                  <a:cubicBezTo>
                    <a:pt x="773765" y="890644"/>
                    <a:pt x="725558" y="891349"/>
                    <a:pt x="678515" y="900169"/>
                  </a:cubicBezTo>
                  <a:cubicBezTo>
                    <a:pt x="648910" y="905720"/>
                    <a:pt x="592790" y="928744"/>
                    <a:pt x="592790" y="928744"/>
                  </a:cubicBezTo>
                  <a:cubicBezTo>
                    <a:pt x="554690" y="923982"/>
                    <a:pt x="516034" y="922502"/>
                    <a:pt x="478490" y="914457"/>
                  </a:cubicBezTo>
                  <a:cubicBezTo>
                    <a:pt x="449038" y="908146"/>
                    <a:pt x="392765" y="885882"/>
                    <a:pt x="392765" y="885882"/>
                  </a:cubicBezTo>
                  <a:cubicBezTo>
                    <a:pt x="373715" y="890644"/>
                    <a:pt x="355251" y="900169"/>
                    <a:pt x="335615" y="900169"/>
                  </a:cubicBezTo>
                  <a:cubicBezTo>
                    <a:pt x="301939" y="900169"/>
                    <a:pt x="266869" y="898389"/>
                    <a:pt x="235602" y="885882"/>
                  </a:cubicBezTo>
                  <a:cubicBezTo>
                    <a:pt x="216842" y="878378"/>
                    <a:pt x="205675" y="858541"/>
                    <a:pt x="192740" y="843019"/>
                  </a:cubicBezTo>
                  <a:cubicBezTo>
                    <a:pt x="141557" y="781599"/>
                    <a:pt x="182097" y="821733"/>
                    <a:pt x="149877" y="757294"/>
                  </a:cubicBezTo>
                  <a:cubicBezTo>
                    <a:pt x="142198" y="741936"/>
                    <a:pt x="130827" y="728719"/>
                    <a:pt x="121302" y="714432"/>
                  </a:cubicBezTo>
                  <a:cubicBezTo>
                    <a:pt x="116540" y="700144"/>
                    <a:pt x="109969" y="686337"/>
                    <a:pt x="107015" y="671569"/>
                  </a:cubicBezTo>
                  <a:cubicBezTo>
                    <a:pt x="103713" y="655058"/>
                    <a:pt x="103560" y="637748"/>
                    <a:pt x="102523" y="620720"/>
                  </a:cubicBezTo>
                  <a:lnTo>
                    <a:pt x="96767" y="591832"/>
                  </a:lnTo>
                  <a:lnTo>
                    <a:pt x="98543" y="592989"/>
                  </a:lnTo>
                  <a:cubicBezTo>
                    <a:pt x="109093" y="600262"/>
                    <a:pt x="128828" y="614725"/>
                    <a:pt x="164165" y="642994"/>
                  </a:cubicBezTo>
                  <a:lnTo>
                    <a:pt x="96114" y="588553"/>
                  </a:lnTo>
                  <a:lnTo>
                    <a:pt x="92727" y="571557"/>
                  </a:lnTo>
                  <a:lnTo>
                    <a:pt x="91579" y="570493"/>
                  </a:lnTo>
                  <a:lnTo>
                    <a:pt x="91442" y="569850"/>
                  </a:lnTo>
                  <a:cubicBezTo>
                    <a:pt x="89088" y="563508"/>
                    <a:pt x="85021" y="554828"/>
                    <a:pt x="78440" y="542982"/>
                  </a:cubicBezTo>
                  <a:cubicBezTo>
                    <a:pt x="61762" y="512961"/>
                    <a:pt x="21290" y="457257"/>
                    <a:pt x="21290" y="457257"/>
                  </a:cubicBezTo>
                  <a:cubicBezTo>
                    <a:pt x="4278" y="389210"/>
                    <a:pt x="-16608" y="333027"/>
                    <a:pt x="21290" y="257232"/>
                  </a:cubicBezTo>
                  <a:cubicBezTo>
                    <a:pt x="40941" y="217931"/>
                    <a:pt x="108905" y="199452"/>
                    <a:pt x="149877" y="185794"/>
                  </a:cubicBezTo>
                  <a:cubicBezTo>
                    <a:pt x="202265" y="190557"/>
                    <a:pt x="254965" y="192643"/>
                    <a:pt x="307040" y="200082"/>
                  </a:cubicBezTo>
                  <a:cubicBezTo>
                    <a:pt x="387049" y="211512"/>
                    <a:pt x="312754" y="226751"/>
                    <a:pt x="392765" y="200082"/>
                  </a:cubicBezTo>
                  <a:cubicBezTo>
                    <a:pt x="402290" y="185794"/>
                    <a:pt x="409198" y="169361"/>
                    <a:pt x="421340" y="157219"/>
                  </a:cubicBezTo>
                  <a:cubicBezTo>
                    <a:pt x="516592" y="61966"/>
                    <a:pt x="416574" y="200085"/>
                    <a:pt x="492777" y="85782"/>
                  </a:cubicBezTo>
                  <a:cubicBezTo>
                    <a:pt x="525706" y="91270"/>
                    <a:pt x="586191" y="96770"/>
                    <a:pt x="621365" y="114357"/>
                  </a:cubicBezTo>
                  <a:cubicBezTo>
                    <a:pt x="732145" y="169747"/>
                    <a:pt x="599359" y="121310"/>
                    <a:pt x="707090" y="157219"/>
                  </a:cubicBezTo>
                  <a:cubicBezTo>
                    <a:pt x="735665" y="152457"/>
                    <a:pt x="764711" y="149958"/>
                    <a:pt x="792815" y="142932"/>
                  </a:cubicBezTo>
                  <a:cubicBezTo>
                    <a:pt x="822036" y="135627"/>
                    <a:pt x="878540" y="114357"/>
                    <a:pt x="878540" y="114357"/>
                  </a:cubicBezTo>
                  <a:cubicBezTo>
                    <a:pt x="888065" y="100069"/>
                    <a:pt x="893706" y="82221"/>
                    <a:pt x="907115" y="71494"/>
                  </a:cubicBezTo>
                  <a:cubicBezTo>
                    <a:pt x="918875" y="62086"/>
                    <a:pt x="936507" y="63942"/>
                    <a:pt x="949977" y="57207"/>
                  </a:cubicBezTo>
                  <a:cubicBezTo>
                    <a:pt x="965336" y="49528"/>
                    <a:pt x="978552" y="38157"/>
                    <a:pt x="992840" y="28632"/>
                  </a:cubicBezTo>
                  <a:cubicBezTo>
                    <a:pt x="1007127" y="33394"/>
                    <a:pt x="1023171" y="34565"/>
                    <a:pt x="1035702" y="42919"/>
                  </a:cubicBezTo>
                  <a:cubicBezTo>
                    <a:pt x="1052514" y="54127"/>
                    <a:pt x="1063043" y="72847"/>
                    <a:pt x="1078565" y="85782"/>
                  </a:cubicBezTo>
                  <a:cubicBezTo>
                    <a:pt x="1091756" y="96775"/>
                    <a:pt x="1107140" y="104832"/>
                    <a:pt x="1121427" y="114357"/>
                  </a:cubicBezTo>
                  <a:cubicBezTo>
                    <a:pt x="1134873" y="110995"/>
                    <a:pt x="1204674" y="95097"/>
                    <a:pt x="1221440" y="85782"/>
                  </a:cubicBezTo>
                  <a:cubicBezTo>
                    <a:pt x="1251461" y="69104"/>
                    <a:pt x="1307165" y="28632"/>
                    <a:pt x="1307165" y="28632"/>
                  </a:cubicBezTo>
                  <a:cubicBezTo>
                    <a:pt x="1378602" y="33394"/>
                    <a:pt x="1450319" y="35013"/>
                    <a:pt x="1521477" y="42919"/>
                  </a:cubicBezTo>
                  <a:cubicBezTo>
                    <a:pt x="1536445" y="44582"/>
                    <a:pt x="1553691" y="46558"/>
                    <a:pt x="1564340" y="57207"/>
                  </a:cubicBezTo>
                  <a:cubicBezTo>
                    <a:pt x="1574989" y="67856"/>
                    <a:pt x="1567978" y="89420"/>
                    <a:pt x="1578627" y="100069"/>
                  </a:cubicBezTo>
                  <a:cubicBezTo>
                    <a:pt x="1627754" y="149196"/>
                    <a:pt x="1653316" y="153540"/>
                    <a:pt x="1707215" y="171507"/>
                  </a:cubicBezTo>
                  <a:cubicBezTo>
                    <a:pt x="1741533" y="162927"/>
                    <a:pt x="1782560" y="159478"/>
                    <a:pt x="1807227" y="128644"/>
                  </a:cubicBezTo>
                  <a:cubicBezTo>
                    <a:pt x="1846662" y="79351"/>
                    <a:pt x="1830241" y="81964"/>
                    <a:pt x="1819315" y="86665"/>
                  </a:cubicBezTo>
                  <a:lnTo>
                    <a:pt x="1815299" y="88696"/>
                  </a:lnTo>
                  <a:lnTo>
                    <a:pt x="1829889" y="79745"/>
                  </a:lnTo>
                  <a:cubicBezTo>
                    <a:pt x="1837846" y="74697"/>
                    <a:pt x="1849023" y="67444"/>
                    <a:pt x="1864377" y="57207"/>
                  </a:cubicBezTo>
                  <a:cubicBezTo>
                    <a:pt x="1873902" y="42919"/>
                    <a:pt x="1879543" y="25071"/>
                    <a:pt x="1892952" y="14344"/>
                  </a:cubicBezTo>
                  <a:cubicBezTo>
                    <a:pt x="1911145" y="-209"/>
                    <a:pt x="1934478" y="-1678"/>
                    <a:pt x="1957669" y="1225"/>
                  </a:cubicBezTo>
                  <a:close/>
                </a:path>
              </a:pathLst>
            </a:cu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NỐI TRI THỨC</a:t>
              </a:r>
            </a:p>
          </p:txBody>
        </p:sp>
      </p:grpSp>
      <p:sp>
        <p:nvSpPr>
          <p:cNvPr id="93" name="5-Point Star 92"/>
          <p:cNvSpPr/>
          <p:nvPr/>
        </p:nvSpPr>
        <p:spPr>
          <a:xfrm>
            <a:off x="223781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5-Point Star 93"/>
          <p:cNvSpPr/>
          <p:nvPr/>
        </p:nvSpPr>
        <p:spPr>
          <a:xfrm>
            <a:off x="1674294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5-Point Star 94"/>
          <p:cNvSpPr/>
          <p:nvPr/>
        </p:nvSpPr>
        <p:spPr>
          <a:xfrm>
            <a:off x="3124808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Freeform 95"/>
          <p:cNvSpPr/>
          <p:nvPr/>
        </p:nvSpPr>
        <p:spPr>
          <a:xfrm>
            <a:off x="4500564" y="131392"/>
            <a:ext cx="2901668" cy="2643293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0" tIns="203200" rIns="203200" bIns="203200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THẾ</a:t>
            </a:r>
          </a:p>
        </p:txBody>
      </p: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6619963" y="2373532"/>
            <a:ext cx="2640615" cy="1482299"/>
          </a:xfrm>
          <a:custGeom>
            <a:avLst/>
            <a:gdLst>
              <a:gd name="connsiteX0" fmla="*/ 1228725 w 1500188"/>
              <a:gd name="connsiteY0" fmla="*/ 0 h 757238"/>
              <a:gd name="connsiteX1" fmla="*/ 1257300 w 1500188"/>
              <a:gd name="connsiteY1" fmla="*/ 85725 h 757238"/>
              <a:gd name="connsiteX2" fmla="*/ 1300163 w 1500188"/>
              <a:gd name="connsiteY2" fmla="*/ 171450 h 757238"/>
              <a:gd name="connsiteX3" fmla="*/ 1314450 w 1500188"/>
              <a:gd name="connsiteY3" fmla="*/ 357188 h 757238"/>
              <a:gd name="connsiteX4" fmla="*/ 1371600 w 1500188"/>
              <a:gd name="connsiteY4" fmla="*/ 371475 h 757238"/>
              <a:gd name="connsiteX5" fmla="*/ 1414463 w 1500188"/>
              <a:gd name="connsiteY5" fmla="*/ 414338 h 757238"/>
              <a:gd name="connsiteX6" fmla="*/ 1443038 w 1500188"/>
              <a:gd name="connsiteY6" fmla="*/ 500063 h 757238"/>
              <a:gd name="connsiteX7" fmla="*/ 1457325 w 1500188"/>
              <a:gd name="connsiteY7" fmla="*/ 542925 h 757238"/>
              <a:gd name="connsiteX8" fmla="*/ 1500188 w 1500188"/>
              <a:gd name="connsiteY8" fmla="*/ 585788 h 757238"/>
              <a:gd name="connsiteX9" fmla="*/ 1485900 w 1500188"/>
              <a:gd name="connsiteY9" fmla="*/ 657225 h 757238"/>
              <a:gd name="connsiteX10" fmla="*/ 1443038 w 1500188"/>
              <a:gd name="connsiteY10" fmla="*/ 671513 h 757238"/>
              <a:gd name="connsiteX11" fmla="*/ 1143000 w 1500188"/>
              <a:gd name="connsiteY11" fmla="*/ 685800 h 757238"/>
              <a:gd name="connsiteX12" fmla="*/ 1057275 w 1500188"/>
              <a:gd name="connsiteY12" fmla="*/ 714375 h 757238"/>
              <a:gd name="connsiteX13" fmla="*/ 571500 w 1500188"/>
              <a:gd name="connsiteY13" fmla="*/ 742950 h 757238"/>
              <a:gd name="connsiteX14" fmla="*/ 500063 w 1500188"/>
              <a:gd name="connsiteY14" fmla="*/ 757238 h 757238"/>
              <a:gd name="connsiteX15" fmla="*/ 371475 w 1500188"/>
              <a:gd name="connsiteY15" fmla="*/ 728663 h 757238"/>
              <a:gd name="connsiteX16" fmla="*/ 300038 w 1500188"/>
              <a:gd name="connsiteY16" fmla="*/ 657225 h 757238"/>
              <a:gd name="connsiteX17" fmla="*/ 311446 w 1500188"/>
              <a:gd name="connsiteY17" fmla="*/ 635114 h 757238"/>
              <a:gd name="connsiteX18" fmla="*/ 322747 w 1500188"/>
              <a:gd name="connsiteY18" fmla="*/ 621454 h 757238"/>
              <a:gd name="connsiteX19" fmla="*/ 333508 w 1500188"/>
              <a:gd name="connsiteY19" fmla="*/ 632455 h 757238"/>
              <a:gd name="connsiteX20" fmla="*/ 357188 w 1500188"/>
              <a:gd name="connsiteY20" fmla="*/ 657225 h 757238"/>
              <a:gd name="connsiteX21" fmla="*/ 328613 w 1500188"/>
              <a:gd name="connsiteY21" fmla="*/ 600075 h 757238"/>
              <a:gd name="connsiteX22" fmla="*/ 328613 w 1500188"/>
              <a:gd name="connsiteY22" fmla="*/ 614363 h 757238"/>
              <a:gd name="connsiteX23" fmla="*/ 322747 w 1500188"/>
              <a:gd name="connsiteY23" fmla="*/ 621454 h 757238"/>
              <a:gd name="connsiteX24" fmla="*/ 305496 w 1500188"/>
              <a:gd name="connsiteY24" fmla="*/ 603817 h 757238"/>
              <a:gd name="connsiteX25" fmla="*/ 242888 w 1500188"/>
              <a:gd name="connsiteY25" fmla="*/ 557213 h 757238"/>
              <a:gd name="connsiteX26" fmla="*/ 157163 w 1500188"/>
              <a:gd name="connsiteY26" fmla="*/ 528638 h 757238"/>
              <a:gd name="connsiteX27" fmla="*/ 114300 w 1500188"/>
              <a:gd name="connsiteY27" fmla="*/ 500063 h 757238"/>
              <a:gd name="connsiteX28" fmla="*/ 71438 w 1500188"/>
              <a:gd name="connsiteY28" fmla="*/ 485775 h 757238"/>
              <a:gd name="connsiteX29" fmla="*/ 0 w 1500188"/>
              <a:gd name="connsiteY29" fmla="*/ 357188 h 757238"/>
              <a:gd name="connsiteX30" fmla="*/ 14288 w 1500188"/>
              <a:gd name="connsiteY30" fmla="*/ 257175 h 757238"/>
              <a:gd name="connsiteX31" fmla="*/ 100013 w 1500188"/>
              <a:gd name="connsiteY31" fmla="*/ 228600 h 757238"/>
              <a:gd name="connsiteX32" fmla="*/ 228600 w 1500188"/>
              <a:gd name="connsiteY32" fmla="*/ 128588 h 757238"/>
              <a:gd name="connsiteX33" fmla="*/ 242888 w 1500188"/>
              <a:gd name="connsiteY33" fmla="*/ 85725 h 757238"/>
              <a:gd name="connsiteX34" fmla="*/ 328613 w 1500188"/>
              <a:gd name="connsiteY34" fmla="*/ 142875 h 757238"/>
              <a:gd name="connsiteX35" fmla="*/ 400050 w 1500188"/>
              <a:gd name="connsiteY35" fmla="*/ 128588 h 757238"/>
              <a:gd name="connsiteX36" fmla="*/ 500063 w 1500188"/>
              <a:gd name="connsiteY36" fmla="*/ 28575 h 757238"/>
              <a:gd name="connsiteX37" fmla="*/ 571500 w 1500188"/>
              <a:gd name="connsiteY37" fmla="*/ 85725 h 757238"/>
              <a:gd name="connsiteX38" fmla="*/ 642938 w 1500188"/>
              <a:gd name="connsiteY38" fmla="*/ 171450 h 757238"/>
              <a:gd name="connsiteX39" fmla="*/ 685800 w 1500188"/>
              <a:gd name="connsiteY39" fmla="*/ 200025 h 757238"/>
              <a:gd name="connsiteX40" fmla="*/ 714375 w 1500188"/>
              <a:gd name="connsiteY40" fmla="*/ 242888 h 757238"/>
              <a:gd name="connsiteX41" fmla="*/ 800100 w 1500188"/>
              <a:gd name="connsiteY41" fmla="*/ 285750 h 757238"/>
              <a:gd name="connsiteX42" fmla="*/ 828675 w 1500188"/>
              <a:gd name="connsiteY42" fmla="*/ 242888 h 757238"/>
              <a:gd name="connsiteX43" fmla="*/ 871538 w 1500188"/>
              <a:gd name="connsiteY43" fmla="*/ 214313 h 757238"/>
              <a:gd name="connsiteX44" fmla="*/ 928688 w 1500188"/>
              <a:gd name="connsiteY44" fmla="*/ 128588 h 757238"/>
              <a:gd name="connsiteX45" fmla="*/ 957263 w 1500188"/>
              <a:gd name="connsiteY45" fmla="*/ 85725 h 757238"/>
              <a:gd name="connsiteX46" fmla="*/ 985838 w 1500188"/>
              <a:gd name="connsiteY46" fmla="*/ 42863 h 757238"/>
              <a:gd name="connsiteX47" fmla="*/ 1014413 w 1500188"/>
              <a:gd name="connsiteY47" fmla="*/ 85725 h 757238"/>
              <a:gd name="connsiteX48" fmla="*/ 1027317 w 1500188"/>
              <a:gd name="connsiteY48" fmla="*/ 126889 h 757238"/>
              <a:gd name="connsiteX49" fmla="*/ 1024732 w 1500188"/>
              <a:gd name="connsiteY49" fmla="*/ 123426 h 757238"/>
              <a:gd name="connsiteX50" fmla="*/ 1024348 w 1500188"/>
              <a:gd name="connsiteY50" fmla="*/ 122871 h 757238"/>
              <a:gd name="connsiteX51" fmla="*/ 1023323 w 1500188"/>
              <a:gd name="connsiteY51" fmla="*/ 121540 h 757238"/>
              <a:gd name="connsiteX52" fmla="*/ 1024732 w 1500188"/>
              <a:gd name="connsiteY52" fmla="*/ 123426 h 757238"/>
              <a:gd name="connsiteX53" fmla="*/ 1034348 w 1500188"/>
              <a:gd name="connsiteY53" fmla="*/ 137352 h 757238"/>
              <a:gd name="connsiteX54" fmla="*/ 1057275 w 1500188"/>
              <a:gd name="connsiteY54" fmla="*/ 171450 h 757238"/>
              <a:gd name="connsiteX55" fmla="*/ 1114425 w 1500188"/>
              <a:gd name="connsiteY55" fmla="*/ 157163 h 757238"/>
              <a:gd name="connsiteX56" fmla="*/ 1157288 w 1500188"/>
              <a:gd name="connsiteY56" fmla="*/ 71438 h 757238"/>
              <a:gd name="connsiteX57" fmla="*/ 1228725 w 1500188"/>
              <a:gd name="connsiteY57" fmla="*/ 0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00188" h="757238">
                <a:moveTo>
                  <a:pt x="1228725" y="0"/>
                </a:moveTo>
                <a:cubicBezTo>
                  <a:pt x="1238250" y="28575"/>
                  <a:pt x="1240592" y="60663"/>
                  <a:pt x="1257300" y="85725"/>
                </a:cubicBezTo>
                <a:cubicBezTo>
                  <a:pt x="1294229" y="141119"/>
                  <a:pt x="1280445" y="112298"/>
                  <a:pt x="1300163" y="171450"/>
                </a:cubicBezTo>
                <a:cubicBezTo>
                  <a:pt x="1304925" y="233363"/>
                  <a:pt x="1293565" y="298710"/>
                  <a:pt x="1314450" y="357188"/>
                </a:cubicBezTo>
                <a:cubicBezTo>
                  <a:pt x="1321054" y="375680"/>
                  <a:pt x="1354551" y="361733"/>
                  <a:pt x="1371600" y="371475"/>
                </a:cubicBezTo>
                <a:cubicBezTo>
                  <a:pt x="1389144" y="381500"/>
                  <a:pt x="1400175" y="400050"/>
                  <a:pt x="1414463" y="414338"/>
                </a:cubicBezTo>
                <a:lnTo>
                  <a:pt x="1443038" y="500063"/>
                </a:lnTo>
                <a:cubicBezTo>
                  <a:pt x="1447800" y="514350"/>
                  <a:pt x="1446676" y="532276"/>
                  <a:pt x="1457325" y="542925"/>
                </a:cubicBezTo>
                <a:lnTo>
                  <a:pt x="1500188" y="585788"/>
                </a:lnTo>
                <a:cubicBezTo>
                  <a:pt x="1495425" y="609600"/>
                  <a:pt x="1499370" y="637020"/>
                  <a:pt x="1485900" y="657225"/>
                </a:cubicBezTo>
                <a:cubicBezTo>
                  <a:pt x="1477546" y="669756"/>
                  <a:pt x="1458046" y="670262"/>
                  <a:pt x="1443038" y="671513"/>
                </a:cubicBezTo>
                <a:cubicBezTo>
                  <a:pt x="1343258" y="679828"/>
                  <a:pt x="1243013" y="681038"/>
                  <a:pt x="1143000" y="685800"/>
                </a:cubicBezTo>
                <a:cubicBezTo>
                  <a:pt x="1114425" y="695325"/>
                  <a:pt x="1087246" y="711378"/>
                  <a:pt x="1057275" y="714375"/>
                </a:cubicBezTo>
                <a:cubicBezTo>
                  <a:pt x="800569" y="740047"/>
                  <a:pt x="962221" y="726671"/>
                  <a:pt x="571500" y="742950"/>
                </a:cubicBezTo>
                <a:cubicBezTo>
                  <a:pt x="547688" y="747713"/>
                  <a:pt x="524347" y="757238"/>
                  <a:pt x="500063" y="757238"/>
                </a:cubicBezTo>
                <a:cubicBezTo>
                  <a:pt x="449777" y="757238"/>
                  <a:pt x="415674" y="743395"/>
                  <a:pt x="371475" y="728663"/>
                </a:cubicBezTo>
                <a:cubicBezTo>
                  <a:pt x="352425" y="715963"/>
                  <a:pt x="300038" y="688975"/>
                  <a:pt x="300038" y="657225"/>
                </a:cubicBezTo>
                <a:cubicBezTo>
                  <a:pt x="300038" y="648640"/>
                  <a:pt x="305262" y="641764"/>
                  <a:pt x="311446" y="635114"/>
                </a:cubicBezTo>
                <a:lnTo>
                  <a:pt x="322747" y="621454"/>
                </a:lnTo>
                <a:lnTo>
                  <a:pt x="333508" y="632455"/>
                </a:lnTo>
                <a:cubicBezTo>
                  <a:pt x="342213" y="641666"/>
                  <a:pt x="350195" y="650232"/>
                  <a:pt x="357188" y="657225"/>
                </a:cubicBezTo>
                <a:lnTo>
                  <a:pt x="328613" y="600075"/>
                </a:lnTo>
                <a:cubicBezTo>
                  <a:pt x="328613" y="604838"/>
                  <a:pt x="330743" y="610103"/>
                  <a:pt x="328613" y="614363"/>
                </a:cubicBezTo>
                <a:lnTo>
                  <a:pt x="322747" y="621454"/>
                </a:lnTo>
                <a:lnTo>
                  <a:pt x="305496" y="603817"/>
                </a:lnTo>
                <a:cubicBezTo>
                  <a:pt x="285734" y="584674"/>
                  <a:pt x="264152" y="566664"/>
                  <a:pt x="242888" y="557213"/>
                </a:cubicBezTo>
                <a:cubicBezTo>
                  <a:pt x="215363" y="544980"/>
                  <a:pt x="157163" y="528638"/>
                  <a:pt x="157163" y="528638"/>
                </a:cubicBezTo>
                <a:cubicBezTo>
                  <a:pt x="142875" y="519113"/>
                  <a:pt x="129659" y="507742"/>
                  <a:pt x="114300" y="500063"/>
                </a:cubicBezTo>
                <a:cubicBezTo>
                  <a:pt x="100830" y="493328"/>
                  <a:pt x="82087" y="496424"/>
                  <a:pt x="71438" y="485775"/>
                </a:cubicBezTo>
                <a:cubicBezTo>
                  <a:pt x="22311" y="436647"/>
                  <a:pt x="17967" y="411086"/>
                  <a:pt x="0" y="357188"/>
                </a:cubicBezTo>
                <a:cubicBezTo>
                  <a:pt x="4763" y="323850"/>
                  <a:pt x="-6387" y="283757"/>
                  <a:pt x="14288" y="257175"/>
                </a:cubicBezTo>
                <a:cubicBezTo>
                  <a:pt x="32780" y="233399"/>
                  <a:pt x="74951" y="245308"/>
                  <a:pt x="100013" y="228600"/>
                </a:cubicBezTo>
                <a:cubicBezTo>
                  <a:pt x="202550" y="160242"/>
                  <a:pt x="161454" y="195734"/>
                  <a:pt x="228600" y="128588"/>
                </a:cubicBezTo>
                <a:cubicBezTo>
                  <a:pt x="233363" y="114300"/>
                  <a:pt x="227979" y="83595"/>
                  <a:pt x="242888" y="85725"/>
                </a:cubicBezTo>
                <a:cubicBezTo>
                  <a:pt x="276886" y="90582"/>
                  <a:pt x="328613" y="142875"/>
                  <a:pt x="328613" y="142875"/>
                </a:cubicBezTo>
                <a:cubicBezTo>
                  <a:pt x="352425" y="138113"/>
                  <a:pt x="380881" y="143497"/>
                  <a:pt x="400050" y="128588"/>
                </a:cubicBezTo>
                <a:cubicBezTo>
                  <a:pt x="572000" y="-5151"/>
                  <a:pt x="377939" y="69284"/>
                  <a:pt x="500063" y="28575"/>
                </a:cubicBezTo>
                <a:cubicBezTo>
                  <a:pt x="563970" y="124437"/>
                  <a:pt x="488687" y="30516"/>
                  <a:pt x="571500" y="85725"/>
                </a:cubicBezTo>
                <a:cubicBezTo>
                  <a:pt x="641718" y="132537"/>
                  <a:pt x="590226" y="118738"/>
                  <a:pt x="642938" y="171450"/>
                </a:cubicBezTo>
                <a:cubicBezTo>
                  <a:pt x="655080" y="183592"/>
                  <a:pt x="671513" y="190500"/>
                  <a:pt x="685800" y="200025"/>
                </a:cubicBezTo>
                <a:cubicBezTo>
                  <a:pt x="695325" y="214313"/>
                  <a:pt x="702233" y="230746"/>
                  <a:pt x="714375" y="242888"/>
                </a:cubicBezTo>
                <a:cubicBezTo>
                  <a:pt x="742072" y="270585"/>
                  <a:pt x="765239" y="274130"/>
                  <a:pt x="800100" y="285750"/>
                </a:cubicBezTo>
                <a:cubicBezTo>
                  <a:pt x="809625" y="271463"/>
                  <a:pt x="816533" y="255030"/>
                  <a:pt x="828675" y="242888"/>
                </a:cubicBezTo>
                <a:cubicBezTo>
                  <a:pt x="840817" y="230746"/>
                  <a:pt x="860230" y="227236"/>
                  <a:pt x="871538" y="214313"/>
                </a:cubicBezTo>
                <a:cubicBezTo>
                  <a:pt x="894153" y="188467"/>
                  <a:pt x="909638" y="157163"/>
                  <a:pt x="928688" y="128588"/>
                </a:cubicBezTo>
                <a:lnTo>
                  <a:pt x="957263" y="85725"/>
                </a:lnTo>
                <a:lnTo>
                  <a:pt x="985838" y="42863"/>
                </a:lnTo>
                <a:cubicBezTo>
                  <a:pt x="995363" y="57150"/>
                  <a:pt x="1006734" y="70366"/>
                  <a:pt x="1014413" y="85725"/>
                </a:cubicBezTo>
                <a:cubicBezTo>
                  <a:pt x="1043989" y="144878"/>
                  <a:pt x="1034232" y="135600"/>
                  <a:pt x="1027317" y="126889"/>
                </a:cubicBezTo>
                <a:lnTo>
                  <a:pt x="1024732" y="123426"/>
                </a:lnTo>
                <a:lnTo>
                  <a:pt x="1024348" y="122871"/>
                </a:lnTo>
                <a:cubicBezTo>
                  <a:pt x="1022731" y="120595"/>
                  <a:pt x="1022608" y="120511"/>
                  <a:pt x="1023323" y="121540"/>
                </a:cubicBezTo>
                <a:lnTo>
                  <a:pt x="1024732" y="123426"/>
                </a:lnTo>
                <a:lnTo>
                  <a:pt x="1034348" y="137352"/>
                </a:lnTo>
                <a:cubicBezTo>
                  <a:pt x="1039616" y="145089"/>
                  <a:pt x="1047039" y="156096"/>
                  <a:pt x="1057275" y="171450"/>
                </a:cubicBezTo>
                <a:cubicBezTo>
                  <a:pt x="1076325" y="166688"/>
                  <a:pt x="1098087" y="168055"/>
                  <a:pt x="1114425" y="157163"/>
                </a:cubicBezTo>
                <a:cubicBezTo>
                  <a:pt x="1145133" y="136691"/>
                  <a:pt x="1143026" y="99962"/>
                  <a:pt x="1157288" y="71438"/>
                </a:cubicBezTo>
                <a:cubicBezTo>
                  <a:pt x="1181101" y="23812"/>
                  <a:pt x="1185862" y="28576"/>
                  <a:pt x="1228725" y="0"/>
                </a:cubicBezTo>
                <a:close/>
              </a:path>
            </a:pathLst>
          </a:custGeom>
          <a:blipFill>
            <a:blip r:embed="rId11"/>
            <a:tile tx="0" ty="0" sx="100000" sy="100000" flip="none" algn="tl"/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rush Script MT" panose="03060802040406070304" pitchFamily="66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5030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96" grpId="0" animBg="1"/>
      <p:bldP spid="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0" y="1288106"/>
            <a:ext cx="108585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Ghi những nội dung chính của câu chuyện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Cần ghi nhớ và tôn trọng những chi tiết đã biết về nhân vật cũng như cốt truyện gốc.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Dự kiến những yếu tố, chi tiết sẽ được sáng tạo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Có thể lập một bản tóm tắt các sự kiện, tình tiết theo thứ tự trước sau để dễ dàng ghi 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kể lại.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Lập dàn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Mở bài: Đóng vai nhân vật để giới thiệu sơ lược về mình và câu chuyện định kể.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Thân bài: Kể diễn biến câu chuyện: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Xuất thân của các nhân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Hoàn cảnh diễn ra câu chuyện.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Diễn biến chính: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SV1:      + SV2:    + SV3: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* Kết bài: Kết thúc câu chuyện và nêu bài học được rút ra từ câu chuyện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970" y="1394232"/>
            <a:ext cx="1088389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TÌM Ý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 HS: ………………………….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 vụ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Tìm ý cho bài văn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..............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14351" y="1394232"/>
            <a:ext cx="11004549" cy="484146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400" y="1338114"/>
            <a:ext cx="10858500" cy="45391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chi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6660" y="1108481"/>
            <a:ext cx="618630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4: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692052"/>
            <a:ext cx="10858500" cy="4821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điều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gợi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       * HS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chữa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5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nhau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2190" y="684766"/>
            <a:ext cx="18149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986708" y="1340998"/>
            <a:ext cx="10205884" cy="78166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400" y="2286773"/>
            <a:ext cx="10858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794" y="2832541"/>
            <a:ext cx="108585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7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2190" y="684766"/>
            <a:ext cx="18149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986708" y="1340998"/>
            <a:ext cx="10205884" cy="781664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94" y="2154337"/>
            <a:ext cx="10858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23798"/>
            <a:ext cx="108585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2190" y="684766"/>
            <a:ext cx="18149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265" y="1028700"/>
            <a:ext cx="10858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6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BÀI VĂN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3793" y="688509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628" t="19154" r="21926" b="18669"/>
          <a:stretch/>
        </p:blipFill>
        <p:spPr>
          <a:xfrm>
            <a:off x="4312222" y="1594414"/>
            <a:ext cx="2831691" cy="47375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6472" y="1651820"/>
            <a:ext cx="3412458" cy="26407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13" y="1460708"/>
            <a:ext cx="4346002" cy="15788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3018" y="3269910"/>
            <a:ext cx="4316897" cy="22159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chòe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44" b="95000" l="3750" r="90000">
                        <a14:foregroundMark x1="16563" y1="79844" x2="16563" y2="79844"/>
                        <a14:foregroundMark x1="18438" y1="73281" x2="18438" y2="73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41127">
            <a:off x="883683" y="4453940"/>
            <a:ext cx="1871188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73555 -0.544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468" y="74786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162" y="1257847"/>
            <a:ext cx="962718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tích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162" y="1778141"/>
            <a:ext cx="926067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</a:rPr>
              <a:t>tích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459" y="3852144"/>
            <a:ext cx="2634381" cy="263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ular Callout 15"/>
          <p:cNvSpPr/>
          <p:nvPr/>
        </p:nvSpPr>
        <p:spPr>
          <a:xfrm>
            <a:off x="7406840" y="2283563"/>
            <a:ext cx="3980271" cy="1917532"/>
          </a:xfrm>
          <a:prstGeom prst="wedgeRoundRectCallout">
            <a:avLst>
              <a:gd name="adj1" fmla="val -61963"/>
              <a:gd name="adj2" fmla="val 89141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đóng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cổ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09600" y="2359501"/>
            <a:ext cx="3973868" cy="2138758"/>
          </a:xfrm>
          <a:prstGeom prst="wedgeRoundRectCallout">
            <a:avLst>
              <a:gd name="adj1" fmla="val 58590"/>
              <a:gd name="adj2" fmla="val 7146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thuyết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minh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thêm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sinh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động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hút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thì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thêm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yếu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468" y="74786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162" y="1257847"/>
            <a:ext cx="962718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162" y="1778141"/>
            <a:ext cx="926067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496760" y="2338069"/>
            <a:ext cx="2605548" cy="3843698"/>
          </a:xfrm>
          <a:prstGeom prst="plaque">
            <a:avLst>
              <a:gd name="adj" fmla="val 8742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276097" y="2338069"/>
            <a:ext cx="2605548" cy="3843698"/>
          </a:xfrm>
          <a:prstGeom prst="plaque">
            <a:avLst>
              <a:gd name="adj" fmla="val 8742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6055434" y="2338069"/>
            <a:ext cx="2709530" cy="3843698"/>
          </a:xfrm>
          <a:prstGeom prst="plaque">
            <a:avLst>
              <a:gd name="adj" fmla="val 8742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8938752" y="2338069"/>
            <a:ext cx="2605548" cy="3843698"/>
          </a:xfrm>
          <a:prstGeom prst="plaque">
            <a:avLst>
              <a:gd name="adj" fmla="val 8742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826484" y="5513360"/>
            <a:ext cx="707923" cy="42770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8487192" y="5513360"/>
            <a:ext cx="707923" cy="42770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5601423" y="5513360"/>
            <a:ext cx="707923" cy="42770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5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468" y="74786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10" y="1014528"/>
            <a:ext cx="49680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99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Phân tích bài viết 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696285" y="2008640"/>
            <a:ext cx="2786729" cy="4289625"/>
          </a:xfrm>
          <a:custGeom>
            <a:avLst/>
            <a:gdLst>
              <a:gd name="connsiteX0" fmla="*/ 2331967 w 3474050"/>
              <a:gd name="connsiteY0" fmla="*/ 0 h 3563097"/>
              <a:gd name="connsiteX1" fmla="*/ 2361463 w 3474050"/>
              <a:gd name="connsiteY1" fmla="*/ 88491 h 3563097"/>
              <a:gd name="connsiteX2" fmla="*/ 2435205 w 3474050"/>
              <a:gd name="connsiteY2" fmla="*/ 294968 h 3563097"/>
              <a:gd name="connsiteX3" fmla="*/ 2494199 w 3474050"/>
              <a:gd name="connsiteY3" fmla="*/ 309716 h 3563097"/>
              <a:gd name="connsiteX4" fmla="*/ 2553192 w 3474050"/>
              <a:gd name="connsiteY4" fmla="*/ 442452 h 3563097"/>
              <a:gd name="connsiteX5" fmla="*/ 2523696 w 3474050"/>
              <a:gd name="connsiteY5" fmla="*/ 589936 h 3563097"/>
              <a:gd name="connsiteX6" fmla="*/ 2435205 w 3474050"/>
              <a:gd name="connsiteY6" fmla="*/ 737420 h 3563097"/>
              <a:gd name="connsiteX7" fmla="*/ 2405708 w 3474050"/>
              <a:gd name="connsiteY7" fmla="*/ 796413 h 3563097"/>
              <a:gd name="connsiteX8" fmla="*/ 2390960 w 3474050"/>
              <a:gd name="connsiteY8" fmla="*/ 840658 h 3563097"/>
              <a:gd name="connsiteX9" fmla="*/ 2272973 w 3474050"/>
              <a:gd name="connsiteY9" fmla="*/ 1032387 h 3563097"/>
              <a:gd name="connsiteX10" fmla="*/ 2258225 w 3474050"/>
              <a:gd name="connsiteY10" fmla="*/ 1091381 h 3563097"/>
              <a:gd name="connsiteX11" fmla="*/ 2213979 w 3474050"/>
              <a:gd name="connsiteY11" fmla="*/ 1224116 h 3563097"/>
              <a:gd name="connsiteX12" fmla="*/ 2405708 w 3474050"/>
              <a:gd name="connsiteY12" fmla="*/ 1283110 h 3563097"/>
              <a:gd name="connsiteX13" fmla="*/ 2464702 w 3474050"/>
              <a:gd name="connsiteY13" fmla="*/ 1238865 h 3563097"/>
              <a:gd name="connsiteX14" fmla="*/ 2597438 w 3474050"/>
              <a:gd name="connsiteY14" fmla="*/ 1150374 h 3563097"/>
              <a:gd name="connsiteX15" fmla="*/ 2685928 w 3474050"/>
              <a:gd name="connsiteY15" fmla="*/ 1076633 h 3563097"/>
              <a:gd name="connsiteX16" fmla="*/ 2818663 w 3474050"/>
              <a:gd name="connsiteY16" fmla="*/ 1017639 h 3563097"/>
              <a:gd name="connsiteX17" fmla="*/ 2877657 w 3474050"/>
              <a:gd name="connsiteY17" fmla="*/ 973394 h 3563097"/>
              <a:gd name="connsiteX18" fmla="*/ 2995644 w 3474050"/>
              <a:gd name="connsiteY18" fmla="*/ 914400 h 3563097"/>
              <a:gd name="connsiteX19" fmla="*/ 3202121 w 3474050"/>
              <a:gd name="connsiteY19" fmla="*/ 899652 h 3563097"/>
              <a:gd name="connsiteX20" fmla="*/ 3467592 w 3474050"/>
              <a:gd name="connsiteY20" fmla="*/ 870155 h 3563097"/>
              <a:gd name="connsiteX21" fmla="*/ 3423347 w 3474050"/>
              <a:gd name="connsiteY21" fmla="*/ 929149 h 3563097"/>
              <a:gd name="connsiteX22" fmla="*/ 3349605 w 3474050"/>
              <a:gd name="connsiteY22" fmla="*/ 958645 h 3563097"/>
              <a:gd name="connsiteX23" fmla="*/ 3187373 w 3474050"/>
              <a:gd name="connsiteY23" fmla="*/ 1032387 h 3563097"/>
              <a:gd name="connsiteX24" fmla="*/ 2980896 w 3474050"/>
              <a:gd name="connsiteY24" fmla="*/ 1076633 h 3563097"/>
              <a:gd name="connsiteX25" fmla="*/ 2848160 w 3474050"/>
              <a:gd name="connsiteY25" fmla="*/ 1135626 h 3563097"/>
              <a:gd name="connsiteX26" fmla="*/ 2759670 w 3474050"/>
              <a:gd name="connsiteY26" fmla="*/ 1179871 h 3563097"/>
              <a:gd name="connsiteX27" fmla="*/ 2730173 w 3474050"/>
              <a:gd name="connsiteY27" fmla="*/ 1224116 h 3563097"/>
              <a:gd name="connsiteX28" fmla="*/ 2685928 w 3474050"/>
              <a:gd name="connsiteY28" fmla="*/ 1253613 h 3563097"/>
              <a:gd name="connsiteX29" fmla="*/ 2673450 w 3474050"/>
              <a:gd name="connsiteY29" fmla="*/ 1296947 h 3563097"/>
              <a:gd name="connsiteX30" fmla="*/ 2677593 w 3474050"/>
              <a:gd name="connsiteY30" fmla="*/ 1294852 h 3563097"/>
              <a:gd name="connsiteX31" fmla="*/ 2662535 w 3474050"/>
              <a:gd name="connsiteY31" fmla="*/ 1304090 h 3563097"/>
              <a:gd name="connsiteX32" fmla="*/ 2626934 w 3474050"/>
              <a:gd name="connsiteY32" fmla="*/ 1327355 h 3563097"/>
              <a:gd name="connsiteX33" fmla="*/ 2582689 w 3474050"/>
              <a:gd name="connsiteY33" fmla="*/ 1415845 h 3563097"/>
              <a:gd name="connsiteX34" fmla="*/ 2508947 w 3474050"/>
              <a:gd name="connsiteY34" fmla="*/ 1460091 h 3563097"/>
              <a:gd name="connsiteX35" fmla="*/ 2420457 w 3474050"/>
              <a:gd name="connsiteY35" fmla="*/ 1519084 h 3563097"/>
              <a:gd name="connsiteX36" fmla="*/ 2376212 w 3474050"/>
              <a:gd name="connsiteY36" fmla="*/ 1548581 h 3563097"/>
              <a:gd name="connsiteX37" fmla="*/ 2243476 w 3474050"/>
              <a:gd name="connsiteY37" fmla="*/ 1651820 h 3563097"/>
              <a:gd name="connsiteX38" fmla="*/ 2228728 w 3474050"/>
              <a:gd name="connsiteY38" fmla="*/ 1696065 h 3563097"/>
              <a:gd name="connsiteX39" fmla="*/ 2184483 w 3474050"/>
              <a:gd name="connsiteY39" fmla="*/ 1725562 h 3563097"/>
              <a:gd name="connsiteX40" fmla="*/ 2154986 w 3474050"/>
              <a:gd name="connsiteY40" fmla="*/ 1814052 h 3563097"/>
              <a:gd name="connsiteX41" fmla="*/ 2169734 w 3474050"/>
              <a:gd name="connsiteY41" fmla="*/ 1961536 h 3563097"/>
              <a:gd name="connsiteX42" fmla="*/ 2184483 w 3474050"/>
              <a:gd name="connsiteY42" fmla="*/ 2005781 h 3563097"/>
              <a:gd name="connsiteX43" fmla="*/ 2302470 w 3474050"/>
              <a:gd name="connsiteY43" fmla="*/ 1991033 h 3563097"/>
              <a:gd name="connsiteX44" fmla="*/ 2361463 w 3474050"/>
              <a:gd name="connsiteY44" fmla="*/ 1976284 h 3563097"/>
              <a:gd name="connsiteX45" fmla="*/ 2553192 w 3474050"/>
              <a:gd name="connsiteY45" fmla="*/ 1961536 h 3563097"/>
              <a:gd name="connsiteX46" fmla="*/ 2612186 w 3474050"/>
              <a:gd name="connsiteY46" fmla="*/ 1932039 h 3563097"/>
              <a:gd name="connsiteX47" fmla="*/ 2700676 w 3474050"/>
              <a:gd name="connsiteY47" fmla="*/ 1902542 h 3563097"/>
              <a:gd name="connsiteX48" fmla="*/ 2862908 w 3474050"/>
              <a:gd name="connsiteY48" fmla="*/ 1843549 h 3563097"/>
              <a:gd name="connsiteX49" fmla="*/ 3231618 w 3474050"/>
              <a:gd name="connsiteY49" fmla="*/ 1799304 h 3563097"/>
              <a:gd name="connsiteX50" fmla="*/ 3320108 w 3474050"/>
              <a:gd name="connsiteY50" fmla="*/ 1769807 h 3563097"/>
              <a:gd name="connsiteX51" fmla="*/ 3275863 w 3474050"/>
              <a:gd name="connsiteY51" fmla="*/ 1917291 h 3563097"/>
              <a:gd name="connsiteX52" fmla="*/ 3216870 w 3474050"/>
              <a:gd name="connsiteY52" fmla="*/ 1961536 h 3563097"/>
              <a:gd name="connsiteX53" fmla="*/ 3172625 w 3474050"/>
              <a:gd name="connsiteY53" fmla="*/ 1976284 h 3563097"/>
              <a:gd name="connsiteX54" fmla="*/ 3098883 w 3474050"/>
              <a:gd name="connsiteY54" fmla="*/ 2020529 h 3563097"/>
              <a:gd name="connsiteX55" fmla="*/ 3025141 w 3474050"/>
              <a:gd name="connsiteY55" fmla="*/ 2035278 h 3563097"/>
              <a:gd name="connsiteX56" fmla="*/ 2789167 w 3474050"/>
              <a:gd name="connsiteY56" fmla="*/ 2064774 h 3563097"/>
              <a:gd name="connsiteX57" fmla="*/ 2671179 w 3474050"/>
              <a:gd name="connsiteY57" fmla="*/ 2094271 h 3563097"/>
              <a:gd name="connsiteX58" fmla="*/ 2597438 w 3474050"/>
              <a:gd name="connsiteY58" fmla="*/ 2123768 h 3563097"/>
              <a:gd name="connsiteX59" fmla="*/ 2464702 w 3474050"/>
              <a:gd name="connsiteY59" fmla="*/ 2153265 h 3563097"/>
              <a:gd name="connsiteX60" fmla="*/ 2331967 w 3474050"/>
              <a:gd name="connsiteY60" fmla="*/ 2197510 h 3563097"/>
              <a:gd name="connsiteX61" fmla="*/ 2287721 w 3474050"/>
              <a:gd name="connsiteY61" fmla="*/ 2227007 h 3563097"/>
              <a:gd name="connsiteX62" fmla="*/ 2199231 w 3474050"/>
              <a:gd name="connsiteY62" fmla="*/ 2315497 h 3563097"/>
              <a:gd name="connsiteX63" fmla="*/ 2184483 w 3474050"/>
              <a:gd name="connsiteY63" fmla="*/ 2359742 h 3563097"/>
              <a:gd name="connsiteX64" fmla="*/ 2199231 w 3474050"/>
              <a:gd name="connsiteY64" fmla="*/ 2433484 h 3563097"/>
              <a:gd name="connsiteX65" fmla="*/ 2243476 w 3474050"/>
              <a:gd name="connsiteY65" fmla="*/ 2580968 h 3563097"/>
              <a:gd name="connsiteX66" fmla="*/ 2258225 w 3474050"/>
              <a:gd name="connsiteY66" fmla="*/ 2639962 h 3563097"/>
              <a:gd name="connsiteX67" fmla="*/ 2243476 w 3474050"/>
              <a:gd name="connsiteY67" fmla="*/ 2772697 h 3563097"/>
              <a:gd name="connsiteX68" fmla="*/ 2184483 w 3474050"/>
              <a:gd name="connsiteY68" fmla="*/ 2890684 h 3563097"/>
              <a:gd name="connsiteX69" fmla="*/ 2228728 w 3474050"/>
              <a:gd name="connsiteY69" fmla="*/ 2920181 h 3563097"/>
              <a:gd name="connsiteX70" fmla="*/ 2405708 w 3474050"/>
              <a:gd name="connsiteY70" fmla="*/ 2875936 h 3563097"/>
              <a:gd name="connsiteX71" fmla="*/ 2494199 w 3474050"/>
              <a:gd name="connsiteY71" fmla="*/ 2787445 h 3563097"/>
              <a:gd name="connsiteX72" fmla="*/ 2553192 w 3474050"/>
              <a:gd name="connsiteY72" fmla="*/ 2757949 h 3563097"/>
              <a:gd name="connsiteX73" fmla="*/ 2656431 w 3474050"/>
              <a:gd name="connsiteY73" fmla="*/ 2728452 h 3563097"/>
              <a:gd name="connsiteX74" fmla="*/ 2700676 w 3474050"/>
              <a:gd name="connsiteY74" fmla="*/ 2713704 h 3563097"/>
              <a:gd name="connsiteX75" fmla="*/ 3246367 w 3474050"/>
              <a:gd name="connsiteY75" fmla="*/ 2757949 h 3563097"/>
              <a:gd name="connsiteX76" fmla="*/ 3305360 w 3474050"/>
              <a:gd name="connsiteY76" fmla="*/ 2787445 h 3563097"/>
              <a:gd name="connsiteX77" fmla="*/ 3098883 w 3474050"/>
              <a:gd name="connsiteY77" fmla="*/ 2802194 h 3563097"/>
              <a:gd name="connsiteX78" fmla="*/ 2966147 w 3474050"/>
              <a:gd name="connsiteY78" fmla="*/ 2831691 h 3563097"/>
              <a:gd name="connsiteX79" fmla="*/ 2921902 w 3474050"/>
              <a:gd name="connsiteY79" fmla="*/ 2846439 h 3563097"/>
              <a:gd name="connsiteX80" fmla="*/ 2803915 w 3474050"/>
              <a:gd name="connsiteY80" fmla="*/ 2861187 h 3563097"/>
              <a:gd name="connsiteX81" fmla="*/ 2749538 w 3474050"/>
              <a:gd name="connsiteY81" fmla="*/ 2888503 h 3563097"/>
              <a:gd name="connsiteX82" fmla="*/ 2739147 w 3474050"/>
              <a:gd name="connsiteY82" fmla="*/ 2893784 h 3563097"/>
              <a:gd name="connsiteX83" fmla="*/ 2748507 w 3474050"/>
              <a:gd name="connsiteY83" fmla="*/ 2888618 h 3563097"/>
              <a:gd name="connsiteX84" fmla="*/ 2700676 w 3474050"/>
              <a:gd name="connsiteY84" fmla="*/ 2905433 h 3563097"/>
              <a:gd name="connsiteX85" fmla="*/ 2641683 w 3474050"/>
              <a:gd name="connsiteY85" fmla="*/ 2934929 h 3563097"/>
              <a:gd name="connsiteX86" fmla="*/ 2597438 w 3474050"/>
              <a:gd name="connsiteY86" fmla="*/ 2949678 h 3563097"/>
              <a:gd name="connsiteX87" fmla="*/ 2523696 w 3474050"/>
              <a:gd name="connsiteY87" fmla="*/ 2979174 h 3563097"/>
              <a:gd name="connsiteX88" fmla="*/ 2361463 w 3474050"/>
              <a:gd name="connsiteY88" fmla="*/ 3067665 h 3563097"/>
              <a:gd name="connsiteX89" fmla="*/ 2287721 w 3474050"/>
              <a:gd name="connsiteY89" fmla="*/ 3141407 h 3563097"/>
              <a:gd name="connsiteX90" fmla="*/ 2228728 w 3474050"/>
              <a:gd name="connsiteY90" fmla="*/ 3229897 h 3563097"/>
              <a:gd name="connsiteX91" fmla="*/ 2213979 w 3474050"/>
              <a:gd name="connsiteY91" fmla="*/ 3274142 h 3563097"/>
              <a:gd name="connsiteX92" fmla="*/ 2228728 w 3474050"/>
              <a:gd name="connsiteY92" fmla="*/ 3333136 h 3563097"/>
              <a:gd name="connsiteX93" fmla="*/ 2287721 w 3474050"/>
              <a:gd name="connsiteY93" fmla="*/ 3421626 h 3563097"/>
              <a:gd name="connsiteX94" fmla="*/ 2376212 w 3474050"/>
              <a:gd name="connsiteY94" fmla="*/ 3524865 h 3563097"/>
              <a:gd name="connsiteX95" fmla="*/ 2392092 w 3474050"/>
              <a:gd name="connsiteY95" fmla="*/ 3552521 h 3563097"/>
              <a:gd name="connsiteX96" fmla="*/ 2396885 w 3474050"/>
              <a:gd name="connsiteY96" fmla="*/ 3563097 h 3563097"/>
              <a:gd name="connsiteX97" fmla="*/ 1007850 w 3474050"/>
              <a:gd name="connsiteY97" fmla="*/ 3563097 h 3563097"/>
              <a:gd name="connsiteX98" fmla="*/ 1018312 w 3474050"/>
              <a:gd name="connsiteY98" fmla="*/ 3543669 h 3563097"/>
              <a:gd name="connsiteX99" fmla="*/ 1093102 w 3474050"/>
              <a:gd name="connsiteY99" fmla="*/ 3451123 h 3563097"/>
              <a:gd name="connsiteX100" fmla="*/ 1107850 w 3474050"/>
              <a:gd name="connsiteY100" fmla="*/ 3406878 h 3563097"/>
              <a:gd name="connsiteX101" fmla="*/ 1137347 w 3474050"/>
              <a:gd name="connsiteY101" fmla="*/ 3362633 h 3563097"/>
              <a:gd name="connsiteX102" fmla="*/ 1181592 w 3474050"/>
              <a:gd name="connsiteY102" fmla="*/ 3215149 h 3563097"/>
              <a:gd name="connsiteX103" fmla="*/ 1166844 w 3474050"/>
              <a:gd name="connsiteY103" fmla="*/ 2802194 h 3563097"/>
              <a:gd name="connsiteX104" fmla="*/ 1107850 w 3474050"/>
              <a:gd name="connsiteY104" fmla="*/ 2787445 h 3563097"/>
              <a:gd name="connsiteX105" fmla="*/ 1063605 w 3474050"/>
              <a:gd name="connsiteY105" fmla="*/ 2772697 h 3563097"/>
              <a:gd name="connsiteX106" fmla="*/ 680147 w 3474050"/>
              <a:gd name="connsiteY106" fmla="*/ 2757949 h 3563097"/>
              <a:gd name="connsiteX107" fmla="*/ 621154 w 3474050"/>
              <a:gd name="connsiteY107" fmla="*/ 2743200 h 3563097"/>
              <a:gd name="connsiteX108" fmla="*/ 532663 w 3474050"/>
              <a:gd name="connsiteY108" fmla="*/ 2728452 h 3563097"/>
              <a:gd name="connsiteX109" fmla="*/ 429425 w 3474050"/>
              <a:gd name="connsiteY109" fmla="*/ 2698955 h 3563097"/>
              <a:gd name="connsiteX110" fmla="*/ 311438 w 3474050"/>
              <a:gd name="connsiteY110" fmla="*/ 2684207 h 3563097"/>
              <a:gd name="connsiteX111" fmla="*/ 267192 w 3474050"/>
              <a:gd name="connsiteY111" fmla="*/ 2669458 h 3563097"/>
              <a:gd name="connsiteX112" fmla="*/ 178702 w 3474050"/>
              <a:gd name="connsiteY112" fmla="*/ 2654710 h 3563097"/>
              <a:gd name="connsiteX113" fmla="*/ 90212 w 3474050"/>
              <a:gd name="connsiteY113" fmla="*/ 2595716 h 3563097"/>
              <a:gd name="connsiteX114" fmla="*/ 31218 w 3474050"/>
              <a:gd name="connsiteY114" fmla="*/ 2507226 h 3563097"/>
              <a:gd name="connsiteX115" fmla="*/ 45967 w 3474050"/>
              <a:gd name="connsiteY115" fmla="*/ 2492478 h 3563097"/>
              <a:gd name="connsiteX116" fmla="*/ 90212 w 3474050"/>
              <a:gd name="connsiteY116" fmla="*/ 2507226 h 3563097"/>
              <a:gd name="connsiteX117" fmla="*/ 193450 w 3474050"/>
              <a:gd name="connsiteY117" fmla="*/ 2566220 h 3563097"/>
              <a:gd name="connsiteX118" fmla="*/ 281941 w 3474050"/>
              <a:gd name="connsiteY118" fmla="*/ 2595716 h 3563097"/>
              <a:gd name="connsiteX119" fmla="*/ 385179 w 3474050"/>
              <a:gd name="connsiteY119" fmla="*/ 2610465 h 3563097"/>
              <a:gd name="connsiteX120" fmla="*/ 473670 w 3474050"/>
              <a:gd name="connsiteY120" fmla="*/ 2639962 h 3563097"/>
              <a:gd name="connsiteX121" fmla="*/ 532663 w 3474050"/>
              <a:gd name="connsiteY121" fmla="*/ 2654710 h 3563097"/>
              <a:gd name="connsiteX122" fmla="*/ 621154 w 3474050"/>
              <a:gd name="connsiteY122" fmla="*/ 2684207 h 3563097"/>
              <a:gd name="connsiteX123" fmla="*/ 886625 w 3474050"/>
              <a:gd name="connsiteY123" fmla="*/ 2698955 h 3563097"/>
              <a:gd name="connsiteX124" fmla="*/ 945618 w 3474050"/>
              <a:gd name="connsiteY124" fmla="*/ 2713704 h 3563097"/>
              <a:gd name="connsiteX125" fmla="*/ 1181592 w 3474050"/>
              <a:gd name="connsiteY125" fmla="*/ 2684207 h 3563097"/>
              <a:gd name="connsiteX126" fmla="*/ 1240586 w 3474050"/>
              <a:gd name="connsiteY126" fmla="*/ 2625213 h 3563097"/>
              <a:gd name="connsiteX127" fmla="*/ 1255334 w 3474050"/>
              <a:gd name="connsiteY127" fmla="*/ 2580968 h 3563097"/>
              <a:gd name="connsiteX128" fmla="*/ 1284831 w 3474050"/>
              <a:gd name="connsiteY128" fmla="*/ 2536723 h 3563097"/>
              <a:gd name="connsiteX129" fmla="*/ 1270083 w 3474050"/>
              <a:gd name="connsiteY129" fmla="*/ 2359742 h 3563097"/>
              <a:gd name="connsiteX130" fmla="*/ 1299579 w 3474050"/>
              <a:gd name="connsiteY130" fmla="*/ 2123768 h 3563097"/>
              <a:gd name="connsiteX131" fmla="*/ 1284831 w 3474050"/>
              <a:gd name="connsiteY131" fmla="*/ 1932039 h 3563097"/>
              <a:gd name="connsiteX132" fmla="*/ 1225838 w 3474050"/>
              <a:gd name="connsiteY132" fmla="*/ 1917291 h 3563097"/>
              <a:gd name="connsiteX133" fmla="*/ 1093102 w 3474050"/>
              <a:gd name="connsiteY133" fmla="*/ 1902542 h 3563097"/>
              <a:gd name="connsiteX134" fmla="*/ 945618 w 3474050"/>
              <a:gd name="connsiteY134" fmla="*/ 1887794 h 3563097"/>
              <a:gd name="connsiteX135" fmla="*/ 724392 w 3474050"/>
              <a:gd name="connsiteY135" fmla="*/ 1858297 h 3563097"/>
              <a:gd name="connsiteX136" fmla="*/ 621154 w 3474050"/>
              <a:gd name="connsiteY136" fmla="*/ 1828800 h 3563097"/>
              <a:gd name="connsiteX137" fmla="*/ 562160 w 3474050"/>
              <a:gd name="connsiteY137" fmla="*/ 1814052 h 3563097"/>
              <a:gd name="connsiteX138" fmla="*/ 517915 w 3474050"/>
              <a:gd name="connsiteY138" fmla="*/ 1799304 h 3563097"/>
              <a:gd name="connsiteX139" fmla="*/ 399928 w 3474050"/>
              <a:gd name="connsiteY139" fmla="*/ 1769807 h 3563097"/>
              <a:gd name="connsiteX140" fmla="*/ 376261 w 3474050"/>
              <a:gd name="connsiteY140" fmla="*/ 1734608 h 3563097"/>
              <a:gd name="connsiteX141" fmla="*/ 366347 w 3474050"/>
              <a:gd name="connsiteY141" fmla="*/ 1720250 h 3563097"/>
              <a:gd name="connsiteX142" fmla="*/ 369003 w 3474050"/>
              <a:gd name="connsiteY142" fmla="*/ 1723808 h 3563097"/>
              <a:gd name="connsiteX143" fmla="*/ 355683 w 3474050"/>
              <a:gd name="connsiteY143" fmla="*/ 1681316 h 3563097"/>
              <a:gd name="connsiteX144" fmla="*/ 326186 w 3474050"/>
              <a:gd name="connsiteY144" fmla="*/ 1637071 h 3563097"/>
              <a:gd name="connsiteX145" fmla="*/ 296689 w 3474050"/>
              <a:gd name="connsiteY145" fmla="*/ 1519084 h 3563097"/>
              <a:gd name="connsiteX146" fmla="*/ 281941 w 3474050"/>
              <a:gd name="connsiteY146" fmla="*/ 1445342 h 3563097"/>
              <a:gd name="connsiteX147" fmla="*/ 261120 w 3474050"/>
              <a:gd name="connsiteY147" fmla="*/ 1377812 h 3563097"/>
              <a:gd name="connsiteX148" fmla="*/ 251038 w 3474050"/>
              <a:gd name="connsiteY148" fmla="*/ 1355573 h 3563097"/>
              <a:gd name="connsiteX149" fmla="*/ 284730 w 3474050"/>
              <a:gd name="connsiteY149" fmla="*/ 1368501 h 3563097"/>
              <a:gd name="connsiteX150" fmla="*/ 370431 w 3474050"/>
              <a:gd name="connsiteY150" fmla="*/ 1386349 h 3563097"/>
              <a:gd name="connsiteX151" fmla="*/ 385179 w 3474050"/>
              <a:gd name="connsiteY151" fmla="*/ 1460091 h 3563097"/>
              <a:gd name="connsiteX152" fmla="*/ 399928 w 3474050"/>
              <a:gd name="connsiteY152" fmla="*/ 1578078 h 3563097"/>
              <a:gd name="connsiteX153" fmla="*/ 429425 w 3474050"/>
              <a:gd name="connsiteY153" fmla="*/ 1681316 h 3563097"/>
              <a:gd name="connsiteX154" fmla="*/ 488418 w 3474050"/>
              <a:gd name="connsiteY154" fmla="*/ 1769807 h 3563097"/>
              <a:gd name="connsiteX155" fmla="*/ 576908 w 3474050"/>
              <a:gd name="connsiteY155" fmla="*/ 1799304 h 3563097"/>
              <a:gd name="connsiteX156" fmla="*/ 945618 w 3474050"/>
              <a:gd name="connsiteY156" fmla="*/ 1784555 h 3563097"/>
              <a:gd name="connsiteX157" fmla="*/ 1181592 w 3474050"/>
              <a:gd name="connsiteY157" fmla="*/ 1784555 h 3563097"/>
              <a:gd name="connsiteX158" fmla="*/ 1388070 w 3474050"/>
              <a:gd name="connsiteY158" fmla="*/ 1828800 h 3563097"/>
              <a:gd name="connsiteX159" fmla="*/ 1417567 w 3474050"/>
              <a:gd name="connsiteY159" fmla="*/ 1740310 h 3563097"/>
              <a:gd name="connsiteX160" fmla="*/ 1447063 w 3474050"/>
              <a:gd name="connsiteY160" fmla="*/ 1504336 h 3563097"/>
              <a:gd name="connsiteX161" fmla="*/ 1432315 w 3474050"/>
              <a:gd name="connsiteY161" fmla="*/ 1342104 h 3563097"/>
              <a:gd name="connsiteX162" fmla="*/ 1388070 w 3474050"/>
              <a:gd name="connsiteY162" fmla="*/ 1327355 h 3563097"/>
              <a:gd name="connsiteX163" fmla="*/ 1329076 w 3474050"/>
              <a:gd name="connsiteY163" fmla="*/ 1297858 h 3563097"/>
              <a:gd name="connsiteX164" fmla="*/ 1255334 w 3474050"/>
              <a:gd name="connsiteY164" fmla="*/ 1194620 h 3563097"/>
              <a:gd name="connsiteX165" fmla="*/ 1152096 w 3474050"/>
              <a:gd name="connsiteY165" fmla="*/ 1076633 h 3563097"/>
              <a:gd name="connsiteX166" fmla="*/ 1093102 w 3474050"/>
              <a:gd name="connsiteY166" fmla="*/ 1002891 h 3563097"/>
              <a:gd name="connsiteX167" fmla="*/ 1034108 w 3474050"/>
              <a:gd name="connsiteY167" fmla="*/ 914400 h 3563097"/>
              <a:gd name="connsiteX168" fmla="*/ 975115 w 3474050"/>
              <a:gd name="connsiteY168" fmla="*/ 825910 h 3563097"/>
              <a:gd name="connsiteX169" fmla="*/ 945618 w 3474050"/>
              <a:gd name="connsiteY169" fmla="*/ 781665 h 3563097"/>
              <a:gd name="connsiteX170" fmla="*/ 901373 w 3474050"/>
              <a:gd name="connsiteY170" fmla="*/ 766916 h 3563097"/>
              <a:gd name="connsiteX171" fmla="*/ 871876 w 3474050"/>
              <a:gd name="connsiteY171" fmla="*/ 722671 h 3563097"/>
              <a:gd name="connsiteX172" fmla="*/ 916121 w 3474050"/>
              <a:gd name="connsiteY172" fmla="*/ 737420 h 3563097"/>
              <a:gd name="connsiteX173" fmla="*/ 960367 w 3474050"/>
              <a:gd name="connsiteY173" fmla="*/ 766916 h 3563097"/>
              <a:gd name="connsiteX174" fmla="*/ 1004612 w 3474050"/>
              <a:gd name="connsiteY174" fmla="*/ 781665 h 3563097"/>
              <a:gd name="connsiteX175" fmla="*/ 1093102 w 3474050"/>
              <a:gd name="connsiteY175" fmla="*/ 840658 h 3563097"/>
              <a:gd name="connsiteX176" fmla="*/ 1122599 w 3474050"/>
              <a:gd name="connsiteY176" fmla="*/ 884904 h 3563097"/>
              <a:gd name="connsiteX177" fmla="*/ 1166844 w 3474050"/>
              <a:gd name="connsiteY177" fmla="*/ 914400 h 3563097"/>
              <a:gd name="connsiteX178" fmla="*/ 1225838 w 3474050"/>
              <a:gd name="connsiteY178" fmla="*/ 1002891 h 3563097"/>
              <a:gd name="connsiteX179" fmla="*/ 1314328 w 3474050"/>
              <a:gd name="connsiteY179" fmla="*/ 1061884 h 3563097"/>
              <a:gd name="connsiteX180" fmla="*/ 1358573 w 3474050"/>
              <a:gd name="connsiteY180" fmla="*/ 1106129 h 3563097"/>
              <a:gd name="connsiteX181" fmla="*/ 1447063 w 3474050"/>
              <a:gd name="connsiteY181" fmla="*/ 1135626 h 3563097"/>
              <a:gd name="connsiteX182" fmla="*/ 1550302 w 3474050"/>
              <a:gd name="connsiteY182" fmla="*/ 1209368 h 3563097"/>
              <a:gd name="connsiteX183" fmla="*/ 1579799 w 3474050"/>
              <a:gd name="connsiteY183" fmla="*/ 1165123 h 3563097"/>
              <a:gd name="connsiteX184" fmla="*/ 1609296 w 3474050"/>
              <a:gd name="connsiteY184" fmla="*/ 1061884 h 3563097"/>
              <a:gd name="connsiteX185" fmla="*/ 1594547 w 3474050"/>
              <a:gd name="connsiteY185" fmla="*/ 781665 h 3563097"/>
              <a:gd name="connsiteX186" fmla="*/ 1579799 w 3474050"/>
              <a:gd name="connsiteY186" fmla="*/ 737420 h 3563097"/>
              <a:gd name="connsiteX187" fmla="*/ 1565050 w 3474050"/>
              <a:gd name="connsiteY187" fmla="*/ 678426 h 3563097"/>
              <a:gd name="connsiteX188" fmla="*/ 1535554 w 3474050"/>
              <a:gd name="connsiteY188" fmla="*/ 589936 h 3563097"/>
              <a:gd name="connsiteX189" fmla="*/ 1506057 w 3474050"/>
              <a:gd name="connsiteY189" fmla="*/ 471949 h 3563097"/>
              <a:gd name="connsiteX190" fmla="*/ 1476560 w 3474050"/>
              <a:gd name="connsiteY190" fmla="*/ 383458 h 3563097"/>
              <a:gd name="connsiteX191" fmla="*/ 1520805 w 3474050"/>
              <a:gd name="connsiteY191" fmla="*/ 147484 h 3563097"/>
              <a:gd name="connsiteX192" fmla="*/ 1565050 w 3474050"/>
              <a:gd name="connsiteY192" fmla="*/ 132736 h 3563097"/>
              <a:gd name="connsiteX193" fmla="*/ 1609296 w 3474050"/>
              <a:gd name="connsiteY193" fmla="*/ 103239 h 3563097"/>
              <a:gd name="connsiteX194" fmla="*/ 1742031 w 3474050"/>
              <a:gd name="connsiteY194" fmla="*/ 88491 h 3563097"/>
              <a:gd name="connsiteX195" fmla="*/ 1786276 w 3474050"/>
              <a:gd name="connsiteY195" fmla="*/ 73742 h 3563097"/>
              <a:gd name="connsiteX196" fmla="*/ 1889515 w 3474050"/>
              <a:gd name="connsiteY196" fmla="*/ 103239 h 3563097"/>
              <a:gd name="connsiteX197" fmla="*/ 1948508 w 3474050"/>
              <a:gd name="connsiteY197" fmla="*/ 147484 h 3563097"/>
              <a:gd name="connsiteX198" fmla="*/ 2007502 w 3474050"/>
              <a:gd name="connsiteY198" fmla="*/ 176981 h 3563097"/>
              <a:gd name="connsiteX199" fmla="*/ 2184483 w 3474050"/>
              <a:gd name="connsiteY199" fmla="*/ 147484 h 3563097"/>
              <a:gd name="connsiteX200" fmla="*/ 2258225 w 3474050"/>
              <a:gd name="connsiteY200" fmla="*/ 58994 h 3563097"/>
              <a:gd name="connsiteX201" fmla="*/ 2287721 w 3474050"/>
              <a:gd name="connsiteY201" fmla="*/ 14749 h 3563097"/>
              <a:gd name="connsiteX202" fmla="*/ 2331967 w 3474050"/>
              <a:gd name="connsiteY202" fmla="*/ 0 h 35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474050" h="3563097">
                <a:moveTo>
                  <a:pt x="2331967" y="0"/>
                </a:moveTo>
                <a:cubicBezTo>
                  <a:pt x="2341799" y="29497"/>
                  <a:pt x="2355901" y="57900"/>
                  <a:pt x="2361463" y="88491"/>
                </a:cubicBezTo>
                <a:cubicBezTo>
                  <a:pt x="2406007" y="333488"/>
                  <a:pt x="2322130" y="370352"/>
                  <a:pt x="2435205" y="294968"/>
                </a:cubicBezTo>
                <a:cubicBezTo>
                  <a:pt x="2454870" y="299884"/>
                  <a:pt x="2478809" y="296525"/>
                  <a:pt x="2494199" y="309716"/>
                </a:cubicBezTo>
                <a:cubicBezTo>
                  <a:pt x="2534790" y="344508"/>
                  <a:pt x="2541449" y="395480"/>
                  <a:pt x="2553192" y="442452"/>
                </a:cubicBezTo>
                <a:cubicBezTo>
                  <a:pt x="2543360" y="491613"/>
                  <a:pt x="2537469" y="541730"/>
                  <a:pt x="2523696" y="589936"/>
                </a:cubicBezTo>
                <a:cubicBezTo>
                  <a:pt x="2508981" y="641438"/>
                  <a:pt x="2456994" y="693843"/>
                  <a:pt x="2435205" y="737420"/>
                </a:cubicBezTo>
                <a:cubicBezTo>
                  <a:pt x="2425373" y="757084"/>
                  <a:pt x="2414369" y="776205"/>
                  <a:pt x="2405708" y="796413"/>
                </a:cubicBezTo>
                <a:cubicBezTo>
                  <a:pt x="2399584" y="810702"/>
                  <a:pt x="2398330" y="826970"/>
                  <a:pt x="2390960" y="840658"/>
                </a:cubicBezTo>
                <a:cubicBezTo>
                  <a:pt x="2345406" y="925259"/>
                  <a:pt x="2318178" y="964581"/>
                  <a:pt x="2272973" y="1032387"/>
                </a:cubicBezTo>
                <a:cubicBezTo>
                  <a:pt x="2268057" y="1052052"/>
                  <a:pt x="2264635" y="1072151"/>
                  <a:pt x="2258225" y="1091381"/>
                </a:cubicBezTo>
                <a:cubicBezTo>
                  <a:pt x="2202682" y="1258012"/>
                  <a:pt x="2249327" y="1082730"/>
                  <a:pt x="2213979" y="1224116"/>
                </a:cubicBezTo>
                <a:cubicBezTo>
                  <a:pt x="2237623" y="1342331"/>
                  <a:pt x="2210159" y="1331997"/>
                  <a:pt x="2405708" y="1283110"/>
                </a:cubicBezTo>
                <a:cubicBezTo>
                  <a:pt x="2429555" y="1277148"/>
                  <a:pt x="2444492" y="1252857"/>
                  <a:pt x="2464702" y="1238865"/>
                </a:cubicBezTo>
                <a:cubicBezTo>
                  <a:pt x="2508423" y="1208597"/>
                  <a:pt x="2556587" y="1184416"/>
                  <a:pt x="2597438" y="1150374"/>
                </a:cubicBezTo>
                <a:cubicBezTo>
                  <a:pt x="2626935" y="1125794"/>
                  <a:pt x="2654473" y="1098652"/>
                  <a:pt x="2685928" y="1076633"/>
                </a:cubicBezTo>
                <a:cubicBezTo>
                  <a:pt x="2738340" y="1039945"/>
                  <a:pt x="2760947" y="1049703"/>
                  <a:pt x="2818663" y="1017639"/>
                </a:cubicBezTo>
                <a:cubicBezTo>
                  <a:pt x="2840150" y="1005702"/>
                  <a:pt x="2857655" y="987681"/>
                  <a:pt x="2877657" y="973394"/>
                </a:cubicBezTo>
                <a:cubicBezTo>
                  <a:pt x="2911980" y="948878"/>
                  <a:pt x="2953164" y="921107"/>
                  <a:pt x="2995644" y="914400"/>
                </a:cubicBezTo>
                <a:cubicBezTo>
                  <a:pt x="3063801" y="903638"/>
                  <a:pt x="3133295" y="904568"/>
                  <a:pt x="3202121" y="899652"/>
                </a:cubicBezTo>
                <a:cubicBezTo>
                  <a:pt x="3289445" y="870545"/>
                  <a:pt x="3359374" y="843100"/>
                  <a:pt x="3467592" y="870155"/>
                </a:cubicBezTo>
                <a:cubicBezTo>
                  <a:pt x="3491439" y="876117"/>
                  <a:pt x="3443012" y="914401"/>
                  <a:pt x="3423347" y="929149"/>
                </a:cubicBezTo>
                <a:cubicBezTo>
                  <a:pt x="3402168" y="945033"/>
                  <a:pt x="3373642" y="947551"/>
                  <a:pt x="3349605" y="958645"/>
                </a:cubicBezTo>
                <a:cubicBezTo>
                  <a:pt x="3300637" y="981246"/>
                  <a:pt x="3244015" y="1019059"/>
                  <a:pt x="3187373" y="1032387"/>
                </a:cubicBezTo>
                <a:cubicBezTo>
                  <a:pt x="3118856" y="1048509"/>
                  <a:pt x="2980896" y="1076633"/>
                  <a:pt x="2980896" y="1076633"/>
                </a:cubicBezTo>
                <a:cubicBezTo>
                  <a:pt x="2850736" y="1163403"/>
                  <a:pt x="3058788" y="1030312"/>
                  <a:pt x="2848160" y="1135626"/>
                </a:cubicBezTo>
                <a:lnTo>
                  <a:pt x="2759670" y="1179871"/>
                </a:lnTo>
                <a:cubicBezTo>
                  <a:pt x="2749838" y="1194619"/>
                  <a:pt x="2742707" y="1211582"/>
                  <a:pt x="2730173" y="1224116"/>
                </a:cubicBezTo>
                <a:cubicBezTo>
                  <a:pt x="2717639" y="1236650"/>
                  <a:pt x="2697001" y="1239772"/>
                  <a:pt x="2685928" y="1253613"/>
                </a:cubicBezTo>
                <a:cubicBezTo>
                  <a:pt x="2645221" y="1304497"/>
                  <a:pt x="2662172" y="1301799"/>
                  <a:pt x="2673450" y="1296947"/>
                </a:cubicBezTo>
                <a:lnTo>
                  <a:pt x="2677593" y="1294852"/>
                </a:lnTo>
                <a:lnTo>
                  <a:pt x="2662535" y="1304090"/>
                </a:lnTo>
                <a:cubicBezTo>
                  <a:pt x="2654321" y="1309301"/>
                  <a:pt x="2642784" y="1316788"/>
                  <a:pt x="2626934" y="1327355"/>
                </a:cubicBezTo>
                <a:cubicBezTo>
                  <a:pt x="2616610" y="1358327"/>
                  <a:pt x="2609374" y="1392972"/>
                  <a:pt x="2582689" y="1415845"/>
                </a:cubicBezTo>
                <a:cubicBezTo>
                  <a:pt x="2560924" y="1434501"/>
                  <a:pt x="2533131" y="1444701"/>
                  <a:pt x="2508947" y="1460091"/>
                </a:cubicBezTo>
                <a:cubicBezTo>
                  <a:pt x="2479039" y="1479124"/>
                  <a:pt x="2449954" y="1499420"/>
                  <a:pt x="2420457" y="1519084"/>
                </a:cubicBezTo>
                <a:cubicBezTo>
                  <a:pt x="2405709" y="1528916"/>
                  <a:pt x="2388746" y="1536047"/>
                  <a:pt x="2376212" y="1548581"/>
                </a:cubicBezTo>
                <a:cubicBezTo>
                  <a:pt x="2276728" y="1648064"/>
                  <a:pt x="2327295" y="1623879"/>
                  <a:pt x="2243476" y="1651820"/>
                </a:cubicBezTo>
                <a:cubicBezTo>
                  <a:pt x="2238560" y="1666568"/>
                  <a:pt x="2238439" y="1683926"/>
                  <a:pt x="2228728" y="1696065"/>
                </a:cubicBezTo>
                <a:cubicBezTo>
                  <a:pt x="2217655" y="1709906"/>
                  <a:pt x="2193877" y="1710531"/>
                  <a:pt x="2184483" y="1725562"/>
                </a:cubicBezTo>
                <a:cubicBezTo>
                  <a:pt x="2168004" y="1751928"/>
                  <a:pt x="2154986" y="1814052"/>
                  <a:pt x="2154986" y="1814052"/>
                </a:cubicBezTo>
                <a:cubicBezTo>
                  <a:pt x="2159902" y="1863213"/>
                  <a:pt x="2162221" y="1912704"/>
                  <a:pt x="2169734" y="1961536"/>
                </a:cubicBezTo>
                <a:cubicBezTo>
                  <a:pt x="2172098" y="1976901"/>
                  <a:pt x="2169307" y="2002409"/>
                  <a:pt x="2184483" y="2005781"/>
                </a:cubicBezTo>
                <a:cubicBezTo>
                  <a:pt x="2223174" y="2014379"/>
                  <a:pt x="2263141" y="1995949"/>
                  <a:pt x="2302470" y="1991033"/>
                </a:cubicBezTo>
                <a:cubicBezTo>
                  <a:pt x="2322134" y="1986117"/>
                  <a:pt x="2341332" y="1978652"/>
                  <a:pt x="2361463" y="1976284"/>
                </a:cubicBezTo>
                <a:cubicBezTo>
                  <a:pt x="2425122" y="1968795"/>
                  <a:pt x="2490069" y="1972675"/>
                  <a:pt x="2553192" y="1961536"/>
                </a:cubicBezTo>
                <a:cubicBezTo>
                  <a:pt x="2574843" y="1957715"/>
                  <a:pt x="2591773" y="1940204"/>
                  <a:pt x="2612186" y="1932039"/>
                </a:cubicBezTo>
                <a:cubicBezTo>
                  <a:pt x="2641054" y="1920492"/>
                  <a:pt x="2671456" y="1913168"/>
                  <a:pt x="2700676" y="1902542"/>
                </a:cubicBezTo>
                <a:cubicBezTo>
                  <a:pt x="2747274" y="1885597"/>
                  <a:pt x="2815085" y="1853114"/>
                  <a:pt x="2862908" y="1843549"/>
                </a:cubicBezTo>
                <a:cubicBezTo>
                  <a:pt x="2986835" y="1818764"/>
                  <a:pt x="3106604" y="1810669"/>
                  <a:pt x="3231618" y="1799304"/>
                </a:cubicBezTo>
                <a:cubicBezTo>
                  <a:pt x="3261115" y="1789472"/>
                  <a:pt x="3325219" y="1739138"/>
                  <a:pt x="3320108" y="1769807"/>
                </a:cubicBezTo>
                <a:cubicBezTo>
                  <a:pt x="3311799" y="1819665"/>
                  <a:pt x="3311342" y="1875898"/>
                  <a:pt x="3275863" y="1917291"/>
                </a:cubicBezTo>
                <a:cubicBezTo>
                  <a:pt x="3259866" y="1935954"/>
                  <a:pt x="3238212" y="1949341"/>
                  <a:pt x="3216870" y="1961536"/>
                </a:cubicBezTo>
                <a:cubicBezTo>
                  <a:pt x="3203372" y="1969249"/>
                  <a:pt x="3186530" y="1969332"/>
                  <a:pt x="3172625" y="1976284"/>
                </a:cubicBezTo>
                <a:cubicBezTo>
                  <a:pt x="3146986" y="1989104"/>
                  <a:pt x="3125498" y="2009883"/>
                  <a:pt x="3098883" y="2020529"/>
                </a:cubicBezTo>
                <a:cubicBezTo>
                  <a:pt x="3075608" y="2029839"/>
                  <a:pt x="3049612" y="2029840"/>
                  <a:pt x="3025141" y="2035278"/>
                </a:cubicBezTo>
                <a:cubicBezTo>
                  <a:pt x="2885440" y="2066323"/>
                  <a:pt x="3054326" y="2042678"/>
                  <a:pt x="2789167" y="2064774"/>
                </a:cubicBezTo>
                <a:cubicBezTo>
                  <a:pt x="2726307" y="2077346"/>
                  <a:pt x="2723003" y="2074837"/>
                  <a:pt x="2671179" y="2094271"/>
                </a:cubicBezTo>
                <a:cubicBezTo>
                  <a:pt x="2646391" y="2103567"/>
                  <a:pt x="2622795" y="2116161"/>
                  <a:pt x="2597438" y="2123768"/>
                </a:cubicBezTo>
                <a:cubicBezTo>
                  <a:pt x="2480519" y="2158844"/>
                  <a:pt x="2566856" y="2119213"/>
                  <a:pt x="2464702" y="2153265"/>
                </a:cubicBezTo>
                <a:cubicBezTo>
                  <a:pt x="2298102" y="2208799"/>
                  <a:pt x="2473330" y="2162170"/>
                  <a:pt x="2331967" y="2197510"/>
                </a:cubicBezTo>
                <a:cubicBezTo>
                  <a:pt x="2317218" y="2207342"/>
                  <a:pt x="2300969" y="2215231"/>
                  <a:pt x="2287721" y="2227007"/>
                </a:cubicBezTo>
                <a:cubicBezTo>
                  <a:pt x="2256543" y="2254721"/>
                  <a:pt x="2199231" y="2315497"/>
                  <a:pt x="2199231" y="2315497"/>
                </a:cubicBezTo>
                <a:cubicBezTo>
                  <a:pt x="2194315" y="2330245"/>
                  <a:pt x="2184483" y="2344196"/>
                  <a:pt x="2184483" y="2359742"/>
                </a:cubicBezTo>
                <a:cubicBezTo>
                  <a:pt x="2184483" y="2384809"/>
                  <a:pt x="2193793" y="2409013"/>
                  <a:pt x="2199231" y="2433484"/>
                </a:cubicBezTo>
                <a:cubicBezTo>
                  <a:pt x="2218656" y="2520897"/>
                  <a:pt x="2211962" y="2475925"/>
                  <a:pt x="2243476" y="2580968"/>
                </a:cubicBezTo>
                <a:cubicBezTo>
                  <a:pt x="2249301" y="2600383"/>
                  <a:pt x="2253309" y="2620297"/>
                  <a:pt x="2258225" y="2639962"/>
                </a:cubicBezTo>
                <a:cubicBezTo>
                  <a:pt x="2253309" y="2684207"/>
                  <a:pt x="2252804" y="2729168"/>
                  <a:pt x="2243476" y="2772697"/>
                </a:cubicBezTo>
                <a:cubicBezTo>
                  <a:pt x="2232082" y="2825866"/>
                  <a:pt x="2212136" y="2849204"/>
                  <a:pt x="2184483" y="2890684"/>
                </a:cubicBezTo>
                <a:cubicBezTo>
                  <a:pt x="2199231" y="2900516"/>
                  <a:pt x="2211075" y="2918576"/>
                  <a:pt x="2228728" y="2920181"/>
                </a:cubicBezTo>
                <a:cubicBezTo>
                  <a:pt x="2277318" y="2924599"/>
                  <a:pt x="2361860" y="2911015"/>
                  <a:pt x="2405708" y="2875936"/>
                </a:cubicBezTo>
                <a:cubicBezTo>
                  <a:pt x="2438282" y="2849877"/>
                  <a:pt x="2456888" y="2806100"/>
                  <a:pt x="2494199" y="2787445"/>
                </a:cubicBezTo>
                <a:cubicBezTo>
                  <a:pt x="2513863" y="2777613"/>
                  <a:pt x="2532984" y="2766609"/>
                  <a:pt x="2553192" y="2757949"/>
                </a:cubicBezTo>
                <a:cubicBezTo>
                  <a:pt x="2588559" y="2742792"/>
                  <a:pt x="2619004" y="2739145"/>
                  <a:pt x="2656431" y="2728452"/>
                </a:cubicBezTo>
                <a:cubicBezTo>
                  <a:pt x="2671379" y="2724181"/>
                  <a:pt x="2685928" y="2718620"/>
                  <a:pt x="2700676" y="2713704"/>
                </a:cubicBezTo>
                <a:cubicBezTo>
                  <a:pt x="2882573" y="2728452"/>
                  <a:pt x="3065215" y="2735858"/>
                  <a:pt x="3246367" y="2757949"/>
                </a:cubicBezTo>
                <a:cubicBezTo>
                  <a:pt x="3268191" y="2760610"/>
                  <a:pt x="3326418" y="2781128"/>
                  <a:pt x="3305360" y="2787445"/>
                </a:cubicBezTo>
                <a:cubicBezTo>
                  <a:pt x="3239269" y="2807272"/>
                  <a:pt x="3167709" y="2797278"/>
                  <a:pt x="3098883" y="2802194"/>
                </a:cubicBezTo>
                <a:cubicBezTo>
                  <a:pt x="3054638" y="2812026"/>
                  <a:pt x="3010118" y="2820698"/>
                  <a:pt x="2966147" y="2831691"/>
                </a:cubicBezTo>
                <a:cubicBezTo>
                  <a:pt x="2951065" y="2835461"/>
                  <a:pt x="2937197" y="2843658"/>
                  <a:pt x="2921902" y="2846439"/>
                </a:cubicBezTo>
                <a:cubicBezTo>
                  <a:pt x="2882906" y="2853529"/>
                  <a:pt x="2843244" y="2856271"/>
                  <a:pt x="2803915" y="2861187"/>
                </a:cubicBezTo>
                <a:cubicBezTo>
                  <a:pt x="2779460" y="2873415"/>
                  <a:pt x="2761879" y="2882260"/>
                  <a:pt x="2749538" y="2888503"/>
                </a:cubicBezTo>
                <a:lnTo>
                  <a:pt x="2739147" y="2893784"/>
                </a:lnTo>
                <a:lnTo>
                  <a:pt x="2748507" y="2888618"/>
                </a:lnTo>
                <a:cubicBezTo>
                  <a:pt x="2758883" y="2882453"/>
                  <a:pt x="2757637" y="2881021"/>
                  <a:pt x="2700676" y="2905433"/>
                </a:cubicBezTo>
                <a:cubicBezTo>
                  <a:pt x="2680468" y="2914093"/>
                  <a:pt x="2661891" y="2926269"/>
                  <a:pt x="2641683" y="2934929"/>
                </a:cubicBezTo>
                <a:cubicBezTo>
                  <a:pt x="2627394" y="2941053"/>
                  <a:pt x="2611994" y="2944219"/>
                  <a:pt x="2597438" y="2949678"/>
                </a:cubicBezTo>
                <a:cubicBezTo>
                  <a:pt x="2572650" y="2958974"/>
                  <a:pt x="2547733" y="2968080"/>
                  <a:pt x="2523696" y="2979174"/>
                </a:cubicBezTo>
                <a:cubicBezTo>
                  <a:pt x="2503339" y="2988570"/>
                  <a:pt x="2396548" y="3036966"/>
                  <a:pt x="2361463" y="3067665"/>
                </a:cubicBezTo>
                <a:cubicBezTo>
                  <a:pt x="2335302" y="3090556"/>
                  <a:pt x="2309734" y="3114502"/>
                  <a:pt x="2287721" y="3141407"/>
                </a:cubicBezTo>
                <a:cubicBezTo>
                  <a:pt x="2265272" y="3168844"/>
                  <a:pt x="2239939" y="3196266"/>
                  <a:pt x="2228728" y="3229897"/>
                </a:cubicBezTo>
                <a:lnTo>
                  <a:pt x="2213979" y="3274142"/>
                </a:lnTo>
                <a:cubicBezTo>
                  <a:pt x="2218895" y="3293807"/>
                  <a:pt x="2219663" y="3315006"/>
                  <a:pt x="2228728" y="3333136"/>
                </a:cubicBezTo>
                <a:cubicBezTo>
                  <a:pt x="2244582" y="3364844"/>
                  <a:pt x="2265956" y="3393643"/>
                  <a:pt x="2287721" y="3421626"/>
                </a:cubicBezTo>
                <a:cubicBezTo>
                  <a:pt x="2364509" y="3520353"/>
                  <a:pt x="2301585" y="3405461"/>
                  <a:pt x="2376212" y="3524865"/>
                </a:cubicBezTo>
                <a:cubicBezTo>
                  <a:pt x="2382721" y="3535279"/>
                  <a:pt x="2387844" y="3544250"/>
                  <a:pt x="2392092" y="3552521"/>
                </a:cubicBezTo>
                <a:lnTo>
                  <a:pt x="2396885" y="3563097"/>
                </a:lnTo>
                <a:lnTo>
                  <a:pt x="1007850" y="3563097"/>
                </a:lnTo>
                <a:lnTo>
                  <a:pt x="1018312" y="3543669"/>
                </a:lnTo>
                <a:cubicBezTo>
                  <a:pt x="1040223" y="3514020"/>
                  <a:pt x="1081364" y="3474600"/>
                  <a:pt x="1093102" y="3451123"/>
                </a:cubicBezTo>
                <a:cubicBezTo>
                  <a:pt x="1100054" y="3437218"/>
                  <a:pt x="1100898" y="3420783"/>
                  <a:pt x="1107850" y="3406878"/>
                </a:cubicBezTo>
                <a:cubicBezTo>
                  <a:pt x="1115777" y="3391024"/>
                  <a:pt x="1130148" y="3378831"/>
                  <a:pt x="1137347" y="3362633"/>
                </a:cubicBezTo>
                <a:cubicBezTo>
                  <a:pt x="1157866" y="3316466"/>
                  <a:pt x="1169335" y="3264179"/>
                  <a:pt x="1181592" y="3215149"/>
                </a:cubicBezTo>
                <a:cubicBezTo>
                  <a:pt x="1176676" y="3077497"/>
                  <a:pt x="1190247" y="2937931"/>
                  <a:pt x="1166844" y="2802194"/>
                </a:cubicBezTo>
                <a:cubicBezTo>
                  <a:pt x="1163400" y="2782219"/>
                  <a:pt x="1127340" y="2793014"/>
                  <a:pt x="1107850" y="2787445"/>
                </a:cubicBezTo>
                <a:cubicBezTo>
                  <a:pt x="1092902" y="2783174"/>
                  <a:pt x="1079114" y="2773767"/>
                  <a:pt x="1063605" y="2772697"/>
                </a:cubicBezTo>
                <a:cubicBezTo>
                  <a:pt x="935994" y="2763896"/>
                  <a:pt x="807966" y="2762865"/>
                  <a:pt x="680147" y="2757949"/>
                </a:cubicBezTo>
                <a:cubicBezTo>
                  <a:pt x="660483" y="2753033"/>
                  <a:pt x="641030" y="2747175"/>
                  <a:pt x="621154" y="2743200"/>
                </a:cubicBezTo>
                <a:cubicBezTo>
                  <a:pt x="591831" y="2737335"/>
                  <a:pt x="561855" y="2734939"/>
                  <a:pt x="532663" y="2728452"/>
                </a:cubicBezTo>
                <a:cubicBezTo>
                  <a:pt x="427464" y="2705075"/>
                  <a:pt x="557901" y="2720368"/>
                  <a:pt x="429425" y="2698955"/>
                </a:cubicBezTo>
                <a:cubicBezTo>
                  <a:pt x="390329" y="2692439"/>
                  <a:pt x="350767" y="2689123"/>
                  <a:pt x="311438" y="2684207"/>
                </a:cubicBezTo>
                <a:cubicBezTo>
                  <a:pt x="296689" y="2679291"/>
                  <a:pt x="282368" y="2672831"/>
                  <a:pt x="267192" y="2669458"/>
                </a:cubicBezTo>
                <a:cubicBezTo>
                  <a:pt x="238001" y="2662971"/>
                  <a:pt x="206305" y="2666211"/>
                  <a:pt x="178702" y="2654710"/>
                </a:cubicBezTo>
                <a:cubicBezTo>
                  <a:pt x="145978" y="2641075"/>
                  <a:pt x="90212" y="2595716"/>
                  <a:pt x="90212" y="2595716"/>
                </a:cubicBezTo>
                <a:lnTo>
                  <a:pt x="31218" y="2507226"/>
                </a:lnTo>
                <a:cubicBezTo>
                  <a:pt x="-24967" y="2422950"/>
                  <a:pt x="3828" y="2478432"/>
                  <a:pt x="45967" y="2492478"/>
                </a:cubicBezTo>
                <a:lnTo>
                  <a:pt x="90212" y="2507226"/>
                </a:lnTo>
                <a:cubicBezTo>
                  <a:pt x="130119" y="2533831"/>
                  <a:pt x="146673" y="2547509"/>
                  <a:pt x="193450" y="2566220"/>
                </a:cubicBezTo>
                <a:cubicBezTo>
                  <a:pt x="222319" y="2577767"/>
                  <a:pt x="251161" y="2591319"/>
                  <a:pt x="281941" y="2595716"/>
                </a:cubicBezTo>
                <a:lnTo>
                  <a:pt x="385179" y="2610465"/>
                </a:lnTo>
                <a:cubicBezTo>
                  <a:pt x="414676" y="2620297"/>
                  <a:pt x="443506" y="2632421"/>
                  <a:pt x="473670" y="2639962"/>
                </a:cubicBezTo>
                <a:cubicBezTo>
                  <a:pt x="493334" y="2644878"/>
                  <a:pt x="513248" y="2648886"/>
                  <a:pt x="532663" y="2654710"/>
                </a:cubicBezTo>
                <a:cubicBezTo>
                  <a:pt x="562444" y="2663644"/>
                  <a:pt x="590109" y="2682482"/>
                  <a:pt x="621154" y="2684207"/>
                </a:cubicBezTo>
                <a:lnTo>
                  <a:pt x="886625" y="2698955"/>
                </a:lnTo>
                <a:cubicBezTo>
                  <a:pt x="906289" y="2703871"/>
                  <a:pt x="925348" y="2713704"/>
                  <a:pt x="945618" y="2713704"/>
                </a:cubicBezTo>
                <a:cubicBezTo>
                  <a:pt x="1105022" y="2713704"/>
                  <a:pt x="1088137" y="2715358"/>
                  <a:pt x="1181592" y="2684207"/>
                </a:cubicBezTo>
                <a:cubicBezTo>
                  <a:pt x="1220923" y="2566218"/>
                  <a:pt x="1161927" y="2703874"/>
                  <a:pt x="1240586" y="2625213"/>
                </a:cubicBezTo>
                <a:cubicBezTo>
                  <a:pt x="1251579" y="2614220"/>
                  <a:pt x="1248382" y="2594873"/>
                  <a:pt x="1255334" y="2580968"/>
                </a:cubicBezTo>
                <a:cubicBezTo>
                  <a:pt x="1263261" y="2565114"/>
                  <a:pt x="1274999" y="2551471"/>
                  <a:pt x="1284831" y="2536723"/>
                </a:cubicBezTo>
                <a:cubicBezTo>
                  <a:pt x="1279915" y="2477729"/>
                  <a:pt x="1270083" y="2418940"/>
                  <a:pt x="1270083" y="2359742"/>
                </a:cubicBezTo>
                <a:cubicBezTo>
                  <a:pt x="1270083" y="2257635"/>
                  <a:pt x="1282038" y="2211475"/>
                  <a:pt x="1299579" y="2123768"/>
                </a:cubicBezTo>
                <a:cubicBezTo>
                  <a:pt x="1294663" y="2059858"/>
                  <a:pt x="1306389" y="1992403"/>
                  <a:pt x="1284831" y="1932039"/>
                </a:cubicBezTo>
                <a:cubicBezTo>
                  <a:pt x="1278014" y="1912950"/>
                  <a:pt x="1245872" y="1920373"/>
                  <a:pt x="1225838" y="1917291"/>
                </a:cubicBezTo>
                <a:cubicBezTo>
                  <a:pt x="1181838" y="1910522"/>
                  <a:pt x="1137375" y="1907202"/>
                  <a:pt x="1093102" y="1902542"/>
                </a:cubicBezTo>
                <a:lnTo>
                  <a:pt x="945618" y="1887794"/>
                </a:lnTo>
                <a:cubicBezTo>
                  <a:pt x="859879" y="1878267"/>
                  <a:pt x="808331" y="1870288"/>
                  <a:pt x="724392" y="1858297"/>
                </a:cubicBezTo>
                <a:lnTo>
                  <a:pt x="621154" y="1828800"/>
                </a:lnTo>
                <a:cubicBezTo>
                  <a:pt x="601598" y="1823467"/>
                  <a:pt x="581650" y="1819620"/>
                  <a:pt x="562160" y="1814052"/>
                </a:cubicBezTo>
                <a:cubicBezTo>
                  <a:pt x="547212" y="1809781"/>
                  <a:pt x="532913" y="1803394"/>
                  <a:pt x="517915" y="1799304"/>
                </a:cubicBezTo>
                <a:cubicBezTo>
                  <a:pt x="478804" y="1788637"/>
                  <a:pt x="399928" y="1769807"/>
                  <a:pt x="399928" y="1769807"/>
                </a:cubicBezTo>
                <a:cubicBezTo>
                  <a:pt x="389361" y="1753957"/>
                  <a:pt x="381699" y="1742595"/>
                  <a:pt x="376261" y="1734608"/>
                </a:cubicBezTo>
                <a:lnTo>
                  <a:pt x="366347" y="1720250"/>
                </a:lnTo>
                <a:lnTo>
                  <a:pt x="369003" y="1723808"/>
                </a:lnTo>
                <a:cubicBezTo>
                  <a:pt x="376141" y="1732800"/>
                  <a:pt x="386213" y="1742377"/>
                  <a:pt x="355683" y="1681316"/>
                </a:cubicBezTo>
                <a:cubicBezTo>
                  <a:pt x="347756" y="1665462"/>
                  <a:pt x="336018" y="1651819"/>
                  <a:pt x="326186" y="1637071"/>
                </a:cubicBezTo>
                <a:cubicBezTo>
                  <a:pt x="316354" y="1597742"/>
                  <a:pt x="304639" y="1558836"/>
                  <a:pt x="296689" y="1519084"/>
                </a:cubicBezTo>
                <a:cubicBezTo>
                  <a:pt x="291773" y="1494503"/>
                  <a:pt x="288537" y="1469526"/>
                  <a:pt x="281941" y="1445342"/>
                </a:cubicBezTo>
                <a:cubicBezTo>
                  <a:pt x="277760" y="1430010"/>
                  <a:pt x="270886" y="1403717"/>
                  <a:pt x="261120" y="1377812"/>
                </a:cubicBezTo>
                <a:lnTo>
                  <a:pt x="251038" y="1355573"/>
                </a:lnTo>
                <a:lnTo>
                  <a:pt x="284730" y="1368501"/>
                </a:lnTo>
                <a:cubicBezTo>
                  <a:pt x="313287" y="1376661"/>
                  <a:pt x="343373" y="1380937"/>
                  <a:pt x="370431" y="1386349"/>
                </a:cubicBezTo>
                <a:cubicBezTo>
                  <a:pt x="375347" y="1410930"/>
                  <a:pt x="381367" y="1435315"/>
                  <a:pt x="385179" y="1460091"/>
                </a:cubicBezTo>
                <a:cubicBezTo>
                  <a:pt x="391206" y="1499265"/>
                  <a:pt x="393412" y="1538982"/>
                  <a:pt x="399928" y="1578078"/>
                </a:cubicBezTo>
                <a:cubicBezTo>
                  <a:pt x="401747" y="1588993"/>
                  <a:pt x="421074" y="1666284"/>
                  <a:pt x="429425" y="1681316"/>
                </a:cubicBezTo>
                <a:cubicBezTo>
                  <a:pt x="446641" y="1712306"/>
                  <a:pt x="454786" y="1758596"/>
                  <a:pt x="488418" y="1769807"/>
                </a:cubicBezTo>
                <a:lnTo>
                  <a:pt x="576908" y="1799304"/>
                </a:lnTo>
                <a:lnTo>
                  <a:pt x="945618" y="1784555"/>
                </a:lnTo>
                <a:cubicBezTo>
                  <a:pt x="1158710" y="1772716"/>
                  <a:pt x="1042650" y="1756767"/>
                  <a:pt x="1181592" y="1784555"/>
                </a:cubicBezTo>
                <a:cubicBezTo>
                  <a:pt x="1303061" y="1865535"/>
                  <a:pt x="1234906" y="1847946"/>
                  <a:pt x="1388070" y="1828800"/>
                </a:cubicBezTo>
                <a:cubicBezTo>
                  <a:pt x="1397902" y="1799303"/>
                  <a:pt x="1414752" y="1771275"/>
                  <a:pt x="1417567" y="1740310"/>
                </a:cubicBezTo>
                <a:cubicBezTo>
                  <a:pt x="1434584" y="1553114"/>
                  <a:pt x="1421666" y="1631324"/>
                  <a:pt x="1447063" y="1504336"/>
                </a:cubicBezTo>
                <a:cubicBezTo>
                  <a:pt x="1442147" y="1450259"/>
                  <a:pt x="1449486" y="1393618"/>
                  <a:pt x="1432315" y="1342104"/>
                </a:cubicBezTo>
                <a:cubicBezTo>
                  <a:pt x="1427399" y="1327356"/>
                  <a:pt x="1402359" y="1333479"/>
                  <a:pt x="1388070" y="1327355"/>
                </a:cubicBezTo>
                <a:cubicBezTo>
                  <a:pt x="1367862" y="1318694"/>
                  <a:pt x="1348741" y="1307690"/>
                  <a:pt x="1329076" y="1297858"/>
                </a:cubicBezTo>
                <a:cubicBezTo>
                  <a:pt x="1277645" y="1194998"/>
                  <a:pt x="1327084" y="1278329"/>
                  <a:pt x="1255334" y="1194620"/>
                </a:cubicBezTo>
                <a:cubicBezTo>
                  <a:pt x="1133473" y="1052448"/>
                  <a:pt x="1297404" y="1221941"/>
                  <a:pt x="1152096" y="1076633"/>
                </a:cubicBezTo>
                <a:cubicBezTo>
                  <a:pt x="1118881" y="976991"/>
                  <a:pt x="1164945" y="1084997"/>
                  <a:pt x="1093102" y="1002891"/>
                </a:cubicBezTo>
                <a:cubicBezTo>
                  <a:pt x="1069757" y="976211"/>
                  <a:pt x="1053773" y="943897"/>
                  <a:pt x="1034108" y="914400"/>
                </a:cubicBezTo>
                <a:lnTo>
                  <a:pt x="975115" y="825910"/>
                </a:lnTo>
                <a:cubicBezTo>
                  <a:pt x="965283" y="811162"/>
                  <a:pt x="962434" y="787270"/>
                  <a:pt x="945618" y="781665"/>
                </a:cubicBezTo>
                <a:lnTo>
                  <a:pt x="901373" y="766916"/>
                </a:lnTo>
                <a:cubicBezTo>
                  <a:pt x="891541" y="752168"/>
                  <a:pt x="879803" y="738525"/>
                  <a:pt x="871876" y="722671"/>
                </a:cubicBezTo>
                <a:cubicBezTo>
                  <a:pt x="884811" y="731295"/>
                  <a:pt x="902216" y="730468"/>
                  <a:pt x="916121" y="737420"/>
                </a:cubicBezTo>
                <a:cubicBezTo>
                  <a:pt x="931975" y="745347"/>
                  <a:pt x="944513" y="758989"/>
                  <a:pt x="960367" y="766916"/>
                </a:cubicBezTo>
                <a:cubicBezTo>
                  <a:pt x="974272" y="773868"/>
                  <a:pt x="991022" y="774115"/>
                  <a:pt x="1004612" y="781665"/>
                </a:cubicBezTo>
                <a:cubicBezTo>
                  <a:pt x="1035601" y="798881"/>
                  <a:pt x="1093102" y="840658"/>
                  <a:pt x="1093102" y="840658"/>
                </a:cubicBezTo>
                <a:cubicBezTo>
                  <a:pt x="1102934" y="855407"/>
                  <a:pt x="1110065" y="872370"/>
                  <a:pt x="1122599" y="884904"/>
                </a:cubicBezTo>
                <a:cubicBezTo>
                  <a:pt x="1135133" y="897438"/>
                  <a:pt x="1155172" y="901060"/>
                  <a:pt x="1166844" y="914400"/>
                </a:cubicBezTo>
                <a:cubicBezTo>
                  <a:pt x="1190189" y="941080"/>
                  <a:pt x="1196341" y="983226"/>
                  <a:pt x="1225838" y="1002891"/>
                </a:cubicBezTo>
                <a:cubicBezTo>
                  <a:pt x="1255335" y="1022555"/>
                  <a:pt x="1289261" y="1036817"/>
                  <a:pt x="1314328" y="1061884"/>
                </a:cubicBezTo>
                <a:cubicBezTo>
                  <a:pt x="1329076" y="1076632"/>
                  <a:pt x="1340340" y="1096000"/>
                  <a:pt x="1358573" y="1106129"/>
                </a:cubicBezTo>
                <a:cubicBezTo>
                  <a:pt x="1385752" y="1121229"/>
                  <a:pt x="1447063" y="1135626"/>
                  <a:pt x="1447063" y="1135626"/>
                </a:cubicBezTo>
                <a:cubicBezTo>
                  <a:pt x="1514680" y="1237051"/>
                  <a:pt x="1472425" y="1235326"/>
                  <a:pt x="1550302" y="1209368"/>
                </a:cubicBezTo>
                <a:cubicBezTo>
                  <a:pt x="1560134" y="1194620"/>
                  <a:pt x="1571872" y="1180977"/>
                  <a:pt x="1579799" y="1165123"/>
                </a:cubicBezTo>
                <a:cubicBezTo>
                  <a:pt x="1590376" y="1143968"/>
                  <a:pt x="1604572" y="1080781"/>
                  <a:pt x="1609296" y="1061884"/>
                </a:cubicBezTo>
                <a:cubicBezTo>
                  <a:pt x="1604380" y="968478"/>
                  <a:pt x="1603015" y="874816"/>
                  <a:pt x="1594547" y="781665"/>
                </a:cubicBezTo>
                <a:cubicBezTo>
                  <a:pt x="1593140" y="766183"/>
                  <a:pt x="1584070" y="752368"/>
                  <a:pt x="1579799" y="737420"/>
                </a:cubicBezTo>
                <a:cubicBezTo>
                  <a:pt x="1574230" y="717930"/>
                  <a:pt x="1570874" y="697841"/>
                  <a:pt x="1565050" y="678426"/>
                </a:cubicBezTo>
                <a:cubicBezTo>
                  <a:pt x="1556116" y="648645"/>
                  <a:pt x="1543095" y="620100"/>
                  <a:pt x="1535554" y="589936"/>
                </a:cubicBezTo>
                <a:cubicBezTo>
                  <a:pt x="1525722" y="550607"/>
                  <a:pt x="1518877" y="510408"/>
                  <a:pt x="1506057" y="471949"/>
                </a:cubicBezTo>
                <a:lnTo>
                  <a:pt x="1476560" y="383458"/>
                </a:lnTo>
                <a:cubicBezTo>
                  <a:pt x="1479170" y="349522"/>
                  <a:pt x="1459485" y="196540"/>
                  <a:pt x="1520805" y="147484"/>
                </a:cubicBezTo>
                <a:cubicBezTo>
                  <a:pt x="1532944" y="137773"/>
                  <a:pt x="1550302" y="137652"/>
                  <a:pt x="1565050" y="132736"/>
                </a:cubicBezTo>
                <a:cubicBezTo>
                  <a:pt x="1579799" y="122904"/>
                  <a:pt x="1592100" y="107538"/>
                  <a:pt x="1609296" y="103239"/>
                </a:cubicBezTo>
                <a:cubicBezTo>
                  <a:pt x="1652484" y="92442"/>
                  <a:pt x="1698119" y="95810"/>
                  <a:pt x="1742031" y="88491"/>
                </a:cubicBezTo>
                <a:cubicBezTo>
                  <a:pt x="1757366" y="85935"/>
                  <a:pt x="1771528" y="78658"/>
                  <a:pt x="1786276" y="73742"/>
                </a:cubicBezTo>
                <a:cubicBezTo>
                  <a:pt x="1820689" y="83574"/>
                  <a:pt x="1856933" y="88429"/>
                  <a:pt x="1889515" y="103239"/>
                </a:cubicBezTo>
                <a:cubicBezTo>
                  <a:pt x="1911892" y="113410"/>
                  <a:pt x="1927664" y="134456"/>
                  <a:pt x="1948508" y="147484"/>
                </a:cubicBezTo>
                <a:cubicBezTo>
                  <a:pt x="1967152" y="159136"/>
                  <a:pt x="1987837" y="167149"/>
                  <a:pt x="2007502" y="176981"/>
                </a:cubicBezTo>
                <a:cubicBezTo>
                  <a:pt x="2066496" y="167149"/>
                  <a:pt x="2126695" y="162894"/>
                  <a:pt x="2184483" y="147484"/>
                </a:cubicBezTo>
                <a:cubicBezTo>
                  <a:pt x="2235241" y="133948"/>
                  <a:pt x="2235412" y="98917"/>
                  <a:pt x="2258225" y="58994"/>
                </a:cubicBezTo>
                <a:cubicBezTo>
                  <a:pt x="2267019" y="43604"/>
                  <a:pt x="2273880" y="25822"/>
                  <a:pt x="2287721" y="14749"/>
                </a:cubicBezTo>
                <a:cubicBezTo>
                  <a:pt x="2299861" y="5037"/>
                  <a:pt x="2317218" y="4916"/>
                  <a:pt x="2331967" y="0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83014" y="4966174"/>
            <a:ext cx="4321278" cy="101763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i="1">
                <a:latin typeface="Times New Roman" panose="02020603050405020304" pitchFamily="18" charset="0"/>
                <a:ea typeface="Times New Roman" panose="02020603050405020304" pitchFamily="18" charset="0"/>
              </a:rPr>
              <a:t>Nhận xét về cách kết thúc của bài viết?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" y="3130204"/>
            <a:ext cx="4321278" cy="1228235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Đoạn nào của bài viết có tác dụng như mở bài? Cách vào bằng lời chào, cách đặt câu hỏi, hứa hẹn, ... có thu hút người đọc không?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5007" y="4624775"/>
            <a:ext cx="4321278" cy="101763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i="1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kể theo trình tự nào? Diễn biến chính có phù hợp với truyện gốc không?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83014" y="3608243"/>
            <a:ext cx="4321278" cy="101763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83014" y="2250313"/>
            <a:ext cx="4321278" cy="101763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i="1">
                <a:latin typeface="Times New Roman" panose="02020603050405020304" pitchFamily="18" charset="0"/>
                <a:ea typeface="Times New Roman" panose="02020603050405020304" pitchFamily="18" charset="0"/>
              </a:rPr>
              <a:t>Những chi tiết, sự kiện nào được người viết thêm vào?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89293" y="1911126"/>
            <a:ext cx="4321278" cy="101763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>
                <a:latin typeface="Times New Roman" panose="02020603050405020304" pitchFamily="18" charset="0"/>
                <a:ea typeface="Times New Roman" panose="02020603050405020304" pitchFamily="18" charset="0"/>
              </a:rPr>
              <a:t>Vì sao Thạch Sanh lại xưng “ta” mà không xưng “tôi” hay “mình”?</a:t>
            </a: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497496">
            <a:off x="4344386" y="3538844"/>
            <a:ext cx="3663026" cy="104302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92202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468" y="74786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10" y="1014528"/>
            <a:ext cx="49680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Phân tích bài viết tham 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58" y="1440853"/>
            <a:ext cx="89434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658" y="1960769"/>
            <a:ext cx="11047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6658" y="2605842"/>
            <a:ext cx="11228310" cy="3750713"/>
          </a:xfrm>
          <a:prstGeom prst="rightArrow">
            <a:avLst>
              <a:gd name="adj1" fmla="val 50000"/>
              <a:gd name="adj2" fmla="val 38296"/>
            </a:avLst>
          </a:prstGeom>
          <a:blipFill>
            <a:blip r:embed="rId8"/>
            <a:tile tx="0" ty="0" sx="100000" sy="100000" flip="none" algn="tl"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43964" y="2993694"/>
            <a:ext cx="1636366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Freeform 14"/>
          <p:cNvSpPr/>
          <p:nvPr/>
        </p:nvSpPr>
        <p:spPr>
          <a:xfrm>
            <a:off x="2142178" y="2948551"/>
            <a:ext cx="1715814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“ta”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20909" y="2948551"/>
            <a:ext cx="1833565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17"/>
          <p:cNvSpPr/>
          <p:nvPr/>
        </p:nvSpPr>
        <p:spPr>
          <a:xfrm>
            <a:off x="5817391" y="2948551"/>
            <a:ext cx="1833565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7713873" y="2948551"/>
            <a:ext cx="1833565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Freeform 19"/>
          <p:cNvSpPr/>
          <p:nvPr/>
        </p:nvSpPr>
        <p:spPr>
          <a:xfrm>
            <a:off x="9610354" y="2948551"/>
            <a:ext cx="1833565" cy="2956777"/>
          </a:xfrm>
          <a:custGeom>
            <a:avLst/>
            <a:gdLst>
              <a:gd name="connsiteX0" fmla="*/ 0 w 1299765"/>
              <a:gd name="connsiteY0" fmla="*/ 216632 h 2167466"/>
              <a:gd name="connsiteX1" fmla="*/ 216632 w 1299765"/>
              <a:gd name="connsiteY1" fmla="*/ 0 h 2167466"/>
              <a:gd name="connsiteX2" fmla="*/ 1083133 w 1299765"/>
              <a:gd name="connsiteY2" fmla="*/ 0 h 2167466"/>
              <a:gd name="connsiteX3" fmla="*/ 1299765 w 1299765"/>
              <a:gd name="connsiteY3" fmla="*/ 216632 h 2167466"/>
              <a:gd name="connsiteX4" fmla="*/ 1299765 w 1299765"/>
              <a:gd name="connsiteY4" fmla="*/ 1950834 h 2167466"/>
              <a:gd name="connsiteX5" fmla="*/ 1083133 w 1299765"/>
              <a:gd name="connsiteY5" fmla="*/ 2167466 h 2167466"/>
              <a:gd name="connsiteX6" fmla="*/ 216632 w 1299765"/>
              <a:gd name="connsiteY6" fmla="*/ 2167466 h 2167466"/>
              <a:gd name="connsiteX7" fmla="*/ 0 w 1299765"/>
              <a:gd name="connsiteY7" fmla="*/ 1950834 h 2167466"/>
              <a:gd name="connsiteX8" fmla="*/ 0 w 1299765"/>
              <a:gd name="connsiteY8" fmla="*/ 21663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9765" h="2167466">
                <a:moveTo>
                  <a:pt x="0" y="216632"/>
                </a:moveTo>
                <a:cubicBezTo>
                  <a:pt x="0" y="96989"/>
                  <a:pt x="96989" y="0"/>
                  <a:pt x="216632" y="0"/>
                </a:cubicBezTo>
                <a:lnTo>
                  <a:pt x="1083133" y="0"/>
                </a:lnTo>
                <a:cubicBezTo>
                  <a:pt x="1202776" y="0"/>
                  <a:pt x="1299765" y="96989"/>
                  <a:pt x="1299765" y="216632"/>
                </a:cubicBezTo>
                <a:lnTo>
                  <a:pt x="1299765" y="1950834"/>
                </a:lnTo>
                <a:cubicBezTo>
                  <a:pt x="1299765" y="2070477"/>
                  <a:pt x="1202776" y="2167466"/>
                  <a:pt x="1083133" y="2167466"/>
                </a:cubicBezTo>
                <a:lnTo>
                  <a:pt x="216632" y="2167466"/>
                </a:lnTo>
                <a:cubicBezTo>
                  <a:pt x="96989" y="2167466"/>
                  <a:pt x="0" y="2070477"/>
                  <a:pt x="0" y="1950834"/>
                </a:cubicBezTo>
                <a:lnTo>
                  <a:pt x="0" y="216632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409" tIns="124409" rIns="124409" bIns="12440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1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" b="88250" l="14750" r="86917"/>
                    </a14:imgEffect>
                  </a14:imgLayer>
                </a14:imgProps>
              </a:ext>
            </a:extLst>
          </a:blip>
          <a:srcRect l="14914" r="17216" b="11989"/>
          <a:stretch/>
        </p:blipFill>
        <p:spPr>
          <a:xfrm>
            <a:off x="2210824" y="1300162"/>
            <a:ext cx="7757651" cy="4601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7737" y="2397647"/>
            <a:ext cx="5363827" cy="25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4865" y="704497"/>
            <a:ext cx="240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777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Plaque 3"/>
          <p:cNvSpPr/>
          <p:nvPr/>
        </p:nvSpPr>
        <p:spPr>
          <a:xfrm>
            <a:off x="-693174" y="1489586"/>
            <a:ext cx="4129548" cy="766918"/>
          </a:xfrm>
          <a:prstGeom prst="plaque">
            <a:avLst/>
          </a:prstGeom>
          <a:scene3d>
            <a:camera prst="isometricOffAxis2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00" y="2713703"/>
            <a:ext cx="3783012" cy="308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906" y="1921706"/>
            <a:ext cx="1391111" cy="1391111"/>
          </a:xfrm>
          <a:prstGeom prst="rect">
            <a:avLst/>
          </a:prstGeom>
        </p:spPr>
      </p:pic>
      <p:sp>
        <p:nvSpPr>
          <p:cNvPr id="12" name="Plaque 11"/>
          <p:cNvSpPr/>
          <p:nvPr/>
        </p:nvSpPr>
        <p:spPr>
          <a:xfrm>
            <a:off x="4956536" y="2069165"/>
            <a:ext cx="6312719" cy="825910"/>
          </a:xfrm>
          <a:prstGeom prst="plaque">
            <a:avLst/>
          </a:prstGeom>
          <a:blipFill>
            <a:blip r:embed="rId1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sẽ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đóng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37" y="1367162"/>
            <a:ext cx="6366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ea typeface="MS Mincho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956536" y="3055295"/>
            <a:ext cx="6312719" cy="825910"/>
          </a:xfrm>
          <a:prstGeom prst="plaque">
            <a:avLst/>
          </a:prstGeom>
          <a:blipFill>
            <a:blip r:embed="rId1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ngôi kể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vi-V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đại từ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956536" y="4041425"/>
            <a:ext cx="6312719" cy="825910"/>
          </a:xfrm>
          <a:prstGeom prst="plaque">
            <a:avLst/>
          </a:prstGeom>
          <a:blipFill>
            <a:blip r:embed="rId1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 lời kể phù hợp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vói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4956536" y="5027554"/>
            <a:ext cx="6312719" cy="1208145"/>
          </a:xfrm>
          <a:prstGeom prst="plaque">
            <a:avLst/>
          </a:prstGeom>
          <a:blipFill>
            <a:blip r:embed="rId1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nào?Dự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8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MỘT BÀI VĂN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468" y="74786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364456"/>
            <a:ext cx="10858500" cy="46197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Chọn ngôi kể và đại từ tương ứng: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Ngôi kể: Ngôi thứ nhất.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Đại từ xưng hô: ta, tôi, mình, tớ, ... phù hợp với địa vị, giới tính... của nhân vật em đóng vai cũng như bối cảnh kể.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Chọn lời kể phù hợp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Đóng vai một nhân vật cụ thể: giới tính, tuổi tác, địa chỉ... của nhân vật để lựa chọn lời kể phù hợp.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Tính chất lời kể: vui, buồn, thân mật, nghiêm trang... phải phù hợp với nội dung và bối cảnh kể.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Office PowerPoint</Application>
  <PresentationFormat>Widescreen</PresentationFormat>
  <Paragraphs>169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2024-02-21T07:24:51Z</dcterms:created>
  <dcterms:modified xsi:type="dcterms:W3CDTF">2024-02-21T07:25:30Z</dcterms:modified>
</cp:coreProperties>
</file>