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2" d="100"/>
          <a:sy n="62" d="100"/>
        </p:scale>
        <p:origin x="63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8744-AEF0-4E38-ABC3-EC64E79512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342E207-2EC0-4958-9F03-AF9270F56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B15F620-DDA7-40DA-846F-679E427FD0AF}"/>
              </a:ext>
            </a:extLst>
          </p:cNvPr>
          <p:cNvSpPr>
            <a:spLocks noGrp="1"/>
          </p:cNvSpPr>
          <p:nvPr>
            <p:ph type="dt" sz="half" idx="10"/>
          </p:nvPr>
        </p:nvSpPr>
        <p:spPr/>
        <p:txBody>
          <a:bodyPr/>
          <a:lstStyle/>
          <a:p>
            <a:fld id="{A5A60F4C-8CCD-4043-874D-F21884315D7F}" type="datetimeFigureOut">
              <a:rPr lang="vi-VN" smtClean="0"/>
              <a:t>21/02/2024</a:t>
            </a:fld>
            <a:endParaRPr lang="vi-VN"/>
          </a:p>
        </p:txBody>
      </p:sp>
      <p:sp>
        <p:nvSpPr>
          <p:cNvPr id="5" name="Footer Placeholder 4">
            <a:extLst>
              <a:ext uri="{FF2B5EF4-FFF2-40B4-BE49-F238E27FC236}">
                <a16:creationId xmlns:a16="http://schemas.microsoft.com/office/drawing/2014/main" id="{4D8033B6-FCAE-4DF5-A789-5BD4CF023F2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B744D9-468E-432B-9332-47A312E83E77}"/>
              </a:ext>
            </a:extLst>
          </p:cNvPr>
          <p:cNvSpPr>
            <a:spLocks noGrp="1"/>
          </p:cNvSpPr>
          <p:nvPr>
            <p:ph type="sldNum" sz="quarter" idx="12"/>
          </p:nvPr>
        </p:nvSpPr>
        <p:spPr/>
        <p:txBody>
          <a:bodyPr/>
          <a:lstStyle/>
          <a:p>
            <a:fld id="{BE45893D-DF87-49ED-AFE1-4260BE636C1F}" type="slidenum">
              <a:rPr lang="vi-VN" smtClean="0"/>
              <a:t>‹#›</a:t>
            </a:fld>
            <a:endParaRPr lang="vi-VN"/>
          </a:p>
        </p:txBody>
      </p:sp>
    </p:spTree>
    <p:extLst>
      <p:ext uri="{BB962C8B-B14F-4D97-AF65-F5344CB8AC3E}">
        <p14:creationId xmlns:p14="http://schemas.microsoft.com/office/powerpoint/2010/main" val="82943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E19B-DB91-408A-B307-A086FF9ED7B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4A532F7-B4D8-4648-83A9-4CEE931712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4348920-B2BA-4EF1-80E9-40944882766F}"/>
              </a:ext>
            </a:extLst>
          </p:cNvPr>
          <p:cNvSpPr>
            <a:spLocks noGrp="1"/>
          </p:cNvSpPr>
          <p:nvPr>
            <p:ph type="dt" sz="half" idx="10"/>
          </p:nvPr>
        </p:nvSpPr>
        <p:spPr/>
        <p:txBody>
          <a:bodyPr/>
          <a:lstStyle/>
          <a:p>
            <a:fld id="{A5A60F4C-8CCD-4043-874D-F21884315D7F}" type="datetimeFigureOut">
              <a:rPr lang="vi-VN" smtClean="0"/>
              <a:t>21/02/2024</a:t>
            </a:fld>
            <a:endParaRPr lang="vi-VN"/>
          </a:p>
        </p:txBody>
      </p:sp>
      <p:sp>
        <p:nvSpPr>
          <p:cNvPr id="5" name="Footer Placeholder 4">
            <a:extLst>
              <a:ext uri="{FF2B5EF4-FFF2-40B4-BE49-F238E27FC236}">
                <a16:creationId xmlns:a16="http://schemas.microsoft.com/office/drawing/2014/main" id="{ABCE9A50-DAC9-4C9F-8048-647EAACE339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B3D7CC6-5790-4212-83D7-ECCFE7D46886}"/>
              </a:ext>
            </a:extLst>
          </p:cNvPr>
          <p:cNvSpPr>
            <a:spLocks noGrp="1"/>
          </p:cNvSpPr>
          <p:nvPr>
            <p:ph type="sldNum" sz="quarter" idx="12"/>
          </p:nvPr>
        </p:nvSpPr>
        <p:spPr/>
        <p:txBody>
          <a:bodyPr/>
          <a:lstStyle/>
          <a:p>
            <a:fld id="{BE45893D-DF87-49ED-AFE1-4260BE636C1F}" type="slidenum">
              <a:rPr lang="vi-VN" smtClean="0"/>
              <a:t>‹#›</a:t>
            </a:fld>
            <a:endParaRPr lang="vi-VN"/>
          </a:p>
        </p:txBody>
      </p:sp>
    </p:spTree>
    <p:extLst>
      <p:ext uri="{BB962C8B-B14F-4D97-AF65-F5344CB8AC3E}">
        <p14:creationId xmlns:p14="http://schemas.microsoft.com/office/powerpoint/2010/main" val="110730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2528A5-1D42-442A-B5E7-E5692E0819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606379B-00C0-4CDE-A86F-4E3A19B4B2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B03B5B2-E8BC-45A9-8890-803C4FE43C0B}"/>
              </a:ext>
            </a:extLst>
          </p:cNvPr>
          <p:cNvSpPr>
            <a:spLocks noGrp="1"/>
          </p:cNvSpPr>
          <p:nvPr>
            <p:ph type="dt" sz="half" idx="10"/>
          </p:nvPr>
        </p:nvSpPr>
        <p:spPr/>
        <p:txBody>
          <a:bodyPr/>
          <a:lstStyle/>
          <a:p>
            <a:fld id="{A5A60F4C-8CCD-4043-874D-F21884315D7F}" type="datetimeFigureOut">
              <a:rPr lang="vi-VN" smtClean="0"/>
              <a:t>21/02/2024</a:t>
            </a:fld>
            <a:endParaRPr lang="vi-VN"/>
          </a:p>
        </p:txBody>
      </p:sp>
      <p:sp>
        <p:nvSpPr>
          <p:cNvPr id="5" name="Footer Placeholder 4">
            <a:extLst>
              <a:ext uri="{FF2B5EF4-FFF2-40B4-BE49-F238E27FC236}">
                <a16:creationId xmlns:a16="http://schemas.microsoft.com/office/drawing/2014/main" id="{DD242884-BCE9-4FBC-9291-470869251A4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63EE999-7F09-449C-A9BD-751CBC1B2B94}"/>
              </a:ext>
            </a:extLst>
          </p:cNvPr>
          <p:cNvSpPr>
            <a:spLocks noGrp="1"/>
          </p:cNvSpPr>
          <p:nvPr>
            <p:ph type="sldNum" sz="quarter" idx="12"/>
          </p:nvPr>
        </p:nvSpPr>
        <p:spPr/>
        <p:txBody>
          <a:bodyPr/>
          <a:lstStyle/>
          <a:p>
            <a:fld id="{BE45893D-DF87-49ED-AFE1-4260BE636C1F}" type="slidenum">
              <a:rPr lang="vi-VN" smtClean="0"/>
              <a:t>‹#›</a:t>
            </a:fld>
            <a:endParaRPr lang="vi-VN"/>
          </a:p>
        </p:txBody>
      </p:sp>
    </p:spTree>
    <p:extLst>
      <p:ext uri="{BB962C8B-B14F-4D97-AF65-F5344CB8AC3E}">
        <p14:creationId xmlns:p14="http://schemas.microsoft.com/office/powerpoint/2010/main" val="131811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4CC68-7BAE-41DC-9069-E02304CC176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F9F84FA-8EFB-4D11-A387-91F3315CC1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65E3356-AFF3-415B-96DB-B3C15199AF50}"/>
              </a:ext>
            </a:extLst>
          </p:cNvPr>
          <p:cNvSpPr>
            <a:spLocks noGrp="1"/>
          </p:cNvSpPr>
          <p:nvPr>
            <p:ph type="dt" sz="half" idx="10"/>
          </p:nvPr>
        </p:nvSpPr>
        <p:spPr/>
        <p:txBody>
          <a:bodyPr/>
          <a:lstStyle/>
          <a:p>
            <a:fld id="{A5A60F4C-8CCD-4043-874D-F21884315D7F}" type="datetimeFigureOut">
              <a:rPr lang="vi-VN" smtClean="0"/>
              <a:t>21/02/2024</a:t>
            </a:fld>
            <a:endParaRPr lang="vi-VN"/>
          </a:p>
        </p:txBody>
      </p:sp>
      <p:sp>
        <p:nvSpPr>
          <p:cNvPr id="5" name="Footer Placeholder 4">
            <a:extLst>
              <a:ext uri="{FF2B5EF4-FFF2-40B4-BE49-F238E27FC236}">
                <a16:creationId xmlns:a16="http://schemas.microsoft.com/office/drawing/2014/main" id="{676F44AB-5575-44DE-8ABC-C52184C085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D90572C-E719-4B33-9380-AE0227066789}"/>
              </a:ext>
            </a:extLst>
          </p:cNvPr>
          <p:cNvSpPr>
            <a:spLocks noGrp="1"/>
          </p:cNvSpPr>
          <p:nvPr>
            <p:ph type="sldNum" sz="quarter" idx="12"/>
          </p:nvPr>
        </p:nvSpPr>
        <p:spPr/>
        <p:txBody>
          <a:bodyPr/>
          <a:lstStyle/>
          <a:p>
            <a:fld id="{BE45893D-DF87-49ED-AFE1-4260BE636C1F}" type="slidenum">
              <a:rPr lang="vi-VN" smtClean="0"/>
              <a:t>‹#›</a:t>
            </a:fld>
            <a:endParaRPr lang="vi-VN"/>
          </a:p>
        </p:txBody>
      </p:sp>
    </p:spTree>
    <p:extLst>
      <p:ext uri="{BB962C8B-B14F-4D97-AF65-F5344CB8AC3E}">
        <p14:creationId xmlns:p14="http://schemas.microsoft.com/office/powerpoint/2010/main" val="378182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080A-022B-4874-93C6-D48E62E343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025E84F-2599-438D-9A45-D115276179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9B0CCA-BE3E-454E-9E39-27BCD973FF2B}"/>
              </a:ext>
            </a:extLst>
          </p:cNvPr>
          <p:cNvSpPr>
            <a:spLocks noGrp="1"/>
          </p:cNvSpPr>
          <p:nvPr>
            <p:ph type="dt" sz="half" idx="10"/>
          </p:nvPr>
        </p:nvSpPr>
        <p:spPr/>
        <p:txBody>
          <a:bodyPr/>
          <a:lstStyle/>
          <a:p>
            <a:fld id="{A5A60F4C-8CCD-4043-874D-F21884315D7F}" type="datetimeFigureOut">
              <a:rPr lang="vi-VN" smtClean="0"/>
              <a:t>21/02/2024</a:t>
            </a:fld>
            <a:endParaRPr lang="vi-VN"/>
          </a:p>
        </p:txBody>
      </p:sp>
      <p:sp>
        <p:nvSpPr>
          <p:cNvPr id="5" name="Footer Placeholder 4">
            <a:extLst>
              <a:ext uri="{FF2B5EF4-FFF2-40B4-BE49-F238E27FC236}">
                <a16:creationId xmlns:a16="http://schemas.microsoft.com/office/drawing/2014/main" id="{5D8EAA33-B5E2-4DCF-84A3-58C08964D98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1373C7-6B35-4EE5-96CE-4F90ED6EE3EA}"/>
              </a:ext>
            </a:extLst>
          </p:cNvPr>
          <p:cNvSpPr>
            <a:spLocks noGrp="1"/>
          </p:cNvSpPr>
          <p:nvPr>
            <p:ph type="sldNum" sz="quarter" idx="12"/>
          </p:nvPr>
        </p:nvSpPr>
        <p:spPr/>
        <p:txBody>
          <a:bodyPr/>
          <a:lstStyle/>
          <a:p>
            <a:fld id="{BE45893D-DF87-49ED-AFE1-4260BE636C1F}" type="slidenum">
              <a:rPr lang="vi-VN" smtClean="0"/>
              <a:t>‹#›</a:t>
            </a:fld>
            <a:endParaRPr lang="vi-VN"/>
          </a:p>
        </p:txBody>
      </p:sp>
    </p:spTree>
    <p:extLst>
      <p:ext uri="{BB962C8B-B14F-4D97-AF65-F5344CB8AC3E}">
        <p14:creationId xmlns:p14="http://schemas.microsoft.com/office/powerpoint/2010/main" val="3330169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7ED6-FB59-4CB4-BFF0-18B7B4F5AF8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F8C27B-762E-441B-B688-2CD3B73CD3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A204B59-F2B5-41B6-8DCD-C892B443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CEBDC29-7EEF-4626-806F-1E2136CFB21F}"/>
              </a:ext>
            </a:extLst>
          </p:cNvPr>
          <p:cNvSpPr>
            <a:spLocks noGrp="1"/>
          </p:cNvSpPr>
          <p:nvPr>
            <p:ph type="dt" sz="half" idx="10"/>
          </p:nvPr>
        </p:nvSpPr>
        <p:spPr/>
        <p:txBody>
          <a:bodyPr/>
          <a:lstStyle/>
          <a:p>
            <a:fld id="{A5A60F4C-8CCD-4043-874D-F21884315D7F}" type="datetimeFigureOut">
              <a:rPr lang="vi-VN" smtClean="0"/>
              <a:t>21/02/2024</a:t>
            </a:fld>
            <a:endParaRPr lang="vi-VN"/>
          </a:p>
        </p:txBody>
      </p:sp>
      <p:sp>
        <p:nvSpPr>
          <p:cNvPr id="6" name="Footer Placeholder 5">
            <a:extLst>
              <a:ext uri="{FF2B5EF4-FFF2-40B4-BE49-F238E27FC236}">
                <a16:creationId xmlns:a16="http://schemas.microsoft.com/office/drawing/2014/main" id="{7E57AB7F-DF09-409A-9880-C50833B51CB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285624-8A1A-42A3-9C19-D67C11650DAC}"/>
              </a:ext>
            </a:extLst>
          </p:cNvPr>
          <p:cNvSpPr>
            <a:spLocks noGrp="1"/>
          </p:cNvSpPr>
          <p:nvPr>
            <p:ph type="sldNum" sz="quarter" idx="12"/>
          </p:nvPr>
        </p:nvSpPr>
        <p:spPr/>
        <p:txBody>
          <a:bodyPr/>
          <a:lstStyle/>
          <a:p>
            <a:fld id="{BE45893D-DF87-49ED-AFE1-4260BE636C1F}" type="slidenum">
              <a:rPr lang="vi-VN" smtClean="0"/>
              <a:t>‹#›</a:t>
            </a:fld>
            <a:endParaRPr lang="vi-VN"/>
          </a:p>
        </p:txBody>
      </p:sp>
    </p:spTree>
    <p:extLst>
      <p:ext uri="{BB962C8B-B14F-4D97-AF65-F5344CB8AC3E}">
        <p14:creationId xmlns:p14="http://schemas.microsoft.com/office/powerpoint/2010/main" val="400972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6F5A-6013-4DB7-8BE1-A97FB357DAC4}"/>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3DFF31F-B07B-4FEC-9E58-41E11E245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FBA51B-6DA7-4237-82E6-D94B6CF0A8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CD8F10B-5607-4B8A-85EE-72527D85D5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69EB7F-59DF-401F-942F-74E22B2CEC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1224223-AA56-4631-9DF6-53D1D797CFF1}"/>
              </a:ext>
            </a:extLst>
          </p:cNvPr>
          <p:cNvSpPr>
            <a:spLocks noGrp="1"/>
          </p:cNvSpPr>
          <p:nvPr>
            <p:ph type="dt" sz="half" idx="10"/>
          </p:nvPr>
        </p:nvSpPr>
        <p:spPr/>
        <p:txBody>
          <a:bodyPr/>
          <a:lstStyle/>
          <a:p>
            <a:fld id="{A5A60F4C-8CCD-4043-874D-F21884315D7F}" type="datetimeFigureOut">
              <a:rPr lang="vi-VN" smtClean="0"/>
              <a:t>21/02/2024</a:t>
            </a:fld>
            <a:endParaRPr lang="vi-VN"/>
          </a:p>
        </p:txBody>
      </p:sp>
      <p:sp>
        <p:nvSpPr>
          <p:cNvPr id="8" name="Footer Placeholder 7">
            <a:extLst>
              <a:ext uri="{FF2B5EF4-FFF2-40B4-BE49-F238E27FC236}">
                <a16:creationId xmlns:a16="http://schemas.microsoft.com/office/drawing/2014/main" id="{1BB318A8-CFFC-4BEB-A644-7B1F4648064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A3FFAA01-1492-4E25-AAC9-412F387AE341}"/>
              </a:ext>
            </a:extLst>
          </p:cNvPr>
          <p:cNvSpPr>
            <a:spLocks noGrp="1"/>
          </p:cNvSpPr>
          <p:nvPr>
            <p:ph type="sldNum" sz="quarter" idx="12"/>
          </p:nvPr>
        </p:nvSpPr>
        <p:spPr/>
        <p:txBody>
          <a:bodyPr/>
          <a:lstStyle/>
          <a:p>
            <a:fld id="{BE45893D-DF87-49ED-AFE1-4260BE636C1F}" type="slidenum">
              <a:rPr lang="vi-VN" smtClean="0"/>
              <a:t>‹#›</a:t>
            </a:fld>
            <a:endParaRPr lang="vi-VN"/>
          </a:p>
        </p:txBody>
      </p:sp>
    </p:spTree>
    <p:extLst>
      <p:ext uri="{BB962C8B-B14F-4D97-AF65-F5344CB8AC3E}">
        <p14:creationId xmlns:p14="http://schemas.microsoft.com/office/powerpoint/2010/main" val="343641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A4D7-D661-4924-A2FF-3A4CD7DDDA2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BB819BB-6DB4-4470-8D04-8D161C516D71}"/>
              </a:ext>
            </a:extLst>
          </p:cNvPr>
          <p:cNvSpPr>
            <a:spLocks noGrp="1"/>
          </p:cNvSpPr>
          <p:nvPr>
            <p:ph type="dt" sz="half" idx="10"/>
          </p:nvPr>
        </p:nvSpPr>
        <p:spPr/>
        <p:txBody>
          <a:bodyPr/>
          <a:lstStyle/>
          <a:p>
            <a:fld id="{A5A60F4C-8CCD-4043-874D-F21884315D7F}" type="datetimeFigureOut">
              <a:rPr lang="vi-VN" smtClean="0"/>
              <a:t>21/02/2024</a:t>
            </a:fld>
            <a:endParaRPr lang="vi-VN"/>
          </a:p>
        </p:txBody>
      </p:sp>
      <p:sp>
        <p:nvSpPr>
          <p:cNvPr id="4" name="Footer Placeholder 3">
            <a:extLst>
              <a:ext uri="{FF2B5EF4-FFF2-40B4-BE49-F238E27FC236}">
                <a16:creationId xmlns:a16="http://schemas.microsoft.com/office/drawing/2014/main" id="{792260C9-0004-44AD-B92F-B2330B6DFA6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2BF2F72-0710-488B-9157-2D2AC8C729FE}"/>
              </a:ext>
            </a:extLst>
          </p:cNvPr>
          <p:cNvSpPr>
            <a:spLocks noGrp="1"/>
          </p:cNvSpPr>
          <p:nvPr>
            <p:ph type="sldNum" sz="quarter" idx="12"/>
          </p:nvPr>
        </p:nvSpPr>
        <p:spPr/>
        <p:txBody>
          <a:bodyPr/>
          <a:lstStyle/>
          <a:p>
            <a:fld id="{BE45893D-DF87-49ED-AFE1-4260BE636C1F}" type="slidenum">
              <a:rPr lang="vi-VN" smtClean="0"/>
              <a:t>‹#›</a:t>
            </a:fld>
            <a:endParaRPr lang="vi-VN"/>
          </a:p>
        </p:txBody>
      </p:sp>
    </p:spTree>
    <p:extLst>
      <p:ext uri="{BB962C8B-B14F-4D97-AF65-F5344CB8AC3E}">
        <p14:creationId xmlns:p14="http://schemas.microsoft.com/office/powerpoint/2010/main" val="2043185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F45A0D-7BE4-4BC8-B16A-5B8936BF1F55}"/>
              </a:ext>
            </a:extLst>
          </p:cNvPr>
          <p:cNvSpPr>
            <a:spLocks noGrp="1"/>
          </p:cNvSpPr>
          <p:nvPr>
            <p:ph type="dt" sz="half" idx="10"/>
          </p:nvPr>
        </p:nvSpPr>
        <p:spPr/>
        <p:txBody>
          <a:bodyPr/>
          <a:lstStyle/>
          <a:p>
            <a:fld id="{A5A60F4C-8CCD-4043-874D-F21884315D7F}" type="datetimeFigureOut">
              <a:rPr lang="vi-VN" smtClean="0"/>
              <a:t>21/02/2024</a:t>
            </a:fld>
            <a:endParaRPr lang="vi-VN"/>
          </a:p>
        </p:txBody>
      </p:sp>
      <p:sp>
        <p:nvSpPr>
          <p:cNvPr id="3" name="Footer Placeholder 2">
            <a:extLst>
              <a:ext uri="{FF2B5EF4-FFF2-40B4-BE49-F238E27FC236}">
                <a16:creationId xmlns:a16="http://schemas.microsoft.com/office/drawing/2014/main" id="{FB6E7EBB-687C-4B9D-AE8F-6E9CB529A0E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B1F9BCC-D690-4CA0-959A-A3D460E37449}"/>
              </a:ext>
            </a:extLst>
          </p:cNvPr>
          <p:cNvSpPr>
            <a:spLocks noGrp="1"/>
          </p:cNvSpPr>
          <p:nvPr>
            <p:ph type="sldNum" sz="quarter" idx="12"/>
          </p:nvPr>
        </p:nvSpPr>
        <p:spPr/>
        <p:txBody>
          <a:bodyPr/>
          <a:lstStyle/>
          <a:p>
            <a:fld id="{BE45893D-DF87-49ED-AFE1-4260BE636C1F}" type="slidenum">
              <a:rPr lang="vi-VN" smtClean="0"/>
              <a:t>‹#›</a:t>
            </a:fld>
            <a:endParaRPr lang="vi-VN"/>
          </a:p>
        </p:txBody>
      </p:sp>
    </p:spTree>
    <p:extLst>
      <p:ext uri="{BB962C8B-B14F-4D97-AF65-F5344CB8AC3E}">
        <p14:creationId xmlns:p14="http://schemas.microsoft.com/office/powerpoint/2010/main" val="2558046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7AA2-F06E-44BF-A72A-223C2527F2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E185C09-E604-4B92-8099-990F9B38B1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53FF82B-796A-4523-B091-EA365825B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4DE9B-1267-4326-AD6A-F9C432069D8C}"/>
              </a:ext>
            </a:extLst>
          </p:cNvPr>
          <p:cNvSpPr>
            <a:spLocks noGrp="1"/>
          </p:cNvSpPr>
          <p:nvPr>
            <p:ph type="dt" sz="half" idx="10"/>
          </p:nvPr>
        </p:nvSpPr>
        <p:spPr/>
        <p:txBody>
          <a:bodyPr/>
          <a:lstStyle/>
          <a:p>
            <a:fld id="{A5A60F4C-8CCD-4043-874D-F21884315D7F}" type="datetimeFigureOut">
              <a:rPr lang="vi-VN" smtClean="0"/>
              <a:t>21/02/2024</a:t>
            </a:fld>
            <a:endParaRPr lang="vi-VN"/>
          </a:p>
        </p:txBody>
      </p:sp>
      <p:sp>
        <p:nvSpPr>
          <p:cNvPr id="6" name="Footer Placeholder 5">
            <a:extLst>
              <a:ext uri="{FF2B5EF4-FFF2-40B4-BE49-F238E27FC236}">
                <a16:creationId xmlns:a16="http://schemas.microsoft.com/office/drawing/2014/main" id="{F76A5FC5-17FB-4A1B-9B5F-69F1E4A6BBB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E20B8EF-F8CC-429A-8B77-F10A178ACA53}"/>
              </a:ext>
            </a:extLst>
          </p:cNvPr>
          <p:cNvSpPr>
            <a:spLocks noGrp="1"/>
          </p:cNvSpPr>
          <p:nvPr>
            <p:ph type="sldNum" sz="quarter" idx="12"/>
          </p:nvPr>
        </p:nvSpPr>
        <p:spPr/>
        <p:txBody>
          <a:bodyPr/>
          <a:lstStyle/>
          <a:p>
            <a:fld id="{BE45893D-DF87-49ED-AFE1-4260BE636C1F}" type="slidenum">
              <a:rPr lang="vi-VN" smtClean="0"/>
              <a:t>‹#›</a:t>
            </a:fld>
            <a:endParaRPr lang="vi-VN"/>
          </a:p>
        </p:txBody>
      </p:sp>
    </p:spTree>
    <p:extLst>
      <p:ext uri="{BB962C8B-B14F-4D97-AF65-F5344CB8AC3E}">
        <p14:creationId xmlns:p14="http://schemas.microsoft.com/office/powerpoint/2010/main" val="3142369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66E2A-BB25-40A6-AD62-096BC88F1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D521CD05-E87D-4AD6-9B33-35129194F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B323F77-06ED-4882-8A3B-85F490BA9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B5340-5146-44B2-B79F-9F024735E8FE}"/>
              </a:ext>
            </a:extLst>
          </p:cNvPr>
          <p:cNvSpPr>
            <a:spLocks noGrp="1"/>
          </p:cNvSpPr>
          <p:nvPr>
            <p:ph type="dt" sz="half" idx="10"/>
          </p:nvPr>
        </p:nvSpPr>
        <p:spPr/>
        <p:txBody>
          <a:bodyPr/>
          <a:lstStyle/>
          <a:p>
            <a:fld id="{A5A60F4C-8CCD-4043-874D-F21884315D7F}" type="datetimeFigureOut">
              <a:rPr lang="vi-VN" smtClean="0"/>
              <a:t>21/02/2024</a:t>
            </a:fld>
            <a:endParaRPr lang="vi-VN"/>
          </a:p>
        </p:txBody>
      </p:sp>
      <p:sp>
        <p:nvSpPr>
          <p:cNvPr id="6" name="Footer Placeholder 5">
            <a:extLst>
              <a:ext uri="{FF2B5EF4-FFF2-40B4-BE49-F238E27FC236}">
                <a16:creationId xmlns:a16="http://schemas.microsoft.com/office/drawing/2014/main" id="{CFFB41A5-E578-4E39-B2D4-1DD365A3208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5C36E6F-57D6-4D18-9705-344A3FD89C2D}"/>
              </a:ext>
            </a:extLst>
          </p:cNvPr>
          <p:cNvSpPr>
            <a:spLocks noGrp="1"/>
          </p:cNvSpPr>
          <p:nvPr>
            <p:ph type="sldNum" sz="quarter" idx="12"/>
          </p:nvPr>
        </p:nvSpPr>
        <p:spPr/>
        <p:txBody>
          <a:bodyPr/>
          <a:lstStyle/>
          <a:p>
            <a:fld id="{BE45893D-DF87-49ED-AFE1-4260BE636C1F}" type="slidenum">
              <a:rPr lang="vi-VN" smtClean="0"/>
              <a:t>‹#›</a:t>
            </a:fld>
            <a:endParaRPr lang="vi-VN"/>
          </a:p>
        </p:txBody>
      </p:sp>
    </p:spTree>
    <p:extLst>
      <p:ext uri="{BB962C8B-B14F-4D97-AF65-F5344CB8AC3E}">
        <p14:creationId xmlns:p14="http://schemas.microsoft.com/office/powerpoint/2010/main" val="543265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A012E3-B482-4799-9E98-8FF051039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48F983B-2D8B-448B-A446-BF5F4D321B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23FA7B8-03FC-4C17-B26E-C04017CE87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60F4C-8CCD-4043-874D-F21884315D7F}" type="datetimeFigureOut">
              <a:rPr lang="vi-VN" smtClean="0"/>
              <a:t>21/02/2024</a:t>
            </a:fld>
            <a:endParaRPr lang="vi-VN"/>
          </a:p>
        </p:txBody>
      </p:sp>
      <p:sp>
        <p:nvSpPr>
          <p:cNvPr id="5" name="Footer Placeholder 4">
            <a:extLst>
              <a:ext uri="{FF2B5EF4-FFF2-40B4-BE49-F238E27FC236}">
                <a16:creationId xmlns:a16="http://schemas.microsoft.com/office/drawing/2014/main" id="{85778A52-2FEB-4E4F-88FF-8A31B60694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5D2098B-3B9E-4478-B9DD-834002A078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5893D-DF87-49ED-AFE1-4260BE636C1F}" type="slidenum">
              <a:rPr lang="vi-VN" smtClean="0"/>
              <a:t>‹#›</a:t>
            </a:fld>
            <a:endParaRPr lang="vi-VN"/>
          </a:p>
        </p:txBody>
      </p:sp>
    </p:spTree>
    <p:extLst>
      <p:ext uri="{BB962C8B-B14F-4D97-AF65-F5344CB8AC3E}">
        <p14:creationId xmlns:p14="http://schemas.microsoft.com/office/powerpoint/2010/main" val="3607308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JVbHcYoNQQA"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4181658" y="7138573"/>
            <a:ext cx="5128" cy="5178"/>
          </a:xfrm>
          <a:custGeom>
            <a:avLst/>
            <a:gdLst>
              <a:gd name="connsiteX0" fmla="*/ 0 w 5128"/>
              <a:gd name="connsiteY0" fmla="*/ 0 h 5178"/>
              <a:gd name="connsiteX1" fmla="*/ 5128 w 5128"/>
              <a:gd name="connsiteY1" fmla="*/ 5178 h 5178"/>
              <a:gd name="connsiteX2" fmla="*/ 0 w 5128"/>
              <a:gd name="connsiteY2" fmla="*/ 5178 h 5178"/>
              <a:gd name="connsiteX3" fmla="*/ 0 w 5128"/>
              <a:gd name="connsiteY3" fmla="*/ 0 h 5178"/>
            </a:gdLst>
            <a:ahLst/>
            <a:cxnLst>
              <a:cxn ang="0">
                <a:pos x="connsiteX0" y="connsiteY0"/>
              </a:cxn>
              <a:cxn ang="0">
                <a:pos x="connsiteX1" y="connsiteY1"/>
              </a:cxn>
              <a:cxn ang="0">
                <a:pos x="connsiteX2" y="connsiteY2"/>
              </a:cxn>
              <a:cxn ang="0">
                <a:pos x="connsiteX3" y="connsiteY3"/>
              </a:cxn>
            </a:cxnLst>
            <a:rect l="l" t="t" r="r" b="b"/>
            <a:pathLst>
              <a:path w="5128" h="5178">
                <a:moveTo>
                  <a:pt x="0" y="0"/>
                </a:moveTo>
                <a:lnTo>
                  <a:pt x="5128" y="5178"/>
                </a:lnTo>
                <a:lnTo>
                  <a:pt x="0" y="5178"/>
                </a:lnTo>
                <a:lnTo>
                  <a:pt x="0" y="0"/>
                </a:lnTo>
                <a:close/>
              </a:path>
            </a:pathLst>
          </a:cu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72"/>
          <p:cNvPicPr>
            <a:picLocks noChangeAspect="1"/>
          </p:cNvPicPr>
          <p:nvPr/>
        </p:nvPicPr>
        <p:blipFill>
          <a:blip r:embed="rId3"/>
          <a:stretch>
            <a:fillRect/>
          </a:stretch>
        </p:blipFill>
        <p:spPr>
          <a:xfrm>
            <a:off x="5127" y="0"/>
            <a:ext cx="12146109" cy="6858000"/>
          </a:xfrm>
          <a:prstGeom prst="rect">
            <a:avLst/>
          </a:prstGeom>
        </p:spPr>
      </p:pic>
      <p:sp>
        <p:nvSpPr>
          <p:cNvPr id="75" name="Rectangle 74"/>
          <p:cNvSpPr/>
          <p:nvPr/>
        </p:nvSpPr>
        <p:spPr>
          <a:xfrm>
            <a:off x="4550254" y="148788"/>
            <a:ext cx="2851978" cy="2625897"/>
          </a:xfrm>
          <a:prstGeom prst="rect">
            <a:avLst/>
          </a:prstGeom>
          <a:blipFill>
            <a:blip r:embed="rId4"/>
            <a:srcRect/>
            <a:stretch>
              <a:fillRect t="-33000" b="-33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7" name="Rectangle 76"/>
          <p:cNvSpPr/>
          <p:nvPr/>
        </p:nvSpPr>
        <p:spPr>
          <a:xfrm>
            <a:off x="8535161" y="148788"/>
            <a:ext cx="2851978" cy="2625897"/>
          </a:xfrm>
          <a:prstGeom prst="rect">
            <a:avLst/>
          </a:prstGeom>
          <a:blipFill>
            <a:blip r:embed="rId5"/>
            <a:srcRect/>
            <a:stretch>
              <a:fillRect t="-34000" b="-34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8" name="Freeform 77"/>
          <p:cNvSpPr/>
          <p:nvPr/>
        </p:nvSpPr>
        <p:spPr>
          <a:xfrm>
            <a:off x="8485471" y="41124"/>
            <a:ext cx="2901668" cy="2681025"/>
          </a:xfrm>
          <a:custGeom>
            <a:avLst/>
            <a:gdLst>
              <a:gd name="connsiteX0" fmla="*/ 0 w 3616077"/>
              <a:gd name="connsiteY0" fmla="*/ 0 h 743857"/>
              <a:gd name="connsiteX1" fmla="*/ 3616077 w 3616077"/>
              <a:gd name="connsiteY1" fmla="*/ 0 h 743857"/>
              <a:gd name="connsiteX2" fmla="*/ 3616077 w 3616077"/>
              <a:gd name="connsiteY2" fmla="*/ 743857 h 743857"/>
              <a:gd name="connsiteX3" fmla="*/ 0 w 3616077"/>
              <a:gd name="connsiteY3" fmla="*/ 743857 h 743857"/>
              <a:gd name="connsiteX4" fmla="*/ 0 w 3616077"/>
              <a:gd name="connsiteY4" fmla="*/ 0 h 74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077" h="743857">
                <a:moveTo>
                  <a:pt x="0" y="0"/>
                </a:moveTo>
                <a:lnTo>
                  <a:pt x="3616077" y="0"/>
                </a:lnTo>
                <a:lnTo>
                  <a:pt x="3616077" y="743857"/>
                </a:lnTo>
                <a:lnTo>
                  <a:pt x="0" y="743857"/>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8000" kern="1200" dirty="0">
                <a:solidFill>
                  <a:schemeClr val="bg1"/>
                </a:solidFill>
                <a:latin typeface="Brush Script MT" panose="03060802040406070304" pitchFamily="66" charset="0"/>
              </a:rPr>
              <a:t>GIỚI</a:t>
            </a:r>
          </a:p>
        </p:txBody>
      </p:sp>
      <p:sp>
        <p:nvSpPr>
          <p:cNvPr id="79" name="Rectangle 78"/>
          <p:cNvSpPr/>
          <p:nvPr/>
        </p:nvSpPr>
        <p:spPr>
          <a:xfrm>
            <a:off x="4550254" y="3609803"/>
            <a:ext cx="2851978" cy="2625897"/>
          </a:xfrm>
          <a:prstGeom prst="rect">
            <a:avLst/>
          </a:prstGeom>
          <a:blipFill>
            <a:blip r:embed="rId6"/>
            <a:srcRect/>
            <a:stretch>
              <a:fillRect t="-8000" b="-8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0" name="Freeform 79"/>
          <p:cNvSpPr/>
          <p:nvPr/>
        </p:nvSpPr>
        <p:spPr>
          <a:xfrm>
            <a:off x="4505840" y="3548800"/>
            <a:ext cx="2901668" cy="2558794"/>
          </a:xfrm>
          <a:custGeom>
            <a:avLst/>
            <a:gdLst>
              <a:gd name="connsiteX0" fmla="*/ 0 w 3616077"/>
              <a:gd name="connsiteY0" fmla="*/ 0 h 743857"/>
              <a:gd name="connsiteX1" fmla="*/ 3616077 w 3616077"/>
              <a:gd name="connsiteY1" fmla="*/ 0 h 743857"/>
              <a:gd name="connsiteX2" fmla="*/ 3616077 w 3616077"/>
              <a:gd name="connsiteY2" fmla="*/ 743857 h 743857"/>
              <a:gd name="connsiteX3" fmla="*/ 0 w 3616077"/>
              <a:gd name="connsiteY3" fmla="*/ 743857 h 743857"/>
              <a:gd name="connsiteX4" fmla="*/ 0 w 3616077"/>
              <a:gd name="connsiteY4" fmla="*/ 0 h 74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077" h="743857">
                <a:moveTo>
                  <a:pt x="0" y="0"/>
                </a:moveTo>
                <a:lnTo>
                  <a:pt x="3616077" y="0"/>
                </a:lnTo>
                <a:lnTo>
                  <a:pt x="3616077" y="743857"/>
                </a:lnTo>
                <a:lnTo>
                  <a:pt x="0" y="743857"/>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8000" kern="1200" dirty="0">
                <a:solidFill>
                  <a:schemeClr val="bg1"/>
                </a:solidFill>
                <a:latin typeface="Brush Script MT" panose="03060802040406070304" pitchFamily="66" charset="0"/>
              </a:rPr>
              <a:t>CỔ</a:t>
            </a:r>
          </a:p>
        </p:txBody>
      </p:sp>
      <p:sp>
        <p:nvSpPr>
          <p:cNvPr id="81" name="Rectangle 80"/>
          <p:cNvSpPr/>
          <p:nvPr/>
        </p:nvSpPr>
        <p:spPr>
          <a:xfrm>
            <a:off x="8535161" y="3609803"/>
            <a:ext cx="2851978" cy="2625897"/>
          </a:xfrm>
          <a:prstGeom prst="rect">
            <a:avLst/>
          </a:prstGeom>
          <a:blipFill>
            <a:blip r:embed="rId7"/>
            <a:srcRect/>
            <a:stretch>
              <a:fillRect l="-32000" r="-32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2" name="Freeform 81"/>
          <p:cNvSpPr/>
          <p:nvPr/>
        </p:nvSpPr>
        <p:spPr>
          <a:xfrm>
            <a:off x="8485471" y="3562347"/>
            <a:ext cx="2901668" cy="2673353"/>
          </a:xfrm>
          <a:custGeom>
            <a:avLst/>
            <a:gdLst>
              <a:gd name="connsiteX0" fmla="*/ 0 w 3616077"/>
              <a:gd name="connsiteY0" fmla="*/ 0 h 743857"/>
              <a:gd name="connsiteX1" fmla="*/ 3616077 w 3616077"/>
              <a:gd name="connsiteY1" fmla="*/ 0 h 743857"/>
              <a:gd name="connsiteX2" fmla="*/ 3616077 w 3616077"/>
              <a:gd name="connsiteY2" fmla="*/ 743857 h 743857"/>
              <a:gd name="connsiteX3" fmla="*/ 0 w 3616077"/>
              <a:gd name="connsiteY3" fmla="*/ 743857 h 743857"/>
              <a:gd name="connsiteX4" fmla="*/ 0 w 3616077"/>
              <a:gd name="connsiteY4" fmla="*/ 0 h 74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077" h="743857">
                <a:moveTo>
                  <a:pt x="0" y="0"/>
                </a:moveTo>
                <a:lnTo>
                  <a:pt x="3616077" y="0"/>
                </a:lnTo>
                <a:lnTo>
                  <a:pt x="3616077" y="743857"/>
                </a:lnTo>
                <a:lnTo>
                  <a:pt x="0" y="743857"/>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8000" kern="1200" dirty="0">
                <a:solidFill>
                  <a:schemeClr val="bg1"/>
                </a:solidFill>
                <a:latin typeface="Brush Script MT" panose="03060802040406070304" pitchFamily="66" charset="0"/>
              </a:rPr>
              <a:t>TÍCH</a:t>
            </a:r>
          </a:p>
        </p:txBody>
      </p:sp>
      <p:grpSp>
        <p:nvGrpSpPr>
          <p:cNvPr id="83" name="Group 82"/>
          <p:cNvGrpSpPr/>
          <p:nvPr/>
        </p:nvGrpSpPr>
        <p:grpSpPr>
          <a:xfrm>
            <a:off x="5128" y="0"/>
            <a:ext cx="4809760" cy="6858000"/>
            <a:chOff x="5128" y="0"/>
            <a:chExt cx="4809760" cy="6858000"/>
          </a:xfrm>
        </p:grpSpPr>
        <p:sp>
          <p:nvSpPr>
            <p:cNvPr id="84" name="Freeform 83"/>
            <p:cNvSpPr/>
            <p:nvPr/>
          </p:nvSpPr>
          <p:spPr>
            <a:xfrm>
              <a:off x="5128" y="0"/>
              <a:ext cx="4809760" cy="6858000"/>
            </a:xfrm>
            <a:custGeom>
              <a:avLst/>
              <a:gdLst>
                <a:gd name="connsiteX0" fmla="*/ 0 w 4176530"/>
                <a:gd name="connsiteY0" fmla="*/ 0 h 6858000"/>
                <a:gd name="connsiteX1" fmla="*/ 4176530 w 4176530"/>
                <a:gd name="connsiteY1" fmla="*/ 0 h 6858000"/>
                <a:gd name="connsiteX2" fmla="*/ 4176530 w 4176530"/>
                <a:gd name="connsiteY2" fmla="*/ 132702 h 6858000"/>
                <a:gd name="connsiteX3" fmla="*/ 4143375 w 4176530"/>
                <a:gd name="connsiteY3" fmla="*/ 142875 h 6858000"/>
                <a:gd name="connsiteX4" fmla="*/ 4057650 w 4176530"/>
                <a:gd name="connsiteY4" fmla="*/ 171450 h 6858000"/>
                <a:gd name="connsiteX5" fmla="*/ 3900488 w 4176530"/>
                <a:gd name="connsiteY5" fmla="*/ 185738 h 6858000"/>
                <a:gd name="connsiteX6" fmla="*/ 3829050 w 4176530"/>
                <a:gd name="connsiteY6" fmla="*/ 200025 h 6858000"/>
                <a:gd name="connsiteX7" fmla="*/ 3729038 w 4176530"/>
                <a:gd name="connsiteY7" fmla="*/ 228600 h 6858000"/>
                <a:gd name="connsiteX8" fmla="*/ 3586163 w 4176530"/>
                <a:gd name="connsiteY8" fmla="*/ 271463 h 6858000"/>
                <a:gd name="connsiteX9" fmla="*/ 3543300 w 4176530"/>
                <a:gd name="connsiteY9" fmla="*/ 314325 h 6858000"/>
                <a:gd name="connsiteX10" fmla="*/ 3486150 w 4176530"/>
                <a:gd name="connsiteY10" fmla="*/ 400050 h 6858000"/>
                <a:gd name="connsiteX11" fmla="*/ 3443288 w 4176530"/>
                <a:gd name="connsiteY11" fmla="*/ 528638 h 6858000"/>
                <a:gd name="connsiteX12" fmla="*/ 3429000 w 4176530"/>
                <a:gd name="connsiteY12" fmla="*/ 571500 h 6858000"/>
                <a:gd name="connsiteX13" fmla="*/ 3414713 w 4176530"/>
                <a:gd name="connsiteY13" fmla="*/ 614363 h 6858000"/>
                <a:gd name="connsiteX14" fmla="*/ 3429000 w 4176530"/>
                <a:gd name="connsiteY14" fmla="*/ 885825 h 6858000"/>
                <a:gd name="connsiteX15" fmla="*/ 3457575 w 4176530"/>
                <a:gd name="connsiteY15" fmla="*/ 971550 h 6858000"/>
                <a:gd name="connsiteX16" fmla="*/ 3500438 w 4176530"/>
                <a:gd name="connsiteY16" fmla="*/ 1057275 h 6858000"/>
                <a:gd name="connsiteX17" fmla="*/ 3500438 w 4176530"/>
                <a:gd name="connsiteY17" fmla="*/ 1228725 h 6858000"/>
                <a:gd name="connsiteX18" fmla="*/ 3486150 w 4176530"/>
                <a:gd name="connsiteY18" fmla="*/ 1271588 h 6858000"/>
                <a:gd name="connsiteX19" fmla="*/ 3443288 w 4176530"/>
                <a:gd name="connsiteY19" fmla="*/ 1300163 h 6858000"/>
                <a:gd name="connsiteX20" fmla="*/ 3414713 w 4176530"/>
                <a:gd name="connsiteY20" fmla="*/ 1343025 h 6858000"/>
                <a:gd name="connsiteX21" fmla="*/ 3386138 w 4176530"/>
                <a:gd name="connsiteY21" fmla="*/ 1428750 h 6858000"/>
                <a:gd name="connsiteX22" fmla="*/ 3400425 w 4176530"/>
                <a:gd name="connsiteY22" fmla="*/ 1585913 h 6858000"/>
                <a:gd name="connsiteX23" fmla="*/ 3429000 w 4176530"/>
                <a:gd name="connsiteY23" fmla="*/ 1628775 h 6858000"/>
                <a:gd name="connsiteX24" fmla="*/ 3441905 w 4176530"/>
                <a:gd name="connsiteY24" fmla="*/ 1669939 h 6858000"/>
                <a:gd name="connsiteX25" fmla="*/ 3439320 w 4176530"/>
                <a:gd name="connsiteY25" fmla="*/ 1666476 h 6858000"/>
                <a:gd name="connsiteX26" fmla="*/ 3438936 w 4176530"/>
                <a:gd name="connsiteY26" fmla="*/ 1665921 h 6858000"/>
                <a:gd name="connsiteX27" fmla="*/ 3437911 w 4176530"/>
                <a:gd name="connsiteY27" fmla="*/ 1664590 h 6858000"/>
                <a:gd name="connsiteX28" fmla="*/ 3439320 w 4176530"/>
                <a:gd name="connsiteY28" fmla="*/ 1666476 h 6858000"/>
                <a:gd name="connsiteX29" fmla="*/ 3448936 w 4176530"/>
                <a:gd name="connsiteY29" fmla="*/ 1680402 h 6858000"/>
                <a:gd name="connsiteX30" fmla="*/ 3471863 w 4176530"/>
                <a:gd name="connsiteY30" fmla="*/ 1714500 h 6858000"/>
                <a:gd name="connsiteX31" fmla="*/ 3500438 w 4176530"/>
                <a:gd name="connsiteY31" fmla="*/ 1828800 h 6858000"/>
                <a:gd name="connsiteX32" fmla="*/ 3443288 w 4176530"/>
                <a:gd name="connsiteY32" fmla="*/ 1943100 h 6858000"/>
                <a:gd name="connsiteX33" fmla="*/ 3371850 w 4176530"/>
                <a:gd name="connsiteY33" fmla="*/ 2014538 h 6858000"/>
                <a:gd name="connsiteX34" fmla="*/ 3314700 w 4176530"/>
                <a:gd name="connsiteY34" fmla="*/ 2100263 h 6858000"/>
                <a:gd name="connsiteX35" fmla="*/ 3271838 w 4176530"/>
                <a:gd name="connsiteY35" fmla="*/ 2200275 h 6858000"/>
                <a:gd name="connsiteX36" fmla="*/ 3286125 w 4176530"/>
                <a:gd name="connsiteY36" fmla="*/ 2414588 h 6858000"/>
                <a:gd name="connsiteX37" fmla="*/ 3357563 w 4176530"/>
                <a:gd name="connsiteY37" fmla="*/ 2543175 h 6858000"/>
                <a:gd name="connsiteX38" fmla="*/ 3400425 w 4176530"/>
                <a:gd name="connsiteY38" fmla="*/ 2600325 h 6858000"/>
                <a:gd name="connsiteX39" fmla="*/ 3457575 w 4176530"/>
                <a:gd name="connsiteY39" fmla="*/ 2686050 h 6858000"/>
                <a:gd name="connsiteX40" fmla="*/ 3486150 w 4176530"/>
                <a:gd name="connsiteY40" fmla="*/ 2728913 h 6858000"/>
                <a:gd name="connsiteX41" fmla="*/ 3443288 w 4176530"/>
                <a:gd name="connsiteY41" fmla="*/ 2914650 h 6858000"/>
                <a:gd name="connsiteX42" fmla="*/ 3400425 w 4176530"/>
                <a:gd name="connsiteY42" fmla="*/ 2943225 h 6858000"/>
                <a:gd name="connsiteX43" fmla="*/ 3343275 w 4176530"/>
                <a:gd name="connsiteY43" fmla="*/ 3028950 h 6858000"/>
                <a:gd name="connsiteX44" fmla="*/ 3286125 w 4176530"/>
                <a:gd name="connsiteY44" fmla="*/ 3114675 h 6858000"/>
                <a:gd name="connsiteX45" fmla="*/ 3286125 w 4176530"/>
                <a:gd name="connsiteY45" fmla="*/ 3328988 h 6858000"/>
                <a:gd name="connsiteX46" fmla="*/ 3328988 w 4176530"/>
                <a:gd name="connsiteY46" fmla="*/ 3386138 h 6858000"/>
                <a:gd name="connsiteX47" fmla="*/ 3371850 w 4176530"/>
                <a:gd name="connsiteY47" fmla="*/ 3514725 h 6858000"/>
                <a:gd name="connsiteX48" fmla="*/ 3400425 w 4176530"/>
                <a:gd name="connsiteY48" fmla="*/ 3657600 h 6858000"/>
                <a:gd name="connsiteX49" fmla="*/ 3471863 w 4176530"/>
                <a:gd name="connsiteY49" fmla="*/ 3743325 h 6858000"/>
                <a:gd name="connsiteX50" fmla="*/ 3471863 w 4176530"/>
                <a:gd name="connsiteY50" fmla="*/ 3929063 h 6858000"/>
                <a:gd name="connsiteX51" fmla="*/ 3443288 w 4176530"/>
                <a:gd name="connsiteY51" fmla="*/ 4014788 h 6858000"/>
                <a:gd name="connsiteX52" fmla="*/ 3343275 w 4176530"/>
                <a:gd name="connsiteY52" fmla="*/ 4086225 h 6858000"/>
                <a:gd name="connsiteX53" fmla="*/ 3257550 w 4176530"/>
                <a:gd name="connsiteY53" fmla="*/ 4171950 h 6858000"/>
                <a:gd name="connsiteX54" fmla="*/ 3214688 w 4176530"/>
                <a:gd name="connsiteY54" fmla="*/ 4300538 h 6858000"/>
                <a:gd name="connsiteX55" fmla="*/ 3200400 w 4176530"/>
                <a:gd name="connsiteY55" fmla="*/ 4343400 h 6858000"/>
                <a:gd name="connsiteX56" fmla="*/ 3186113 w 4176530"/>
                <a:gd name="connsiteY56" fmla="*/ 4386263 h 6858000"/>
                <a:gd name="connsiteX57" fmla="*/ 3200400 w 4176530"/>
                <a:gd name="connsiteY57" fmla="*/ 4600575 h 6858000"/>
                <a:gd name="connsiteX58" fmla="*/ 3214688 w 4176530"/>
                <a:gd name="connsiteY58" fmla="*/ 4643438 h 6858000"/>
                <a:gd name="connsiteX59" fmla="*/ 3271838 w 4176530"/>
                <a:gd name="connsiteY59" fmla="*/ 4729163 h 6858000"/>
                <a:gd name="connsiteX60" fmla="*/ 3314700 w 4176530"/>
                <a:gd name="connsiteY60" fmla="*/ 4772025 h 6858000"/>
                <a:gd name="connsiteX61" fmla="*/ 3386138 w 4176530"/>
                <a:gd name="connsiteY61" fmla="*/ 4829175 h 6858000"/>
                <a:gd name="connsiteX62" fmla="*/ 3408676 w 4176530"/>
                <a:gd name="connsiteY62" fmla="*/ 4863665 h 6858000"/>
                <a:gd name="connsiteX63" fmla="*/ 3417623 w 4176530"/>
                <a:gd name="connsiteY63" fmla="*/ 4878247 h 6858000"/>
                <a:gd name="connsiteX64" fmla="*/ 3418734 w 4176530"/>
                <a:gd name="connsiteY64" fmla="*/ 4880444 h 6858000"/>
                <a:gd name="connsiteX65" fmla="*/ 3417985 w 4176530"/>
                <a:gd name="connsiteY65" fmla="*/ 4878837 h 6858000"/>
                <a:gd name="connsiteX66" fmla="*/ 3417623 w 4176530"/>
                <a:gd name="connsiteY66" fmla="*/ 4878247 h 6858000"/>
                <a:gd name="connsiteX67" fmla="*/ 3415596 w 4176530"/>
                <a:gd name="connsiteY67" fmla="*/ 4874239 h 6858000"/>
                <a:gd name="connsiteX68" fmla="*/ 3457575 w 4176530"/>
                <a:gd name="connsiteY68" fmla="*/ 4886325 h 6858000"/>
                <a:gd name="connsiteX69" fmla="*/ 3486150 w 4176530"/>
                <a:gd name="connsiteY69" fmla="*/ 4929188 h 6858000"/>
                <a:gd name="connsiteX70" fmla="*/ 3471863 w 4176530"/>
                <a:gd name="connsiteY70" fmla="*/ 4972050 h 6858000"/>
                <a:gd name="connsiteX71" fmla="*/ 3400425 w 4176530"/>
                <a:gd name="connsiteY71" fmla="*/ 5057775 h 6858000"/>
                <a:gd name="connsiteX72" fmla="*/ 3271838 w 4176530"/>
                <a:gd name="connsiteY72" fmla="*/ 5157788 h 6858000"/>
                <a:gd name="connsiteX73" fmla="*/ 3214688 w 4176530"/>
                <a:gd name="connsiteY73" fmla="*/ 5243513 h 6858000"/>
                <a:gd name="connsiteX74" fmla="*/ 3186113 w 4176530"/>
                <a:gd name="connsiteY74" fmla="*/ 5286375 h 6858000"/>
                <a:gd name="connsiteX75" fmla="*/ 3157538 w 4176530"/>
                <a:gd name="connsiteY75" fmla="*/ 5329238 h 6858000"/>
                <a:gd name="connsiteX76" fmla="*/ 3114675 w 4176530"/>
                <a:gd name="connsiteY76" fmla="*/ 5472113 h 6858000"/>
                <a:gd name="connsiteX77" fmla="*/ 3100388 w 4176530"/>
                <a:gd name="connsiteY77" fmla="*/ 5514975 h 6858000"/>
                <a:gd name="connsiteX78" fmla="*/ 3114675 w 4176530"/>
                <a:gd name="connsiteY78" fmla="*/ 5629275 h 6858000"/>
                <a:gd name="connsiteX79" fmla="*/ 3171825 w 4176530"/>
                <a:gd name="connsiteY79" fmla="*/ 5772150 h 6858000"/>
                <a:gd name="connsiteX80" fmla="*/ 3300413 w 4176530"/>
                <a:gd name="connsiteY80" fmla="*/ 5929313 h 6858000"/>
                <a:gd name="connsiteX81" fmla="*/ 3443288 w 4176530"/>
                <a:gd name="connsiteY81" fmla="*/ 5972175 h 6858000"/>
                <a:gd name="connsiteX82" fmla="*/ 3486150 w 4176530"/>
                <a:gd name="connsiteY82" fmla="*/ 5986463 h 6858000"/>
                <a:gd name="connsiteX83" fmla="*/ 3629025 w 4176530"/>
                <a:gd name="connsiteY83" fmla="*/ 6015038 h 6858000"/>
                <a:gd name="connsiteX84" fmla="*/ 3642799 w 4176530"/>
                <a:gd name="connsiteY84" fmla="*/ 6056789 h 6858000"/>
                <a:gd name="connsiteX85" fmla="*/ 3645554 w 4176530"/>
                <a:gd name="connsiteY85" fmla="*/ 6065458 h 6858000"/>
                <a:gd name="connsiteX86" fmla="*/ 3646012 w 4176530"/>
                <a:gd name="connsiteY86" fmla="*/ 6067041 h 6858000"/>
                <a:gd name="connsiteX87" fmla="*/ 3647320 w 4176530"/>
                <a:gd name="connsiteY87" fmla="*/ 6071013 h 6858000"/>
                <a:gd name="connsiteX88" fmla="*/ 3645554 w 4176530"/>
                <a:gd name="connsiteY88" fmla="*/ 6065458 h 6858000"/>
                <a:gd name="connsiteX89" fmla="*/ 3642300 w 4176530"/>
                <a:gd name="connsiteY89" fmla="*/ 6054201 h 6858000"/>
                <a:gd name="connsiteX90" fmla="*/ 3671888 w 4176530"/>
                <a:gd name="connsiteY90" fmla="*/ 6100763 h 6858000"/>
                <a:gd name="connsiteX91" fmla="*/ 3714750 w 4176530"/>
                <a:gd name="connsiteY91" fmla="*/ 6229350 h 6858000"/>
                <a:gd name="connsiteX92" fmla="*/ 3729038 w 4176530"/>
                <a:gd name="connsiteY92" fmla="*/ 6272213 h 6858000"/>
                <a:gd name="connsiteX93" fmla="*/ 3757613 w 4176530"/>
                <a:gd name="connsiteY93" fmla="*/ 6315075 h 6858000"/>
                <a:gd name="connsiteX94" fmla="*/ 3786188 w 4176530"/>
                <a:gd name="connsiteY94" fmla="*/ 6400800 h 6858000"/>
                <a:gd name="connsiteX95" fmla="*/ 3800475 w 4176530"/>
                <a:gd name="connsiteY95" fmla="*/ 6443663 h 6858000"/>
                <a:gd name="connsiteX96" fmla="*/ 3900488 w 4176530"/>
                <a:gd name="connsiteY96" fmla="*/ 6572250 h 6858000"/>
                <a:gd name="connsiteX97" fmla="*/ 3943350 w 4176530"/>
                <a:gd name="connsiteY97" fmla="*/ 6600825 h 6858000"/>
                <a:gd name="connsiteX98" fmla="*/ 4057650 w 4176530"/>
                <a:gd name="connsiteY98" fmla="*/ 6700838 h 6858000"/>
                <a:gd name="connsiteX99" fmla="*/ 4100513 w 4176530"/>
                <a:gd name="connsiteY99" fmla="*/ 6729413 h 6858000"/>
                <a:gd name="connsiteX100" fmla="*/ 4114800 w 4176530"/>
                <a:gd name="connsiteY100" fmla="*/ 6772275 h 6858000"/>
                <a:gd name="connsiteX101" fmla="*/ 4169352 w 4176530"/>
                <a:gd name="connsiteY101" fmla="*/ 6845574 h 6858000"/>
                <a:gd name="connsiteX102" fmla="*/ 4176530 w 4176530"/>
                <a:gd name="connsiteY102" fmla="*/ 6852822 h 6858000"/>
                <a:gd name="connsiteX103" fmla="*/ 4176530 w 4176530"/>
                <a:gd name="connsiteY103" fmla="*/ 6858000 h 6858000"/>
                <a:gd name="connsiteX104" fmla="*/ 0 w 4176530"/>
                <a:gd name="connsiteY104" fmla="*/ 6858000 h 6858000"/>
                <a:gd name="connsiteX105" fmla="*/ 0 w 4176530"/>
                <a:gd name="connsiteY10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176530" h="6858000">
                  <a:moveTo>
                    <a:pt x="0" y="0"/>
                  </a:moveTo>
                  <a:lnTo>
                    <a:pt x="4176530" y="0"/>
                  </a:lnTo>
                  <a:lnTo>
                    <a:pt x="4176530" y="132702"/>
                  </a:lnTo>
                  <a:lnTo>
                    <a:pt x="4143375" y="142875"/>
                  </a:lnTo>
                  <a:cubicBezTo>
                    <a:pt x="4143368" y="142877"/>
                    <a:pt x="4057657" y="171449"/>
                    <a:pt x="4057650" y="171450"/>
                  </a:cubicBezTo>
                  <a:lnTo>
                    <a:pt x="3900488" y="185738"/>
                  </a:lnTo>
                  <a:cubicBezTo>
                    <a:pt x="3876675" y="190500"/>
                    <a:pt x="3852756" y="194757"/>
                    <a:pt x="3829050" y="200025"/>
                  </a:cubicBezTo>
                  <a:cubicBezTo>
                    <a:pt x="3748570" y="217909"/>
                    <a:pt x="3797216" y="208147"/>
                    <a:pt x="3729038" y="228600"/>
                  </a:cubicBezTo>
                  <a:cubicBezTo>
                    <a:pt x="3565511" y="277658"/>
                    <a:pt x="3683216" y="239111"/>
                    <a:pt x="3586163" y="271463"/>
                  </a:cubicBezTo>
                  <a:cubicBezTo>
                    <a:pt x="3571875" y="285750"/>
                    <a:pt x="3555705" y="298376"/>
                    <a:pt x="3543300" y="314325"/>
                  </a:cubicBezTo>
                  <a:cubicBezTo>
                    <a:pt x="3522215" y="341434"/>
                    <a:pt x="3486150" y="400050"/>
                    <a:pt x="3486150" y="400050"/>
                  </a:cubicBezTo>
                  <a:lnTo>
                    <a:pt x="3443288" y="528638"/>
                  </a:lnTo>
                  <a:lnTo>
                    <a:pt x="3429000" y="571500"/>
                  </a:lnTo>
                  <a:lnTo>
                    <a:pt x="3414713" y="614363"/>
                  </a:lnTo>
                  <a:cubicBezTo>
                    <a:pt x="3419475" y="704850"/>
                    <a:pt x="3418204" y="795858"/>
                    <a:pt x="3429000" y="885825"/>
                  </a:cubicBezTo>
                  <a:cubicBezTo>
                    <a:pt x="3432589" y="915731"/>
                    <a:pt x="3448050" y="942975"/>
                    <a:pt x="3457575" y="971550"/>
                  </a:cubicBezTo>
                  <a:cubicBezTo>
                    <a:pt x="3477293" y="1030702"/>
                    <a:pt x="3463510" y="1001883"/>
                    <a:pt x="3500438" y="1057275"/>
                  </a:cubicBezTo>
                  <a:cubicBezTo>
                    <a:pt x="3526505" y="1135480"/>
                    <a:pt x="3521705" y="1101122"/>
                    <a:pt x="3500438" y="1228725"/>
                  </a:cubicBezTo>
                  <a:cubicBezTo>
                    <a:pt x="3497962" y="1243581"/>
                    <a:pt x="3495558" y="1259828"/>
                    <a:pt x="3486150" y="1271588"/>
                  </a:cubicBezTo>
                  <a:cubicBezTo>
                    <a:pt x="3475423" y="1284997"/>
                    <a:pt x="3457575" y="1290638"/>
                    <a:pt x="3443288" y="1300163"/>
                  </a:cubicBezTo>
                  <a:cubicBezTo>
                    <a:pt x="3433763" y="1314450"/>
                    <a:pt x="3421687" y="1327334"/>
                    <a:pt x="3414713" y="1343025"/>
                  </a:cubicBezTo>
                  <a:cubicBezTo>
                    <a:pt x="3402480" y="1370550"/>
                    <a:pt x="3386138" y="1428750"/>
                    <a:pt x="3386138" y="1428750"/>
                  </a:cubicBezTo>
                  <a:cubicBezTo>
                    <a:pt x="3390900" y="1481138"/>
                    <a:pt x="3389403" y="1534477"/>
                    <a:pt x="3400425" y="1585913"/>
                  </a:cubicBezTo>
                  <a:cubicBezTo>
                    <a:pt x="3404023" y="1602703"/>
                    <a:pt x="3421321" y="1613417"/>
                    <a:pt x="3429000" y="1628775"/>
                  </a:cubicBezTo>
                  <a:cubicBezTo>
                    <a:pt x="3458577" y="1687928"/>
                    <a:pt x="3448820" y="1678650"/>
                    <a:pt x="3441905" y="1669939"/>
                  </a:cubicBezTo>
                  <a:lnTo>
                    <a:pt x="3439320" y="1666476"/>
                  </a:lnTo>
                  <a:lnTo>
                    <a:pt x="3438936" y="1665921"/>
                  </a:lnTo>
                  <a:cubicBezTo>
                    <a:pt x="3437319" y="1663645"/>
                    <a:pt x="3437196" y="1663561"/>
                    <a:pt x="3437911" y="1664590"/>
                  </a:cubicBezTo>
                  <a:lnTo>
                    <a:pt x="3439320" y="1666476"/>
                  </a:lnTo>
                  <a:lnTo>
                    <a:pt x="3448936" y="1680402"/>
                  </a:lnTo>
                  <a:cubicBezTo>
                    <a:pt x="3454204" y="1688139"/>
                    <a:pt x="3461627" y="1699146"/>
                    <a:pt x="3471863" y="1714500"/>
                  </a:cubicBezTo>
                  <a:cubicBezTo>
                    <a:pt x="3483136" y="1748320"/>
                    <a:pt x="3500438" y="1794323"/>
                    <a:pt x="3500438" y="1828800"/>
                  </a:cubicBezTo>
                  <a:cubicBezTo>
                    <a:pt x="3500438" y="1912581"/>
                    <a:pt x="3488136" y="1889282"/>
                    <a:pt x="3443288" y="1943100"/>
                  </a:cubicBezTo>
                  <a:cubicBezTo>
                    <a:pt x="3383757" y="2014538"/>
                    <a:pt x="3450432" y="1962151"/>
                    <a:pt x="3371850" y="2014538"/>
                  </a:cubicBezTo>
                  <a:cubicBezTo>
                    <a:pt x="3352800" y="2043113"/>
                    <a:pt x="3323029" y="2066945"/>
                    <a:pt x="3314700" y="2100263"/>
                  </a:cubicBezTo>
                  <a:cubicBezTo>
                    <a:pt x="3296248" y="2174072"/>
                    <a:pt x="3311305" y="2141075"/>
                    <a:pt x="3271838" y="2200275"/>
                  </a:cubicBezTo>
                  <a:cubicBezTo>
                    <a:pt x="3276600" y="2271713"/>
                    <a:pt x="3274959" y="2343868"/>
                    <a:pt x="3286125" y="2414588"/>
                  </a:cubicBezTo>
                  <a:cubicBezTo>
                    <a:pt x="3288943" y="2432433"/>
                    <a:pt x="3353518" y="2537107"/>
                    <a:pt x="3357563" y="2543175"/>
                  </a:cubicBezTo>
                  <a:cubicBezTo>
                    <a:pt x="3370772" y="2562988"/>
                    <a:pt x="3386770" y="2580817"/>
                    <a:pt x="3400425" y="2600325"/>
                  </a:cubicBezTo>
                  <a:cubicBezTo>
                    <a:pt x="3420119" y="2628460"/>
                    <a:pt x="3438525" y="2657475"/>
                    <a:pt x="3457575" y="2686050"/>
                  </a:cubicBezTo>
                  <a:lnTo>
                    <a:pt x="3486150" y="2728913"/>
                  </a:lnTo>
                  <a:cubicBezTo>
                    <a:pt x="3478690" y="2803513"/>
                    <a:pt x="3495350" y="2862588"/>
                    <a:pt x="3443288" y="2914650"/>
                  </a:cubicBezTo>
                  <a:cubicBezTo>
                    <a:pt x="3431146" y="2926792"/>
                    <a:pt x="3414713" y="2933700"/>
                    <a:pt x="3400425" y="2943225"/>
                  </a:cubicBezTo>
                  <a:cubicBezTo>
                    <a:pt x="3373101" y="3025200"/>
                    <a:pt x="3405706" y="2948683"/>
                    <a:pt x="3343275" y="3028950"/>
                  </a:cubicBezTo>
                  <a:cubicBezTo>
                    <a:pt x="3322190" y="3056059"/>
                    <a:pt x="3286125" y="3114675"/>
                    <a:pt x="3286125" y="3114675"/>
                  </a:cubicBezTo>
                  <a:cubicBezTo>
                    <a:pt x="3258367" y="3197952"/>
                    <a:pt x="3252829" y="3195806"/>
                    <a:pt x="3286125" y="3328988"/>
                  </a:cubicBezTo>
                  <a:cubicBezTo>
                    <a:pt x="3291900" y="3352090"/>
                    <a:pt x="3314700" y="3367088"/>
                    <a:pt x="3328988" y="3386138"/>
                  </a:cubicBezTo>
                  <a:cubicBezTo>
                    <a:pt x="3343275" y="3429000"/>
                    <a:pt x="3365460" y="3469998"/>
                    <a:pt x="3371850" y="3514725"/>
                  </a:cubicBezTo>
                  <a:cubicBezTo>
                    <a:pt x="3377115" y="3551578"/>
                    <a:pt x="3380477" y="3617703"/>
                    <a:pt x="3400425" y="3657600"/>
                  </a:cubicBezTo>
                  <a:cubicBezTo>
                    <a:pt x="3420317" y="3697385"/>
                    <a:pt x="3440263" y="3711726"/>
                    <a:pt x="3471863" y="3743325"/>
                  </a:cubicBezTo>
                  <a:cubicBezTo>
                    <a:pt x="3498503" y="3823249"/>
                    <a:pt x="3496489" y="3797724"/>
                    <a:pt x="3471863" y="3929063"/>
                  </a:cubicBezTo>
                  <a:cubicBezTo>
                    <a:pt x="3466312" y="3958668"/>
                    <a:pt x="3467798" y="3997281"/>
                    <a:pt x="3443288" y="4014788"/>
                  </a:cubicBezTo>
                  <a:cubicBezTo>
                    <a:pt x="3409950" y="4038600"/>
                    <a:pt x="3373727" y="4058819"/>
                    <a:pt x="3343275" y="4086225"/>
                  </a:cubicBezTo>
                  <a:cubicBezTo>
                    <a:pt x="3191373" y="4222936"/>
                    <a:pt x="3391428" y="4082699"/>
                    <a:pt x="3257550" y="4171950"/>
                  </a:cubicBezTo>
                  <a:lnTo>
                    <a:pt x="3214688" y="4300538"/>
                  </a:lnTo>
                  <a:lnTo>
                    <a:pt x="3200400" y="4343400"/>
                  </a:lnTo>
                  <a:lnTo>
                    <a:pt x="3186113" y="4386263"/>
                  </a:lnTo>
                  <a:cubicBezTo>
                    <a:pt x="3190875" y="4457700"/>
                    <a:pt x="3192494" y="4529417"/>
                    <a:pt x="3200400" y="4600575"/>
                  </a:cubicBezTo>
                  <a:cubicBezTo>
                    <a:pt x="3202063" y="4615543"/>
                    <a:pt x="3207374" y="4630273"/>
                    <a:pt x="3214688" y="4643438"/>
                  </a:cubicBezTo>
                  <a:cubicBezTo>
                    <a:pt x="3231366" y="4673459"/>
                    <a:pt x="3250754" y="4702054"/>
                    <a:pt x="3271838" y="4729163"/>
                  </a:cubicBezTo>
                  <a:cubicBezTo>
                    <a:pt x="3284243" y="4745112"/>
                    <a:pt x="3301765" y="4756503"/>
                    <a:pt x="3314700" y="4772025"/>
                  </a:cubicBezTo>
                  <a:cubicBezTo>
                    <a:pt x="3364412" y="4831680"/>
                    <a:pt x="3315773" y="4805721"/>
                    <a:pt x="3386138" y="4829175"/>
                  </a:cubicBezTo>
                  <a:cubicBezTo>
                    <a:pt x="3396375" y="4844530"/>
                    <a:pt x="3403628" y="4855707"/>
                    <a:pt x="3408676" y="4863665"/>
                  </a:cubicBezTo>
                  <a:lnTo>
                    <a:pt x="3417623" y="4878247"/>
                  </a:lnTo>
                  <a:lnTo>
                    <a:pt x="3418734" y="4880444"/>
                  </a:lnTo>
                  <a:cubicBezTo>
                    <a:pt x="3419392" y="4881531"/>
                    <a:pt x="3419402" y="4881314"/>
                    <a:pt x="3417985" y="4878837"/>
                  </a:cubicBezTo>
                  <a:lnTo>
                    <a:pt x="3417623" y="4878247"/>
                  </a:lnTo>
                  <a:lnTo>
                    <a:pt x="3415596" y="4874239"/>
                  </a:lnTo>
                  <a:cubicBezTo>
                    <a:pt x="3410895" y="4863312"/>
                    <a:pt x="3408281" y="4846890"/>
                    <a:pt x="3457575" y="4886325"/>
                  </a:cubicBezTo>
                  <a:cubicBezTo>
                    <a:pt x="3470984" y="4897052"/>
                    <a:pt x="3476625" y="4914900"/>
                    <a:pt x="3486150" y="4929188"/>
                  </a:cubicBezTo>
                  <a:cubicBezTo>
                    <a:pt x="3481388" y="4943475"/>
                    <a:pt x="3478598" y="4958580"/>
                    <a:pt x="3471863" y="4972050"/>
                  </a:cubicBezTo>
                  <a:cubicBezTo>
                    <a:pt x="3456853" y="5002070"/>
                    <a:pt x="3426280" y="5037666"/>
                    <a:pt x="3400425" y="5057775"/>
                  </a:cubicBezTo>
                  <a:cubicBezTo>
                    <a:pt x="3339651" y="5105043"/>
                    <a:pt x="3314413" y="5103049"/>
                    <a:pt x="3271838" y="5157788"/>
                  </a:cubicBezTo>
                  <a:cubicBezTo>
                    <a:pt x="3250754" y="5184897"/>
                    <a:pt x="3233738" y="5214938"/>
                    <a:pt x="3214688" y="5243513"/>
                  </a:cubicBezTo>
                  <a:lnTo>
                    <a:pt x="3186113" y="5286375"/>
                  </a:lnTo>
                  <a:lnTo>
                    <a:pt x="3157538" y="5329238"/>
                  </a:lnTo>
                  <a:cubicBezTo>
                    <a:pt x="3135944" y="5415611"/>
                    <a:pt x="3149460" y="5367756"/>
                    <a:pt x="3114675" y="5472113"/>
                  </a:cubicBezTo>
                  <a:lnTo>
                    <a:pt x="3100388" y="5514975"/>
                  </a:lnTo>
                  <a:cubicBezTo>
                    <a:pt x="3105150" y="5553075"/>
                    <a:pt x="3106630" y="5591731"/>
                    <a:pt x="3114675" y="5629275"/>
                  </a:cubicBezTo>
                  <a:cubicBezTo>
                    <a:pt x="3123306" y="5669554"/>
                    <a:pt x="3148645" y="5734482"/>
                    <a:pt x="3171825" y="5772150"/>
                  </a:cubicBezTo>
                  <a:cubicBezTo>
                    <a:pt x="3208582" y="5831880"/>
                    <a:pt x="3234185" y="5899878"/>
                    <a:pt x="3300413" y="5929313"/>
                  </a:cubicBezTo>
                  <a:cubicBezTo>
                    <a:pt x="3361538" y="5956479"/>
                    <a:pt x="3385098" y="5955549"/>
                    <a:pt x="3443288" y="5972175"/>
                  </a:cubicBezTo>
                  <a:cubicBezTo>
                    <a:pt x="3457769" y="5976312"/>
                    <a:pt x="3471475" y="5983077"/>
                    <a:pt x="3486150" y="5986463"/>
                  </a:cubicBezTo>
                  <a:cubicBezTo>
                    <a:pt x="3533474" y="5997384"/>
                    <a:pt x="3629025" y="6015038"/>
                    <a:pt x="3629025" y="6015038"/>
                  </a:cubicBezTo>
                  <a:cubicBezTo>
                    <a:pt x="3635539" y="6034580"/>
                    <a:pt x="3639940" y="6047978"/>
                    <a:pt x="3642799" y="6056789"/>
                  </a:cubicBezTo>
                  <a:lnTo>
                    <a:pt x="3645554" y="6065458"/>
                  </a:lnTo>
                  <a:lnTo>
                    <a:pt x="3646012" y="6067041"/>
                  </a:lnTo>
                  <a:cubicBezTo>
                    <a:pt x="3647039" y="6070361"/>
                    <a:pt x="3647666" y="6072204"/>
                    <a:pt x="3647320" y="6071013"/>
                  </a:cubicBezTo>
                  <a:lnTo>
                    <a:pt x="3645554" y="6065458"/>
                  </a:lnTo>
                  <a:lnTo>
                    <a:pt x="3642300" y="6054201"/>
                  </a:lnTo>
                  <a:cubicBezTo>
                    <a:pt x="3637268" y="6035317"/>
                    <a:pt x="3634956" y="6017665"/>
                    <a:pt x="3671888" y="6100763"/>
                  </a:cubicBezTo>
                  <a:cubicBezTo>
                    <a:pt x="3671892" y="6100773"/>
                    <a:pt x="3707604" y="6207913"/>
                    <a:pt x="3714750" y="6229350"/>
                  </a:cubicBezTo>
                  <a:cubicBezTo>
                    <a:pt x="3719513" y="6243638"/>
                    <a:pt x="3720684" y="6259682"/>
                    <a:pt x="3729038" y="6272213"/>
                  </a:cubicBezTo>
                  <a:lnTo>
                    <a:pt x="3757613" y="6315075"/>
                  </a:lnTo>
                  <a:lnTo>
                    <a:pt x="3786188" y="6400800"/>
                  </a:lnTo>
                  <a:cubicBezTo>
                    <a:pt x="3790950" y="6415088"/>
                    <a:pt x="3792121" y="6431132"/>
                    <a:pt x="3800475" y="6443663"/>
                  </a:cubicBezTo>
                  <a:cubicBezTo>
                    <a:pt x="3840304" y="6503407"/>
                    <a:pt x="3850126" y="6530282"/>
                    <a:pt x="3900488" y="6572250"/>
                  </a:cubicBezTo>
                  <a:cubicBezTo>
                    <a:pt x="3913679" y="6583243"/>
                    <a:pt x="3929063" y="6591300"/>
                    <a:pt x="3943350" y="6600825"/>
                  </a:cubicBezTo>
                  <a:cubicBezTo>
                    <a:pt x="3990975" y="6672263"/>
                    <a:pt x="3957638" y="6634163"/>
                    <a:pt x="4057650" y="6700838"/>
                  </a:cubicBezTo>
                  <a:lnTo>
                    <a:pt x="4100513" y="6729413"/>
                  </a:lnTo>
                  <a:cubicBezTo>
                    <a:pt x="4105275" y="6743700"/>
                    <a:pt x="4108065" y="6758805"/>
                    <a:pt x="4114800" y="6772275"/>
                  </a:cubicBezTo>
                  <a:cubicBezTo>
                    <a:pt x="4125537" y="6793749"/>
                    <a:pt x="4147011" y="6821162"/>
                    <a:pt x="4169352" y="6845574"/>
                  </a:cubicBezTo>
                  <a:lnTo>
                    <a:pt x="4176530" y="6852822"/>
                  </a:lnTo>
                  <a:lnTo>
                    <a:pt x="4176530" y="6858000"/>
                  </a:lnTo>
                  <a:lnTo>
                    <a:pt x="0" y="6858000"/>
                  </a:lnTo>
                  <a:lnTo>
                    <a:pt x="0" y="0"/>
                  </a:lnTo>
                  <a:close/>
                </a:path>
              </a:pathLst>
            </a:cu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735475" y="2357438"/>
              <a:ext cx="2286000" cy="2143124"/>
            </a:xfrm>
            <a:prstGeom prst="ellips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Brush Script MT" panose="03060802040406070304" pitchFamily="66" charset="0"/>
                  <a:cs typeface="Times New Roman" panose="02020603050405020304" pitchFamily="18" charset="0"/>
                </a:rPr>
                <a:t>NGỮ VĂN 6</a:t>
              </a:r>
            </a:p>
          </p:txBody>
        </p:sp>
        <p:sp>
          <p:nvSpPr>
            <p:cNvPr id="86" name="Freeform 85"/>
            <p:cNvSpPr/>
            <p:nvPr/>
          </p:nvSpPr>
          <p:spPr>
            <a:xfrm>
              <a:off x="142875" y="4579087"/>
              <a:ext cx="3471201" cy="1043044"/>
            </a:xfrm>
            <a:custGeom>
              <a:avLst/>
              <a:gdLst>
                <a:gd name="connsiteX0" fmla="*/ 1957669 w 3471201"/>
                <a:gd name="connsiteY0" fmla="*/ 1225 h 1043044"/>
                <a:gd name="connsiteX1" fmla="*/ 2021540 w 3471201"/>
                <a:gd name="connsiteY1" fmla="*/ 14344 h 1043044"/>
                <a:gd name="connsiteX2" fmla="*/ 2150127 w 3471201"/>
                <a:gd name="connsiteY2" fmla="*/ 85782 h 1043044"/>
                <a:gd name="connsiteX3" fmla="*/ 2207277 w 3471201"/>
                <a:gd name="connsiteY3" fmla="*/ 71494 h 1043044"/>
                <a:gd name="connsiteX4" fmla="*/ 2250140 w 3471201"/>
                <a:gd name="connsiteY4" fmla="*/ 57207 h 1043044"/>
                <a:gd name="connsiteX5" fmla="*/ 2293002 w 3471201"/>
                <a:gd name="connsiteY5" fmla="*/ 71494 h 1043044"/>
                <a:gd name="connsiteX6" fmla="*/ 2307290 w 3471201"/>
                <a:gd name="connsiteY6" fmla="*/ 114357 h 1043044"/>
                <a:gd name="connsiteX7" fmla="*/ 2393015 w 3471201"/>
                <a:gd name="connsiteY7" fmla="*/ 85782 h 1043044"/>
                <a:gd name="connsiteX8" fmla="*/ 2435877 w 3471201"/>
                <a:gd name="connsiteY8" fmla="*/ 71494 h 1043044"/>
                <a:gd name="connsiteX9" fmla="*/ 2478740 w 3471201"/>
                <a:gd name="connsiteY9" fmla="*/ 85782 h 1043044"/>
                <a:gd name="connsiteX10" fmla="*/ 2535890 w 3471201"/>
                <a:gd name="connsiteY10" fmla="*/ 71494 h 1043044"/>
                <a:gd name="connsiteX11" fmla="*/ 2621615 w 3471201"/>
                <a:gd name="connsiteY11" fmla="*/ 128644 h 1043044"/>
                <a:gd name="connsiteX12" fmla="*/ 2664477 w 3471201"/>
                <a:gd name="connsiteY12" fmla="*/ 100069 h 1043044"/>
                <a:gd name="connsiteX13" fmla="*/ 2764490 w 3471201"/>
                <a:gd name="connsiteY13" fmla="*/ 42919 h 1043044"/>
                <a:gd name="connsiteX14" fmla="*/ 2807352 w 3471201"/>
                <a:gd name="connsiteY14" fmla="*/ 71494 h 1043044"/>
                <a:gd name="connsiteX15" fmla="*/ 2821640 w 3471201"/>
                <a:gd name="connsiteY15" fmla="*/ 114357 h 1043044"/>
                <a:gd name="connsiteX16" fmla="*/ 2878790 w 3471201"/>
                <a:gd name="connsiteY16" fmla="*/ 142932 h 1043044"/>
                <a:gd name="connsiteX17" fmla="*/ 3093102 w 3471201"/>
                <a:gd name="connsiteY17" fmla="*/ 142932 h 1043044"/>
                <a:gd name="connsiteX18" fmla="*/ 3135965 w 3471201"/>
                <a:gd name="connsiteY18" fmla="*/ 171507 h 1043044"/>
                <a:gd name="connsiteX19" fmla="*/ 3150252 w 3471201"/>
                <a:gd name="connsiteY19" fmla="*/ 214369 h 1043044"/>
                <a:gd name="connsiteX20" fmla="*/ 3207402 w 3471201"/>
                <a:gd name="connsiteY20" fmla="*/ 228657 h 1043044"/>
                <a:gd name="connsiteX21" fmla="*/ 3307415 w 3471201"/>
                <a:gd name="connsiteY21" fmla="*/ 242944 h 1043044"/>
                <a:gd name="connsiteX22" fmla="*/ 3321702 w 3471201"/>
                <a:gd name="connsiteY22" fmla="*/ 300094 h 1043044"/>
                <a:gd name="connsiteX23" fmla="*/ 3350277 w 3471201"/>
                <a:gd name="connsiteY23" fmla="*/ 400107 h 1043044"/>
                <a:gd name="connsiteX24" fmla="*/ 3364565 w 3471201"/>
                <a:gd name="connsiteY24" fmla="*/ 500119 h 1043044"/>
                <a:gd name="connsiteX25" fmla="*/ 3407427 w 3471201"/>
                <a:gd name="connsiteY25" fmla="*/ 528694 h 1043044"/>
                <a:gd name="connsiteX26" fmla="*/ 3450290 w 3471201"/>
                <a:gd name="connsiteY26" fmla="*/ 571557 h 1043044"/>
                <a:gd name="connsiteX27" fmla="*/ 3450290 w 3471201"/>
                <a:gd name="connsiteY27" fmla="*/ 714432 h 1043044"/>
                <a:gd name="connsiteX28" fmla="*/ 3364565 w 3471201"/>
                <a:gd name="connsiteY28" fmla="*/ 743007 h 1043044"/>
                <a:gd name="connsiteX29" fmla="*/ 3164540 w 3471201"/>
                <a:gd name="connsiteY29" fmla="*/ 757294 h 1043044"/>
                <a:gd name="connsiteX30" fmla="*/ 3121677 w 3471201"/>
                <a:gd name="connsiteY30" fmla="*/ 785869 h 1043044"/>
                <a:gd name="connsiteX31" fmla="*/ 3093102 w 3471201"/>
                <a:gd name="connsiteY31" fmla="*/ 828732 h 1043044"/>
                <a:gd name="connsiteX32" fmla="*/ 2964515 w 3471201"/>
                <a:gd name="connsiteY32" fmla="*/ 900169 h 1043044"/>
                <a:gd name="connsiteX33" fmla="*/ 2864502 w 3471201"/>
                <a:gd name="connsiteY33" fmla="*/ 885882 h 1043044"/>
                <a:gd name="connsiteX34" fmla="*/ 2821640 w 3471201"/>
                <a:gd name="connsiteY34" fmla="*/ 871594 h 1043044"/>
                <a:gd name="connsiteX35" fmla="*/ 2735915 w 3471201"/>
                <a:gd name="connsiteY35" fmla="*/ 885882 h 1043044"/>
                <a:gd name="connsiteX36" fmla="*/ 2535890 w 3471201"/>
                <a:gd name="connsiteY36" fmla="*/ 871594 h 1043044"/>
                <a:gd name="connsiteX37" fmla="*/ 2478740 w 3471201"/>
                <a:gd name="connsiteY37" fmla="*/ 885882 h 1043044"/>
                <a:gd name="connsiteX38" fmla="*/ 2393015 w 3471201"/>
                <a:gd name="connsiteY38" fmla="*/ 914457 h 1043044"/>
                <a:gd name="connsiteX39" fmla="*/ 2121552 w 3471201"/>
                <a:gd name="connsiteY39" fmla="*/ 914457 h 1043044"/>
                <a:gd name="connsiteX40" fmla="*/ 1978677 w 3471201"/>
                <a:gd name="connsiteY40" fmla="*/ 900169 h 1043044"/>
                <a:gd name="connsiteX41" fmla="*/ 1835802 w 3471201"/>
                <a:gd name="connsiteY41" fmla="*/ 885882 h 1043044"/>
                <a:gd name="connsiteX42" fmla="*/ 1792940 w 3471201"/>
                <a:gd name="connsiteY42" fmla="*/ 928744 h 1043044"/>
                <a:gd name="connsiteX43" fmla="*/ 1750077 w 3471201"/>
                <a:gd name="connsiteY43" fmla="*/ 957319 h 1043044"/>
                <a:gd name="connsiteX44" fmla="*/ 1721502 w 3471201"/>
                <a:gd name="connsiteY44" fmla="*/ 1000182 h 1043044"/>
                <a:gd name="connsiteX45" fmla="*/ 1635777 w 3471201"/>
                <a:gd name="connsiteY45" fmla="*/ 1043044 h 1043044"/>
                <a:gd name="connsiteX46" fmla="*/ 1550052 w 3471201"/>
                <a:gd name="connsiteY46" fmla="*/ 985894 h 1043044"/>
                <a:gd name="connsiteX47" fmla="*/ 1378602 w 3471201"/>
                <a:gd name="connsiteY47" fmla="*/ 857307 h 1043044"/>
                <a:gd name="connsiteX48" fmla="*/ 1250015 w 3471201"/>
                <a:gd name="connsiteY48" fmla="*/ 900169 h 1043044"/>
                <a:gd name="connsiteX49" fmla="*/ 1221440 w 3471201"/>
                <a:gd name="connsiteY49" fmla="*/ 943032 h 1043044"/>
                <a:gd name="connsiteX50" fmla="*/ 1121427 w 3471201"/>
                <a:gd name="connsiteY50" fmla="*/ 1043044 h 1043044"/>
                <a:gd name="connsiteX51" fmla="*/ 992840 w 3471201"/>
                <a:gd name="connsiteY51" fmla="*/ 1014469 h 1043044"/>
                <a:gd name="connsiteX52" fmla="*/ 864252 w 3471201"/>
                <a:gd name="connsiteY52" fmla="*/ 900169 h 1043044"/>
                <a:gd name="connsiteX53" fmla="*/ 821390 w 3471201"/>
                <a:gd name="connsiteY53" fmla="*/ 885882 h 1043044"/>
                <a:gd name="connsiteX54" fmla="*/ 678515 w 3471201"/>
                <a:gd name="connsiteY54" fmla="*/ 900169 h 1043044"/>
                <a:gd name="connsiteX55" fmla="*/ 592790 w 3471201"/>
                <a:gd name="connsiteY55" fmla="*/ 928744 h 1043044"/>
                <a:gd name="connsiteX56" fmla="*/ 478490 w 3471201"/>
                <a:gd name="connsiteY56" fmla="*/ 914457 h 1043044"/>
                <a:gd name="connsiteX57" fmla="*/ 392765 w 3471201"/>
                <a:gd name="connsiteY57" fmla="*/ 885882 h 1043044"/>
                <a:gd name="connsiteX58" fmla="*/ 335615 w 3471201"/>
                <a:gd name="connsiteY58" fmla="*/ 900169 h 1043044"/>
                <a:gd name="connsiteX59" fmla="*/ 235602 w 3471201"/>
                <a:gd name="connsiteY59" fmla="*/ 885882 h 1043044"/>
                <a:gd name="connsiteX60" fmla="*/ 192740 w 3471201"/>
                <a:gd name="connsiteY60" fmla="*/ 843019 h 1043044"/>
                <a:gd name="connsiteX61" fmla="*/ 149877 w 3471201"/>
                <a:gd name="connsiteY61" fmla="*/ 757294 h 1043044"/>
                <a:gd name="connsiteX62" fmla="*/ 121302 w 3471201"/>
                <a:gd name="connsiteY62" fmla="*/ 714432 h 1043044"/>
                <a:gd name="connsiteX63" fmla="*/ 107015 w 3471201"/>
                <a:gd name="connsiteY63" fmla="*/ 671569 h 1043044"/>
                <a:gd name="connsiteX64" fmla="*/ 102523 w 3471201"/>
                <a:gd name="connsiteY64" fmla="*/ 620720 h 1043044"/>
                <a:gd name="connsiteX65" fmla="*/ 96767 w 3471201"/>
                <a:gd name="connsiteY65" fmla="*/ 591832 h 1043044"/>
                <a:gd name="connsiteX66" fmla="*/ 98543 w 3471201"/>
                <a:gd name="connsiteY66" fmla="*/ 592989 h 1043044"/>
                <a:gd name="connsiteX67" fmla="*/ 164165 w 3471201"/>
                <a:gd name="connsiteY67" fmla="*/ 642994 h 1043044"/>
                <a:gd name="connsiteX68" fmla="*/ 96114 w 3471201"/>
                <a:gd name="connsiteY68" fmla="*/ 588553 h 1043044"/>
                <a:gd name="connsiteX69" fmla="*/ 92727 w 3471201"/>
                <a:gd name="connsiteY69" fmla="*/ 571557 h 1043044"/>
                <a:gd name="connsiteX70" fmla="*/ 91579 w 3471201"/>
                <a:gd name="connsiteY70" fmla="*/ 570493 h 1043044"/>
                <a:gd name="connsiteX71" fmla="*/ 91442 w 3471201"/>
                <a:gd name="connsiteY71" fmla="*/ 569850 h 1043044"/>
                <a:gd name="connsiteX72" fmla="*/ 78440 w 3471201"/>
                <a:gd name="connsiteY72" fmla="*/ 542982 h 1043044"/>
                <a:gd name="connsiteX73" fmla="*/ 21290 w 3471201"/>
                <a:gd name="connsiteY73" fmla="*/ 457257 h 1043044"/>
                <a:gd name="connsiteX74" fmla="*/ 21290 w 3471201"/>
                <a:gd name="connsiteY74" fmla="*/ 257232 h 1043044"/>
                <a:gd name="connsiteX75" fmla="*/ 149877 w 3471201"/>
                <a:gd name="connsiteY75" fmla="*/ 185794 h 1043044"/>
                <a:gd name="connsiteX76" fmla="*/ 307040 w 3471201"/>
                <a:gd name="connsiteY76" fmla="*/ 200082 h 1043044"/>
                <a:gd name="connsiteX77" fmla="*/ 392765 w 3471201"/>
                <a:gd name="connsiteY77" fmla="*/ 200082 h 1043044"/>
                <a:gd name="connsiteX78" fmla="*/ 421340 w 3471201"/>
                <a:gd name="connsiteY78" fmla="*/ 157219 h 1043044"/>
                <a:gd name="connsiteX79" fmla="*/ 492777 w 3471201"/>
                <a:gd name="connsiteY79" fmla="*/ 85782 h 1043044"/>
                <a:gd name="connsiteX80" fmla="*/ 621365 w 3471201"/>
                <a:gd name="connsiteY80" fmla="*/ 114357 h 1043044"/>
                <a:gd name="connsiteX81" fmla="*/ 707090 w 3471201"/>
                <a:gd name="connsiteY81" fmla="*/ 157219 h 1043044"/>
                <a:gd name="connsiteX82" fmla="*/ 792815 w 3471201"/>
                <a:gd name="connsiteY82" fmla="*/ 142932 h 1043044"/>
                <a:gd name="connsiteX83" fmla="*/ 878540 w 3471201"/>
                <a:gd name="connsiteY83" fmla="*/ 114357 h 1043044"/>
                <a:gd name="connsiteX84" fmla="*/ 907115 w 3471201"/>
                <a:gd name="connsiteY84" fmla="*/ 71494 h 1043044"/>
                <a:gd name="connsiteX85" fmla="*/ 949977 w 3471201"/>
                <a:gd name="connsiteY85" fmla="*/ 57207 h 1043044"/>
                <a:gd name="connsiteX86" fmla="*/ 992840 w 3471201"/>
                <a:gd name="connsiteY86" fmla="*/ 28632 h 1043044"/>
                <a:gd name="connsiteX87" fmla="*/ 1035702 w 3471201"/>
                <a:gd name="connsiteY87" fmla="*/ 42919 h 1043044"/>
                <a:gd name="connsiteX88" fmla="*/ 1078565 w 3471201"/>
                <a:gd name="connsiteY88" fmla="*/ 85782 h 1043044"/>
                <a:gd name="connsiteX89" fmla="*/ 1121427 w 3471201"/>
                <a:gd name="connsiteY89" fmla="*/ 114357 h 1043044"/>
                <a:gd name="connsiteX90" fmla="*/ 1221440 w 3471201"/>
                <a:gd name="connsiteY90" fmla="*/ 85782 h 1043044"/>
                <a:gd name="connsiteX91" fmla="*/ 1307165 w 3471201"/>
                <a:gd name="connsiteY91" fmla="*/ 28632 h 1043044"/>
                <a:gd name="connsiteX92" fmla="*/ 1521477 w 3471201"/>
                <a:gd name="connsiteY92" fmla="*/ 42919 h 1043044"/>
                <a:gd name="connsiteX93" fmla="*/ 1564340 w 3471201"/>
                <a:gd name="connsiteY93" fmla="*/ 57207 h 1043044"/>
                <a:gd name="connsiteX94" fmla="*/ 1578627 w 3471201"/>
                <a:gd name="connsiteY94" fmla="*/ 100069 h 1043044"/>
                <a:gd name="connsiteX95" fmla="*/ 1707215 w 3471201"/>
                <a:gd name="connsiteY95" fmla="*/ 171507 h 1043044"/>
                <a:gd name="connsiteX96" fmla="*/ 1807227 w 3471201"/>
                <a:gd name="connsiteY96" fmla="*/ 128644 h 1043044"/>
                <a:gd name="connsiteX97" fmla="*/ 1819315 w 3471201"/>
                <a:gd name="connsiteY97" fmla="*/ 86665 h 1043044"/>
                <a:gd name="connsiteX98" fmla="*/ 1815299 w 3471201"/>
                <a:gd name="connsiteY98" fmla="*/ 88696 h 1043044"/>
                <a:gd name="connsiteX99" fmla="*/ 1829889 w 3471201"/>
                <a:gd name="connsiteY99" fmla="*/ 79745 h 1043044"/>
                <a:gd name="connsiteX100" fmla="*/ 1864377 w 3471201"/>
                <a:gd name="connsiteY100" fmla="*/ 57207 h 1043044"/>
                <a:gd name="connsiteX101" fmla="*/ 1892952 w 3471201"/>
                <a:gd name="connsiteY101" fmla="*/ 14344 h 1043044"/>
                <a:gd name="connsiteX102" fmla="*/ 1957669 w 3471201"/>
                <a:gd name="connsiteY102" fmla="*/ 1225 h 104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471201" h="1043044">
                  <a:moveTo>
                    <a:pt x="1957669" y="1225"/>
                  </a:moveTo>
                  <a:cubicBezTo>
                    <a:pt x="1980861" y="4129"/>
                    <a:pt x="2003912" y="11406"/>
                    <a:pt x="2021540" y="14344"/>
                  </a:cubicBezTo>
                  <a:cubicBezTo>
                    <a:pt x="2119796" y="79848"/>
                    <a:pt x="2074685" y="60633"/>
                    <a:pt x="2150127" y="85782"/>
                  </a:cubicBezTo>
                  <a:cubicBezTo>
                    <a:pt x="2169177" y="81019"/>
                    <a:pt x="2188396" y="76888"/>
                    <a:pt x="2207277" y="71494"/>
                  </a:cubicBezTo>
                  <a:cubicBezTo>
                    <a:pt x="2221758" y="67357"/>
                    <a:pt x="2235080" y="57207"/>
                    <a:pt x="2250140" y="57207"/>
                  </a:cubicBezTo>
                  <a:cubicBezTo>
                    <a:pt x="2265200" y="57207"/>
                    <a:pt x="2278715" y="66732"/>
                    <a:pt x="2293002" y="71494"/>
                  </a:cubicBezTo>
                  <a:cubicBezTo>
                    <a:pt x="2297765" y="85782"/>
                    <a:pt x="2292381" y="112227"/>
                    <a:pt x="2307290" y="114357"/>
                  </a:cubicBezTo>
                  <a:cubicBezTo>
                    <a:pt x="2337108" y="118617"/>
                    <a:pt x="2364440" y="95307"/>
                    <a:pt x="2393015" y="85782"/>
                  </a:cubicBezTo>
                  <a:lnTo>
                    <a:pt x="2435877" y="71494"/>
                  </a:lnTo>
                  <a:cubicBezTo>
                    <a:pt x="2450165" y="76257"/>
                    <a:pt x="2463679" y="85782"/>
                    <a:pt x="2478740" y="85782"/>
                  </a:cubicBezTo>
                  <a:cubicBezTo>
                    <a:pt x="2498376" y="85782"/>
                    <a:pt x="2517082" y="65852"/>
                    <a:pt x="2535890" y="71494"/>
                  </a:cubicBezTo>
                  <a:cubicBezTo>
                    <a:pt x="2568785" y="81362"/>
                    <a:pt x="2621615" y="128644"/>
                    <a:pt x="2621615" y="128644"/>
                  </a:cubicBezTo>
                  <a:cubicBezTo>
                    <a:pt x="2635902" y="119119"/>
                    <a:pt x="2649568" y="108588"/>
                    <a:pt x="2664477" y="100069"/>
                  </a:cubicBezTo>
                  <a:cubicBezTo>
                    <a:pt x="2791376" y="27555"/>
                    <a:pt x="2660055" y="112542"/>
                    <a:pt x="2764490" y="42919"/>
                  </a:cubicBezTo>
                  <a:cubicBezTo>
                    <a:pt x="2778777" y="52444"/>
                    <a:pt x="2796625" y="58085"/>
                    <a:pt x="2807352" y="71494"/>
                  </a:cubicBezTo>
                  <a:cubicBezTo>
                    <a:pt x="2816760" y="83254"/>
                    <a:pt x="2810991" y="103708"/>
                    <a:pt x="2821640" y="114357"/>
                  </a:cubicBezTo>
                  <a:cubicBezTo>
                    <a:pt x="2836700" y="129417"/>
                    <a:pt x="2859740" y="133407"/>
                    <a:pt x="2878790" y="142932"/>
                  </a:cubicBezTo>
                  <a:cubicBezTo>
                    <a:pt x="2971433" y="124403"/>
                    <a:pt x="2976770" y="116086"/>
                    <a:pt x="3093102" y="142932"/>
                  </a:cubicBezTo>
                  <a:cubicBezTo>
                    <a:pt x="3109834" y="146793"/>
                    <a:pt x="3121677" y="161982"/>
                    <a:pt x="3135965" y="171507"/>
                  </a:cubicBezTo>
                  <a:cubicBezTo>
                    <a:pt x="3140727" y="185794"/>
                    <a:pt x="3138492" y="204961"/>
                    <a:pt x="3150252" y="214369"/>
                  </a:cubicBezTo>
                  <a:cubicBezTo>
                    <a:pt x="3165585" y="226636"/>
                    <a:pt x="3188082" y="225144"/>
                    <a:pt x="3207402" y="228657"/>
                  </a:cubicBezTo>
                  <a:cubicBezTo>
                    <a:pt x="3240535" y="234681"/>
                    <a:pt x="3274077" y="238182"/>
                    <a:pt x="3307415" y="242944"/>
                  </a:cubicBezTo>
                  <a:cubicBezTo>
                    <a:pt x="3312177" y="261994"/>
                    <a:pt x="3316308" y="281213"/>
                    <a:pt x="3321702" y="300094"/>
                  </a:cubicBezTo>
                  <a:cubicBezTo>
                    <a:pt x="3337007" y="353660"/>
                    <a:pt x="3339108" y="338679"/>
                    <a:pt x="3350277" y="400107"/>
                  </a:cubicBezTo>
                  <a:cubicBezTo>
                    <a:pt x="3356301" y="433240"/>
                    <a:pt x="3350888" y="469346"/>
                    <a:pt x="3364565" y="500119"/>
                  </a:cubicBezTo>
                  <a:cubicBezTo>
                    <a:pt x="3371539" y="515810"/>
                    <a:pt x="3394236" y="517701"/>
                    <a:pt x="3407427" y="528694"/>
                  </a:cubicBezTo>
                  <a:cubicBezTo>
                    <a:pt x="3422949" y="541629"/>
                    <a:pt x="3436002" y="557269"/>
                    <a:pt x="3450290" y="571557"/>
                  </a:cubicBezTo>
                  <a:cubicBezTo>
                    <a:pt x="3465437" y="616999"/>
                    <a:pt x="3488596" y="665181"/>
                    <a:pt x="3450290" y="714432"/>
                  </a:cubicBezTo>
                  <a:cubicBezTo>
                    <a:pt x="3431798" y="738208"/>
                    <a:pt x="3394609" y="740861"/>
                    <a:pt x="3364565" y="743007"/>
                  </a:cubicBezTo>
                  <a:lnTo>
                    <a:pt x="3164540" y="757294"/>
                  </a:lnTo>
                  <a:cubicBezTo>
                    <a:pt x="3150252" y="766819"/>
                    <a:pt x="3133819" y="773727"/>
                    <a:pt x="3121677" y="785869"/>
                  </a:cubicBezTo>
                  <a:cubicBezTo>
                    <a:pt x="3109535" y="798011"/>
                    <a:pt x="3106025" y="817424"/>
                    <a:pt x="3093102" y="828732"/>
                  </a:cubicBezTo>
                  <a:cubicBezTo>
                    <a:pt x="3032637" y="881639"/>
                    <a:pt x="3023386" y="880546"/>
                    <a:pt x="2964515" y="900169"/>
                  </a:cubicBezTo>
                  <a:cubicBezTo>
                    <a:pt x="2931177" y="895407"/>
                    <a:pt x="2897524" y="892486"/>
                    <a:pt x="2864502" y="885882"/>
                  </a:cubicBezTo>
                  <a:cubicBezTo>
                    <a:pt x="2849734" y="882928"/>
                    <a:pt x="2836700" y="871594"/>
                    <a:pt x="2821640" y="871594"/>
                  </a:cubicBezTo>
                  <a:cubicBezTo>
                    <a:pt x="2792671" y="871594"/>
                    <a:pt x="2764490" y="881119"/>
                    <a:pt x="2735915" y="885882"/>
                  </a:cubicBezTo>
                  <a:cubicBezTo>
                    <a:pt x="2669240" y="881119"/>
                    <a:pt x="2602735" y="871594"/>
                    <a:pt x="2535890" y="871594"/>
                  </a:cubicBezTo>
                  <a:cubicBezTo>
                    <a:pt x="2516254" y="871594"/>
                    <a:pt x="2497548" y="880239"/>
                    <a:pt x="2478740" y="885882"/>
                  </a:cubicBezTo>
                  <a:cubicBezTo>
                    <a:pt x="2449890" y="894537"/>
                    <a:pt x="2393015" y="914457"/>
                    <a:pt x="2393015" y="914457"/>
                  </a:cubicBezTo>
                  <a:cubicBezTo>
                    <a:pt x="2166004" y="882026"/>
                    <a:pt x="2446151" y="914457"/>
                    <a:pt x="2121552" y="914457"/>
                  </a:cubicBezTo>
                  <a:cubicBezTo>
                    <a:pt x="2073689" y="914457"/>
                    <a:pt x="2026302" y="904932"/>
                    <a:pt x="1978677" y="900169"/>
                  </a:cubicBezTo>
                  <a:cubicBezTo>
                    <a:pt x="1874323" y="865384"/>
                    <a:pt x="1922173" y="864288"/>
                    <a:pt x="1835802" y="885882"/>
                  </a:cubicBezTo>
                  <a:cubicBezTo>
                    <a:pt x="1821515" y="900169"/>
                    <a:pt x="1808462" y="915809"/>
                    <a:pt x="1792940" y="928744"/>
                  </a:cubicBezTo>
                  <a:cubicBezTo>
                    <a:pt x="1779748" y="939737"/>
                    <a:pt x="1762219" y="945177"/>
                    <a:pt x="1750077" y="957319"/>
                  </a:cubicBezTo>
                  <a:cubicBezTo>
                    <a:pt x="1737935" y="969461"/>
                    <a:pt x="1733644" y="988040"/>
                    <a:pt x="1721502" y="1000182"/>
                  </a:cubicBezTo>
                  <a:cubicBezTo>
                    <a:pt x="1693805" y="1027880"/>
                    <a:pt x="1670639" y="1031424"/>
                    <a:pt x="1635777" y="1043044"/>
                  </a:cubicBezTo>
                  <a:cubicBezTo>
                    <a:pt x="1560451" y="1017936"/>
                    <a:pt x="1621401" y="1045352"/>
                    <a:pt x="1550052" y="985894"/>
                  </a:cubicBezTo>
                  <a:cubicBezTo>
                    <a:pt x="1455290" y="906925"/>
                    <a:pt x="1451663" y="906014"/>
                    <a:pt x="1378602" y="857307"/>
                  </a:cubicBezTo>
                  <a:cubicBezTo>
                    <a:pt x="1321129" y="866885"/>
                    <a:pt x="1290195" y="859989"/>
                    <a:pt x="1250015" y="900169"/>
                  </a:cubicBezTo>
                  <a:cubicBezTo>
                    <a:pt x="1237873" y="912311"/>
                    <a:pt x="1232927" y="930268"/>
                    <a:pt x="1221440" y="943032"/>
                  </a:cubicBezTo>
                  <a:cubicBezTo>
                    <a:pt x="1189901" y="978076"/>
                    <a:pt x="1121427" y="1043044"/>
                    <a:pt x="1121427" y="1043044"/>
                  </a:cubicBezTo>
                  <a:cubicBezTo>
                    <a:pt x="1119251" y="1042681"/>
                    <a:pt x="1012027" y="1029392"/>
                    <a:pt x="992840" y="1014469"/>
                  </a:cubicBezTo>
                  <a:cubicBezTo>
                    <a:pt x="924681" y="961456"/>
                    <a:pt x="928116" y="932100"/>
                    <a:pt x="864252" y="900169"/>
                  </a:cubicBezTo>
                  <a:cubicBezTo>
                    <a:pt x="850782" y="893434"/>
                    <a:pt x="835677" y="890644"/>
                    <a:pt x="821390" y="885882"/>
                  </a:cubicBezTo>
                  <a:cubicBezTo>
                    <a:pt x="773765" y="890644"/>
                    <a:pt x="725558" y="891349"/>
                    <a:pt x="678515" y="900169"/>
                  </a:cubicBezTo>
                  <a:cubicBezTo>
                    <a:pt x="648910" y="905720"/>
                    <a:pt x="592790" y="928744"/>
                    <a:pt x="592790" y="928744"/>
                  </a:cubicBezTo>
                  <a:cubicBezTo>
                    <a:pt x="554690" y="923982"/>
                    <a:pt x="516034" y="922502"/>
                    <a:pt x="478490" y="914457"/>
                  </a:cubicBezTo>
                  <a:cubicBezTo>
                    <a:pt x="449038" y="908146"/>
                    <a:pt x="392765" y="885882"/>
                    <a:pt x="392765" y="885882"/>
                  </a:cubicBezTo>
                  <a:cubicBezTo>
                    <a:pt x="373715" y="890644"/>
                    <a:pt x="355251" y="900169"/>
                    <a:pt x="335615" y="900169"/>
                  </a:cubicBezTo>
                  <a:cubicBezTo>
                    <a:pt x="301939" y="900169"/>
                    <a:pt x="266869" y="898389"/>
                    <a:pt x="235602" y="885882"/>
                  </a:cubicBezTo>
                  <a:cubicBezTo>
                    <a:pt x="216842" y="878378"/>
                    <a:pt x="205675" y="858541"/>
                    <a:pt x="192740" y="843019"/>
                  </a:cubicBezTo>
                  <a:cubicBezTo>
                    <a:pt x="141557" y="781599"/>
                    <a:pt x="182097" y="821733"/>
                    <a:pt x="149877" y="757294"/>
                  </a:cubicBezTo>
                  <a:cubicBezTo>
                    <a:pt x="142198" y="741936"/>
                    <a:pt x="130827" y="728719"/>
                    <a:pt x="121302" y="714432"/>
                  </a:cubicBezTo>
                  <a:cubicBezTo>
                    <a:pt x="116540" y="700144"/>
                    <a:pt x="109969" y="686337"/>
                    <a:pt x="107015" y="671569"/>
                  </a:cubicBezTo>
                  <a:cubicBezTo>
                    <a:pt x="103713" y="655058"/>
                    <a:pt x="103560" y="637748"/>
                    <a:pt x="102523" y="620720"/>
                  </a:cubicBezTo>
                  <a:lnTo>
                    <a:pt x="96767" y="591832"/>
                  </a:lnTo>
                  <a:lnTo>
                    <a:pt x="98543" y="592989"/>
                  </a:lnTo>
                  <a:cubicBezTo>
                    <a:pt x="109093" y="600262"/>
                    <a:pt x="128828" y="614725"/>
                    <a:pt x="164165" y="642994"/>
                  </a:cubicBezTo>
                  <a:lnTo>
                    <a:pt x="96114" y="588553"/>
                  </a:lnTo>
                  <a:lnTo>
                    <a:pt x="92727" y="571557"/>
                  </a:lnTo>
                  <a:lnTo>
                    <a:pt x="91579" y="570493"/>
                  </a:lnTo>
                  <a:lnTo>
                    <a:pt x="91442" y="569850"/>
                  </a:lnTo>
                  <a:cubicBezTo>
                    <a:pt x="89088" y="563508"/>
                    <a:pt x="85021" y="554828"/>
                    <a:pt x="78440" y="542982"/>
                  </a:cubicBezTo>
                  <a:cubicBezTo>
                    <a:pt x="61762" y="512961"/>
                    <a:pt x="21290" y="457257"/>
                    <a:pt x="21290" y="457257"/>
                  </a:cubicBezTo>
                  <a:cubicBezTo>
                    <a:pt x="4278" y="389210"/>
                    <a:pt x="-16608" y="333027"/>
                    <a:pt x="21290" y="257232"/>
                  </a:cubicBezTo>
                  <a:cubicBezTo>
                    <a:pt x="40941" y="217931"/>
                    <a:pt x="108905" y="199452"/>
                    <a:pt x="149877" y="185794"/>
                  </a:cubicBezTo>
                  <a:cubicBezTo>
                    <a:pt x="202265" y="190557"/>
                    <a:pt x="254965" y="192643"/>
                    <a:pt x="307040" y="200082"/>
                  </a:cubicBezTo>
                  <a:cubicBezTo>
                    <a:pt x="387049" y="211512"/>
                    <a:pt x="312754" y="226751"/>
                    <a:pt x="392765" y="200082"/>
                  </a:cubicBezTo>
                  <a:cubicBezTo>
                    <a:pt x="402290" y="185794"/>
                    <a:pt x="409198" y="169361"/>
                    <a:pt x="421340" y="157219"/>
                  </a:cubicBezTo>
                  <a:cubicBezTo>
                    <a:pt x="516592" y="61966"/>
                    <a:pt x="416574" y="200085"/>
                    <a:pt x="492777" y="85782"/>
                  </a:cubicBezTo>
                  <a:cubicBezTo>
                    <a:pt x="525706" y="91270"/>
                    <a:pt x="586191" y="96770"/>
                    <a:pt x="621365" y="114357"/>
                  </a:cubicBezTo>
                  <a:cubicBezTo>
                    <a:pt x="732145" y="169747"/>
                    <a:pt x="599359" y="121310"/>
                    <a:pt x="707090" y="157219"/>
                  </a:cubicBezTo>
                  <a:cubicBezTo>
                    <a:pt x="735665" y="152457"/>
                    <a:pt x="764711" y="149958"/>
                    <a:pt x="792815" y="142932"/>
                  </a:cubicBezTo>
                  <a:cubicBezTo>
                    <a:pt x="822036" y="135627"/>
                    <a:pt x="878540" y="114357"/>
                    <a:pt x="878540" y="114357"/>
                  </a:cubicBezTo>
                  <a:cubicBezTo>
                    <a:pt x="888065" y="100069"/>
                    <a:pt x="893706" y="82221"/>
                    <a:pt x="907115" y="71494"/>
                  </a:cubicBezTo>
                  <a:cubicBezTo>
                    <a:pt x="918875" y="62086"/>
                    <a:pt x="936507" y="63942"/>
                    <a:pt x="949977" y="57207"/>
                  </a:cubicBezTo>
                  <a:cubicBezTo>
                    <a:pt x="965336" y="49528"/>
                    <a:pt x="978552" y="38157"/>
                    <a:pt x="992840" y="28632"/>
                  </a:cubicBezTo>
                  <a:cubicBezTo>
                    <a:pt x="1007127" y="33394"/>
                    <a:pt x="1023171" y="34565"/>
                    <a:pt x="1035702" y="42919"/>
                  </a:cubicBezTo>
                  <a:cubicBezTo>
                    <a:pt x="1052514" y="54127"/>
                    <a:pt x="1063043" y="72847"/>
                    <a:pt x="1078565" y="85782"/>
                  </a:cubicBezTo>
                  <a:cubicBezTo>
                    <a:pt x="1091756" y="96775"/>
                    <a:pt x="1107140" y="104832"/>
                    <a:pt x="1121427" y="114357"/>
                  </a:cubicBezTo>
                  <a:cubicBezTo>
                    <a:pt x="1134873" y="110995"/>
                    <a:pt x="1204674" y="95097"/>
                    <a:pt x="1221440" y="85782"/>
                  </a:cubicBezTo>
                  <a:cubicBezTo>
                    <a:pt x="1251461" y="69104"/>
                    <a:pt x="1307165" y="28632"/>
                    <a:pt x="1307165" y="28632"/>
                  </a:cubicBezTo>
                  <a:cubicBezTo>
                    <a:pt x="1378602" y="33394"/>
                    <a:pt x="1450319" y="35013"/>
                    <a:pt x="1521477" y="42919"/>
                  </a:cubicBezTo>
                  <a:cubicBezTo>
                    <a:pt x="1536445" y="44582"/>
                    <a:pt x="1553691" y="46558"/>
                    <a:pt x="1564340" y="57207"/>
                  </a:cubicBezTo>
                  <a:cubicBezTo>
                    <a:pt x="1574989" y="67856"/>
                    <a:pt x="1567978" y="89420"/>
                    <a:pt x="1578627" y="100069"/>
                  </a:cubicBezTo>
                  <a:cubicBezTo>
                    <a:pt x="1627754" y="149196"/>
                    <a:pt x="1653316" y="153540"/>
                    <a:pt x="1707215" y="171507"/>
                  </a:cubicBezTo>
                  <a:cubicBezTo>
                    <a:pt x="1741533" y="162927"/>
                    <a:pt x="1782560" y="159478"/>
                    <a:pt x="1807227" y="128644"/>
                  </a:cubicBezTo>
                  <a:cubicBezTo>
                    <a:pt x="1846662" y="79351"/>
                    <a:pt x="1830241" y="81964"/>
                    <a:pt x="1819315" y="86665"/>
                  </a:cubicBezTo>
                  <a:lnTo>
                    <a:pt x="1815299" y="88696"/>
                  </a:lnTo>
                  <a:lnTo>
                    <a:pt x="1829889" y="79745"/>
                  </a:lnTo>
                  <a:cubicBezTo>
                    <a:pt x="1837846" y="74697"/>
                    <a:pt x="1849023" y="67444"/>
                    <a:pt x="1864377" y="57207"/>
                  </a:cubicBezTo>
                  <a:cubicBezTo>
                    <a:pt x="1873902" y="42919"/>
                    <a:pt x="1879543" y="25071"/>
                    <a:pt x="1892952" y="14344"/>
                  </a:cubicBezTo>
                  <a:cubicBezTo>
                    <a:pt x="1911145" y="-209"/>
                    <a:pt x="1934478" y="-1678"/>
                    <a:pt x="1957669" y="1225"/>
                  </a:cubicBezTo>
                  <a:close/>
                </a:path>
              </a:pathLst>
            </a:custGeom>
            <a:blipFill>
              <a:blip r:embed="rId9"/>
              <a:tile tx="0" ty="0" sx="100000" sy="100000" flip="none" algn="tl"/>
            </a:blip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KẾT NỐI TRI THỨC</a:t>
              </a:r>
            </a:p>
          </p:txBody>
        </p:sp>
      </p:grpSp>
      <p:sp>
        <p:nvSpPr>
          <p:cNvPr id="93" name="5-Point Star 92"/>
          <p:cNvSpPr/>
          <p:nvPr/>
        </p:nvSpPr>
        <p:spPr>
          <a:xfrm>
            <a:off x="223781" y="33810"/>
            <a:ext cx="685800" cy="657225"/>
          </a:xfrm>
          <a:prstGeom prst="star5">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5-Point Star 93"/>
          <p:cNvSpPr/>
          <p:nvPr/>
        </p:nvSpPr>
        <p:spPr>
          <a:xfrm>
            <a:off x="1674294" y="33810"/>
            <a:ext cx="685800" cy="657225"/>
          </a:xfrm>
          <a:prstGeom prst="star5">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5-Point Star 94"/>
          <p:cNvSpPr/>
          <p:nvPr/>
        </p:nvSpPr>
        <p:spPr>
          <a:xfrm>
            <a:off x="3124808" y="33810"/>
            <a:ext cx="685800" cy="657225"/>
          </a:xfrm>
          <a:prstGeom prst="star5">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95"/>
          <p:cNvSpPr/>
          <p:nvPr/>
        </p:nvSpPr>
        <p:spPr>
          <a:xfrm>
            <a:off x="4500564" y="131392"/>
            <a:ext cx="2901668" cy="2643293"/>
          </a:xfrm>
          <a:custGeom>
            <a:avLst/>
            <a:gdLst>
              <a:gd name="connsiteX0" fmla="*/ 0 w 3616077"/>
              <a:gd name="connsiteY0" fmla="*/ 0 h 743857"/>
              <a:gd name="connsiteX1" fmla="*/ 3616077 w 3616077"/>
              <a:gd name="connsiteY1" fmla="*/ 0 h 743857"/>
              <a:gd name="connsiteX2" fmla="*/ 3616077 w 3616077"/>
              <a:gd name="connsiteY2" fmla="*/ 743857 h 743857"/>
              <a:gd name="connsiteX3" fmla="*/ 0 w 3616077"/>
              <a:gd name="connsiteY3" fmla="*/ 743857 h 743857"/>
              <a:gd name="connsiteX4" fmla="*/ 0 w 3616077"/>
              <a:gd name="connsiteY4" fmla="*/ 0 h 74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077" h="743857">
                <a:moveTo>
                  <a:pt x="0" y="0"/>
                </a:moveTo>
                <a:lnTo>
                  <a:pt x="3616077" y="0"/>
                </a:lnTo>
                <a:lnTo>
                  <a:pt x="3616077" y="743857"/>
                </a:lnTo>
                <a:lnTo>
                  <a:pt x="0" y="743857"/>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203200" tIns="203200" rIns="203200" bIns="203200" numCol="1" spcCol="1270" anchor="ctr" anchorCtr="0">
            <a:noAutofit/>
          </a:bodyPr>
          <a:lstStyle/>
          <a:p>
            <a:pPr lvl="0" algn="ctr" defTabSz="3556000">
              <a:lnSpc>
                <a:spcPct val="90000"/>
              </a:lnSpc>
              <a:spcBef>
                <a:spcPct val="0"/>
              </a:spcBef>
              <a:spcAft>
                <a:spcPct val="35000"/>
              </a:spcAft>
            </a:pPr>
            <a:r>
              <a:rPr lang="en-US" sz="8000" kern="1200" dirty="0">
                <a:solidFill>
                  <a:schemeClr val="bg1"/>
                </a:solidFill>
                <a:latin typeface="Brush Script MT" panose="03060802040406070304" pitchFamily="66" charset="0"/>
              </a:rPr>
              <a:t>THẾ</a:t>
            </a:r>
          </a:p>
        </p:txBody>
      </p:sp>
      <p:sp>
        <p:nvSpPr>
          <p:cNvPr id="97" name="Right Triangle 96"/>
          <p:cNvSpPr/>
          <p:nvPr/>
        </p:nvSpPr>
        <p:spPr>
          <a:xfrm rot="16200000">
            <a:off x="11236836" y="5918787"/>
            <a:ext cx="914400" cy="914400"/>
          </a:xfrm>
          <a:prstGeom prst="rtTriangle">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Freeform 97"/>
          <p:cNvSpPr/>
          <p:nvPr/>
        </p:nvSpPr>
        <p:spPr>
          <a:xfrm>
            <a:off x="6619963" y="2373532"/>
            <a:ext cx="2640615" cy="1482299"/>
          </a:xfrm>
          <a:custGeom>
            <a:avLst/>
            <a:gdLst>
              <a:gd name="connsiteX0" fmla="*/ 1228725 w 1500188"/>
              <a:gd name="connsiteY0" fmla="*/ 0 h 757238"/>
              <a:gd name="connsiteX1" fmla="*/ 1257300 w 1500188"/>
              <a:gd name="connsiteY1" fmla="*/ 85725 h 757238"/>
              <a:gd name="connsiteX2" fmla="*/ 1300163 w 1500188"/>
              <a:gd name="connsiteY2" fmla="*/ 171450 h 757238"/>
              <a:gd name="connsiteX3" fmla="*/ 1314450 w 1500188"/>
              <a:gd name="connsiteY3" fmla="*/ 357188 h 757238"/>
              <a:gd name="connsiteX4" fmla="*/ 1371600 w 1500188"/>
              <a:gd name="connsiteY4" fmla="*/ 371475 h 757238"/>
              <a:gd name="connsiteX5" fmla="*/ 1414463 w 1500188"/>
              <a:gd name="connsiteY5" fmla="*/ 414338 h 757238"/>
              <a:gd name="connsiteX6" fmla="*/ 1443038 w 1500188"/>
              <a:gd name="connsiteY6" fmla="*/ 500063 h 757238"/>
              <a:gd name="connsiteX7" fmla="*/ 1457325 w 1500188"/>
              <a:gd name="connsiteY7" fmla="*/ 542925 h 757238"/>
              <a:gd name="connsiteX8" fmla="*/ 1500188 w 1500188"/>
              <a:gd name="connsiteY8" fmla="*/ 585788 h 757238"/>
              <a:gd name="connsiteX9" fmla="*/ 1485900 w 1500188"/>
              <a:gd name="connsiteY9" fmla="*/ 657225 h 757238"/>
              <a:gd name="connsiteX10" fmla="*/ 1443038 w 1500188"/>
              <a:gd name="connsiteY10" fmla="*/ 671513 h 757238"/>
              <a:gd name="connsiteX11" fmla="*/ 1143000 w 1500188"/>
              <a:gd name="connsiteY11" fmla="*/ 685800 h 757238"/>
              <a:gd name="connsiteX12" fmla="*/ 1057275 w 1500188"/>
              <a:gd name="connsiteY12" fmla="*/ 714375 h 757238"/>
              <a:gd name="connsiteX13" fmla="*/ 571500 w 1500188"/>
              <a:gd name="connsiteY13" fmla="*/ 742950 h 757238"/>
              <a:gd name="connsiteX14" fmla="*/ 500063 w 1500188"/>
              <a:gd name="connsiteY14" fmla="*/ 757238 h 757238"/>
              <a:gd name="connsiteX15" fmla="*/ 371475 w 1500188"/>
              <a:gd name="connsiteY15" fmla="*/ 728663 h 757238"/>
              <a:gd name="connsiteX16" fmla="*/ 300038 w 1500188"/>
              <a:gd name="connsiteY16" fmla="*/ 657225 h 757238"/>
              <a:gd name="connsiteX17" fmla="*/ 311446 w 1500188"/>
              <a:gd name="connsiteY17" fmla="*/ 635114 h 757238"/>
              <a:gd name="connsiteX18" fmla="*/ 322747 w 1500188"/>
              <a:gd name="connsiteY18" fmla="*/ 621454 h 757238"/>
              <a:gd name="connsiteX19" fmla="*/ 333508 w 1500188"/>
              <a:gd name="connsiteY19" fmla="*/ 632455 h 757238"/>
              <a:gd name="connsiteX20" fmla="*/ 357188 w 1500188"/>
              <a:gd name="connsiteY20" fmla="*/ 657225 h 757238"/>
              <a:gd name="connsiteX21" fmla="*/ 328613 w 1500188"/>
              <a:gd name="connsiteY21" fmla="*/ 600075 h 757238"/>
              <a:gd name="connsiteX22" fmla="*/ 328613 w 1500188"/>
              <a:gd name="connsiteY22" fmla="*/ 614363 h 757238"/>
              <a:gd name="connsiteX23" fmla="*/ 322747 w 1500188"/>
              <a:gd name="connsiteY23" fmla="*/ 621454 h 757238"/>
              <a:gd name="connsiteX24" fmla="*/ 305496 w 1500188"/>
              <a:gd name="connsiteY24" fmla="*/ 603817 h 757238"/>
              <a:gd name="connsiteX25" fmla="*/ 242888 w 1500188"/>
              <a:gd name="connsiteY25" fmla="*/ 557213 h 757238"/>
              <a:gd name="connsiteX26" fmla="*/ 157163 w 1500188"/>
              <a:gd name="connsiteY26" fmla="*/ 528638 h 757238"/>
              <a:gd name="connsiteX27" fmla="*/ 114300 w 1500188"/>
              <a:gd name="connsiteY27" fmla="*/ 500063 h 757238"/>
              <a:gd name="connsiteX28" fmla="*/ 71438 w 1500188"/>
              <a:gd name="connsiteY28" fmla="*/ 485775 h 757238"/>
              <a:gd name="connsiteX29" fmla="*/ 0 w 1500188"/>
              <a:gd name="connsiteY29" fmla="*/ 357188 h 757238"/>
              <a:gd name="connsiteX30" fmla="*/ 14288 w 1500188"/>
              <a:gd name="connsiteY30" fmla="*/ 257175 h 757238"/>
              <a:gd name="connsiteX31" fmla="*/ 100013 w 1500188"/>
              <a:gd name="connsiteY31" fmla="*/ 228600 h 757238"/>
              <a:gd name="connsiteX32" fmla="*/ 228600 w 1500188"/>
              <a:gd name="connsiteY32" fmla="*/ 128588 h 757238"/>
              <a:gd name="connsiteX33" fmla="*/ 242888 w 1500188"/>
              <a:gd name="connsiteY33" fmla="*/ 85725 h 757238"/>
              <a:gd name="connsiteX34" fmla="*/ 328613 w 1500188"/>
              <a:gd name="connsiteY34" fmla="*/ 142875 h 757238"/>
              <a:gd name="connsiteX35" fmla="*/ 400050 w 1500188"/>
              <a:gd name="connsiteY35" fmla="*/ 128588 h 757238"/>
              <a:gd name="connsiteX36" fmla="*/ 500063 w 1500188"/>
              <a:gd name="connsiteY36" fmla="*/ 28575 h 757238"/>
              <a:gd name="connsiteX37" fmla="*/ 571500 w 1500188"/>
              <a:gd name="connsiteY37" fmla="*/ 85725 h 757238"/>
              <a:gd name="connsiteX38" fmla="*/ 642938 w 1500188"/>
              <a:gd name="connsiteY38" fmla="*/ 171450 h 757238"/>
              <a:gd name="connsiteX39" fmla="*/ 685800 w 1500188"/>
              <a:gd name="connsiteY39" fmla="*/ 200025 h 757238"/>
              <a:gd name="connsiteX40" fmla="*/ 714375 w 1500188"/>
              <a:gd name="connsiteY40" fmla="*/ 242888 h 757238"/>
              <a:gd name="connsiteX41" fmla="*/ 800100 w 1500188"/>
              <a:gd name="connsiteY41" fmla="*/ 285750 h 757238"/>
              <a:gd name="connsiteX42" fmla="*/ 828675 w 1500188"/>
              <a:gd name="connsiteY42" fmla="*/ 242888 h 757238"/>
              <a:gd name="connsiteX43" fmla="*/ 871538 w 1500188"/>
              <a:gd name="connsiteY43" fmla="*/ 214313 h 757238"/>
              <a:gd name="connsiteX44" fmla="*/ 928688 w 1500188"/>
              <a:gd name="connsiteY44" fmla="*/ 128588 h 757238"/>
              <a:gd name="connsiteX45" fmla="*/ 957263 w 1500188"/>
              <a:gd name="connsiteY45" fmla="*/ 85725 h 757238"/>
              <a:gd name="connsiteX46" fmla="*/ 985838 w 1500188"/>
              <a:gd name="connsiteY46" fmla="*/ 42863 h 757238"/>
              <a:gd name="connsiteX47" fmla="*/ 1014413 w 1500188"/>
              <a:gd name="connsiteY47" fmla="*/ 85725 h 757238"/>
              <a:gd name="connsiteX48" fmla="*/ 1027317 w 1500188"/>
              <a:gd name="connsiteY48" fmla="*/ 126889 h 757238"/>
              <a:gd name="connsiteX49" fmla="*/ 1024732 w 1500188"/>
              <a:gd name="connsiteY49" fmla="*/ 123426 h 757238"/>
              <a:gd name="connsiteX50" fmla="*/ 1024348 w 1500188"/>
              <a:gd name="connsiteY50" fmla="*/ 122871 h 757238"/>
              <a:gd name="connsiteX51" fmla="*/ 1023323 w 1500188"/>
              <a:gd name="connsiteY51" fmla="*/ 121540 h 757238"/>
              <a:gd name="connsiteX52" fmla="*/ 1024732 w 1500188"/>
              <a:gd name="connsiteY52" fmla="*/ 123426 h 757238"/>
              <a:gd name="connsiteX53" fmla="*/ 1034348 w 1500188"/>
              <a:gd name="connsiteY53" fmla="*/ 137352 h 757238"/>
              <a:gd name="connsiteX54" fmla="*/ 1057275 w 1500188"/>
              <a:gd name="connsiteY54" fmla="*/ 171450 h 757238"/>
              <a:gd name="connsiteX55" fmla="*/ 1114425 w 1500188"/>
              <a:gd name="connsiteY55" fmla="*/ 157163 h 757238"/>
              <a:gd name="connsiteX56" fmla="*/ 1157288 w 1500188"/>
              <a:gd name="connsiteY56" fmla="*/ 71438 h 757238"/>
              <a:gd name="connsiteX57" fmla="*/ 1228725 w 1500188"/>
              <a:gd name="connsiteY57" fmla="*/ 0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0188" h="757238">
                <a:moveTo>
                  <a:pt x="1228725" y="0"/>
                </a:moveTo>
                <a:cubicBezTo>
                  <a:pt x="1238250" y="28575"/>
                  <a:pt x="1240592" y="60663"/>
                  <a:pt x="1257300" y="85725"/>
                </a:cubicBezTo>
                <a:cubicBezTo>
                  <a:pt x="1294229" y="141119"/>
                  <a:pt x="1280445" y="112298"/>
                  <a:pt x="1300163" y="171450"/>
                </a:cubicBezTo>
                <a:cubicBezTo>
                  <a:pt x="1304925" y="233363"/>
                  <a:pt x="1293565" y="298710"/>
                  <a:pt x="1314450" y="357188"/>
                </a:cubicBezTo>
                <a:cubicBezTo>
                  <a:pt x="1321054" y="375680"/>
                  <a:pt x="1354551" y="361733"/>
                  <a:pt x="1371600" y="371475"/>
                </a:cubicBezTo>
                <a:cubicBezTo>
                  <a:pt x="1389144" y="381500"/>
                  <a:pt x="1400175" y="400050"/>
                  <a:pt x="1414463" y="414338"/>
                </a:cubicBezTo>
                <a:lnTo>
                  <a:pt x="1443038" y="500063"/>
                </a:lnTo>
                <a:cubicBezTo>
                  <a:pt x="1447800" y="514350"/>
                  <a:pt x="1446676" y="532276"/>
                  <a:pt x="1457325" y="542925"/>
                </a:cubicBezTo>
                <a:lnTo>
                  <a:pt x="1500188" y="585788"/>
                </a:lnTo>
                <a:cubicBezTo>
                  <a:pt x="1495425" y="609600"/>
                  <a:pt x="1499370" y="637020"/>
                  <a:pt x="1485900" y="657225"/>
                </a:cubicBezTo>
                <a:cubicBezTo>
                  <a:pt x="1477546" y="669756"/>
                  <a:pt x="1458046" y="670262"/>
                  <a:pt x="1443038" y="671513"/>
                </a:cubicBezTo>
                <a:cubicBezTo>
                  <a:pt x="1343258" y="679828"/>
                  <a:pt x="1243013" y="681038"/>
                  <a:pt x="1143000" y="685800"/>
                </a:cubicBezTo>
                <a:cubicBezTo>
                  <a:pt x="1114425" y="695325"/>
                  <a:pt x="1087246" y="711378"/>
                  <a:pt x="1057275" y="714375"/>
                </a:cubicBezTo>
                <a:cubicBezTo>
                  <a:pt x="800569" y="740047"/>
                  <a:pt x="962221" y="726671"/>
                  <a:pt x="571500" y="742950"/>
                </a:cubicBezTo>
                <a:cubicBezTo>
                  <a:pt x="547688" y="747713"/>
                  <a:pt x="524347" y="757238"/>
                  <a:pt x="500063" y="757238"/>
                </a:cubicBezTo>
                <a:cubicBezTo>
                  <a:pt x="449777" y="757238"/>
                  <a:pt x="415674" y="743395"/>
                  <a:pt x="371475" y="728663"/>
                </a:cubicBezTo>
                <a:cubicBezTo>
                  <a:pt x="352425" y="715963"/>
                  <a:pt x="300038" y="688975"/>
                  <a:pt x="300038" y="657225"/>
                </a:cubicBezTo>
                <a:cubicBezTo>
                  <a:pt x="300038" y="648640"/>
                  <a:pt x="305262" y="641764"/>
                  <a:pt x="311446" y="635114"/>
                </a:cubicBezTo>
                <a:lnTo>
                  <a:pt x="322747" y="621454"/>
                </a:lnTo>
                <a:lnTo>
                  <a:pt x="333508" y="632455"/>
                </a:lnTo>
                <a:cubicBezTo>
                  <a:pt x="342213" y="641666"/>
                  <a:pt x="350195" y="650232"/>
                  <a:pt x="357188" y="657225"/>
                </a:cubicBezTo>
                <a:lnTo>
                  <a:pt x="328613" y="600075"/>
                </a:lnTo>
                <a:cubicBezTo>
                  <a:pt x="328613" y="604838"/>
                  <a:pt x="330743" y="610103"/>
                  <a:pt x="328613" y="614363"/>
                </a:cubicBezTo>
                <a:lnTo>
                  <a:pt x="322747" y="621454"/>
                </a:lnTo>
                <a:lnTo>
                  <a:pt x="305496" y="603817"/>
                </a:lnTo>
                <a:cubicBezTo>
                  <a:pt x="285734" y="584674"/>
                  <a:pt x="264152" y="566664"/>
                  <a:pt x="242888" y="557213"/>
                </a:cubicBezTo>
                <a:cubicBezTo>
                  <a:pt x="215363" y="544980"/>
                  <a:pt x="157163" y="528638"/>
                  <a:pt x="157163" y="528638"/>
                </a:cubicBezTo>
                <a:cubicBezTo>
                  <a:pt x="142875" y="519113"/>
                  <a:pt x="129659" y="507742"/>
                  <a:pt x="114300" y="500063"/>
                </a:cubicBezTo>
                <a:cubicBezTo>
                  <a:pt x="100830" y="493328"/>
                  <a:pt x="82087" y="496424"/>
                  <a:pt x="71438" y="485775"/>
                </a:cubicBezTo>
                <a:cubicBezTo>
                  <a:pt x="22311" y="436647"/>
                  <a:pt x="17967" y="411086"/>
                  <a:pt x="0" y="357188"/>
                </a:cubicBezTo>
                <a:cubicBezTo>
                  <a:pt x="4763" y="323850"/>
                  <a:pt x="-6387" y="283757"/>
                  <a:pt x="14288" y="257175"/>
                </a:cubicBezTo>
                <a:cubicBezTo>
                  <a:pt x="32780" y="233399"/>
                  <a:pt x="74951" y="245308"/>
                  <a:pt x="100013" y="228600"/>
                </a:cubicBezTo>
                <a:cubicBezTo>
                  <a:pt x="202550" y="160242"/>
                  <a:pt x="161454" y="195734"/>
                  <a:pt x="228600" y="128588"/>
                </a:cubicBezTo>
                <a:cubicBezTo>
                  <a:pt x="233363" y="114300"/>
                  <a:pt x="227979" y="83595"/>
                  <a:pt x="242888" y="85725"/>
                </a:cubicBezTo>
                <a:cubicBezTo>
                  <a:pt x="276886" y="90582"/>
                  <a:pt x="328613" y="142875"/>
                  <a:pt x="328613" y="142875"/>
                </a:cubicBezTo>
                <a:cubicBezTo>
                  <a:pt x="352425" y="138113"/>
                  <a:pt x="380881" y="143497"/>
                  <a:pt x="400050" y="128588"/>
                </a:cubicBezTo>
                <a:cubicBezTo>
                  <a:pt x="572000" y="-5151"/>
                  <a:pt x="377939" y="69284"/>
                  <a:pt x="500063" y="28575"/>
                </a:cubicBezTo>
                <a:cubicBezTo>
                  <a:pt x="563970" y="124437"/>
                  <a:pt x="488687" y="30516"/>
                  <a:pt x="571500" y="85725"/>
                </a:cubicBezTo>
                <a:cubicBezTo>
                  <a:pt x="641718" y="132537"/>
                  <a:pt x="590226" y="118738"/>
                  <a:pt x="642938" y="171450"/>
                </a:cubicBezTo>
                <a:cubicBezTo>
                  <a:pt x="655080" y="183592"/>
                  <a:pt x="671513" y="190500"/>
                  <a:pt x="685800" y="200025"/>
                </a:cubicBezTo>
                <a:cubicBezTo>
                  <a:pt x="695325" y="214313"/>
                  <a:pt x="702233" y="230746"/>
                  <a:pt x="714375" y="242888"/>
                </a:cubicBezTo>
                <a:cubicBezTo>
                  <a:pt x="742072" y="270585"/>
                  <a:pt x="765239" y="274130"/>
                  <a:pt x="800100" y="285750"/>
                </a:cubicBezTo>
                <a:cubicBezTo>
                  <a:pt x="809625" y="271463"/>
                  <a:pt x="816533" y="255030"/>
                  <a:pt x="828675" y="242888"/>
                </a:cubicBezTo>
                <a:cubicBezTo>
                  <a:pt x="840817" y="230746"/>
                  <a:pt x="860230" y="227236"/>
                  <a:pt x="871538" y="214313"/>
                </a:cubicBezTo>
                <a:cubicBezTo>
                  <a:pt x="894153" y="188467"/>
                  <a:pt x="909638" y="157163"/>
                  <a:pt x="928688" y="128588"/>
                </a:cubicBezTo>
                <a:lnTo>
                  <a:pt x="957263" y="85725"/>
                </a:lnTo>
                <a:lnTo>
                  <a:pt x="985838" y="42863"/>
                </a:lnTo>
                <a:cubicBezTo>
                  <a:pt x="995363" y="57150"/>
                  <a:pt x="1006734" y="70366"/>
                  <a:pt x="1014413" y="85725"/>
                </a:cubicBezTo>
                <a:cubicBezTo>
                  <a:pt x="1043989" y="144878"/>
                  <a:pt x="1034232" y="135600"/>
                  <a:pt x="1027317" y="126889"/>
                </a:cubicBezTo>
                <a:lnTo>
                  <a:pt x="1024732" y="123426"/>
                </a:lnTo>
                <a:lnTo>
                  <a:pt x="1024348" y="122871"/>
                </a:lnTo>
                <a:cubicBezTo>
                  <a:pt x="1022731" y="120595"/>
                  <a:pt x="1022608" y="120511"/>
                  <a:pt x="1023323" y="121540"/>
                </a:cubicBezTo>
                <a:lnTo>
                  <a:pt x="1024732" y="123426"/>
                </a:lnTo>
                <a:lnTo>
                  <a:pt x="1034348" y="137352"/>
                </a:lnTo>
                <a:cubicBezTo>
                  <a:pt x="1039616" y="145089"/>
                  <a:pt x="1047039" y="156096"/>
                  <a:pt x="1057275" y="171450"/>
                </a:cubicBezTo>
                <a:cubicBezTo>
                  <a:pt x="1076325" y="166688"/>
                  <a:pt x="1098087" y="168055"/>
                  <a:pt x="1114425" y="157163"/>
                </a:cubicBezTo>
                <a:cubicBezTo>
                  <a:pt x="1145133" y="136691"/>
                  <a:pt x="1143026" y="99962"/>
                  <a:pt x="1157288" y="71438"/>
                </a:cubicBezTo>
                <a:cubicBezTo>
                  <a:pt x="1181101" y="23812"/>
                  <a:pt x="1185862" y="28576"/>
                  <a:pt x="1228725" y="0"/>
                </a:cubicBezTo>
                <a:close/>
              </a:path>
            </a:pathLst>
          </a:custGeom>
          <a:blipFill>
            <a:blip r:embed="rId11"/>
            <a:tile tx="0" ty="0" sx="100000" sy="100000" flip="none" algn="tl"/>
          </a:blipFill>
          <a:ln>
            <a:noFill/>
          </a:ln>
          <a:effectLst>
            <a:glow rad="1016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rush Script MT" panose="03060802040406070304" pitchFamily="66" charset="0"/>
              </a:rPr>
              <a:t>BÀI 7</a:t>
            </a:r>
          </a:p>
        </p:txBody>
      </p:sp>
    </p:spTree>
    <p:extLst>
      <p:ext uri="{BB962C8B-B14F-4D97-AF65-F5344CB8AC3E}">
        <p14:creationId xmlns:p14="http://schemas.microsoft.com/office/powerpoint/2010/main" val="50301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indefinite" decel="100000" fill="hold" grpId="0" nodeType="withEffect">
                                  <p:stCondLst>
                                    <p:cond delay="500"/>
                                  </p:stCondLst>
                                  <p:childTnLst>
                                    <p:set>
                                      <p:cBhvr>
                                        <p:cTn id="6" dur="1" fill="hold">
                                          <p:stCondLst>
                                            <p:cond delay="0"/>
                                          </p:stCondLst>
                                        </p:cTn>
                                        <p:tgtEl>
                                          <p:spTgt spid="96"/>
                                        </p:tgtEl>
                                        <p:attrNameLst>
                                          <p:attrName>style.visibility</p:attrName>
                                        </p:attrNameLst>
                                      </p:cBhvr>
                                      <p:to>
                                        <p:strVal val="visible"/>
                                      </p:to>
                                    </p:set>
                                    <p:anim calcmode="lin" valueType="num">
                                      <p:cBhvr>
                                        <p:cTn id="7" dur="5000" fill="hold"/>
                                        <p:tgtEl>
                                          <p:spTgt spid="96"/>
                                        </p:tgtEl>
                                        <p:attrNameLst>
                                          <p:attrName>ppt_w</p:attrName>
                                        </p:attrNameLst>
                                      </p:cBhvr>
                                      <p:tavLst>
                                        <p:tav tm="0">
                                          <p:val>
                                            <p:fltVal val="0"/>
                                          </p:val>
                                        </p:tav>
                                        <p:tav tm="100000">
                                          <p:val>
                                            <p:strVal val="#ppt_w"/>
                                          </p:val>
                                        </p:tav>
                                      </p:tavLst>
                                    </p:anim>
                                    <p:anim calcmode="lin" valueType="num">
                                      <p:cBhvr>
                                        <p:cTn id="8" dur="5000" fill="hold"/>
                                        <p:tgtEl>
                                          <p:spTgt spid="96"/>
                                        </p:tgtEl>
                                        <p:attrNameLst>
                                          <p:attrName>ppt_h</p:attrName>
                                        </p:attrNameLst>
                                      </p:cBhvr>
                                      <p:tavLst>
                                        <p:tav tm="0">
                                          <p:val>
                                            <p:fltVal val="0"/>
                                          </p:val>
                                        </p:tav>
                                        <p:tav tm="100000">
                                          <p:val>
                                            <p:strVal val="#ppt_h"/>
                                          </p:val>
                                        </p:tav>
                                      </p:tavLst>
                                    </p:anim>
                                    <p:anim calcmode="lin" valueType="num">
                                      <p:cBhvr>
                                        <p:cTn id="9" dur="5000" fill="hold"/>
                                        <p:tgtEl>
                                          <p:spTgt spid="96"/>
                                        </p:tgtEl>
                                        <p:attrNameLst>
                                          <p:attrName>style.rotation</p:attrName>
                                        </p:attrNameLst>
                                      </p:cBhvr>
                                      <p:tavLst>
                                        <p:tav tm="0">
                                          <p:val>
                                            <p:fltVal val="360"/>
                                          </p:val>
                                        </p:tav>
                                        <p:tav tm="100000">
                                          <p:val>
                                            <p:fltVal val="0"/>
                                          </p:val>
                                        </p:tav>
                                      </p:tavLst>
                                    </p:anim>
                                    <p:animEffect transition="in" filter="fade">
                                      <p:cBhvr>
                                        <p:cTn id="10" dur="5000"/>
                                        <p:tgtEl>
                                          <p:spTgt spid="96"/>
                                        </p:tgtEl>
                                      </p:cBhvr>
                                    </p:animEffect>
                                  </p:childTnLst>
                                </p:cTn>
                              </p:par>
                              <p:par>
                                <p:cTn id="11" presetID="49" presetClass="entr" presetSubtype="0" repeatCount="indefinite" decel="100000" fill="hold" grpId="0" nodeType="withEffect">
                                  <p:stCondLst>
                                    <p:cond delay="500"/>
                                  </p:stCondLst>
                                  <p:childTnLst>
                                    <p:set>
                                      <p:cBhvr>
                                        <p:cTn id="12" dur="1" fill="hold">
                                          <p:stCondLst>
                                            <p:cond delay="0"/>
                                          </p:stCondLst>
                                        </p:cTn>
                                        <p:tgtEl>
                                          <p:spTgt spid="78"/>
                                        </p:tgtEl>
                                        <p:attrNameLst>
                                          <p:attrName>style.visibility</p:attrName>
                                        </p:attrNameLst>
                                      </p:cBhvr>
                                      <p:to>
                                        <p:strVal val="visible"/>
                                      </p:to>
                                    </p:set>
                                    <p:anim calcmode="lin" valueType="num">
                                      <p:cBhvr>
                                        <p:cTn id="13" dur="5000" fill="hold"/>
                                        <p:tgtEl>
                                          <p:spTgt spid="78"/>
                                        </p:tgtEl>
                                        <p:attrNameLst>
                                          <p:attrName>ppt_w</p:attrName>
                                        </p:attrNameLst>
                                      </p:cBhvr>
                                      <p:tavLst>
                                        <p:tav tm="0">
                                          <p:val>
                                            <p:fltVal val="0"/>
                                          </p:val>
                                        </p:tav>
                                        <p:tav tm="100000">
                                          <p:val>
                                            <p:strVal val="#ppt_w"/>
                                          </p:val>
                                        </p:tav>
                                      </p:tavLst>
                                    </p:anim>
                                    <p:anim calcmode="lin" valueType="num">
                                      <p:cBhvr>
                                        <p:cTn id="14" dur="5000" fill="hold"/>
                                        <p:tgtEl>
                                          <p:spTgt spid="78"/>
                                        </p:tgtEl>
                                        <p:attrNameLst>
                                          <p:attrName>ppt_h</p:attrName>
                                        </p:attrNameLst>
                                      </p:cBhvr>
                                      <p:tavLst>
                                        <p:tav tm="0">
                                          <p:val>
                                            <p:fltVal val="0"/>
                                          </p:val>
                                        </p:tav>
                                        <p:tav tm="100000">
                                          <p:val>
                                            <p:strVal val="#ppt_h"/>
                                          </p:val>
                                        </p:tav>
                                      </p:tavLst>
                                    </p:anim>
                                    <p:anim calcmode="lin" valueType="num">
                                      <p:cBhvr>
                                        <p:cTn id="15" dur="5000" fill="hold"/>
                                        <p:tgtEl>
                                          <p:spTgt spid="78"/>
                                        </p:tgtEl>
                                        <p:attrNameLst>
                                          <p:attrName>style.rotation</p:attrName>
                                        </p:attrNameLst>
                                      </p:cBhvr>
                                      <p:tavLst>
                                        <p:tav tm="0">
                                          <p:val>
                                            <p:fltVal val="360"/>
                                          </p:val>
                                        </p:tav>
                                        <p:tav tm="100000">
                                          <p:val>
                                            <p:fltVal val="0"/>
                                          </p:val>
                                        </p:tav>
                                      </p:tavLst>
                                    </p:anim>
                                    <p:animEffect transition="in" filter="fade">
                                      <p:cBhvr>
                                        <p:cTn id="16" dur="5000"/>
                                        <p:tgtEl>
                                          <p:spTgt spid="78"/>
                                        </p:tgtEl>
                                      </p:cBhvr>
                                    </p:animEffect>
                                  </p:childTnLst>
                                </p:cTn>
                              </p:par>
                              <p:par>
                                <p:cTn id="17" presetID="49" presetClass="entr" presetSubtype="0" repeatCount="indefinite" decel="100000" fill="hold" grpId="0" nodeType="withEffect">
                                  <p:stCondLst>
                                    <p:cond delay="500"/>
                                  </p:stCondLst>
                                  <p:childTnLst>
                                    <p:set>
                                      <p:cBhvr>
                                        <p:cTn id="18" dur="1" fill="hold">
                                          <p:stCondLst>
                                            <p:cond delay="0"/>
                                          </p:stCondLst>
                                        </p:cTn>
                                        <p:tgtEl>
                                          <p:spTgt spid="80"/>
                                        </p:tgtEl>
                                        <p:attrNameLst>
                                          <p:attrName>style.visibility</p:attrName>
                                        </p:attrNameLst>
                                      </p:cBhvr>
                                      <p:to>
                                        <p:strVal val="visible"/>
                                      </p:to>
                                    </p:set>
                                    <p:anim calcmode="lin" valueType="num">
                                      <p:cBhvr>
                                        <p:cTn id="19" dur="5000" fill="hold"/>
                                        <p:tgtEl>
                                          <p:spTgt spid="80"/>
                                        </p:tgtEl>
                                        <p:attrNameLst>
                                          <p:attrName>ppt_w</p:attrName>
                                        </p:attrNameLst>
                                      </p:cBhvr>
                                      <p:tavLst>
                                        <p:tav tm="0">
                                          <p:val>
                                            <p:fltVal val="0"/>
                                          </p:val>
                                        </p:tav>
                                        <p:tav tm="100000">
                                          <p:val>
                                            <p:strVal val="#ppt_w"/>
                                          </p:val>
                                        </p:tav>
                                      </p:tavLst>
                                    </p:anim>
                                    <p:anim calcmode="lin" valueType="num">
                                      <p:cBhvr>
                                        <p:cTn id="20" dur="5000" fill="hold"/>
                                        <p:tgtEl>
                                          <p:spTgt spid="80"/>
                                        </p:tgtEl>
                                        <p:attrNameLst>
                                          <p:attrName>ppt_h</p:attrName>
                                        </p:attrNameLst>
                                      </p:cBhvr>
                                      <p:tavLst>
                                        <p:tav tm="0">
                                          <p:val>
                                            <p:fltVal val="0"/>
                                          </p:val>
                                        </p:tav>
                                        <p:tav tm="100000">
                                          <p:val>
                                            <p:strVal val="#ppt_h"/>
                                          </p:val>
                                        </p:tav>
                                      </p:tavLst>
                                    </p:anim>
                                    <p:anim calcmode="lin" valueType="num">
                                      <p:cBhvr>
                                        <p:cTn id="21" dur="5000" fill="hold"/>
                                        <p:tgtEl>
                                          <p:spTgt spid="80"/>
                                        </p:tgtEl>
                                        <p:attrNameLst>
                                          <p:attrName>style.rotation</p:attrName>
                                        </p:attrNameLst>
                                      </p:cBhvr>
                                      <p:tavLst>
                                        <p:tav tm="0">
                                          <p:val>
                                            <p:fltVal val="360"/>
                                          </p:val>
                                        </p:tav>
                                        <p:tav tm="100000">
                                          <p:val>
                                            <p:fltVal val="0"/>
                                          </p:val>
                                        </p:tav>
                                      </p:tavLst>
                                    </p:anim>
                                    <p:animEffect transition="in" filter="fade">
                                      <p:cBhvr>
                                        <p:cTn id="22" dur="5000"/>
                                        <p:tgtEl>
                                          <p:spTgt spid="80"/>
                                        </p:tgtEl>
                                      </p:cBhvr>
                                    </p:animEffect>
                                  </p:childTnLst>
                                </p:cTn>
                              </p:par>
                              <p:par>
                                <p:cTn id="23" presetID="49" presetClass="entr" presetSubtype="0" repeatCount="indefinite" decel="100000" fill="hold" grpId="0" nodeType="withEffect">
                                  <p:stCondLst>
                                    <p:cond delay="500"/>
                                  </p:stCondLst>
                                  <p:childTnLst>
                                    <p:set>
                                      <p:cBhvr>
                                        <p:cTn id="24" dur="1" fill="hold">
                                          <p:stCondLst>
                                            <p:cond delay="0"/>
                                          </p:stCondLst>
                                        </p:cTn>
                                        <p:tgtEl>
                                          <p:spTgt spid="82"/>
                                        </p:tgtEl>
                                        <p:attrNameLst>
                                          <p:attrName>style.visibility</p:attrName>
                                        </p:attrNameLst>
                                      </p:cBhvr>
                                      <p:to>
                                        <p:strVal val="visible"/>
                                      </p:to>
                                    </p:set>
                                    <p:anim calcmode="lin" valueType="num">
                                      <p:cBhvr>
                                        <p:cTn id="25" dur="5000" fill="hold"/>
                                        <p:tgtEl>
                                          <p:spTgt spid="82"/>
                                        </p:tgtEl>
                                        <p:attrNameLst>
                                          <p:attrName>ppt_w</p:attrName>
                                        </p:attrNameLst>
                                      </p:cBhvr>
                                      <p:tavLst>
                                        <p:tav tm="0">
                                          <p:val>
                                            <p:fltVal val="0"/>
                                          </p:val>
                                        </p:tav>
                                        <p:tav tm="100000">
                                          <p:val>
                                            <p:strVal val="#ppt_w"/>
                                          </p:val>
                                        </p:tav>
                                      </p:tavLst>
                                    </p:anim>
                                    <p:anim calcmode="lin" valueType="num">
                                      <p:cBhvr>
                                        <p:cTn id="26" dur="5000" fill="hold"/>
                                        <p:tgtEl>
                                          <p:spTgt spid="82"/>
                                        </p:tgtEl>
                                        <p:attrNameLst>
                                          <p:attrName>ppt_h</p:attrName>
                                        </p:attrNameLst>
                                      </p:cBhvr>
                                      <p:tavLst>
                                        <p:tav tm="0">
                                          <p:val>
                                            <p:fltVal val="0"/>
                                          </p:val>
                                        </p:tav>
                                        <p:tav tm="100000">
                                          <p:val>
                                            <p:strVal val="#ppt_h"/>
                                          </p:val>
                                        </p:tav>
                                      </p:tavLst>
                                    </p:anim>
                                    <p:anim calcmode="lin" valueType="num">
                                      <p:cBhvr>
                                        <p:cTn id="27" dur="5000" fill="hold"/>
                                        <p:tgtEl>
                                          <p:spTgt spid="82"/>
                                        </p:tgtEl>
                                        <p:attrNameLst>
                                          <p:attrName>style.rotation</p:attrName>
                                        </p:attrNameLst>
                                      </p:cBhvr>
                                      <p:tavLst>
                                        <p:tav tm="0">
                                          <p:val>
                                            <p:fltVal val="360"/>
                                          </p:val>
                                        </p:tav>
                                        <p:tav tm="100000">
                                          <p:val>
                                            <p:fltVal val="0"/>
                                          </p:val>
                                        </p:tav>
                                      </p:tavLst>
                                    </p:anim>
                                    <p:animEffect transition="in" filter="fade">
                                      <p:cBhvr>
                                        <p:cTn id="28" dur="5000"/>
                                        <p:tgtEl>
                                          <p:spTgt spid="82"/>
                                        </p:tgtEl>
                                      </p:cBhvr>
                                    </p:animEffect>
                                  </p:childTnLst>
                                </p:cTn>
                              </p:par>
                              <p:par>
                                <p:cTn id="29" presetID="6" presetClass="emph" presetSubtype="0" repeatCount="indefinite" fill="hold" grpId="0" nodeType="withEffect">
                                  <p:stCondLst>
                                    <p:cond delay="500"/>
                                  </p:stCondLst>
                                  <p:childTnLst>
                                    <p:animScale>
                                      <p:cBhvr>
                                        <p:cTn id="30" dur="5000" fill="hold"/>
                                        <p:tgtEl>
                                          <p:spTgt spid="98"/>
                                        </p:tgtEl>
                                      </p:cBhvr>
                                      <p:by x="150000" y="150000"/>
                                    </p:animScale>
                                  </p:childTnLst>
                                </p:cTn>
                              </p:par>
                            </p:childTnLst>
                          </p:cTn>
                        </p:par>
                        <p:par>
                          <p:cTn id="31" fill="hold">
                            <p:stCondLst>
                              <p:cond delay="5500"/>
                            </p:stCondLst>
                            <p:childTnLst>
                              <p:par>
                                <p:cTn id="32" presetID="1" presetClass="exit" presetSubtype="0" fill="hold" nodeType="afterEffect">
                                  <p:stCondLst>
                                    <p:cond delay="1000"/>
                                  </p:stCondLst>
                                  <p:childTnLst>
                                    <p:set>
                                      <p:cBhvr>
                                        <p:cTn id="33" dur="1" fill="hold">
                                          <p:stCondLst>
                                            <p:cond delay="0"/>
                                          </p:stCondLst>
                                        </p:cTn>
                                        <p:tgtEl>
                                          <p:spTgt spid="75"/>
                                        </p:tgtEl>
                                        <p:attrNameLst>
                                          <p:attrName>style.visibility</p:attrName>
                                        </p:attrNameLst>
                                      </p:cBhvr>
                                      <p:to>
                                        <p:strVal val="hidden"/>
                                      </p:to>
                                    </p:set>
                                  </p:childTnLst>
                                </p:cTn>
                              </p:par>
                            </p:childTnLst>
                          </p:cTn>
                        </p:par>
                        <p:par>
                          <p:cTn id="34" fill="hold">
                            <p:stCondLst>
                              <p:cond delay="6500"/>
                            </p:stCondLst>
                            <p:childTnLst>
                              <p:par>
                                <p:cTn id="35" presetID="1" presetClass="exit" presetSubtype="0" fill="hold" nodeType="afterEffect">
                                  <p:stCondLst>
                                    <p:cond delay="1000"/>
                                  </p:stCondLst>
                                  <p:childTnLst>
                                    <p:set>
                                      <p:cBhvr>
                                        <p:cTn id="36" dur="1" fill="hold">
                                          <p:stCondLst>
                                            <p:cond delay="0"/>
                                          </p:stCondLst>
                                        </p:cTn>
                                        <p:tgtEl>
                                          <p:spTgt spid="77"/>
                                        </p:tgtEl>
                                        <p:attrNameLst>
                                          <p:attrName>style.visibility</p:attrName>
                                        </p:attrNameLst>
                                      </p:cBhvr>
                                      <p:to>
                                        <p:strVal val="hidden"/>
                                      </p:to>
                                    </p:set>
                                  </p:childTnLst>
                                </p:cTn>
                              </p:par>
                            </p:childTnLst>
                          </p:cTn>
                        </p:par>
                        <p:par>
                          <p:cTn id="37" fill="hold">
                            <p:stCondLst>
                              <p:cond delay="7500"/>
                            </p:stCondLst>
                            <p:childTnLst>
                              <p:par>
                                <p:cTn id="38" presetID="1" presetClass="exit" presetSubtype="0" fill="hold" nodeType="afterEffect">
                                  <p:stCondLst>
                                    <p:cond delay="1000"/>
                                  </p:stCondLst>
                                  <p:childTnLst>
                                    <p:set>
                                      <p:cBhvr>
                                        <p:cTn id="39" dur="1" fill="hold">
                                          <p:stCondLst>
                                            <p:cond delay="0"/>
                                          </p:stCondLst>
                                        </p:cTn>
                                        <p:tgtEl>
                                          <p:spTgt spid="81"/>
                                        </p:tgtEl>
                                        <p:attrNameLst>
                                          <p:attrName>style.visibility</p:attrName>
                                        </p:attrNameLst>
                                      </p:cBhvr>
                                      <p:to>
                                        <p:strVal val="hidden"/>
                                      </p:to>
                                    </p:set>
                                  </p:childTnLst>
                                </p:cTn>
                              </p:par>
                            </p:childTnLst>
                          </p:cTn>
                        </p:par>
                        <p:par>
                          <p:cTn id="40" fill="hold">
                            <p:stCondLst>
                              <p:cond delay="8500"/>
                            </p:stCondLst>
                            <p:childTnLst>
                              <p:par>
                                <p:cTn id="41" presetID="1" presetClass="exit" presetSubtype="0" fill="hold" nodeType="afterEffect">
                                  <p:stCondLst>
                                    <p:cond delay="1000"/>
                                  </p:stCondLst>
                                  <p:childTnLst>
                                    <p:set>
                                      <p:cBhvr>
                                        <p:cTn id="42" dur="1" fill="hold">
                                          <p:stCondLst>
                                            <p:cond delay="0"/>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0" grpId="0" animBg="1"/>
      <p:bldP spid="82" grpId="0" animBg="1"/>
      <p:bldP spid="96" grpId="0" animBg="1"/>
      <p:bldP spid="9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9877" y="0"/>
            <a:ext cx="3761558" cy="870155"/>
          </a:xfrm>
          <a:prstGeom prst="rect">
            <a:avLst/>
          </a:prstGeom>
        </p:spPr>
      </p:pic>
      <p:sp>
        <p:nvSpPr>
          <p:cNvPr id="2" name="Rectangle 1"/>
          <p:cNvSpPr/>
          <p:nvPr/>
        </p:nvSpPr>
        <p:spPr>
          <a:xfrm>
            <a:off x="5242302" y="0"/>
            <a:ext cx="1694695" cy="661207"/>
          </a:xfrm>
          <a:prstGeom prst="rect">
            <a:avLst/>
          </a:prstGeom>
        </p:spPr>
        <p:txBody>
          <a:bodyPr wrap="none">
            <a:spAutoFit/>
          </a:bodyPr>
          <a:lstStyle/>
          <a:p>
            <a:pPr>
              <a:lnSpc>
                <a:spcPct val="150000"/>
              </a:lnSpc>
              <a:spcAft>
                <a:spcPts val="0"/>
              </a:spcAft>
            </a:pPr>
            <a:r>
              <a:rPr lang="en-US" sz="2800" b="1" dirty="0" err="1">
                <a:solidFill>
                  <a:srgbClr val="0000FF"/>
                </a:solidFill>
                <a:latin typeface="Times New Roman" panose="02020603050405020304" pitchFamily="18" charset="0"/>
                <a:ea typeface="Times New Roman" panose="02020603050405020304" pitchFamily="18" charset="0"/>
              </a:rPr>
              <a:t>Vận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dụng</a:t>
            </a:r>
            <a:endParaRPr lang="en-US" sz="2800" dirty="0">
              <a:effectLst/>
              <a:latin typeface="Times New Roman" panose="02020603050405020304" pitchFamily="18" charset="0"/>
              <a:ea typeface="Times New Roman" panose="02020603050405020304" pitchFamily="18" charset="0"/>
            </a:endParaRPr>
          </a:p>
        </p:txBody>
      </p:sp>
      <p:grpSp>
        <p:nvGrpSpPr>
          <p:cNvPr id="32" name="Group 31"/>
          <p:cNvGrpSpPr/>
          <p:nvPr/>
        </p:nvGrpSpPr>
        <p:grpSpPr>
          <a:xfrm>
            <a:off x="2462981" y="1200524"/>
            <a:ext cx="7270954" cy="4065794"/>
            <a:chOff x="2675397" y="1200524"/>
            <a:chExt cx="6710517" cy="4065794"/>
          </a:xfrm>
        </p:grpSpPr>
        <p:pic>
          <p:nvPicPr>
            <p:cNvPr id="13" name="Picture 12"/>
            <p:cNvPicPr>
              <a:picLocks noChangeAspect="1"/>
            </p:cNvPicPr>
            <p:nvPr/>
          </p:nvPicPr>
          <p:blipFill>
            <a:blip r:embed="rId3"/>
            <a:srcRect/>
            <a:stretch>
              <a:fillRect/>
            </a:stretch>
          </p:blipFill>
          <p:spPr>
            <a:xfrm>
              <a:off x="2675397" y="1200524"/>
              <a:ext cx="6710517" cy="3902825"/>
            </a:xfrm>
            <a:custGeom>
              <a:avLst/>
              <a:gdLst>
                <a:gd name="connsiteX0" fmla="*/ 0 w 6710517"/>
                <a:gd name="connsiteY0" fmla="*/ 0 h 3937819"/>
                <a:gd name="connsiteX1" fmla="*/ 6710517 w 6710517"/>
                <a:gd name="connsiteY1" fmla="*/ 0 h 3937819"/>
                <a:gd name="connsiteX2" fmla="*/ 6710517 w 6710517"/>
                <a:gd name="connsiteY2" fmla="*/ 3937819 h 3937819"/>
                <a:gd name="connsiteX3" fmla="*/ 6282579 w 6710517"/>
                <a:gd name="connsiteY3" fmla="*/ 3937819 h 3937819"/>
                <a:gd name="connsiteX4" fmla="*/ 6276420 w 6710517"/>
                <a:gd name="connsiteY4" fmla="*/ 3922750 h 3937819"/>
                <a:gd name="connsiteX5" fmla="*/ 6232627 w 6710517"/>
                <a:gd name="connsiteY5" fmla="*/ 3856703 h 3937819"/>
                <a:gd name="connsiteX6" fmla="*/ 6217879 w 6710517"/>
                <a:gd name="connsiteY6" fmla="*/ 3812458 h 3937819"/>
                <a:gd name="connsiteX7" fmla="*/ 6173634 w 6710517"/>
                <a:gd name="connsiteY7" fmla="*/ 3782961 h 3937819"/>
                <a:gd name="connsiteX8" fmla="*/ 6144137 w 6710517"/>
                <a:gd name="connsiteY8" fmla="*/ 3738716 h 3937819"/>
                <a:gd name="connsiteX9" fmla="*/ 6055647 w 6710517"/>
                <a:gd name="connsiteY9" fmla="*/ 3650226 h 3937819"/>
                <a:gd name="connsiteX10" fmla="*/ 6026150 w 6710517"/>
                <a:gd name="connsiteY10" fmla="*/ 3591232 h 3937819"/>
                <a:gd name="connsiteX11" fmla="*/ 5967156 w 6710517"/>
                <a:gd name="connsiteY11" fmla="*/ 3502742 h 3937819"/>
                <a:gd name="connsiteX12" fmla="*/ 5922911 w 6710517"/>
                <a:gd name="connsiteY12" fmla="*/ 3458497 h 3937819"/>
                <a:gd name="connsiteX13" fmla="*/ 5893414 w 6710517"/>
                <a:gd name="connsiteY13" fmla="*/ 3414252 h 3937819"/>
                <a:gd name="connsiteX14" fmla="*/ 5834421 w 6710517"/>
                <a:gd name="connsiteY14" fmla="*/ 3325761 h 3937819"/>
                <a:gd name="connsiteX15" fmla="*/ 5745931 w 6710517"/>
                <a:gd name="connsiteY15" fmla="*/ 3252019 h 3937819"/>
                <a:gd name="connsiteX16" fmla="*/ 5731182 w 6710517"/>
                <a:gd name="connsiteY16" fmla="*/ 3207774 h 3937819"/>
                <a:gd name="connsiteX17" fmla="*/ 5700708 w 6710517"/>
                <a:gd name="connsiteY17" fmla="*/ 3166323 h 3937819"/>
                <a:gd name="connsiteX18" fmla="*/ 5700969 w 6710517"/>
                <a:gd name="connsiteY18" fmla="*/ 3170523 h 3937819"/>
                <a:gd name="connsiteX19" fmla="*/ 5699064 w 6710517"/>
                <a:gd name="connsiteY19" fmla="*/ 3159799 h 3937819"/>
                <a:gd name="connsiteX20" fmla="*/ 5672189 w 6710517"/>
                <a:gd name="connsiteY20" fmla="*/ 3045542 h 3937819"/>
                <a:gd name="connsiteX21" fmla="*/ 5627943 w 6710517"/>
                <a:gd name="connsiteY21" fmla="*/ 2971800 h 3937819"/>
                <a:gd name="connsiteX22" fmla="*/ 5598447 w 6710517"/>
                <a:gd name="connsiteY22" fmla="*/ 2868561 h 3937819"/>
                <a:gd name="connsiteX23" fmla="*/ 5627943 w 6710517"/>
                <a:gd name="connsiteY23" fmla="*/ 2765323 h 3937819"/>
                <a:gd name="connsiteX24" fmla="*/ 5642692 w 6710517"/>
                <a:gd name="connsiteY24" fmla="*/ 2721077 h 3937819"/>
                <a:gd name="connsiteX25" fmla="*/ 5657440 w 6710517"/>
                <a:gd name="connsiteY25" fmla="*/ 2514600 h 3937819"/>
                <a:gd name="connsiteX26" fmla="*/ 5642692 w 6710517"/>
                <a:gd name="connsiteY26" fmla="*/ 2470355 h 3937819"/>
                <a:gd name="connsiteX27" fmla="*/ 5613195 w 6710517"/>
                <a:gd name="connsiteY27" fmla="*/ 2381865 h 3937819"/>
                <a:gd name="connsiteX28" fmla="*/ 5583698 w 6710517"/>
                <a:gd name="connsiteY28" fmla="*/ 2322871 h 3937819"/>
                <a:gd name="connsiteX29" fmla="*/ 5568950 w 6710517"/>
                <a:gd name="connsiteY29" fmla="*/ 2278626 h 3937819"/>
                <a:gd name="connsiteX30" fmla="*/ 5524705 w 6710517"/>
                <a:gd name="connsiteY30" fmla="*/ 2263877 h 3937819"/>
                <a:gd name="connsiteX31" fmla="*/ 5495208 w 6710517"/>
                <a:gd name="connsiteY31" fmla="*/ 2219632 h 3937819"/>
                <a:gd name="connsiteX32" fmla="*/ 5450963 w 6710517"/>
                <a:gd name="connsiteY32" fmla="*/ 2204884 h 3937819"/>
                <a:gd name="connsiteX33" fmla="*/ 5406718 w 6710517"/>
                <a:gd name="connsiteY33" fmla="*/ 2175387 h 3937819"/>
                <a:gd name="connsiteX34" fmla="*/ 5347724 w 6710517"/>
                <a:gd name="connsiteY34" fmla="*/ 2042652 h 3937819"/>
                <a:gd name="connsiteX35" fmla="*/ 5288731 w 6710517"/>
                <a:gd name="connsiteY35" fmla="*/ 1954161 h 3937819"/>
                <a:gd name="connsiteX36" fmla="*/ 5259234 w 6710517"/>
                <a:gd name="connsiteY36" fmla="*/ 1821426 h 3937819"/>
                <a:gd name="connsiteX37" fmla="*/ 5229737 w 6710517"/>
                <a:gd name="connsiteY37" fmla="*/ 1777181 h 3937819"/>
                <a:gd name="connsiteX38" fmla="*/ 5214989 w 6710517"/>
                <a:gd name="connsiteY38" fmla="*/ 1732935 h 3937819"/>
                <a:gd name="connsiteX39" fmla="*/ 5170743 w 6710517"/>
                <a:gd name="connsiteY39" fmla="*/ 1688690 h 3937819"/>
                <a:gd name="connsiteX40" fmla="*/ 5141247 w 6710517"/>
                <a:gd name="connsiteY40" fmla="*/ 1644445 h 3937819"/>
                <a:gd name="connsiteX41" fmla="*/ 5082253 w 6710517"/>
                <a:gd name="connsiteY41" fmla="*/ 1629697 h 3937819"/>
                <a:gd name="connsiteX42" fmla="*/ 5038008 w 6710517"/>
                <a:gd name="connsiteY42" fmla="*/ 1614948 h 3937819"/>
                <a:gd name="connsiteX43" fmla="*/ 5023260 w 6710517"/>
                <a:gd name="connsiteY43" fmla="*/ 1467465 h 3937819"/>
                <a:gd name="connsiteX44" fmla="*/ 5038008 w 6710517"/>
                <a:gd name="connsiteY44" fmla="*/ 1054510 h 3937819"/>
                <a:gd name="connsiteX45" fmla="*/ 5008511 w 6710517"/>
                <a:gd name="connsiteY45" fmla="*/ 951271 h 3937819"/>
                <a:gd name="connsiteX46" fmla="*/ 4964266 w 6710517"/>
                <a:gd name="connsiteY46" fmla="*/ 862781 h 3937819"/>
                <a:gd name="connsiteX47" fmla="*/ 4920021 w 6710517"/>
                <a:gd name="connsiteY47" fmla="*/ 774290 h 3937819"/>
                <a:gd name="connsiteX48" fmla="*/ 4831531 w 6710517"/>
                <a:gd name="connsiteY48" fmla="*/ 715297 h 3937819"/>
                <a:gd name="connsiteX49" fmla="*/ 4684047 w 6710517"/>
                <a:gd name="connsiteY49" fmla="*/ 671052 h 3937819"/>
                <a:gd name="connsiteX50" fmla="*/ 4625053 w 6710517"/>
                <a:gd name="connsiteY50" fmla="*/ 656303 h 3937819"/>
                <a:gd name="connsiteX51" fmla="*/ 4359582 w 6710517"/>
                <a:gd name="connsiteY51" fmla="*/ 641555 h 3937819"/>
                <a:gd name="connsiteX52" fmla="*/ 4315337 w 6710517"/>
                <a:gd name="connsiteY52" fmla="*/ 656303 h 3937819"/>
                <a:gd name="connsiteX53" fmla="*/ 4226847 w 6710517"/>
                <a:gd name="connsiteY53" fmla="*/ 685800 h 3937819"/>
                <a:gd name="connsiteX54" fmla="*/ 4182602 w 6710517"/>
                <a:gd name="connsiteY54" fmla="*/ 715297 h 3937819"/>
                <a:gd name="connsiteX55" fmla="*/ 4064614 w 6710517"/>
                <a:gd name="connsiteY55" fmla="*/ 818535 h 3937819"/>
                <a:gd name="connsiteX56" fmla="*/ 4035118 w 6710517"/>
                <a:gd name="connsiteY56" fmla="*/ 907026 h 3937819"/>
                <a:gd name="connsiteX57" fmla="*/ 4005621 w 6710517"/>
                <a:gd name="connsiteY57" fmla="*/ 951271 h 3937819"/>
                <a:gd name="connsiteX58" fmla="*/ 3990873 w 6710517"/>
                <a:gd name="connsiteY58" fmla="*/ 1364226 h 3937819"/>
                <a:gd name="connsiteX59" fmla="*/ 4035118 w 6710517"/>
                <a:gd name="connsiteY59" fmla="*/ 1777181 h 3937819"/>
                <a:gd name="connsiteX60" fmla="*/ 4005621 w 6710517"/>
                <a:gd name="connsiteY60" fmla="*/ 1865671 h 3937819"/>
                <a:gd name="connsiteX61" fmla="*/ 3946627 w 6710517"/>
                <a:gd name="connsiteY61" fmla="*/ 1968910 h 3937819"/>
                <a:gd name="connsiteX62" fmla="*/ 3887634 w 6710517"/>
                <a:gd name="connsiteY62" fmla="*/ 2057400 h 3937819"/>
                <a:gd name="connsiteX63" fmla="*/ 3872885 w 6710517"/>
                <a:gd name="connsiteY63" fmla="*/ 2101645 h 3937819"/>
                <a:gd name="connsiteX64" fmla="*/ 3828640 w 6710517"/>
                <a:gd name="connsiteY64" fmla="*/ 2190135 h 3937819"/>
                <a:gd name="connsiteX65" fmla="*/ 3799143 w 6710517"/>
                <a:gd name="connsiteY65" fmla="*/ 2234381 h 3937819"/>
                <a:gd name="connsiteX66" fmla="*/ 3725402 w 6710517"/>
                <a:gd name="connsiteY66" fmla="*/ 2367116 h 3937819"/>
                <a:gd name="connsiteX67" fmla="*/ 3651660 w 6710517"/>
                <a:gd name="connsiteY67" fmla="*/ 2455606 h 3937819"/>
                <a:gd name="connsiteX68" fmla="*/ 3592666 w 6710517"/>
                <a:gd name="connsiteY68" fmla="*/ 2544097 h 3937819"/>
                <a:gd name="connsiteX69" fmla="*/ 3548421 w 6710517"/>
                <a:gd name="connsiteY69" fmla="*/ 2573594 h 3937819"/>
                <a:gd name="connsiteX70" fmla="*/ 3518924 w 6710517"/>
                <a:gd name="connsiteY70" fmla="*/ 2617839 h 3937819"/>
                <a:gd name="connsiteX71" fmla="*/ 3445182 w 6710517"/>
                <a:gd name="connsiteY71" fmla="*/ 2676832 h 3937819"/>
                <a:gd name="connsiteX72" fmla="*/ 3401848 w 6710517"/>
                <a:gd name="connsiteY72" fmla="*/ 2689310 h 3937819"/>
                <a:gd name="connsiteX73" fmla="*/ 3403944 w 6710517"/>
                <a:gd name="connsiteY73" fmla="*/ 2685167 h 3937819"/>
                <a:gd name="connsiteX74" fmla="*/ 3404314 w 6710517"/>
                <a:gd name="connsiteY74" fmla="*/ 2684563 h 3937819"/>
                <a:gd name="connsiteX75" fmla="*/ 3405088 w 6710517"/>
                <a:gd name="connsiteY75" fmla="*/ 2682904 h 3937819"/>
                <a:gd name="connsiteX76" fmla="*/ 3403944 w 6710517"/>
                <a:gd name="connsiteY76" fmla="*/ 2685167 h 3937819"/>
                <a:gd name="connsiteX77" fmla="*/ 3394705 w 6710517"/>
                <a:gd name="connsiteY77" fmla="*/ 2700225 h 3937819"/>
                <a:gd name="connsiteX78" fmla="*/ 3371440 w 6710517"/>
                <a:gd name="connsiteY78" fmla="*/ 2735826 h 3937819"/>
                <a:gd name="connsiteX79" fmla="*/ 3327195 w 6710517"/>
                <a:gd name="connsiteY79" fmla="*/ 2765323 h 3937819"/>
                <a:gd name="connsiteX80" fmla="*/ 3282950 w 6710517"/>
                <a:gd name="connsiteY80" fmla="*/ 2780071 h 3937819"/>
                <a:gd name="connsiteX81" fmla="*/ 3253453 w 6710517"/>
                <a:gd name="connsiteY81" fmla="*/ 2824316 h 3937819"/>
                <a:gd name="connsiteX82" fmla="*/ 3209208 w 6710517"/>
                <a:gd name="connsiteY82" fmla="*/ 2839065 h 3937819"/>
                <a:gd name="connsiteX83" fmla="*/ 3194460 w 6710517"/>
                <a:gd name="connsiteY83" fmla="*/ 2883310 h 3937819"/>
                <a:gd name="connsiteX84" fmla="*/ 3179711 w 6710517"/>
                <a:gd name="connsiteY84" fmla="*/ 2971800 h 3937819"/>
                <a:gd name="connsiteX85" fmla="*/ 3194460 w 6710517"/>
                <a:gd name="connsiteY85" fmla="*/ 3016045 h 3937819"/>
                <a:gd name="connsiteX86" fmla="*/ 3238705 w 6710517"/>
                <a:gd name="connsiteY86" fmla="*/ 3148781 h 3937819"/>
                <a:gd name="connsiteX87" fmla="*/ 3282950 w 6710517"/>
                <a:gd name="connsiteY87" fmla="*/ 3193026 h 3937819"/>
                <a:gd name="connsiteX88" fmla="*/ 3301918 w 6710517"/>
                <a:gd name="connsiteY88" fmla="*/ 3240087 h 3937819"/>
                <a:gd name="connsiteX89" fmla="*/ 3292522 w 6710517"/>
                <a:gd name="connsiteY89" fmla="*/ 3233101 h 3937819"/>
                <a:gd name="connsiteX90" fmla="*/ 3285185 w 6710517"/>
                <a:gd name="connsiteY90" fmla="*/ 3226152 h 3937819"/>
                <a:gd name="connsiteX91" fmla="*/ 3291533 w 6710517"/>
                <a:gd name="connsiteY91" fmla="*/ 3232365 h 3937819"/>
                <a:gd name="connsiteX92" fmla="*/ 3292522 w 6710517"/>
                <a:gd name="connsiteY92" fmla="*/ 3233101 h 3937819"/>
                <a:gd name="connsiteX93" fmla="*/ 3302386 w 6710517"/>
                <a:gd name="connsiteY93" fmla="*/ 3242442 h 3937819"/>
                <a:gd name="connsiteX94" fmla="*/ 3341943 w 6710517"/>
                <a:gd name="connsiteY94" fmla="*/ 3281516 h 3937819"/>
                <a:gd name="connsiteX95" fmla="*/ 3386189 w 6710517"/>
                <a:gd name="connsiteY95" fmla="*/ 3296265 h 3937819"/>
                <a:gd name="connsiteX96" fmla="*/ 3518924 w 6710517"/>
                <a:gd name="connsiteY96" fmla="*/ 3355258 h 3937819"/>
                <a:gd name="connsiteX97" fmla="*/ 3592666 w 6710517"/>
                <a:gd name="connsiteY97" fmla="*/ 3414252 h 3937819"/>
                <a:gd name="connsiteX98" fmla="*/ 3563169 w 6710517"/>
                <a:gd name="connsiteY98" fmla="*/ 3458497 h 3937819"/>
                <a:gd name="connsiteX99" fmla="*/ 3518924 w 6710517"/>
                <a:gd name="connsiteY99" fmla="*/ 3443748 h 3937819"/>
                <a:gd name="connsiteX100" fmla="*/ 3430434 w 6710517"/>
                <a:gd name="connsiteY100" fmla="*/ 3414252 h 3937819"/>
                <a:gd name="connsiteX101" fmla="*/ 3386189 w 6710517"/>
                <a:gd name="connsiteY101" fmla="*/ 3429000 h 3937819"/>
                <a:gd name="connsiteX102" fmla="*/ 3371440 w 6710517"/>
                <a:gd name="connsiteY102" fmla="*/ 3473245 h 3937819"/>
                <a:gd name="connsiteX103" fmla="*/ 3341943 w 6710517"/>
                <a:gd name="connsiteY103" fmla="*/ 3561735 h 3937819"/>
                <a:gd name="connsiteX104" fmla="*/ 3297698 w 6710517"/>
                <a:gd name="connsiteY104" fmla="*/ 3591232 h 3937819"/>
                <a:gd name="connsiteX105" fmla="*/ 3253453 w 6710517"/>
                <a:gd name="connsiteY105" fmla="*/ 3605981 h 3937819"/>
                <a:gd name="connsiteX106" fmla="*/ 3238705 w 6710517"/>
                <a:gd name="connsiteY106" fmla="*/ 3650226 h 3937819"/>
                <a:gd name="connsiteX107" fmla="*/ 3223956 w 6710517"/>
                <a:gd name="connsiteY107" fmla="*/ 3768213 h 3937819"/>
                <a:gd name="connsiteX108" fmla="*/ 3194460 w 6710517"/>
                <a:gd name="connsiteY108" fmla="*/ 3812458 h 3937819"/>
                <a:gd name="connsiteX109" fmla="*/ 3091221 w 6710517"/>
                <a:gd name="connsiteY109" fmla="*/ 3856703 h 3937819"/>
                <a:gd name="connsiteX110" fmla="*/ 3076473 w 6710517"/>
                <a:gd name="connsiteY110" fmla="*/ 3900948 h 3937819"/>
                <a:gd name="connsiteX111" fmla="*/ 2881456 w 6710517"/>
                <a:gd name="connsiteY111" fmla="*/ 3920009 h 3937819"/>
                <a:gd name="connsiteX112" fmla="*/ 2878819 w 6710517"/>
                <a:gd name="connsiteY112" fmla="*/ 3937819 h 3937819"/>
                <a:gd name="connsiteX113" fmla="*/ 0 w 6710517"/>
                <a:gd name="connsiteY113" fmla="*/ 3937819 h 3937819"/>
                <a:gd name="connsiteX114" fmla="*/ 0 w 6710517"/>
                <a:gd name="connsiteY114" fmla="*/ 0 h 393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710517" h="3937819">
                  <a:moveTo>
                    <a:pt x="0" y="0"/>
                  </a:moveTo>
                  <a:lnTo>
                    <a:pt x="6710517" y="0"/>
                  </a:lnTo>
                  <a:lnTo>
                    <a:pt x="6710517" y="3937819"/>
                  </a:lnTo>
                  <a:lnTo>
                    <a:pt x="6282579" y="3937819"/>
                  </a:lnTo>
                  <a:lnTo>
                    <a:pt x="6276420" y="3922750"/>
                  </a:lnTo>
                  <a:cubicBezTo>
                    <a:pt x="6249839" y="3860038"/>
                    <a:pt x="6279191" y="3949831"/>
                    <a:pt x="6232627" y="3856703"/>
                  </a:cubicBezTo>
                  <a:cubicBezTo>
                    <a:pt x="6225675" y="3842798"/>
                    <a:pt x="6227590" y="3824597"/>
                    <a:pt x="6217879" y="3812458"/>
                  </a:cubicBezTo>
                  <a:cubicBezTo>
                    <a:pt x="6206806" y="3798617"/>
                    <a:pt x="6186168" y="3795495"/>
                    <a:pt x="6173634" y="3782961"/>
                  </a:cubicBezTo>
                  <a:cubicBezTo>
                    <a:pt x="6161100" y="3770427"/>
                    <a:pt x="6153969" y="3753464"/>
                    <a:pt x="6144137" y="3738716"/>
                  </a:cubicBezTo>
                  <a:cubicBezTo>
                    <a:pt x="6090747" y="3703123"/>
                    <a:pt x="6094847" y="3712945"/>
                    <a:pt x="6055647" y="3650226"/>
                  </a:cubicBezTo>
                  <a:cubicBezTo>
                    <a:pt x="6043995" y="3631582"/>
                    <a:pt x="6038929" y="3609123"/>
                    <a:pt x="6026150" y="3591232"/>
                  </a:cubicBezTo>
                  <a:cubicBezTo>
                    <a:pt x="5957101" y="3494564"/>
                    <a:pt x="5998795" y="3597654"/>
                    <a:pt x="5967156" y="3502742"/>
                  </a:cubicBezTo>
                  <a:lnTo>
                    <a:pt x="5922911" y="3458497"/>
                  </a:lnTo>
                  <a:cubicBezTo>
                    <a:pt x="5910377" y="3445963"/>
                    <a:pt x="5903246" y="3429000"/>
                    <a:pt x="5893414" y="3414252"/>
                  </a:cubicBezTo>
                  <a:lnTo>
                    <a:pt x="5834421" y="3325761"/>
                  </a:lnTo>
                  <a:cubicBezTo>
                    <a:pt x="5801770" y="3303994"/>
                    <a:pt x="5768645" y="3286089"/>
                    <a:pt x="5745931" y="3252019"/>
                  </a:cubicBezTo>
                  <a:cubicBezTo>
                    <a:pt x="5737308" y="3239084"/>
                    <a:pt x="5738135" y="3221679"/>
                    <a:pt x="5731182" y="3207774"/>
                  </a:cubicBezTo>
                  <a:cubicBezTo>
                    <a:pt x="5706815" y="3159041"/>
                    <a:pt x="5701359" y="3159772"/>
                    <a:pt x="5700708" y="3166323"/>
                  </a:cubicBezTo>
                  <a:lnTo>
                    <a:pt x="5700969" y="3170523"/>
                  </a:lnTo>
                  <a:lnTo>
                    <a:pt x="5699064" y="3159799"/>
                  </a:lnTo>
                  <a:cubicBezTo>
                    <a:pt x="5695633" y="3142833"/>
                    <a:pt x="5688068" y="3109058"/>
                    <a:pt x="5672189" y="3045542"/>
                  </a:cubicBezTo>
                  <a:cubicBezTo>
                    <a:pt x="5657440" y="3020961"/>
                    <a:pt x="5640763" y="2997439"/>
                    <a:pt x="5627943" y="2971800"/>
                  </a:cubicBezTo>
                  <a:cubicBezTo>
                    <a:pt x="5617364" y="2950643"/>
                    <a:pt x="5603172" y="2887461"/>
                    <a:pt x="5598447" y="2868561"/>
                  </a:cubicBezTo>
                  <a:cubicBezTo>
                    <a:pt x="5633813" y="2762462"/>
                    <a:pt x="5590900" y="2894973"/>
                    <a:pt x="5627943" y="2765323"/>
                  </a:cubicBezTo>
                  <a:cubicBezTo>
                    <a:pt x="5632214" y="2750375"/>
                    <a:pt x="5640876" y="2736517"/>
                    <a:pt x="5642692" y="2721077"/>
                  </a:cubicBezTo>
                  <a:cubicBezTo>
                    <a:pt x="5650754" y="2652549"/>
                    <a:pt x="5652524" y="2583426"/>
                    <a:pt x="5657440" y="2514600"/>
                  </a:cubicBezTo>
                  <a:lnTo>
                    <a:pt x="5642692" y="2470355"/>
                  </a:lnTo>
                  <a:cubicBezTo>
                    <a:pt x="5632860" y="2440858"/>
                    <a:pt x="5624742" y="2410733"/>
                    <a:pt x="5613195" y="2381865"/>
                  </a:cubicBezTo>
                  <a:cubicBezTo>
                    <a:pt x="5605030" y="2361452"/>
                    <a:pt x="5592359" y="2343079"/>
                    <a:pt x="5583698" y="2322871"/>
                  </a:cubicBezTo>
                  <a:cubicBezTo>
                    <a:pt x="5577574" y="2308582"/>
                    <a:pt x="5579943" y="2289619"/>
                    <a:pt x="5568950" y="2278626"/>
                  </a:cubicBezTo>
                  <a:cubicBezTo>
                    <a:pt x="5557957" y="2267633"/>
                    <a:pt x="5536844" y="2273589"/>
                    <a:pt x="5524705" y="2263877"/>
                  </a:cubicBezTo>
                  <a:cubicBezTo>
                    <a:pt x="5510864" y="2252804"/>
                    <a:pt x="5505040" y="2234380"/>
                    <a:pt x="5495208" y="2219632"/>
                  </a:cubicBezTo>
                  <a:cubicBezTo>
                    <a:pt x="5480460" y="2214716"/>
                    <a:pt x="5464868" y="2211836"/>
                    <a:pt x="5450963" y="2204884"/>
                  </a:cubicBezTo>
                  <a:cubicBezTo>
                    <a:pt x="5435109" y="2196957"/>
                    <a:pt x="5419252" y="2187921"/>
                    <a:pt x="5406718" y="2175387"/>
                  </a:cubicBezTo>
                  <a:cubicBezTo>
                    <a:pt x="5371660" y="2140329"/>
                    <a:pt x="5362328" y="2086464"/>
                    <a:pt x="5347724" y="2042652"/>
                  </a:cubicBezTo>
                  <a:cubicBezTo>
                    <a:pt x="5336513" y="2009020"/>
                    <a:pt x="5305947" y="1985151"/>
                    <a:pt x="5288731" y="1954161"/>
                  </a:cubicBezTo>
                  <a:cubicBezTo>
                    <a:pt x="5271440" y="1923037"/>
                    <a:pt x="5263237" y="1845443"/>
                    <a:pt x="5259234" y="1821426"/>
                  </a:cubicBezTo>
                  <a:cubicBezTo>
                    <a:pt x="5249402" y="1806678"/>
                    <a:pt x="5237664" y="1793035"/>
                    <a:pt x="5229737" y="1777181"/>
                  </a:cubicBezTo>
                  <a:cubicBezTo>
                    <a:pt x="5222785" y="1763276"/>
                    <a:pt x="5223613" y="1745870"/>
                    <a:pt x="5214989" y="1732935"/>
                  </a:cubicBezTo>
                  <a:cubicBezTo>
                    <a:pt x="5203419" y="1715580"/>
                    <a:pt x="5184096" y="1704713"/>
                    <a:pt x="5170743" y="1688690"/>
                  </a:cubicBezTo>
                  <a:cubicBezTo>
                    <a:pt x="5159396" y="1675073"/>
                    <a:pt x="5151079" y="1659193"/>
                    <a:pt x="5141247" y="1644445"/>
                  </a:cubicBezTo>
                  <a:cubicBezTo>
                    <a:pt x="5121582" y="1639529"/>
                    <a:pt x="5101743" y="1635266"/>
                    <a:pt x="5082253" y="1629697"/>
                  </a:cubicBezTo>
                  <a:cubicBezTo>
                    <a:pt x="5067305" y="1625426"/>
                    <a:pt x="5043321" y="1629558"/>
                    <a:pt x="5038008" y="1614948"/>
                  </a:cubicBezTo>
                  <a:cubicBezTo>
                    <a:pt x="5021124" y="1568516"/>
                    <a:pt x="5023260" y="1516871"/>
                    <a:pt x="5023260" y="1467465"/>
                  </a:cubicBezTo>
                  <a:cubicBezTo>
                    <a:pt x="5023260" y="1329726"/>
                    <a:pt x="5033092" y="1192162"/>
                    <a:pt x="5038008" y="1054510"/>
                  </a:cubicBezTo>
                  <a:cubicBezTo>
                    <a:pt x="5033281" y="1035602"/>
                    <a:pt x="5019092" y="972433"/>
                    <a:pt x="5008511" y="951271"/>
                  </a:cubicBezTo>
                  <a:cubicBezTo>
                    <a:pt x="4951334" y="836919"/>
                    <a:pt x="5001333" y="973985"/>
                    <a:pt x="4964266" y="862781"/>
                  </a:cubicBezTo>
                  <a:cubicBezTo>
                    <a:pt x="4926146" y="805600"/>
                    <a:pt x="4940374" y="835351"/>
                    <a:pt x="4920021" y="774290"/>
                  </a:cubicBezTo>
                  <a:cubicBezTo>
                    <a:pt x="4908811" y="740659"/>
                    <a:pt x="4861028" y="734961"/>
                    <a:pt x="4831531" y="715297"/>
                  </a:cubicBezTo>
                  <a:cubicBezTo>
                    <a:pt x="4695556" y="681302"/>
                    <a:pt x="4863581" y="724912"/>
                    <a:pt x="4684047" y="671052"/>
                  </a:cubicBezTo>
                  <a:cubicBezTo>
                    <a:pt x="4664632" y="665228"/>
                    <a:pt x="4645240" y="658138"/>
                    <a:pt x="4625053" y="656303"/>
                  </a:cubicBezTo>
                  <a:cubicBezTo>
                    <a:pt x="4536790" y="648279"/>
                    <a:pt x="4448072" y="646471"/>
                    <a:pt x="4359582" y="641555"/>
                  </a:cubicBezTo>
                  <a:lnTo>
                    <a:pt x="4315337" y="656303"/>
                  </a:lnTo>
                  <a:lnTo>
                    <a:pt x="4226847" y="685800"/>
                  </a:lnTo>
                  <a:cubicBezTo>
                    <a:pt x="4210031" y="691405"/>
                    <a:pt x="4197350" y="705465"/>
                    <a:pt x="4182602" y="715297"/>
                  </a:cubicBezTo>
                  <a:cubicBezTo>
                    <a:pt x="4079362" y="784123"/>
                    <a:pt x="4113776" y="744793"/>
                    <a:pt x="4064614" y="818535"/>
                  </a:cubicBezTo>
                  <a:cubicBezTo>
                    <a:pt x="4047367" y="844405"/>
                    <a:pt x="4047746" y="878613"/>
                    <a:pt x="4035118" y="907026"/>
                  </a:cubicBezTo>
                  <a:cubicBezTo>
                    <a:pt x="4027919" y="923224"/>
                    <a:pt x="4007328" y="933628"/>
                    <a:pt x="4005621" y="951271"/>
                  </a:cubicBezTo>
                  <a:cubicBezTo>
                    <a:pt x="3992353" y="1088370"/>
                    <a:pt x="3995789" y="1226574"/>
                    <a:pt x="3990873" y="1364226"/>
                  </a:cubicBezTo>
                  <a:cubicBezTo>
                    <a:pt x="4008402" y="1679755"/>
                    <a:pt x="3988240" y="1542791"/>
                    <a:pt x="4035118" y="1777181"/>
                  </a:cubicBezTo>
                  <a:cubicBezTo>
                    <a:pt x="4035118" y="1777181"/>
                    <a:pt x="4017168" y="1836803"/>
                    <a:pt x="4005621" y="1865671"/>
                  </a:cubicBezTo>
                  <a:cubicBezTo>
                    <a:pt x="3986908" y="1912454"/>
                    <a:pt x="3973235" y="1928999"/>
                    <a:pt x="3946627" y="1968910"/>
                  </a:cubicBezTo>
                  <a:cubicBezTo>
                    <a:pt x="3926963" y="1998407"/>
                    <a:pt x="3904850" y="2026411"/>
                    <a:pt x="3887634" y="2057400"/>
                  </a:cubicBezTo>
                  <a:cubicBezTo>
                    <a:pt x="3880084" y="2070990"/>
                    <a:pt x="3879837" y="2087740"/>
                    <a:pt x="3872885" y="2101645"/>
                  </a:cubicBezTo>
                  <a:cubicBezTo>
                    <a:pt x="3815705" y="2216006"/>
                    <a:pt x="3865712" y="2078923"/>
                    <a:pt x="3828640" y="2190135"/>
                  </a:cubicBezTo>
                  <a:cubicBezTo>
                    <a:pt x="3823034" y="2206951"/>
                    <a:pt x="3808975" y="2219632"/>
                    <a:pt x="3799143" y="2234381"/>
                  </a:cubicBezTo>
                  <a:cubicBezTo>
                    <a:pt x="3731526" y="2335807"/>
                    <a:pt x="3751360" y="2289239"/>
                    <a:pt x="3725402" y="2367116"/>
                  </a:cubicBezTo>
                  <a:cubicBezTo>
                    <a:pt x="3684335" y="2428715"/>
                    <a:pt x="3708439" y="2398827"/>
                    <a:pt x="3651660" y="2455606"/>
                  </a:cubicBezTo>
                  <a:cubicBezTo>
                    <a:pt x="3626592" y="2480674"/>
                    <a:pt x="3616011" y="2517417"/>
                    <a:pt x="3592666" y="2544097"/>
                  </a:cubicBezTo>
                  <a:cubicBezTo>
                    <a:pt x="3580994" y="2557437"/>
                    <a:pt x="3560955" y="2561060"/>
                    <a:pt x="3548421" y="2573594"/>
                  </a:cubicBezTo>
                  <a:cubicBezTo>
                    <a:pt x="3535887" y="2586128"/>
                    <a:pt x="3528756" y="2603091"/>
                    <a:pt x="3518924" y="2617839"/>
                  </a:cubicBezTo>
                  <a:cubicBezTo>
                    <a:pt x="3407716" y="2654908"/>
                    <a:pt x="3540480" y="2600593"/>
                    <a:pt x="3445182" y="2676832"/>
                  </a:cubicBezTo>
                  <a:cubicBezTo>
                    <a:pt x="3394298" y="2717540"/>
                    <a:pt x="3396996" y="2700588"/>
                    <a:pt x="3401848" y="2689310"/>
                  </a:cubicBezTo>
                  <a:lnTo>
                    <a:pt x="3403944" y="2685167"/>
                  </a:lnTo>
                  <a:lnTo>
                    <a:pt x="3404314" y="2684563"/>
                  </a:lnTo>
                  <a:cubicBezTo>
                    <a:pt x="3405777" y="2682007"/>
                    <a:pt x="3405767" y="2681783"/>
                    <a:pt x="3405088" y="2682904"/>
                  </a:cubicBezTo>
                  <a:lnTo>
                    <a:pt x="3403944" y="2685167"/>
                  </a:lnTo>
                  <a:lnTo>
                    <a:pt x="3394705" y="2700225"/>
                  </a:lnTo>
                  <a:cubicBezTo>
                    <a:pt x="3389494" y="2708439"/>
                    <a:pt x="3382007" y="2719976"/>
                    <a:pt x="3371440" y="2735826"/>
                  </a:cubicBezTo>
                  <a:cubicBezTo>
                    <a:pt x="3356692" y="2745658"/>
                    <a:pt x="3343049" y="2757396"/>
                    <a:pt x="3327195" y="2765323"/>
                  </a:cubicBezTo>
                  <a:cubicBezTo>
                    <a:pt x="3313290" y="2772275"/>
                    <a:pt x="3295089" y="2770360"/>
                    <a:pt x="3282950" y="2780071"/>
                  </a:cubicBezTo>
                  <a:cubicBezTo>
                    <a:pt x="3269109" y="2791144"/>
                    <a:pt x="3263285" y="2809568"/>
                    <a:pt x="3253453" y="2824316"/>
                  </a:cubicBezTo>
                  <a:cubicBezTo>
                    <a:pt x="3238705" y="2829232"/>
                    <a:pt x="3220201" y="2828072"/>
                    <a:pt x="3209208" y="2839065"/>
                  </a:cubicBezTo>
                  <a:cubicBezTo>
                    <a:pt x="3198215" y="2850058"/>
                    <a:pt x="3197832" y="2868134"/>
                    <a:pt x="3194460" y="2883310"/>
                  </a:cubicBezTo>
                  <a:cubicBezTo>
                    <a:pt x="3187973" y="2912501"/>
                    <a:pt x="3184627" y="2942303"/>
                    <a:pt x="3179711" y="2971800"/>
                  </a:cubicBezTo>
                  <a:lnTo>
                    <a:pt x="3194460" y="3016045"/>
                  </a:lnTo>
                  <a:lnTo>
                    <a:pt x="3238705" y="3148781"/>
                  </a:lnTo>
                  <a:cubicBezTo>
                    <a:pt x="3253453" y="3163529"/>
                    <a:pt x="3271381" y="3175672"/>
                    <a:pt x="3282950" y="3193026"/>
                  </a:cubicBezTo>
                  <a:cubicBezTo>
                    <a:pt x="3314966" y="3241050"/>
                    <a:pt x="3311417" y="3245651"/>
                    <a:pt x="3301918" y="3240087"/>
                  </a:cubicBezTo>
                  <a:lnTo>
                    <a:pt x="3292522" y="3233101"/>
                  </a:lnTo>
                  <a:lnTo>
                    <a:pt x="3285185" y="3226152"/>
                  </a:lnTo>
                  <a:cubicBezTo>
                    <a:pt x="3279709" y="3221246"/>
                    <a:pt x="3284749" y="3226601"/>
                    <a:pt x="3291533" y="3232365"/>
                  </a:cubicBezTo>
                  <a:lnTo>
                    <a:pt x="3292522" y="3233101"/>
                  </a:lnTo>
                  <a:lnTo>
                    <a:pt x="3302386" y="3242442"/>
                  </a:lnTo>
                  <a:cubicBezTo>
                    <a:pt x="3311480" y="3251259"/>
                    <a:pt x="3324300" y="3263873"/>
                    <a:pt x="3341943" y="3281516"/>
                  </a:cubicBezTo>
                  <a:lnTo>
                    <a:pt x="3386189" y="3296265"/>
                  </a:lnTo>
                  <a:cubicBezTo>
                    <a:pt x="3491496" y="3331367"/>
                    <a:pt x="3448808" y="3308513"/>
                    <a:pt x="3518924" y="3355258"/>
                  </a:cubicBezTo>
                  <a:cubicBezTo>
                    <a:pt x="3546552" y="3364467"/>
                    <a:pt x="3592666" y="3369777"/>
                    <a:pt x="3592666" y="3414252"/>
                  </a:cubicBezTo>
                  <a:cubicBezTo>
                    <a:pt x="3592666" y="3431977"/>
                    <a:pt x="3573001" y="3443749"/>
                    <a:pt x="3563169" y="3458497"/>
                  </a:cubicBezTo>
                  <a:lnTo>
                    <a:pt x="3518924" y="3443748"/>
                  </a:lnTo>
                  <a:lnTo>
                    <a:pt x="3430434" y="3414252"/>
                  </a:lnTo>
                  <a:lnTo>
                    <a:pt x="3386189" y="3429000"/>
                  </a:lnTo>
                  <a:cubicBezTo>
                    <a:pt x="3371441" y="3433916"/>
                    <a:pt x="3376356" y="3458497"/>
                    <a:pt x="3371440" y="3473245"/>
                  </a:cubicBezTo>
                  <a:lnTo>
                    <a:pt x="3341943" y="3561735"/>
                  </a:lnTo>
                  <a:cubicBezTo>
                    <a:pt x="3327195" y="3571567"/>
                    <a:pt x="3313552" y="3583305"/>
                    <a:pt x="3297698" y="3591232"/>
                  </a:cubicBezTo>
                  <a:cubicBezTo>
                    <a:pt x="3283793" y="3598185"/>
                    <a:pt x="3264446" y="3594988"/>
                    <a:pt x="3253453" y="3605981"/>
                  </a:cubicBezTo>
                  <a:cubicBezTo>
                    <a:pt x="3242460" y="3616974"/>
                    <a:pt x="3241486" y="3634931"/>
                    <a:pt x="3238705" y="3650226"/>
                  </a:cubicBezTo>
                  <a:cubicBezTo>
                    <a:pt x="3231615" y="3689222"/>
                    <a:pt x="3234385" y="3729974"/>
                    <a:pt x="3223956" y="3768213"/>
                  </a:cubicBezTo>
                  <a:cubicBezTo>
                    <a:pt x="3219292" y="3785314"/>
                    <a:pt x="3204292" y="3797710"/>
                    <a:pt x="3194460" y="3812458"/>
                  </a:cubicBezTo>
                  <a:cubicBezTo>
                    <a:pt x="3159034" y="3821314"/>
                    <a:pt x="3116684" y="3824874"/>
                    <a:pt x="3091221" y="3856703"/>
                  </a:cubicBezTo>
                  <a:cubicBezTo>
                    <a:pt x="3081510" y="3868842"/>
                    <a:pt x="3091421" y="3896677"/>
                    <a:pt x="3076473" y="3900948"/>
                  </a:cubicBezTo>
                  <a:cubicBezTo>
                    <a:pt x="2922617" y="3944908"/>
                    <a:pt x="2890237" y="3899169"/>
                    <a:pt x="2881456" y="3920009"/>
                  </a:cubicBezTo>
                  <a:lnTo>
                    <a:pt x="2878819" y="3937819"/>
                  </a:lnTo>
                  <a:lnTo>
                    <a:pt x="0" y="3937819"/>
                  </a:lnTo>
                  <a:lnTo>
                    <a:pt x="0" y="0"/>
                  </a:lnTo>
                  <a:close/>
                </a:path>
              </a:pathLst>
            </a:custGeom>
          </p:spPr>
        </p:pic>
        <p:pic>
          <p:nvPicPr>
            <p:cNvPr id="29" name="Picture 28"/>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artisticPencilSketch/>
                      </a14:imgEffect>
                    </a14:imgLayer>
                  </a14:imgProps>
                </a:ext>
              </a:extLst>
            </a:blip>
            <a:srcRect l="32164" r="7587"/>
            <a:stretch>
              <a:fillRect/>
            </a:stretch>
          </p:blipFill>
          <p:spPr>
            <a:xfrm>
              <a:off x="5496632" y="1977447"/>
              <a:ext cx="3132540" cy="2987262"/>
            </a:xfrm>
            <a:custGeom>
              <a:avLst/>
              <a:gdLst>
                <a:gd name="connsiteX0" fmla="*/ 1709289 w 3795263"/>
                <a:gd name="connsiteY0" fmla="*/ 0 h 3543300"/>
                <a:gd name="connsiteX1" fmla="*/ 2472405 w 3795263"/>
                <a:gd name="connsiteY1" fmla="*/ 0 h 3543300"/>
                <a:gd name="connsiteX2" fmla="*/ 2483681 w 3795263"/>
                <a:gd name="connsiteY2" fmla="*/ 5401 h 3543300"/>
                <a:gd name="connsiteX3" fmla="*/ 2526902 w 3795263"/>
                <a:gd name="connsiteY3" fmla="*/ 64524 h 3543300"/>
                <a:gd name="connsiteX4" fmla="*/ 2585896 w 3795263"/>
                <a:gd name="connsiteY4" fmla="*/ 153015 h 3543300"/>
                <a:gd name="connsiteX5" fmla="*/ 2615392 w 3795263"/>
                <a:gd name="connsiteY5" fmla="*/ 241505 h 3543300"/>
                <a:gd name="connsiteX6" fmla="*/ 2630141 w 3795263"/>
                <a:gd name="connsiteY6" fmla="*/ 285750 h 3543300"/>
                <a:gd name="connsiteX7" fmla="*/ 2615392 w 3795263"/>
                <a:gd name="connsiteY7" fmla="*/ 610215 h 3543300"/>
                <a:gd name="connsiteX8" fmla="*/ 2585896 w 3795263"/>
                <a:gd name="connsiteY8" fmla="*/ 654460 h 3543300"/>
                <a:gd name="connsiteX9" fmla="*/ 2572575 w 3795263"/>
                <a:gd name="connsiteY9" fmla="*/ 696951 h 3543300"/>
                <a:gd name="connsiteX10" fmla="*/ 2575248 w 3795263"/>
                <a:gd name="connsiteY10" fmla="*/ 693371 h 3543300"/>
                <a:gd name="connsiteX11" fmla="*/ 2565316 w 3795263"/>
                <a:gd name="connsiteY11" fmla="*/ 707753 h 3543300"/>
                <a:gd name="connsiteX12" fmla="*/ 2541650 w 3795263"/>
                <a:gd name="connsiteY12" fmla="*/ 742950 h 3543300"/>
                <a:gd name="connsiteX13" fmla="*/ 2556399 w 3795263"/>
                <a:gd name="connsiteY13" fmla="*/ 831440 h 3543300"/>
                <a:gd name="connsiteX14" fmla="*/ 2733379 w 3795263"/>
                <a:gd name="connsiteY14" fmla="*/ 846189 h 3543300"/>
                <a:gd name="connsiteX15" fmla="*/ 2777625 w 3795263"/>
                <a:gd name="connsiteY15" fmla="*/ 875686 h 3543300"/>
                <a:gd name="connsiteX16" fmla="*/ 2807121 w 3795263"/>
                <a:gd name="connsiteY16" fmla="*/ 964176 h 3543300"/>
                <a:gd name="connsiteX17" fmla="*/ 2821870 w 3795263"/>
                <a:gd name="connsiteY17" fmla="*/ 1008421 h 3543300"/>
                <a:gd name="connsiteX18" fmla="*/ 2836618 w 3795263"/>
                <a:gd name="connsiteY18" fmla="*/ 1200150 h 3543300"/>
                <a:gd name="connsiteX19" fmla="*/ 2851367 w 3795263"/>
                <a:gd name="connsiteY19" fmla="*/ 1244395 h 3543300"/>
                <a:gd name="connsiteX20" fmla="*/ 2939857 w 3795263"/>
                <a:gd name="connsiteY20" fmla="*/ 1288640 h 3543300"/>
                <a:gd name="connsiteX21" fmla="*/ 3013599 w 3795263"/>
                <a:gd name="connsiteY21" fmla="*/ 1362382 h 3543300"/>
                <a:gd name="connsiteX22" fmla="*/ 3057844 w 3795263"/>
                <a:gd name="connsiteY22" fmla="*/ 1450873 h 3543300"/>
                <a:gd name="connsiteX23" fmla="*/ 3146334 w 3795263"/>
                <a:gd name="connsiteY23" fmla="*/ 1480369 h 3543300"/>
                <a:gd name="connsiteX24" fmla="*/ 3190579 w 3795263"/>
                <a:gd name="connsiteY24" fmla="*/ 1509866 h 3543300"/>
                <a:gd name="connsiteX25" fmla="*/ 3205328 w 3795263"/>
                <a:gd name="connsiteY25" fmla="*/ 1554111 h 3543300"/>
                <a:gd name="connsiteX26" fmla="*/ 3234825 w 3795263"/>
                <a:gd name="connsiteY26" fmla="*/ 1598357 h 3543300"/>
                <a:gd name="connsiteX27" fmla="*/ 3220076 w 3795263"/>
                <a:gd name="connsiteY27" fmla="*/ 1775337 h 3543300"/>
                <a:gd name="connsiteX28" fmla="*/ 3205328 w 3795263"/>
                <a:gd name="connsiteY28" fmla="*/ 1819582 h 3543300"/>
                <a:gd name="connsiteX29" fmla="*/ 3161083 w 3795263"/>
                <a:gd name="connsiteY29" fmla="*/ 1863828 h 3543300"/>
                <a:gd name="connsiteX30" fmla="*/ 3131586 w 3795263"/>
                <a:gd name="connsiteY30" fmla="*/ 1908073 h 3543300"/>
                <a:gd name="connsiteX31" fmla="*/ 3116838 w 3795263"/>
                <a:gd name="connsiteY31" fmla="*/ 1952318 h 3543300"/>
                <a:gd name="connsiteX32" fmla="*/ 3190579 w 3795263"/>
                <a:gd name="connsiteY32" fmla="*/ 2085053 h 3543300"/>
                <a:gd name="connsiteX33" fmla="*/ 3220076 w 3795263"/>
                <a:gd name="connsiteY33" fmla="*/ 2129298 h 3543300"/>
                <a:gd name="connsiteX34" fmla="*/ 3249573 w 3795263"/>
                <a:gd name="connsiteY34" fmla="*/ 2173544 h 3543300"/>
                <a:gd name="connsiteX35" fmla="*/ 3293818 w 3795263"/>
                <a:gd name="connsiteY35" fmla="*/ 2217789 h 3543300"/>
                <a:gd name="connsiteX36" fmla="*/ 3323315 w 3795263"/>
                <a:gd name="connsiteY36" fmla="*/ 2306279 h 3543300"/>
                <a:gd name="connsiteX37" fmla="*/ 3338063 w 3795263"/>
                <a:gd name="connsiteY37" fmla="*/ 2350524 h 3543300"/>
                <a:gd name="connsiteX38" fmla="*/ 3352812 w 3795263"/>
                <a:gd name="connsiteY38" fmla="*/ 2409518 h 3543300"/>
                <a:gd name="connsiteX39" fmla="*/ 3382309 w 3795263"/>
                <a:gd name="connsiteY39" fmla="*/ 2453763 h 3543300"/>
                <a:gd name="connsiteX40" fmla="*/ 3426554 w 3795263"/>
                <a:gd name="connsiteY40" fmla="*/ 2557002 h 3543300"/>
                <a:gd name="connsiteX41" fmla="*/ 3456050 w 3795263"/>
                <a:gd name="connsiteY41" fmla="*/ 2645492 h 3543300"/>
                <a:gd name="connsiteX42" fmla="*/ 3470799 w 3795263"/>
                <a:gd name="connsiteY42" fmla="*/ 2689737 h 3543300"/>
                <a:gd name="connsiteX43" fmla="*/ 3500296 w 3795263"/>
                <a:gd name="connsiteY43" fmla="*/ 2733982 h 3543300"/>
                <a:gd name="connsiteX44" fmla="*/ 3559289 w 3795263"/>
                <a:gd name="connsiteY44" fmla="*/ 2807724 h 3543300"/>
                <a:gd name="connsiteX45" fmla="*/ 3647779 w 3795263"/>
                <a:gd name="connsiteY45" fmla="*/ 2940460 h 3543300"/>
                <a:gd name="connsiteX46" fmla="*/ 3677276 w 3795263"/>
                <a:gd name="connsiteY46" fmla="*/ 2984705 h 3543300"/>
                <a:gd name="connsiteX47" fmla="*/ 3692025 w 3795263"/>
                <a:gd name="connsiteY47" fmla="*/ 3028950 h 3543300"/>
                <a:gd name="connsiteX48" fmla="*/ 3780515 w 3795263"/>
                <a:gd name="connsiteY48" fmla="*/ 3205931 h 3543300"/>
                <a:gd name="connsiteX49" fmla="*/ 3795263 w 3795263"/>
                <a:gd name="connsiteY49" fmla="*/ 3250176 h 3543300"/>
                <a:gd name="connsiteX50" fmla="*/ 3751018 w 3795263"/>
                <a:gd name="connsiteY50" fmla="*/ 3382911 h 3543300"/>
                <a:gd name="connsiteX51" fmla="*/ 3662528 w 3795263"/>
                <a:gd name="connsiteY51" fmla="*/ 3441905 h 3543300"/>
                <a:gd name="connsiteX52" fmla="*/ 3618283 w 3795263"/>
                <a:gd name="connsiteY52" fmla="*/ 3471402 h 3543300"/>
                <a:gd name="connsiteX53" fmla="*/ 3574038 w 3795263"/>
                <a:gd name="connsiteY53" fmla="*/ 3500898 h 3543300"/>
                <a:gd name="connsiteX54" fmla="*/ 3517503 w 3795263"/>
                <a:gd name="connsiteY54" fmla="*/ 3543300 h 3543300"/>
                <a:gd name="connsiteX55" fmla="*/ 3464813 w 3795263"/>
                <a:gd name="connsiteY55" fmla="*/ 3543300 h 3543300"/>
                <a:gd name="connsiteX56" fmla="*/ 3448604 w 3795263"/>
                <a:gd name="connsiteY56" fmla="*/ 3538307 h 3543300"/>
                <a:gd name="connsiteX57" fmla="*/ 3426554 w 3795263"/>
                <a:gd name="connsiteY57" fmla="*/ 3530395 h 3543300"/>
                <a:gd name="connsiteX58" fmla="*/ 3308567 w 3795263"/>
                <a:gd name="connsiteY58" fmla="*/ 3515647 h 3543300"/>
                <a:gd name="connsiteX59" fmla="*/ 2703883 w 3795263"/>
                <a:gd name="connsiteY59" fmla="*/ 3530395 h 3543300"/>
                <a:gd name="connsiteX60" fmla="*/ 2408915 w 3795263"/>
                <a:gd name="connsiteY60" fmla="*/ 3515647 h 3543300"/>
                <a:gd name="connsiteX61" fmla="*/ 1966463 w 3795263"/>
                <a:gd name="connsiteY61" fmla="*/ 3530395 h 3543300"/>
                <a:gd name="connsiteX62" fmla="*/ 1863228 w 3795263"/>
                <a:gd name="connsiteY62" fmla="*/ 3543300 h 3543300"/>
                <a:gd name="connsiteX63" fmla="*/ 1328262 w 3795263"/>
                <a:gd name="connsiteY63" fmla="*/ 3543300 h 3543300"/>
                <a:gd name="connsiteX64" fmla="*/ 1282416 w 3795263"/>
                <a:gd name="connsiteY64" fmla="*/ 3540399 h 3543300"/>
                <a:gd name="connsiteX65" fmla="*/ 963573 w 3795263"/>
                <a:gd name="connsiteY65" fmla="*/ 3515647 h 3543300"/>
                <a:gd name="connsiteX66" fmla="*/ 860334 w 3795263"/>
                <a:gd name="connsiteY66" fmla="*/ 3500898 h 3543300"/>
                <a:gd name="connsiteX67" fmla="*/ 476876 w 3795263"/>
                <a:gd name="connsiteY67" fmla="*/ 3515647 h 3543300"/>
                <a:gd name="connsiteX68" fmla="*/ 307022 w 3795263"/>
                <a:gd name="connsiteY68" fmla="*/ 3528334 h 3543300"/>
                <a:gd name="connsiteX69" fmla="*/ 156241 w 3795263"/>
                <a:gd name="connsiteY69" fmla="*/ 3543300 h 3543300"/>
                <a:gd name="connsiteX70" fmla="*/ 68606 w 3795263"/>
                <a:gd name="connsiteY70" fmla="*/ 3543300 h 3543300"/>
                <a:gd name="connsiteX71" fmla="*/ 36244 w 3795263"/>
                <a:gd name="connsiteY71" fmla="*/ 3540407 h 3543300"/>
                <a:gd name="connsiteX72" fmla="*/ 4928 w 3795263"/>
                <a:gd name="connsiteY72" fmla="*/ 3530395 h 3543300"/>
                <a:gd name="connsiteX73" fmla="*/ 19676 w 3795263"/>
                <a:gd name="connsiteY73" fmla="*/ 3486150 h 3543300"/>
                <a:gd name="connsiteX74" fmla="*/ 137663 w 3795263"/>
                <a:gd name="connsiteY74" fmla="*/ 3441905 h 3543300"/>
                <a:gd name="connsiteX75" fmla="*/ 167160 w 3795263"/>
                <a:gd name="connsiteY75" fmla="*/ 3397660 h 3543300"/>
                <a:gd name="connsiteX76" fmla="*/ 299896 w 3795263"/>
                <a:gd name="connsiteY76" fmla="*/ 3338666 h 3543300"/>
                <a:gd name="connsiteX77" fmla="*/ 344141 w 3795263"/>
                <a:gd name="connsiteY77" fmla="*/ 3323918 h 3543300"/>
                <a:gd name="connsiteX78" fmla="*/ 388386 w 3795263"/>
                <a:gd name="connsiteY78" fmla="*/ 3309169 h 3543300"/>
                <a:gd name="connsiteX79" fmla="*/ 432631 w 3795263"/>
                <a:gd name="connsiteY79" fmla="*/ 3294421 h 3543300"/>
                <a:gd name="connsiteX80" fmla="*/ 462128 w 3795263"/>
                <a:gd name="connsiteY80" fmla="*/ 3161686 h 3543300"/>
                <a:gd name="connsiteX81" fmla="*/ 565367 w 3795263"/>
                <a:gd name="connsiteY81" fmla="*/ 3117440 h 3543300"/>
                <a:gd name="connsiteX82" fmla="*/ 683354 w 3795263"/>
                <a:gd name="connsiteY82" fmla="*/ 3087944 h 3543300"/>
                <a:gd name="connsiteX83" fmla="*/ 727599 w 3795263"/>
                <a:gd name="connsiteY83" fmla="*/ 3058447 h 3543300"/>
                <a:gd name="connsiteX84" fmla="*/ 771844 w 3795263"/>
                <a:gd name="connsiteY84" fmla="*/ 2969957 h 3543300"/>
                <a:gd name="connsiteX85" fmla="*/ 860334 w 3795263"/>
                <a:gd name="connsiteY85" fmla="*/ 2955208 h 3543300"/>
                <a:gd name="connsiteX86" fmla="*/ 875083 w 3795263"/>
                <a:gd name="connsiteY86" fmla="*/ 2763479 h 3543300"/>
                <a:gd name="connsiteX87" fmla="*/ 963573 w 3795263"/>
                <a:gd name="connsiteY87" fmla="*/ 2733982 h 3543300"/>
                <a:gd name="connsiteX88" fmla="*/ 1052063 w 3795263"/>
                <a:gd name="connsiteY88" fmla="*/ 2704486 h 3543300"/>
                <a:gd name="connsiteX89" fmla="*/ 1096309 w 3795263"/>
                <a:gd name="connsiteY89" fmla="*/ 2689737 h 3543300"/>
                <a:gd name="connsiteX90" fmla="*/ 1140554 w 3795263"/>
                <a:gd name="connsiteY90" fmla="*/ 2660240 h 3543300"/>
                <a:gd name="connsiteX91" fmla="*/ 1155302 w 3795263"/>
                <a:gd name="connsiteY91" fmla="*/ 2615995 h 3543300"/>
                <a:gd name="connsiteX92" fmla="*/ 1037315 w 3795263"/>
                <a:gd name="connsiteY92" fmla="*/ 2601247 h 3543300"/>
                <a:gd name="connsiteX93" fmla="*/ 948825 w 3795263"/>
                <a:gd name="connsiteY93" fmla="*/ 2527505 h 3543300"/>
                <a:gd name="connsiteX94" fmla="*/ 934605 w 3795263"/>
                <a:gd name="connsiteY94" fmla="*/ 2484404 h 3543300"/>
                <a:gd name="connsiteX95" fmla="*/ 931765 w 3795263"/>
                <a:gd name="connsiteY95" fmla="*/ 2475467 h 3543300"/>
                <a:gd name="connsiteX96" fmla="*/ 931289 w 3795263"/>
                <a:gd name="connsiteY96" fmla="*/ 2473823 h 3543300"/>
                <a:gd name="connsiteX97" fmla="*/ 929938 w 3795263"/>
                <a:gd name="connsiteY97" fmla="*/ 2469721 h 3543300"/>
                <a:gd name="connsiteX98" fmla="*/ 931765 w 3795263"/>
                <a:gd name="connsiteY98" fmla="*/ 2475467 h 3543300"/>
                <a:gd name="connsiteX99" fmla="*/ 935122 w 3795263"/>
                <a:gd name="connsiteY99" fmla="*/ 2487079 h 3543300"/>
                <a:gd name="connsiteX100" fmla="*/ 904579 w 3795263"/>
                <a:gd name="connsiteY100" fmla="*/ 2439015 h 3543300"/>
                <a:gd name="connsiteX101" fmla="*/ 875083 w 3795263"/>
                <a:gd name="connsiteY101" fmla="*/ 2350524 h 3543300"/>
                <a:gd name="connsiteX102" fmla="*/ 830838 w 3795263"/>
                <a:gd name="connsiteY102" fmla="*/ 2217789 h 3543300"/>
                <a:gd name="connsiteX103" fmla="*/ 801341 w 3795263"/>
                <a:gd name="connsiteY103" fmla="*/ 2129298 h 3543300"/>
                <a:gd name="connsiteX104" fmla="*/ 786592 w 3795263"/>
                <a:gd name="connsiteY104" fmla="*/ 2085053 h 3543300"/>
                <a:gd name="connsiteX105" fmla="*/ 919328 w 3795263"/>
                <a:gd name="connsiteY105" fmla="*/ 1967066 h 3543300"/>
                <a:gd name="connsiteX106" fmla="*/ 948825 w 3795263"/>
                <a:gd name="connsiteY106" fmla="*/ 1922821 h 3543300"/>
                <a:gd name="connsiteX107" fmla="*/ 1037315 w 3795263"/>
                <a:gd name="connsiteY107" fmla="*/ 1863828 h 3543300"/>
                <a:gd name="connsiteX108" fmla="*/ 1096309 w 3795263"/>
                <a:gd name="connsiteY108" fmla="*/ 1775337 h 3543300"/>
                <a:gd name="connsiteX109" fmla="*/ 1125805 w 3795263"/>
                <a:gd name="connsiteY109" fmla="*/ 1731092 h 3543300"/>
                <a:gd name="connsiteX110" fmla="*/ 1184799 w 3795263"/>
                <a:gd name="connsiteY110" fmla="*/ 1642602 h 3543300"/>
                <a:gd name="connsiteX111" fmla="*/ 1199547 w 3795263"/>
                <a:gd name="connsiteY111" fmla="*/ 1598357 h 3543300"/>
                <a:gd name="connsiteX112" fmla="*/ 1288038 w 3795263"/>
                <a:gd name="connsiteY112" fmla="*/ 1524615 h 3543300"/>
                <a:gd name="connsiteX113" fmla="*/ 1391276 w 3795263"/>
                <a:gd name="connsiteY113" fmla="*/ 1406628 h 3543300"/>
                <a:gd name="connsiteX114" fmla="*/ 1406025 w 3795263"/>
                <a:gd name="connsiteY114" fmla="*/ 1362382 h 3543300"/>
                <a:gd name="connsiteX115" fmla="*/ 1509263 w 3795263"/>
                <a:gd name="connsiteY115" fmla="*/ 1229647 h 3543300"/>
                <a:gd name="connsiteX116" fmla="*/ 1583005 w 3795263"/>
                <a:gd name="connsiteY116" fmla="*/ 1096911 h 3543300"/>
                <a:gd name="connsiteX117" fmla="*/ 1612502 w 3795263"/>
                <a:gd name="connsiteY117" fmla="*/ 1052666 h 3543300"/>
                <a:gd name="connsiteX118" fmla="*/ 1656747 w 3795263"/>
                <a:gd name="connsiteY118" fmla="*/ 919931 h 3543300"/>
                <a:gd name="connsiteX119" fmla="*/ 1671496 w 3795263"/>
                <a:gd name="connsiteY119" fmla="*/ 875686 h 3543300"/>
                <a:gd name="connsiteX120" fmla="*/ 1641999 w 3795263"/>
                <a:gd name="connsiteY120" fmla="*/ 772447 h 3543300"/>
                <a:gd name="connsiteX121" fmla="*/ 1583005 w 3795263"/>
                <a:gd name="connsiteY121" fmla="*/ 683957 h 3543300"/>
                <a:gd name="connsiteX122" fmla="*/ 1538760 w 3795263"/>
                <a:gd name="connsiteY122" fmla="*/ 551221 h 3543300"/>
                <a:gd name="connsiteX123" fmla="*/ 1524012 w 3795263"/>
                <a:gd name="connsiteY123" fmla="*/ 506976 h 3543300"/>
                <a:gd name="connsiteX124" fmla="*/ 1509263 w 3795263"/>
                <a:gd name="connsiteY124" fmla="*/ 447982 h 3543300"/>
                <a:gd name="connsiteX125" fmla="*/ 1524012 w 3795263"/>
                <a:gd name="connsiteY125" fmla="*/ 167763 h 3543300"/>
                <a:gd name="connsiteX126" fmla="*/ 1553509 w 3795263"/>
                <a:gd name="connsiteY126" fmla="*/ 123518 h 3543300"/>
                <a:gd name="connsiteX127" fmla="*/ 1568257 w 3795263"/>
                <a:gd name="connsiteY127" fmla="*/ 79273 h 3543300"/>
                <a:gd name="connsiteX128" fmla="*/ 1612502 w 3795263"/>
                <a:gd name="connsiteY128" fmla="*/ 64524 h 3543300"/>
                <a:gd name="connsiteX129" fmla="*/ 1700992 w 3795263"/>
                <a:gd name="connsiteY129" fmla="*/ 5531 h 3543300"/>
                <a:gd name="connsiteX130" fmla="*/ 1709289 w 3795263"/>
                <a:gd name="connsiteY130" fmla="*/ 0 h 354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795263" h="3543300">
                  <a:moveTo>
                    <a:pt x="1709289" y="0"/>
                  </a:moveTo>
                  <a:lnTo>
                    <a:pt x="2472405" y="0"/>
                  </a:lnTo>
                  <a:lnTo>
                    <a:pt x="2483681" y="5401"/>
                  </a:lnTo>
                  <a:cubicBezTo>
                    <a:pt x="2538818" y="30384"/>
                    <a:pt x="2490387" y="-1205"/>
                    <a:pt x="2526902" y="64524"/>
                  </a:cubicBezTo>
                  <a:cubicBezTo>
                    <a:pt x="2544118" y="95514"/>
                    <a:pt x="2585896" y="153015"/>
                    <a:pt x="2585896" y="153015"/>
                  </a:cubicBezTo>
                  <a:lnTo>
                    <a:pt x="2615392" y="241505"/>
                  </a:lnTo>
                  <a:lnTo>
                    <a:pt x="2630141" y="285750"/>
                  </a:lnTo>
                  <a:cubicBezTo>
                    <a:pt x="2625225" y="393905"/>
                    <a:pt x="2628291" y="502720"/>
                    <a:pt x="2615392" y="610215"/>
                  </a:cubicBezTo>
                  <a:cubicBezTo>
                    <a:pt x="2613280" y="627814"/>
                    <a:pt x="2593823" y="638606"/>
                    <a:pt x="2585896" y="654460"/>
                  </a:cubicBezTo>
                  <a:cubicBezTo>
                    <a:pt x="2555368" y="715517"/>
                    <a:pt x="2565438" y="705941"/>
                    <a:pt x="2572575" y="696951"/>
                  </a:cubicBezTo>
                  <a:lnTo>
                    <a:pt x="2575248" y="693371"/>
                  </a:lnTo>
                  <a:lnTo>
                    <a:pt x="2565316" y="707753"/>
                  </a:lnTo>
                  <a:cubicBezTo>
                    <a:pt x="2559878" y="715740"/>
                    <a:pt x="2552216" y="727101"/>
                    <a:pt x="2541650" y="742950"/>
                  </a:cubicBezTo>
                  <a:cubicBezTo>
                    <a:pt x="2546566" y="772447"/>
                    <a:pt x="2530070" y="817263"/>
                    <a:pt x="2556399" y="831440"/>
                  </a:cubicBezTo>
                  <a:cubicBezTo>
                    <a:pt x="2608521" y="859506"/>
                    <a:pt x="2675331" y="834579"/>
                    <a:pt x="2733379" y="846189"/>
                  </a:cubicBezTo>
                  <a:cubicBezTo>
                    <a:pt x="2750760" y="849665"/>
                    <a:pt x="2762876" y="865854"/>
                    <a:pt x="2777625" y="875686"/>
                  </a:cubicBezTo>
                  <a:lnTo>
                    <a:pt x="2807121" y="964176"/>
                  </a:lnTo>
                  <a:lnTo>
                    <a:pt x="2821870" y="1008421"/>
                  </a:lnTo>
                  <a:cubicBezTo>
                    <a:pt x="2826786" y="1072331"/>
                    <a:pt x="2828667" y="1136547"/>
                    <a:pt x="2836618" y="1200150"/>
                  </a:cubicBezTo>
                  <a:cubicBezTo>
                    <a:pt x="2838546" y="1215576"/>
                    <a:pt x="2841655" y="1232256"/>
                    <a:pt x="2851367" y="1244395"/>
                  </a:cubicBezTo>
                  <a:cubicBezTo>
                    <a:pt x="2872161" y="1270387"/>
                    <a:pt x="2910709" y="1278924"/>
                    <a:pt x="2939857" y="1288640"/>
                  </a:cubicBezTo>
                  <a:cubicBezTo>
                    <a:pt x="2984101" y="1318136"/>
                    <a:pt x="2989019" y="1313222"/>
                    <a:pt x="3013599" y="1362382"/>
                  </a:cubicBezTo>
                  <a:cubicBezTo>
                    <a:pt x="3027480" y="1390144"/>
                    <a:pt x="3027103" y="1431660"/>
                    <a:pt x="3057844" y="1450873"/>
                  </a:cubicBezTo>
                  <a:cubicBezTo>
                    <a:pt x="3084210" y="1467352"/>
                    <a:pt x="3146334" y="1480369"/>
                    <a:pt x="3146334" y="1480369"/>
                  </a:cubicBezTo>
                  <a:cubicBezTo>
                    <a:pt x="3161082" y="1490201"/>
                    <a:pt x="3179506" y="1496025"/>
                    <a:pt x="3190579" y="1509866"/>
                  </a:cubicBezTo>
                  <a:cubicBezTo>
                    <a:pt x="3200291" y="1522005"/>
                    <a:pt x="3198375" y="1540206"/>
                    <a:pt x="3205328" y="1554111"/>
                  </a:cubicBezTo>
                  <a:cubicBezTo>
                    <a:pt x="3213255" y="1569965"/>
                    <a:pt x="3224993" y="1583608"/>
                    <a:pt x="3234825" y="1598357"/>
                  </a:cubicBezTo>
                  <a:cubicBezTo>
                    <a:pt x="3229909" y="1657350"/>
                    <a:pt x="3227900" y="1716658"/>
                    <a:pt x="3220076" y="1775337"/>
                  </a:cubicBezTo>
                  <a:cubicBezTo>
                    <a:pt x="3218021" y="1790747"/>
                    <a:pt x="3213951" y="1806647"/>
                    <a:pt x="3205328" y="1819582"/>
                  </a:cubicBezTo>
                  <a:cubicBezTo>
                    <a:pt x="3193758" y="1836937"/>
                    <a:pt x="3174436" y="1847805"/>
                    <a:pt x="3161083" y="1863828"/>
                  </a:cubicBezTo>
                  <a:cubicBezTo>
                    <a:pt x="3149736" y="1877445"/>
                    <a:pt x="3141418" y="1893325"/>
                    <a:pt x="3131586" y="1908073"/>
                  </a:cubicBezTo>
                  <a:cubicBezTo>
                    <a:pt x="3126670" y="1922821"/>
                    <a:pt x="3116838" y="1936772"/>
                    <a:pt x="3116838" y="1952318"/>
                  </a:cubicBezTo>
                  <a:cubicBezTo>
                    <a:pt x="3116838" y="1991257"/>
                    <a:pt x="3182156" y="2072419"/>
                    <a:pt x="3190579" y="2085053"/>
                  </a:cubicBezTo>
                  <a:lnTo>
                    <a:pt x="3220076" y="2129298"/>
                  </a:lnTo>
                  <a:cubicBezTo>
                    <a:pt x="3229908" y="2144047"/>
                    <a:pt x="3237039" y="2161010"/>
                    <a:pt x="3249573" y="2173544"/>
                  </a:cubicBezTo>
                  <a:lnTo>
                    <a:pt x="3293818" y="2217789"/>
                  </a:lnTo>
                  <a:lnTo>
                    <a:pt x="3323315" y="2306279"/>
                  </a:lnTo>
                  <a:cubicBezTo>
                    <a:pt x="3328231" y="2321027"/>
                    <a:pt x="3334292" y="2335442"/>
                    <a:pt x="3338063" y="2350524"/>
                  </a:cubicBezTo>
                  <a:cubicBezTo>
                    <a:pt x="3342979" y="2370189"/>
                    <a:pt x="3344827" y="2390887"/>
                    <a:pt x="3352812" y="2409518"/>
                  </a:cubicBezTo>
                  <a:cubicBezTo>
                    <a:pt x="3359794" y="2425810"/>
                    <a:pt x="3372477" y="2439015"/>
                    <a:pt x="3382309" y="2453763"/>
                  </a:cubicBezTo>
                  <a:cubicBezTo>
                    <a:pt x="3429782" y="2596185"/>
                    <a:pt x="3353656" y="2374756"/>
                    <a:pt x="3426554" y="2557002"/>
                  </a:cubicBezTo>
                  <a:cubicBezTo>
                    <a:pt x="3438101" y="2585870"/>
                    <a:pt x="3446218" y="2615995"/>
                    <a:pt x="3456050" y="2645492"/>
                  </a:cubicBezTo>
                  <a:cubicBezTo>
                    <a:pt x="3460966" y="2660240"/>
                    <a:pt x="3462175" y="2676802"/>
                    <a:pt x="3470799" y="2689737"/>
                  </a:cubicBezTo>
                  <a:lnTo>
                    <a:pt x="3500296" y="2733982"/>
                  </a:lnTo>
                  <a:cubicBezTo>
                    <a:pt x="3533508" y="2833622"/>
                    <a:pt x="3487448" y="2725620"/>
                    <a:pt x="3559289" y="2807724"/>
                  </a:cubicBezTo>
                  <a:cubicBezTo>
                    <a:pt x="3559298" y="2807734"/>
                    <a:pt x="3633027" y="2918332"/>
                    <a:pt x="3647779" y="2940460"/>
                  </a:cubicBezTo>
                  <a:cubicBezTo>
                    <a:pt x="3657611" y="2955208"/>
                    <a:pt x="3671671" y="2967889"/>
                    <a:pt x="3677276" y="2984705"/>
                  </a:cubicBezTo>
                  <a:cubicBezTo>
                    <a:pt x="3682192" y="2999453"/>
                    <a:pt x="3684475" y="3015360"/>
                    <a:pt x="3692025" y="3028950"/>
                  </a:cubicBezTo>
                  <a:cubicBezTo>
                    <a:pt x="3787323" y="3200485"/>
                    <a:pt x="3723093" y="3033663"/>
                    <a:pt x="3780515" y="3205931"/>
                  </a:cubicBezTo>
                  <a:lnTo>
                    <a:pt x="3795263" y="3250176"/>
                  </a:lnTo>
                  <a:cubicBezTo>
                    <a:pt x="3787082" y="3299264"/>
                    <a:pt x="3791483" y="3347504"/>
                    <a:pt x="3751018" y="3382911"/>
                  </a:cubicBezTo>
                  <a:cubicBezTo>
                    <a:pt x="3724339" y="3406256"/>
                    <a:pt x="3692025" y="3422240"/>
                    <a:pt x="3662528" y="3441905"/>
                  </a:cubicBezTo>
                  <a:lnTo>
                    <a:pt x="3618283" y="3471402"/>
                  </a:lnTo>
                  <a:cubicBezTo>
                    <a:pt x="3603535" y="3481234"/>
                    <a:pt x="3588218" y="3490263"/>
                    <a:pt x="3574038" y="3500898"/>
                  </a:cubicBezTo>
                  <a:lnTo>
                    <a:pt x="3517503" y="3543300"/>
                  </a:lnTo>
                  <a:lnTo>
                    <a:pt x="3464813" y="3543300"/>
                  </a:lnTo>
                  <a:lnTo>
                    <a:pt x="3448604" y="3538307"/>
                  </a:lnTo>
                  <a:cubicBezTo>
                    <a:pt x="3441391" y="3535136"/>
                    <a:pt x="3434202" y="3531786"/>
                    <a:pt x="3426554" y="3530395"/>
                  </a:cubicBezTo>
                  <a:cubicBezTo>
                    <a:pt x="3387558" y="3523305"/>
                    <a:pt x="3347896" y="3520563"/>
                    <a:pt x="3308567" y="3515647"/>
                  </a:cubicBezTo>
                  <a:cubicBezTo>
                    <a:pt x="3107006" y="3520563"/>
                    <a:pt x="2905504" y="3530395"/>
                    <a:pt x="2703883" y="3530395"/>
                  </a:cubicBezTo>
                  <a:cubicBezTo>
                    <a:pt x="2605438" y="3530395"/>
                    <a:pt x="2507360" y="3515647"/>
                    <a:pt x="2408915" y="3515647"/>
                  </a:cubicBezTo>
                  <a:cubicBezTo>
                    <a:pt x="2261349" y="3515647"/>
                    <a:pt x="2113947" y="3525479"/>
                    <a:pt x="1966463" y="3530395"/>
                  </a:cubicBezTo>
                  <a:lnTo>
                    <a:pt x="1863228" y="3543300"/>
                  </a:lnTo>
                  <a:lnTo>
                    <a:pt x="1328262" y="3543300"/>
                  </a:lnTo>
                  <a:lnTo>
                    <a:pt x="1282416" y="3540399"/>
                  </a:lnTo>
                  <a:cubicBezTo>
                    <a:pt x="1179713" y="3533637"/>
                    <a:pt x="1023601" y="3521966"/>
                    <a:pt x="963573" y="3515647"/>
                  </a:cubicBezTo>
                  <a:cubicBezTo>
                    <a:pt x="929002" y="3512008"/>
                    <a:pt x="894747" y="3505814"/>
                    <a:pt x="860334" y="3500898"/>
                  </a:cubicBezTo>
                  <a:lnTo>
                    <a:pt x="476876" y="3515647"/>
                  </a:lnTo>
                  <a:cubicBezTo>
                    <a:pt x="419789" y="3518575"/>
                    <a:pt x="363364" y="3523111"/>
                    <a:pt x="307022" y="3528334"/>
                  </a:cubicBezTo>
                  <a:lnTo>
                    <a:pt x="156241" y="3543300"/>
                  </a:lnTo>
                  <a:lnTo>
                    <a:pt x="68606" y="3543300"/>
                  </a:lnTo>
                  <a:lnTo>
                    <a:pt x="36244" y="3540407"/>
                  </a:lnTo>
                  <a:cubicBezTo>
                    <a:pt x="25390" y="3538476"/>
                    <a:pt x="14882" y="3535372"/>
                    <a:pt x="4928" y="3530395"/>
                  </a:cubicBezTo>
                  <a:cubicBezTo>
                    <a:pt x="-8977" y="3523443"/>
                    <a:pt x="9965" y="3498289"/>
                    <a:pt x="19676" y="3486150"/>
                  </a:cubicBezTo>
                  <a:cubicBezTo>
                    <a:pt x="48611" y="3449981"/>
                    <a:pt x="97689" y="3449900"/>
                    <a:pt x="137663" y="3441905"/>
                  </a:cubicBezTo>
                  <a:cubicBezTo>
                    <a:pt x="147495" y="3427157"/>
                    <a:pt x="154626" y="3410194"/>
                    <a:pt x="167160" y="3397660"/>
                  </a:cubicBezTo>
                  <a:cubicBezTo>
                    <a:pt x="202218" y="3362602"/>
                    <a:pt x="256084" y="3353270"/>
                    <a:pt x="299896" y="3338666"/>
                  </a:cubicBezTo>
                  <a:lnTo>
                    <a:pt x="344141" y="3323918"/>
                  </a:lnTo>
                  <a:lnTo>
                    <a:pt x="388386" y="3309169"/>
                  </a:lnTo>
                  <a:lnTo>
                    <a:pt x="432631" y="3294421"/>
                  </a:lnTo>
                  <a:cubicBezTo>
                    <a:pt x="432783" y="3293511"/>
                    <a:pt x="446839" y="3180797"/>
                    <a:pt x="462128" y="3161686"/>
                  </a:cubicBezTo>
                  <a:cubicBezTo>
                    <a:pt x="488738" y="3128423"/>
                    <a:pt x="528630" y="3127936"/>
                    <a:pt x="565367" y="3117440"/>
                  </a:cubicBezTo>
                  <a:cubicBezTo>
                    <a:pt x="671175" y="3087209"/>
                    <a:pt x="533445" y="3117925"/>
                    <a:pt x="683354" y="3087944"/>
                  </a:cubicBezTo>
                  <a:cubicBezTo>
                    <a:pt x="698102" y="3078112"/>
                    <a:pt x="716526" y="3072288"/>
                    <a:pt x="727599" y="3058447"/>
                  </a:cubicBezTo>
                  <a:cubicBezTo>
                    <a:pt x="750867" y="3029362"/>
                    <a:pt x="730400" y="2990679"/>
                    <a:pt x="771844" y="2969957"/>
                  </a:cubicBezTo>
                  <a:cubicBezTo>
                    <a:pt x="798591" y="2956584"/>
                    <a:pt x="830837" y="2960124"/>
                    <a:pt x="860334" y="2955208"/>
                  </a:cubicBezTo>
                  <a:cubicBezTo>
                    <a:pt x="865250" y="2891298"/>
                    <a:pt x="847977" y="2821564"/>
                    <a:pt x="875083" y="2763479"/>
                  </a:cubicBezTo>
                  <a:cubicBezTo>
                    <a:pt x="888231" y="2735304"/>
                    <a:pt x="934076" y="2743814"/>
                    <a:pt x="963573" y="2733982"/>
                  </a:cubicBezTo>
                  <a:lnTo>
                    <a:pt x="1052063" y="2704486"/>
                  </a:lnTo>
                  <a:cubicBezTo>
                    <a:pt x="1066812" y="2699570"/>
                    <a:pt x="1083374" y="2698361"/>
                    <a:pt x="1096309" y="2689737"/>
                  </a:cubicBezTo>
                  <a:lnTo>
                    <a:pt x="1140554" y="2660240"/>
                  </a:lnTo>
                  <a:cubicBezTo>
                    <a:pt x="1145470" y="2645492"/>
                    <a:pt x="1168800" y="2623708"/>
                    <a:pt x="1155302" y="2615995"/>
                  </a:cubicBezTo>
                  <a:cubicBezTo>
                    <a:pt x="1120889" y="2596331"/>
                    <a:pt x="1075553" y="2611676"/>
                    <a:pt x="1037315" y="2601247"/>
                  </a:cubicBezTo>
                  <a:cubicBezTo>
                    <a:pt x="1009083" y="2593547"/>
                    <a:pt x="966341" y="2545021"/>
                    <a:pt x="948825" y="2527505"/>
                  </a:cubicBezTo>
                  <a:cubicBezTo>
                    <a:pt x="942100" y="2507332"/>
                    <a:pt x="937557" y="2493500"/>
                    <a:pt x="934605" y="2484404"/>
                  </a:cubicBezTo>
                  <a:lnTo>
                    <a:pt x="931765" y="2475467"/>
                  </a:lnTo>
                  <a:lnTo>
                    <a:pt x="931289" y="2473823"/>
                  </a:lnTo>
                  <a:cubicBezTo>
                    <a:pt x="930229" y="2470395"/>
                    <a:pt x="929582" y="2468492"/>
                    <a:pt x="929938" y="2469721"/>
                  </a:cubicBezTo>
                  <a:lnTo>
                    <a:pt x="931765" y="2475467"/>
                  </a:lnTo>
                  <a:lnTo>
                    <a:pt x="935122" y="2487079"/>
                  </a:lnTo>
                  <a:cubicBezTo>
                    <a:pt x="940317" y="2506576"/>
                    <a:pt x="942705" y="2524800"/>
                    <a:pt x="904579" y="2439015"/>
                  </a:cubicBezTo>
                  <a:cubicBezTo>
                    <a:pt x="891951" y="2410602"/>
                    <a:pt x="884915" y="2380021"/>
                    <a:pt x="875083" y="2350524"/>
                  </a:cubicBezTo>
                  <a:lnTo>
                    <a:pt x="830838" y="2217789"/>
                  </a:lnTo>
                  <a:lnTo>
                    <a:pt x="801341" y="2129298"/>
                  </a:lnTo>
                  <a:lnTo>
                    <a:pt x="786592" y="2085053"/>
                  </a:lnTo>
                  <a:cubicBezTo>
                    <a:pt x="839793" y="2049587"/>
                    <a:pt x="878914" y="2027686"/>
                    <a:pt x="919328" y="1967066"/>
                  </a:cubicBezTo>
                  <a:cubicBezTo>
                    <a:pt x="929160" y="1952318"/>
                    <a:pt x="935485" y="1934493"/>
                    <a:pt x="948825" y="1922821"/>
                  </a:cubicBezTo>
                  <a:cubicBezTo>
                    <a:pt x="975504" y="1899477"/>
                    <a:pt x="1037315" y="1863828"/>
                    <a:pt x="1037315" y="1863828"/>
                  </a:cubicBezTo>
                  <a:lnTo>
                    <a:pt x="1096309" y="1775337"/>
                  </a:lnTo>
                  <a:cubicBezTo>
                    <a:pt x="1106141" y="1760589"/>
                    <a:pt x="1120200" y="1747907"/>
                    <a:pt x="1125805" y="1731092"/>
                  </a:cubicBezTo>
                  <a:cubicBezTo>
                    <a:pt x="1147150" y="1667060"/>
                    <a:pt x="1129561" y="1697840"/>
                    <a:pt x="1184799" y="1642602"/>
                  </a:cubicBezTo>
                  <a:cubicBezTo>
                    <a:pt x="1189715" y="1627854"/>
                    <a:pt x="1190924" y="1611292"/>
                    <a:pt x="1199547" y="1598357"/>
                  </a:cubicBezTo>
                  <a:cubicBezTo>
                    <a:pt x="1222261" y="1564286"/>
                    <a:pt x="1255387" y="1546381"/>
                    <a:pt x="1288038" y="1524615"/>
                  </a:cubicBezTo>
                  <a:cubicBezTo>
                    <a:pt x="1356863" y="1421376"/>
                    <a:pt x="1317534" y="1455788"/>
                    <a:pt x="1391276" y="1406628"/>
                  </a:cubicBezTo>
                  <a:cubicBezTo>
                    <a:pt x="1396192" y="1391879"/>
                    <a:pt x="1398475" y="1375972"/>
                    <a:pt x="1406025" y="1362382"/>
                  </a:cubicBezTo>
                  <a:cubicBezTo>
                    <a:pt x="1450127" y="1282998"/>
                    <a:pt x="1455519" y="1283391"/>
                    <a:pt x="1509263" y="1229647"/>
                  </a:cubicBezTo>
                  <a:cubicBezTo>
                    <a:pt x="1535223" y="1151771"/>
                    <a:pt x="1515389" y="1198335"/>
                    <a:pt x="1583005" y="1096911"/>
                  </a:cubicBezTo>
                  <a:lnTo>
                    <a:pt x="1612502" y="1052666"/>
                  </a:lnTo>
                  <a:lnTo>
                    <a:pt x="1656747" y="919931"/>
                  </a:lnTo>
                  <a:lnTo>
                    <a:pt x="1671496" y="875686"/>
                  </a:lnTo>
                  <a:cubicBezTo>
                    <a:pt x="1668026" y="861805"/>
                    <a:pt x="1651615" y="789755"/>
                    <a:pt x="1641999" y="772447"/>
                  </a:cubicBezTo>
                  <a:cubicBezTo>
                    <a:pt x="1624783" y="741458"/>
                    <a:pt x="1583005" y="683957"/>
                    <a:pt x="1583005" y="683957"/>
                  </a:cubicBezTo>
                  <a:lnTo>
                    <a:pt x="1538760" y="551221"/>
                  </a:lnTo>
                  <a:cubicBezTo>
                    <a:pt x="1533844" y="536473"/>
                    <a:pt x="1527783" y="522058"/>
                    <a:pt x="1524012" y="506976"/>
                  </a:cubicBezTo>
                  <a:lnTo>
                    <a:pt x="1509263" y="447982"/>
                  </a:lnTo>
                  <a:cubicBezTo>
                    <a:pt x="1514179" y="354576"/>
                    <a:pt x="1511374" y="260441"/>
                    <a:pt x="1524012" y="167763"/>
                  </a:cubicBezTo>
                  <a:cubicBezTo>
                    <a:pt x="1526407" y="150200"/>
                    <a:pt x="1545582" y="139372"/>
                    <a:pt x="1553509" y="123518"/>
                  </a:cubicBezTo>
                  <a:cubicBezTo>
                    <a:pt x="1560461" y="109613"/>
                    <a:pt x="1557264" y="90266"/>
                    <a:pt x="1568257" y="79273"/>
                  </a:cubicBezTo>
                  <a:cubicBezTo>
                    <a:pt x="1579250" y="68280"/>
                    <a:pt x="1598912" y="72074"/>
                    <a:pt x="1612502" y="64524"/>
                  </a:cubicBezTo>
                  <a:cubicBezTo>
                    <a:pt x="1643491" y="47308"/>
                    <a:pt x="1671495" y="25195"/>
                    <a:pt x="1700992" y="5531"/>
                  </a:cubicBezTo>
                  <a:lnTo>
                    <a:pt x="1709289"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1" name="Rectangle 30"/>
            <p:cNvSpPr/>
            <p:nvPr/>
          </p:nvSpPr>
          <p:spPr>
            <a:xfrm>
              <a:off x="3631922" y="2307816"/>
              <a:ext cx="4797468" cy="2958502"/>
            </a:xfrm>
            <a:prstGeom prst="rect">
              <a:avLst/>
            </a:prstGeom>
          </p:spPr>
          <p:txBody>
            <a:bodyPr wrap="square">
              <a:spAutoFit/>
            </a:bodyPr>
            <a:lstStyle/>
            <a:p>
              <a:pPr algn="just">
                <a:lnSpc>
                  <a:spcPct val="150000"/>
                </a:lnSpc>
                <a:spcAft>
                  <a:spcPts val="0"/>
                </a:spcAft>
              </a:pPr>
              <a:r>
                <a:rPr lang="vi-VN" sz="3200" b="1" dirty="0">
                  <a:latin typeface="Times New Roman" panose="02020603050405020304" pitchFamily="18" charset="0"/>
                  <a:ea typeface="Times New Roman" panose="02020603050405020304" pitchFamily="18" charset="0"/>
                </a:rPr>
                <a:t>Bài tập 1: </a:t>
              </a:r>
              <a:r>
                <a:rPr lang="en-US" sz="3200" dirty="0" err="1">
                  <a:latin typeface="Times New Roman" panose="02020603050405020304" pitchFamily="18" charset="0"/>
                  <a:ea typeface="Times New Roman" panose="02020603050405020304" pitchFamily="18" charset="0"/>
                </a:rPr>
                <a:t>Kể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truyện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Vua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chòe</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bằng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vật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nàng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chúa</a:t>
              </a:r>
              <a:r>
                <a:rPr lang="vi-VN"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67550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9877" y="0"/>
            <a:ext cx="3761558" cy="870155"/>
          </a:xfrm>
          <a:prstGeom prst="rect">
            <a:avLst/>
          </a:prstGeom>
        </p:spPr>
      </p:pic>
      <p:sp>
        <p:nvSpPr>
          <p:cNvPr id="2" name="Rectangle 1"/>
          <p:cNvSpPr/>
          <p:nvPr/>
        </p:nvSpPr>
        <p:spPr>
          <a:xfrm>
            <a:off x="5242302" y="0"/>
            <a:ext cx="1694695" cy="661207"/>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Vận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dụng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nvGraphicFramePr>
        <p:xfrm>
          <a:off x="337780" y="870155"/>
          <a:ext cx="11503740" cy="5486400"/>
        </p:xfrm>
        <a:graphic>
          <a:graphicData uri="http://schemas.openxmlformats.org/drawingml/2006/table">
            <a:tbl>
              <a:tblPr firstRow="1" firstCol="1" lastRow="1" lastCol="1" bandRow="1" bandCol="1"/>
              <a:tblGrid>
                <a:gridCol w="2284689">
                  <a:extLst>
                    <a:ext uri="{9D8B030D-6E8A-4147-A177-3AD203B41FA5}">
                      <a16:colId xmlns:a16="http://schemas.microsoft.com/office/drawing/2014/main" val="531552235"/>
                    </a:ext>
                  </a:extLst>
                </a:gridCol>
                <a:gridCol w="3459387">
                  <a:extLst>
                    <a:ext uri="{9D8B030D-6E8A-4147-A177-3AD203B41FA5}">
                      <a16:colId xmlns:a16="http://schemas.microsoft.com/office/drawing/2014/main" val="1030860364"/>
                    </a:ext>
                  </a:extLst>
                </a:gridCol>
                <a:gridCol w="2706749">
                  <a:extLst>
                    <a:ext uri="{9D8B030D-6E8A-4147-A177-3AD203B41FA5}">
                      <a16:colId xmlns:a16="http://schemas.microsoft.com/office/drawing/2014/main" val="3645926168"/>
                    </a:ext>
                  </a:extLst>
                </a:gridCol>
                <a:gridCol w="3052915">
                  <a:extLst>
                    <a:ext uri="{9D8B030D-6E8A-4147-A177-3AD203B41FA5}">
                      <a16:colId xmlns:a16="http://schemas.microsoft.com/office/drawing/2014/main" val="3017164504"/>
                    </a:ext>
                  </a:extLst>
                </a:gridCol>
              </a:tblGrid>
              <a:tr h="120937">
                <a:tc gridSpan="4">
                  <a:txBody>
                    <a:bodyPr/>
                    <a:lstStyle/>
                    <a:p>
                      <a:pPr algn="ctr">
                        <a:spcAft>
                          <a:spcPts val="0"/>
                        </a:spcAft>
                        <a:tabLst>
                          <a:tab pos="1386840" algn="l"/>
                        </a:tabLst>
                      </a:pPr>
                      <a:r>
                        <a:rPr lang="en-US" sz="2000" b="1" dirty="0">
                          <a:solidFill>
                            <a:srgbClr val="FF0000"/>
                          </a:solidFill>
                          <a:effectLst/>
                          <a:latin typeface="Times New Roman" panose="02020603050405020304" pitchFamily="18" charset="0"/>
                          <a:ea typeface="MS Mincho"/>
                        </a:rPr>
                        <a:t>PHIẾU ĐÁNH GIÁ TIÊU CHÍ</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4798930"/>
                  </a:ext>
                </a:extLst>
              </a:tr>
              <a:tr h="120937">
                <a:tc gridSpan="4">
                  <a:txBody>
                    <a:bodyPr/>
                    <a:lstStyle/>
                    <a:p>
                      <a:pPr>
                        <a:spcAft>
                          <a:spcPts val="0"/>
                        </a:spcAft>
                        <a:tabLst>
                          <a:tab pos="1386840" algn="l"/>
                        </a:tabLst>
                      </a:pPr>
                      <a:r>
                        <a:rPr lang="en-US" sz="2000" b="1" dirty="0">
                          <a:solidFill>
                            <a:srgbClr val="FF0000"/>
                          </a:solidFill>
                          <a:effectLst/>
                          <a:latin typeface="Times New Roman" panose="02020603050405020304" pitchFamily="18" charset="0"/>
                          <a:ea typeface="MS Mincho"/>
                        </a:rPr>
                        <a:t>                                         NHÓM............................</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0838538"/>
                  </a:ext>
                </a:extLst>
              </a:tr>
              <a:tr h="241873">
                <a:tc>
                  <a:txBody>
                    <a:bodyPr/>
                    <a:lstStyle/>
                    <a:p>
                      <a:pPr>
                        <a:spcAft>
                          <a:spcPts val="0"/>
                        </a:spcAft>
                        <a:tabLst>
                          <a:tab pos="1386840" algn="l"/>
                        </a:tabLst>
                      </a:pPr>
                      <a:r>
                        <a:rPr lang="en-US" sz="2000" i="1" dirty="0">
                          <a:effectLst/>
                          <a:latin typeface="Times New Roman" panose="02020603050405020304" pitchFamily="18" charset="0"/>
                          <a:ea typeface="MS Mincho"/>
                        </a:rPr>
                        <a:t>TIÊU CHÍ</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000" i="1" dirty="0" err="1">
                          <a:effectLst/>
                          <a:latin typeface="Times New Roman" panose="02020603050405020304" pitchFamily="18" charset="0"/>
                          <a:ea typeface="MS Mincho"/>
                        </a:rPr>
                        <a:t>Chưa</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đạt</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000" i="1" dirty="0" err="1">
                          <a:effectLst/>
                          <a:latin typeface="Times New Roman" panose="02020603050405020304" pitchFamily="18" charset="0"/>
                          <a:ea typeface="MS Mincho"/>
                        </a:rPr>
                        <a:t>Đạt</a:t>
                      </a:r>
                      <a:r>
                        <a:rPr lang="en-US" sz="2000" i="1" dirty="0">
                          <a:effectLst/>
                          <a:latin typeface="Times New Roman" panose="02020603050405020304" pitchFamily="18" charset="0"/>
                          <a:ea typeface="MS Mincho"/>
                        </a:rPr>
                        <a:t> </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000" i="1" dirty="0" err="1">
                          <a:effectLst/>
                          <a:latin typeface="Times New Roman" panose="02020603050405020304" pitchFamily="18" charset="0"/>
                          <a:ea typeface="MS Mincho"/>
                        </a:rPr>
                        <a:t>Tốt</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217366"/>
                  </a:ext>
                </a:extLst>
              </a:tr>
              <a:tr h="362810">
                <a:tc>
                  <a:txBody>
                    <a:bodyPr/>
                    <a:lstStyle/>
                    <a:p>
                      <a:pPr>
                        <a:spcAft>
                          <a:spcPts val="0"/>
                        </a:spcAft>
                        <a:tabLst>
                          <a:tab pos="1386840" algn="l"/>
                        </a:tabLst>
                      </a:pPr>
                      <a:r>
                        <a:rPr lang="en-US" sz="2000" i="1" dirty="0">
                          <a:effectLst/>
                          <a:latin typeface="Times New Roman" panose="02020603050405020304" pitchFamily="18" charset="0"/>
                          <a:ea typeface="MS Mincho"/>
                        </a:rPr>
                        <a:t>1.Nội dung </a:t>
                      </a:r>
                      <a:r>
                        <a:rPr lang="en-US" sz="2000" i="1" dirty="0" err="1">
                          <a:effectLst/>
                          <a:latin typeface="Times New Roman" panose="02020603050405020304" pitchFamily="18" charset="0"/>
                          <a:ea typeface="MS Mincho"/>
                        </a:rPr>
                        <a:t>truyện</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kể</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000" i="1" dirty="0" err="1">
                          <a:effectLst/>
                          <a:latin typeface="Times New Roman" panose="02020603050405020304" pitchFamily="18" charset="0"/>
                          <a:ea typeface="MS Mincho"/>
                        </a:rPr>
                        <a:t>Trong</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vai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nhân</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vật</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kể</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chưa</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đầy</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đủ</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các</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sự</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việc</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chính</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người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nghe</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chưa</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hiểu</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được</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câu</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chuyện</a:t>
                      </a:r>
                      <a:r>
                        <a:rPr lang="en-US" sz="2000" i="1" dirty="0">
                          <a:effectLst/>
                          <a:latin typeface="Times New Roman" panose="02020603050405020304" pitchFamily="18" charset="0"/>
                          <a:ea typeface="MS Mincho"/>
                        </a:rPr>
                        <a:t> (1 </a:t>
                      </a:r>
                      <a:r>
                        <a:rPr lang="en-US" sz="2000" i="1" dirty="0" err="1">
                          <a:effectLst/>
                          <a:latin typeface="Times New Roman" panose="02020603050405020304" pitchFamily="18" charset="0"/>
                          <a:ea typeface="MS Mincho"/>
                        </a:rPr>
                        <a:t>điểm</a:t>
                      </a:r>
                      <a:r>
                        <a:rPr lang="en-US" sz="2000" i="1" dirty="0">
                          <a:effectLst/>
                          <a:latin typeface="Times New Roman" panose="02020603050405020304" pitchFamily="18" charset="0"/>
                          <a:ea typeface="MS Mincho"/>
                        </a:rPr>
                        <a:t>)</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000" i="1" dirty="0" err="1">
                          <a:effectLst/>
                          <a:latin typeface="Times New Roman" panose="02020603050405020304" pitchFamily="18" charset="0"/>
                          <a:ea typeface="MS Mincho"/>
                        </a:rPr>
                        <a:t>Trong</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vai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nhân</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vật</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kể</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đầy</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đủ</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chính</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xác</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câu</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chuyện</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cổ</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tích</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lựa</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chọn</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người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nghe</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hiểu</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được</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câu</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chuyện</a:t>
                      </a:r>
                      <a:r>
                        <a:rPr lang="en-US" sz="2000" i="1" dirty="0">
                          <a:effectLst/>
                          <a:latin typeface="Times New Roman" panose="02020603050405020304" pitchFamily="18" charset="0"/>
                          <a:ea typeface="MS Mincho"/>
                        </a:rPr>
                        <a:t> (2 </a:t>
                      </a:r>
                      <a:r>
                        <a:rPr lang="en-US" sz="2000" i="1" dirty="0" err="1">
                          <a:effectLst/>
                          <a:latin typeface="Times New Roman" panose="02020603050405020304" pitchFamily="18" charset="0"/>
                          <a:ea typeface="MS Mincho"/>
                        </a:rPr>
                        <a:t>điểm</a:t>
                      </a:r>
                      <a:r>
                        <a:rPr lang="en-US" sz="2000" i="1" dirty="0">
                          <a:effectLst/>
                          <a:latin typeface="Times New Roman" panose="02020603050405020304" pitchFamily="18" charset="0"/>
                          <a:ea typeface="MS Mincho"/>
                        </a:rPr>
                        <a:t>)</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000" i="1">
                          <a:effectLst/>
                          <a:latin typeface="Times New Roman" panose="02020603050405020304" pitchFamily="18" charset="0"/>
                          <a:ea typeface="MS Mincho"/>
                        </a:rPr>
                        <a:t>Kể thu hút người nghe, có sáng tạo, làm cho câu chuyện hấp dẫn</a:t>
                      </a:r>
                      <a:endParaRPr lang="en-US" sz="2000">
                        <a:effectLst/>
                        <a:latin typeface="Times New Roman" panose="02020603050405020304" pitchFamily="18" charset="0"/>
                        <a:ea typeface="Times New Roman" panose="02020603050405020304" pitchFamily="18" charset="0"/>
                      </a:endParaRPr>
                    </a:p>
                    <a:p>
                      <a:pPr>
                        <a:spcAft>
                          <a:spcPts val="0"/>
                        </a:spcAft>
                        <a:tabLst>
                          <a:tab pos="1386840" algn="l"/>
                        </a:tabLst>
                      </a:pPr>
                      <a:r>
                        <a:rPr lang="en-US" sz="2000" i="1">
                          <a:effectLst/>
                          <a:latin typeface="Times New Roman" panose="02020603050405020304" pitchFamily="18" charset="0"/>
                          <a:ea typeface="MS Mincho"/>
                        </a:rPr>
                        <a:t>(3- 4 điểm)</a:t>
                      </a:r>
                      <a:endParaRPr lang="en-US" sz="200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771930"/>
                  </a:ext>
                </a:extLst>
              </a:tr>
              <a:tr h="241873">
                <a:tc>
                  <a:txBody>
                    <a:bodyPr/>
                    <a:lstStyle/>
                    <a:p>
                      <a:pPr>
                        <a:spcAft>
                          <a:spcPts val="0"/>
                        </a:spcAft>
                        <a:tabLst>
                          <a:tab pos="1386840" algn="l"/>
                        </a:tabLst>
                      </a:pPr>
                      <a:r>
                        <a:rPr lang="en-US" sz="2000" i="1" dirty="0">
                          <a:effectLst/>
                          <a:latin typeface="Times New Roman" panose="02020603050405020304" pitchFamily="18" charset="0"/>
                          <a:ea typeface="MS Mincho"/>
                        </a:rPr>
                        <a:t>2. </a:t>
                      </a:r>
                      <a:r>
                        <a:rPr lang="en-US" sz="2000" i="1" dirty="0" err="1">
                          <a:effectLst/>
                          <a:latin typeface="Times New Roman" panose="02020603050405020304" pitchFamily="18" charset="0"/>
                          <a:ea typeface="MS Mincho"/>
                        </a:rPr>
                        <a:t>Nói</a:t>
                      </a:r>
                      <a:r>
                        <a:rPr lang="en-US" sz="2000" i="1" dirty="0">
                          <a:effectLst/>
                          <a:latin typeface="Times New Roman" panose="02020603050405020304" pitchFamily="18" charset="0"/>
                          <a:ea typeface="MS Mincho"/>
                        </a:rPr>
                        <a:t> to, </a:t>
                      </a:r>
                      <a:r>
                        <a:rPr lang="en-US" sz="2000" i="1" dirty="0" err="1">
                          <a:effectLst/>
                          <a:latin typeface="Times New Roman" panose="02020603050405020304" pitchFamily="18" charset="0"/>
                          <a:ea typeface="MS Mincho"/>
                        </a:rPr>
                        <a:t>rõ</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ràng</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truyền</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cảm</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000" i="1" dirty="0" err="1">
                          <a:effectLst/>
                          <a:latin typeface="Times New Roman" panose="02020603050405020304" pitchFamily="18" charset="0"/>
                          <a:ea typeface="MS Mincho"/>
                        </a:rPr>
                        <a:t>Nói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nhỏ</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khó</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nghe</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nói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lặp</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lại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ngập</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ngừng</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nhiều</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lần</a:t>
                      </a:r>
                      <a:r>
                        <a:rPr lang="en-US" sz="2000" i="1" dirty="0">
                          <a:effectLst/>
                          <a:latin typeface="Times New Roman" panose="02020603050405020304" pitchFamily="18" charset="0"/>
                          <a:ea typeface="MS Mincho"/>
                        </a:rPr>
                        <a:t>.(0 </a:t>
                      </a:r>
                      <a:r>
                        <a:rPr lang="en-US" sz="2000" i="1" dirty="0" err="1">
                          <a:effectLst/>
                          <a:latin typeface="Times New Roman" panose="02020603050405020304" pitchFamily="18" charset="0"/>
                          <a:ea typeface="MS Mincho"/>
                        </a:rPr>
                        <a:t>điểm</a:t>
                      </a:r>
                      <a:r>
                        <a:rPr lang="en-US" sz="2000" i="1" dirty="0">
                          <a:effectLst/>
                          <a:latin typeface="Times New Roman" panose="02020603050405020304" pitchFamily="18" charset="0"/>
                          <a:ea typeface="MS Mincho"/>
                        </a:rPr>
                        <a:t>)</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000" i="1" dirty="0" err="1">
                          <a:effectLst/>
                          <a:latin typeface="Times New Roman" panose="02020603050405020304" pitchFamily="18" charset="0"/>
                          <a:ea typeface="MS Mincho"/>
                        </a:rPr>
                        <a:t>Nói</a:t>
                      </a:r>
                      <a:r>
                        <a:rPr lang="en-US" sz="2000" i="1" dirty="0">
                          <a:effectLst/>
                          <a:latin typeface="Times New Roman" panose="02020603050405020304" pitchFamily="18" charset="0"/>
                          <a:ea typeface="MS Mincho"/>
                        </a:rPr>
                        <a:t> to, </a:t>
                      </a:r>
                      <a:r>
                        <a:rPr lang="en-US" sz="2000" i="1" dirty="0" err="1">
                          <a:effectLst/>
                          <a:latin typeface="Times New Roman" panose="02020603050405020304" pitchFamily="18" charset="0"/>
                          <a:ea typeface="MS Mincho"/>
                        </a:rPr>
                        <a:t>nhưng</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đôi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chỗ</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lặp</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lại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hoặc</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ngập</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ngừng</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một</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vài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câu</a:t>
                      </a:r>
                      <a:r>
                        <a:rPr lang="en-US" sz="2000" i="1" dirty="0">
                          <a:effectLst/>
                          <a:latin typeface="Times New Roman" panose="02020603050405020304" pitchFamily="18" charset="0"/>
                          <a:ea typeface="MS Mincho"/>
                        </a:rPr>
                        <a:t>. (1 </a:t>
                      </a:r>
                      <a:r>
                        <a:rPr lang="en-US" sz="2000" i="1" dirty="0" err="1">
                          <a:effectLst/>
                          <a:latin typeface="Times New Roman" panose="02020603050405020304" pitchFamily="18" charset="0"/>
                          <a:ea typeface="MS Mincho"/>
                        </a:rPr>
                        <a:t>điểm</a:t>
                      </a:r>
                      <a:r>
                        <a:rPr lang="en-US" sz="2000" i="1" dirty="0">
                          <a:effectLst/>
                          <a:latin typeface="Times New Roman" panose="02020603050405020304" pitchFamily="18" charset="0"/>
                          <a:ea typeface="MS Mincho"/>
                        </a:rPr>
                        <a:t>)</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000" i="1" dirty="0" err="1">
                          <a:effectLst/>
                          <a:latin typeface="Times New Roman" panose="02020603050405020304" pitchFamily="18" charset="0"/>
                          <a:ea typeface="MS Mincho"/>
                        </a:rPr>
                        <a:t>Nói</a:t>
                      </a:r>
                      <a:r>
                        <a:rPr lang="en-US" sz="2000" i="1" dirty="0">
                          <a:effectLst/>
                          <a:latin typeface="Times New Roman" panose="02020603050405020304" pitchFamily="18" charset="0"/>
                          <a:ea typeface="MS Mincho"/>
                        </a:rPr>
                        <a:t> to, </a:t>
                      </a:r>
                      <a:r>
                        <a:rPr lang="en-US" sz="2000" i="1" dirty="0" err="1">
                          <a:effectLst/>
                          <a:latin typeface="Times New Roman" panose="02020603050405020304" pitchFamily="18" charset="0"/>
                          <a:ea typeface="MS Mincho"/>
                        </a:rPr>
                        <a:t>truyền</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cảm</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hầu</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như</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không</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lặp</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lại</a:t>
                      </a:r>
                      <a:r>
                        <a:rPr lang="en-US" sz="2000" i="1" dirty="0">
                          <a:effectLst/>
                          <a:latin typeface="Times New Roman" panose="02020603050405020304" pitchFamily="18" charset="0"/>
                          <a:ea typeface="MS Mincho"/>
                        </a:rPr>
                        <a:t> hay </a:t>
                      </a:r>
                      <a:r>
                        <a:rPr lang="en-US" sz="2000" i="1" dirty="0" err="1">
                          <a:effectLst/>
                          <a:latin typeface="Times New Roman" panose="02020603050405020304" pitchFamily="18" charset="0"/>
                          <a:ea typeface="MS Mincho"/>
                        </a:rPr>
                        <a:t>ngập</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ngừng</a:t>
                      </a:r>
                      <a:r>
                        <a:rPr lang="en-US" sz="2000" i="1" dirty="0">
                          <a:effectLst/>
                          <a:latin typeface="Times New Roman" panose="02020603050405020304" pitchFamily="18" charset="0"/>
                          <a:ea typeface="MS Mincho"/>
                        </a:rPr>
                        <a:t> (2 </a:t>
                      </a:r>
                      <a:r>
                        <a:rPr lang="en-US" sz="2000" i="1" dirty="0" err="1">
                          <a:effectLst/>
                          <a:latin typeface="Times New Roman" panose="02020603050405020304" pitchFamily="18" charset="0"/>
                          <a:ea typeface="MS Mincho"/>
                        </a:rPr>
                        <a:t>điểm</a:t>
                      </a:r>
                      <a:r>
                        <a:rPr lang="en-US" sz="2000" i="1" dirty="0">
                          <a:effectLst/>
                          <a:latin typeface="Times New Roman" panose="02020603050405020304" pitchFamily="18" charset="0"/>
                          <a:ea typeface="MS Mincho"/>
                        </a:rPr>
                        <a:t>)</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311264"/>
                  </a:ext>
                </a:extLst>
              </a:tr>
              <a:tr h="362810">
                <a:tc>
                  <a:txBody>
                    <a:bodyPr/>
                    <a:lstStyle/>
                    <a:p>
                      <a:pPr>
                        <a:spcAft>
                          <a:spcPts val="0"/>
                        </a:spcAft>
                        <a:tabLst>
                          <a:tab pos="1386840" algn="l"/>
                        </a:tabLst>
                      </a:pPr>
                      <a:r>
                        <a:rPr lang="en-US" sz="2000" i="1" dirty="0">
                          <a:effectLst/>
                          <a:latin typeface="Times New Roman" panose="02020603050405020304" pitchFamily="18" charset="0"/>
                          <a:ea typeface="MS Mincho"/>
                        </a:rPr>
                        <a:t>3. </a:t>
                      </a:r>
                      <a:r>
                        <a:rPr lang="en-US" sz="2000" i="1" dirty="0" err="1">
                          <a:effectLst/>
                          <a:latin typeface="Times New Roman" panose="02020603050405020304" pitchFamily="18" charset="0"/>
                          <a:ea typeface="MS Mincho"/>
                        </a:rPr>
                        <a:t>Sử</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dụng</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yếu</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tố</a:t>
                      </a:r>
                      <a:r>
                        <a:rPr lang="en-US" sz="2000" i="1" dirty="0">
                          <a:effectLst/>
                          <a:latin typeface="Times New Roman" panose="02020603050405020304" pitchFamily="18" charset="0"/>
                          <a:ea typeface="MS Mincho"/>
                        </a:rPr>
                        <a:t> phi </a:t>
                      </a:r>
                      <a:r>
                        <a:rPr lang="en-US" sz="2000" i="1" dirty="0" err="1">
                          <a:effectLst/>
                          <a:latin typeface="Times New Roman" panose="02020603050405020304" pitchFamily="18" charset="0"/>
                          <a:ea typeface="MS Mincho"/>
                        </a:rPr>
                        <a:t>ngôn</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ngữ</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điệu</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bộ</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cử</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chỉ</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nét</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mặt</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ánh</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mắt</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phù</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hợp</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000" i="1" dirty="0" err="1">
                          <a:effectLst/>
                          <a:latin typeface="Times New Roman" panose="02020603050405020304" pitchFamily="18" charset="0"/>
                          <a:ea typeface="MS Mincho"/>
                        </a:rPr>
                        <a:t>Điệu</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bộ</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thiếu</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tự</a:t>
                      </a:r>
                      <a:r>
                        <a:rPr lang="en-US" sz="2000" i="1" dirty="0">
                          <a:effectLst/>
                          <a:latin typeface="Times New Roman" panose="02020603050405020304" pitchFamily="18" charset="0"/>
                          <a:ea typeface="MS Mincho"/>
                        </a:rPr>
                        <a:t> tin, </a:t>
                      </a:r>
                      <a:r>
                        <a:rPr lang="en-US" sz="2000" i="1" dirty="0" err="1">
                          <a:effectLst/>
                          <a:latin typeface="Times New Roman" panose="02020603050405020304" pitchFamily="18" charset="0"/>
                          <a:ea typeface="MS Mincho"/>
                        </a:rPr>
                        <a:t>mắt</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chưa</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nhìn</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vào</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người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nghe</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nét</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mặt</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chưa</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biểu</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cảm</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hoặc</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biểu</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cảm</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không</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phù</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hợp</a:t>
                      </a:r>
                      <a:r>
                        <a:rPr lang="en-US" sz="2000" i="1" dirty="0">
                          <a:effectLst/>
                          <a:latin typeface="Times New Roman" panose="02020603050405020304" pitchFamily="18" charset="0"/>
                          <a:ea typeface="MS Mincho"/>
                        </a:rPr>
                        <a:t>.(0 </a:t>
                      </a:r>
                      <a:r>
                        <a:rPr lang="en-US" sz="2000" i="1" dirty="0" err="1">
                          <a:effectLst/>
                          <a:latin typeface="Times New Roman" panose="02020603050405020304" pitchFamily="18" charset="0"/>
                          <a:ea typeface="MS Mincho"/>
                        </a:rPr>
                        <a:t>điểm</a:t>
                      </a:r>
                      <a:r>
                        <a:rPr lang="en-US" sz="2000" i="1" dirty="0">
                          <a:effectLst/>
                          <a:latin typeface="Times New Roman" panose="02020603050405020304" pitchFamily="18" charset="0"/>
                          <a:ea typeface="MS Mincho"/>
                        </a:rPr>
                        <a:t>)</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000" i="1" dirty="0" err="1">
                          <a:effectLst/>
                          <a:latin typeface="Times New Roman" panose="02020603050405020304" pitchFamily="18" charset="0"/>
                          <a:ea typeface="MS Mincho"/>
                        </a:rPr>
                        <a:t>Điệu</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bộ</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tự</a:t>
                      </a:r>
                      <a:r>
                        <a:rPr lang="en-US" sz="2000" i="1" dirty="0">
                          <a:effectLst/>
                          <a:latin typeface="Times New Roman" panose="02020603050405020304" pitchFamily="18" charset="0"/>
                          <a:ea typeface="MS Mincho"/>
                        </a:rPr>
                        <a:t> tin, </a:t>
                      </a:r>
                      <a:r>
                        <a:rPr lang="en-US" sz="2000" i="1" dirty="0" err="1">
                          <a:effectLst/>
                          <a:latin typeface="Times New Roman" panose="02020603050405020304" pitchFamily="18" charset="0"/>
                          <a:ea typeface="MS Mincho"/>
                        </a:rPr>
                        <a:t>mắt</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chưa</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nhìn</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vào</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người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nghe</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biểu</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cảm</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phù</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hợp</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với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nội</a:t>
                      </a:r>
                      <a:r>
                        <a:rPr lang="en-US" sz="2000" i="1" dirty="0">
                          <a:effectLst/>
                          <a:latin typeface="Times New Roman" panose="02020603050405020304" pitchFamily="18" charset="0"/>
                          <a:ea typeface="MS Mincho"/>
                        </a:rPr>
                        <a:t> dung </a:t>
                      </a:r>
                      <a:r>
                        <a:rPr lang="en-US" sz="2000" i="1" dirty="0" err="1">
                          <a:effectLst/>
                          <a:latin typeface="Times New Roman" panose="02020603050405020304" pitchFamily="18" charset="0"/>
                          <a:ea typeface="MS Mincho"/>
                        </a:rPr>
                        <a:t>vấn</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đề</a:t>
                      </a:r>
                      <a:r>
                        <a:rPr lang="en-US" sz="2000" i="1" dirty="0">
                          <a:effectLst/>
                          <a:latin typeface="Times New Roman" panose="02020603050405020304" pitchFamily="18" charset="0"/>
                          <a:ea typeface="MS Mincho"/>
                        </a:rPr>
                        <a:t> (1 </a:t>
                      </a:r>
                      <a:r>
                        <a:rPr lang="en-US" sz="2000" i="1" dirty="0" err="1">
                          <a:effectLst/>
                          <a:latin typeface="Times New Roman" panose="02020603050405020304" pitchFamily="18" charset="0"/>
                          <a:ea typeface="MS Mincho"/>
                        </a:rPr>
                        <a:t>điểm</a:t>
                      </a:r>
                      <a:r>
                        <a:rPr lang="en-US" sz="2000" i="1" dirty="0">
                          <a:effectLst/>
                          <a:latin typeface="Times New Roman" panose="02020603050405020304" pitchFamily="18" charset="0"/>
                          <a:ea typeface="MS Mincho"/>
                        </a:rPr>
                        <a:t>)</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000" i="1" dirty="0" err="1">
                          <a:effectLst/>
                          <a:latin typeface="Times New Roman" panose="02020603050405020304" pitchFamily="18" charset="0"/>
                          <a:ea typeface="MS Mincho"/>
                        </a:rPr>
                        <a:t>Điệu</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bộ</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tự</a:t>
                      </a:r>
                      <a:r>
                        <a:rPr lang="en-US" sz="2000" i="1" dirty="0">
                          <a:effectLst/>
                          <a:latin typeface="Times New Roman" panose="02020603050405020304" pitchFamily="18" charset="0"/>
                          <a:ea typeface="MS Mincho"/>
                        </a:rPr>
                        <a:t> tin, </a:t>
                      </a:r>
                      <a:r>
                        <a:rPr lang="en-US" sz="2000" i="1" dirty="0" err="1">
                          <a:effectLst/>
                          <a:latin typeface="Times New Roman" panose="02020603050405020304" pitchFamily="18" charset="0"/>
                          <a:ea typeface="MS Mincho"/>
                        </a:rPr>
                        <a:t>mắt</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nhìn</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vào</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người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nghe</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nét</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mặt</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sinh</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động</a:t>
                      </a:r>
                      <a:r>
                        <a:rPr lang="en-US" sz="2000" i="1" dirty="0">
                          <a:effectLst/>
                          <a:latin typeface="Times New Roman" panose="02020603050405020304" pitchFamily="18" charset="0"/>
                          <a:ea typeface="MS Mincho"/>
                        </a:rPr>
                        <a:t>.(2 </a:t>
                      </a:r>
                      <a:r>
                        <a:rPr lang="en-US" sz="2000" i="1" dirty="0" err="1">
                          <a:effectLst/>
                          <a:latin typeface="Times New Roman" panose="02020603050405020304" pitchFamily="18" charset="0"/>
                          <a:ea typeface="MS Mincho"/>
                        </a:rPr>
                        <a:t>điểm</a:t>
                      </a:r>
                      <a:r>
                        <a:rPr lang="en-US" sz="2000" i="1" dirty="0">
                          <a:effectLst/>
                          <a:latin typeface="Times New Roman" panose="02020603050405020304" pitchFamily="18" charset="0"/>
                          <a:ea typeface="MS Mincho"/>
                        </a:rPr>
                        <a:t>)</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403733"/>
                  </a:ext>
                </a:extLst>
              </a:tr>
              <a:tr h="241873">
                <a:tc>
                  <a:txBody>
                    <a:bodyPr/>
                    <a:lstStyle/>
                    <a:p>
                      <a:pPr>
                        <a:spcAft>
                          <a:spcPts val="0"/>
                        </a:spcAft>
                        <a:tabLst>
                          <a:tab pos="1386840" algn="l"/>
                        </a:tabLst>
                      </a:pPr>
                      <a:r>
                        <a:rPr lang="en-US" sz="2000" i="1" dirty="0">
                          <a:effectLst/>
                          <a:latin typeface="Times New Roman" panose="02020603050405020304" pitchFamily="18" charset="0"/>
                          <a:ea typeface="MS Mincho"/>
                        </a:rPr>
                        <a:t>4. </a:t>
                      </a:r>
                      <a:r>
                        <a:rPr lang="en-US" sz="2000" i="1" dirty="0" err="1">
                          <a:effectLst/>
                          <a:latin typeface="Times New Roman" panose="02020603050405020304" pitchFamily="18" charset="0"/>
                          <a:ea typeface="MS Mincho"/>
                        </a:rPr>
                        <a:t>Mở</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đầu</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và</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kết</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thúc</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hợp</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lí</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000" i="1" dirty="0" err="1">
                          <a:effectLst/>
                          <a:latin typeface="Times New Roman" panose="02020603050405020304" pitchFamily="18" charset="0"/>
                          <a:ea typeface="MS Mincho"/>
                        </a:rPr>
                        <a:t>Không</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chào</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hỏi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và</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hoặc</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không</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có</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lời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kết</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thúc</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bài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nói</a:t>
                      </a:r>
                      <a:r>
                        <a:rPr lang="en-US" sz="2000" i="1" dirty="0">
                          <a:effectLst/>
                          <a:latin typeface="Times New Roman" panose="02020603050405020304" pitchFamily="18" charset="0"/>
                          <a:ea typeface="MS Mincho"/>
                        </a:rPr>
                        <a:t>.(0 </a:t>
                      </a:r>
                      <a:r>
                        <a:rPr lang="en-US" sz="2000" i="1" dirty="0" err="1">
                          <a:effectLst/>
                          <a:latin typeface="Times New Roman" panose="02020603050405020304" pitchFamily="18" charset="0"/>
                          <a:ea typeface="MS Mincho"/>
                        </a:rPr>
                        <a:t>điểm</a:t>
                      </a:r>
                      <a:r>
                        <a:rPr lang="en-US" sz="2000" i="1" dirty="0">
                          <a:effectLst/>
                          <a:latin typeface="Times New Roman" panose="02020603050405020304" pitchFamily="18" charset="0"/>
                          <a:ea typeface="MS Mincho"/>
                        </a:rPr>
                        <a:t>)</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000" i="1" dirty="0" err="1">
                          <a:effectLst/>
                          <a:latin typeface="Times New Roman" panose="02020603050405020304" pitchFamily="18" charset="0"/>
                          <a:ea typeface="MS Mincho"/>
                        </a:rPr>
                        <a:t>Chào</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hỏi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và</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có</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lời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kết</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thúc</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bài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nói</a:t>
                      </a:r>
                      <a:r>
                        <a:rPr lang="en-US" sz="2000" i="1" dirty="0">
                          <a:effectLst/>
                          <a:latin typeface="Times New Roman" panose="02020603050405020304" pitchFamily="18" charset="0"/>
                          <a:ea typeface="MS Mincho"/>
                        </a:rPr>
                        <a:t>.(1 </a:t>
                      </a:r>
                      <a:r>
                        <a:rPr lang="en-US" sz="2000" i="1" dirty="0" err="1">
                          <a:effectLst/>
                          <a:latin typeface="Times New Roman" panose="02020603050405020304" pitchFamily="18" charset="0"/>
                          <a:ea typeface="MS Mincho"/>
                        </a:rPr>
                        <a:t>điểm</a:t>
                      </a:r>
                      <a:r>
                        <a:rPr lang="en-US" sz="2000" i="1" dirty="0">
                          <a:effectLst/>
                          <a:latin typeface="Times New Roman" panose="02020603050405020304" pitchFamily="18" charset="0"/>
                          <a:ea typeface="MS Mincho"/>
                        </a:rPr>
                        <a:t>)</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en-US" sz="2000" i="1" dirty="0" err="1">
                          <a:effectLst/>
                          <a:latin typeface="Times New Roman" panose="02020603050405020304" pitchFamily="18" charset="0"/>
                          <a:ea typeface="MS Mincho"/>
                        </a:rPr>
                        <a:t>Chào</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hỏi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và</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có</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lời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kết</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thúc</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bài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nói</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ấn</a:t>
                      </a:r>
                      <a:r>
                        <a:rPr lang="en-US" sz="2000" i="1" dirty="0">
                          <a:effectLst/>
                          <a:latin typeface="Times New Roman" panose="02020603050405020304" pitchFamily="18" charset="0"/>
                          <a:ea typeface="MS Mincho"/>
                        </a:rPr>
                        <a:t> </a:t>
                      </a:r>
                      <a:r>
                        <a:rPr lang="en-US" sz="2000" i="1" dirty="0" err="1">
                          <a:effectLst/>
                          <a:latin typeface="Times New Roman" panose="02020603050405020304" pitchFamily="18" charset="0"/>
                          <a:ea typeface="MS Mincho"/>
                        </a:rPr>
                        <a:t>tượng</a:t>
                      </a:r>
                      <a:r>
                        <a:rPr lang="en-US" sz="2000" i="1" dirty="0">
                          <a:effectLst/>
                          <a:latin typeface="Times New Roman" panose="02020603050405020304" pitchFamily="18" charset="0"/>
                          <a:ea typeface="MS Mincho"/>
                        </a:rPr>
                        <a:t>. (2 </a:t>
                      </a:r>
                      <a:r>
                        <a:rPr lang="en-US" sz="2000" i="1" dirty="0" err="1">
                          <a:effectLst/>
                          <a:latin typeface="Times New Roman" panose="02020603050405020304" pitchFamily="18" charset="0"/>
                          <a:ea typeface="MS Mincho"/>
                        </a:rPr>
                        <a:t>điểm</a:t>
                      </a:r>
                      <a:r>
                        <a:rPr lang="en-US" sz="2000" i="1" dirty="0">
                          <a:effectLst/>
                          <a:latin typeface="Times New Roman" panose="02020603050405020304" pitchFamily="18" charset="0"/>
                          <a:ea typeface="MS Mincho"/>
                        </a:rPr>
                        <a:t>)</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299780"/>
                  </a:ext>
                </a:extLst>
              </a:tr>
              <a:tr h="120937">
                <a:tc gridSpan="4">
                  <a:txBody>
                    <a:bodyPr/>
                    <a:lstStyle/>
                    <a:p>
                      <a:pPr algn="r">
                        <a:spcAft>
                          <a:spcPts val="0"/>
                        </a:spcAft>
                        <a:tabLst>
                          <a:tab pos="1386840" algn="l"/>
                        </a:tabLst>
                      </a:pPr>
                      <a:r>
                        <a:rPr lang="en-US" sz="2000" b="1" dirty="0" err="1">
                          <a:effectLst/>
                          <a:latin typeface="Times New Roman" panose="02020603050405020304" pitchFamily="18" charset="0"/>
                          <a:ea typeface="MS Mincho"/>
                        </a:rPr>
                        <a:t>Tổng</a:t>
                      </a:r>
                      <a:r>
                        <a:rPr lang="en-US" sz="2000" b="1" dirty="0">
                          <a:effectLst/>
                          <a:latin typeface="Times New Roman" panose="02020603050405020304" pitchFamily="18" charset="0"/>
                          <a:ea typeface="MS Mincho"/>
                        </a:rPr>
                        <a:t>:     ................/10 </a:t>
                      </a:r>
                      <a:r>
                        <a:rPr lang="en-US" sz="2000" b="1" dirty="0" err="1">
                          <a:effectLst/>
                          <a:latin typeface="Times New Roman" panose="02020603050405020304" pitchFamily="18" charset="0"/>
                          <a:ea typeface="MS Mincho"/>
                        </a:rPr>
                        <a:t>điểm</a:t>
                      </a:r>
                      <a:endParaRPr lang="en-US" sz="2000" dirty="0">
                        <a:effectLst/>
                        <a:latin typeface="Times New Roman" panose="02020603050405020304" pitchFamily="18" charset="0"/>
                        <a:ea typeface="Times New Roman" panose="02020603050405020304" pitchFamily="18" charset="0"/>
                      </a:endParaRPr>
                    </a:p>
                  </a:txBody>
                  <a:tcPr marL="53585" marR="53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0229961"/>
                  </a:ext>
                </a:extLst>
              </a:tr>
            </a:tbl>
          </a:graphicData>
        </a:graphic>
      </p:graphicFrame>
    </p:spTree>
    <p:extLst>
      <p:ext uri="{BB962C8B-B14F-4D97-AF65-F5344CB8AC3E}">
        <p14:creationId xmlns:p14="http://schemas.microsoft.com/office/powerpoint/2010/main" val="35683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9877" y="0"/>
            <a:ext cx="3761558" cy="870155"/>
          </a:xfrm>
          <a:prstGeom prst="rect">
            <a:avLst/>
          </a:prstGeom>
        </p:spPr>
      </p:pic>
      <p:sp>
        <p:nvSpPr>
          <p:cNvPr id="5" name="Rectangle 4"/>
          <p:cNvSpPr/>
          <p:nvPr/>
        </p:nvSpPr>
        <p:spPr>
          <a:xfrm>
            <a:off x="4968221" y="173467"/>
            <a:ext cx="2242858" cy="523220"/>
          </a:xfrm>
          <a:prstGeom prst="rect">
            <a:avLst/>
          </a:prstGeom>
        </p:spPr>
        <p:txBody>
          <a:bodyPr wrap="none">
            <a:spAutoFit/>
          </a:bodyPr>
          <a:lstStyle/>
          <a:p>
            <a:r>
              <a:rPr lang="en-US" sz="2800" b="1" dirty="0">
                <a:solidFill>
                  <a:srgbClr val="0D0D0D"/>
                </a:solidFill>
                <a:latin typeface="Times New Roman" panose="02020603050405020304" pitchFamily="18" charset="0"/>
                <a:ea typeface="MS Mincho"/>
              </a:rPr>
              <a:t>LUYỆN TẬP</a:t>
            </a:r>
            <a:endParaRPr lang="en-US" sz="2800" dirty="0"/>
          </a:p>
        </p:txBody>
      </p:sp>
      <p:sp>
        <p:nvSpPr>
          <p:cNvPr id="6" name="Rectangle 5"/>
          <p:cNvSpPr/>
          <p:nvPr/>
        </p:nvSpPr>
        <p:spPr>
          <a:xfrm>
            <a:off x="660399" y="799925"/>
            <a:ext cx="10858500" cy="1738425"/>
          </a:xfrm>
          <a:prstGeom prst="rect">
            <a:avLst/>
          </a:prstGeom>
        </p:spPr>
        <p:txBody>
          <a:bodyPr>
            <a:spAutoFit/>
          </a:bodyPr>
          <a:lstStyle/>
          <a:p>
            <a:pPr algn="ctr">
              <a:spcAft>
                <a:spcPts val="0"/>
              </a:spcAft>
            </a:pP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Phiếu</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học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tập</a:t>
            </a:r>
            <a:r>
              <a:rPr lang="en-US" sz="2800" b="1" dirty="0">
                <a:solidFill>
                  <a:srgbClr val="0D0D0D"/>
                </a:solidFill>
                <a:latin typeface="Times New Roman" panose="02020603050405020304" pitchFamily="18" charset="0"/>
                <a:ea typeface="MS Mincho"/>
              </a:rPr>
              <a:t>:</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dirty="0">
                <a:latin typeface="Times New Roman" panose="02020603050405020304" pitchFamily="18" charset="0"/>
                <a:ea typeface="Times New Roman" panose="02020603050405020304" pitchFamily="18" charset="0"/>
              </a:rPr>
              <a:t>	</a:t>
            </a:r>
            <a:r>
              <a:rPr lang="vi-VN" sz="2800" b="1" dirty="0">
                <a:latin typeface="Times New Roman" panose="02020603050405020304" pitchFamily="18" charset="0"/>
                <a:ea typeface="Times New Roman" panose="02020603050405020304" pitchFamily="18" charset="0"/>
              </a:rPr>
              <a:t>Bài tập 1:</a:t>
            </a:r>
            <a:r>
              <a:rPr lang="vi-VN" sz="2800" dirty="0">
                <a:latin typeface="Times New Roman" panose="02020603050405020304" pitchFamily="18" charset="0"/>
                <a:ea typeface="Times New Roman" panose="02020603050405020304" pitchFamily="18" charset="0"/>
              </a:rPr>
              <a:t> Thảo luận về các đặc điểm của </a:t>
            </a:r>
            <a:r>
              <a:rPr lang="en-US" sz="2800" dirty="0" err="1">
                <a:latin typeface="Times New Roman" panose="02020603050405020304" pitchFamily="18" charset="0"/>
                <a:ea typeface="Times New Roman" panose="02020603050405020304" pitchFamily="18" charset="0"/>
              </a:rPr>
              <a:t>truyện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và hoàn thiện bảng theo mẫu sau:</a:t>
            </a:r>
            <a:endParaRPr lang="en-US" sz="28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nvGraphicFramePr>
        <p:xfrm>
          <a:off x="660399" y="2608579"/>
          <a:ext cx="10858500" cy="3169920"/>
        </p:xfrm>
        <a:graphic>
          <a:graphicData uri="http://schemas.openxmlformats.org/drawingml/2006/table">
            <a:tbl>
              <a:tblPr firstRow="1" firstCol="1" bandRow="1" bandCol="1"/>
              <a:tblGrid>
                <a:gridCol w="1264809">
                  <a:extLst>
                    <a:ext uri="{9D8B030D-6E8A-4147-A177-3AD203B41FA5}">
                      <a16:colId xmlns:a16="http://schemas.microsoft.com/office/drawing/2014/main" val="434624396"/>
                    </a:ext>
                  </a:extLst>
                </a:gridCol>
                <a:gridCol w="4112850">
                  <a:extLst>
                    <a:ext uri="{9D8B030D-6E8A-4147-A177-3AD203B41FA5}">
                      <a16:colId xmlns:a16="http://schemas.microsoft.com/office/drawing/2014/main" val="1613991753"/>
                    </a:ext>
                  </a:extLst>
                </a:gridCol>
                <a:gridCol w="5480841">
                  <a:extLst>
                    <a:ext uri="{9D8B030D-6E8A-4147-A177-3AD203B41FA5}">
                      <a16:colId xmlns:a16="http://schemas.microsoft.com/office/drawing/2014/main" val="3565753352"/>
                    </a:ext>
                  </a:extLst>
                </a:gridCol>
              </a:tblGrid>
              <a:tr h="0">
                <a:tc>
                  <a:txBody>
                    <a:bodyPr/>
                    <a:lstStyle/>
                    <a:p>
                      <a:pPr algn="ctr">
                        <a:lnSpc>
                          <a:spcPct val="150000"/>
                        </a:lnSpc>
                        <a:spcAft>
                          <a:spcPts val="0"/>
                        </a:spcAft>
                      </a:pPr>
                      <a:r>
                        <a:rPr lang="en-US" sz="3200" b="1" dirty="0">
                          <a:effectLst/>
                          <a:latin typeface="Times New Roman" panose="02020603050405020304" pitchFamily="18" charset="0"/>
                          <a:ea typeface="Times New Roman" panose="02020603050405020304" pitchFamily="18" charset="0"/>
                        </a:rPr>
                        <a:t>STT</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n-US" sz="3200" b="1" dirty="0" err="1">
                          <a:effectLst/>
                          <a:latin typeface="Times New Roman" panose="02020603050405020304" pitchFamily="18" charset="0"/>
                          <a:ea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yếu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tố</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50000"/>
                        </a:lnSpc>
                        <a:spcAft>
                          <a:spcPts val="0"/>
                        </a:spcAft>
                      </a:pPr>
                      <a:r>
                        <a:rPr lang="en-US" sz="3200" b="1">
                          <a:effectLst/>
                          <a:latin typeface="Times New Roman" panose="02020603050405020304" pitchFamily="18" charset="0"/>
                          <a:ea typeface="Times New Roman" panose="02020603050405020304" pitchFamily="18" charset="0"/>
                        </a:rPr>
                        <a:t>Đặc điểm</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2863500286"/>
                  </a:ext>
                </a:extLst>
              </a:tr>
              <a:tr h="351790">
                <a:tc>
                  <a:txBody>
                    <a:bodyPr/>
                    <a:lstStyle/>
                    <a:p>
                      <a:pPr>
                        <a:spcAft>
                          <a:spcPts val="0"/>
                        </a:spcAft>
                      </a:pPr>
                      <a:r>
                        <a:rPr lang="en-US" sz="3200" b="1">
                          <a:effectLst/>
                          <a:latin typeface="Times New Roman" panose="02020603050405020304" pitchFamily="18" charset="0"/>
                          <a:ea typeface="Times New Roman" panose="02020603050405020304" pitchFamily="18" charset="0"/>
                        </a:rPr>
                        <a:t>1</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spcAft>
                          <a:spcPts val="0"/>
                        </a:spcAft>
                      </a:pPr>
                      <a:r>
                        <a:rPr lang="en-US" sz="3200" dirty="0" err="1">
                          <a:effectLst/>
                          <a:latin typeface="Times New Roman" panose="02020603050405020304" pitchFamily="18" charset="0"/>
                          <a:ea typeface="Times New Roman" panose="02020603050405020304" pitchFamily="18" charset="0"/>
                        </a:rPr>
                        <a:t>Chủ</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spcAft>
                          <a:spcPts val="0"/>
                        </a:spcAft>
                      </a:pPr>
                      <a:r>
                        <a:rPr lang="vi-VN" sz="3200">
                          <a:solidFill>
                            <a:srgbClr val="F2DBDB"/>
                          </a:solidFill>
                          <a:effectLst/>
                          <a:latin typeface="Times New Roman" panose="02020603050405020304" pitchFamily="18" charset="0"/>
                          <a:ea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85699031"/>
                  </a:ext>
                </a:extLst>
              </a:tr>
              <a:tr h="351790">
                <a:tc>
                  <a:txBody>
                    <a:bodyPr/>
                    <a:lstStyle/>
                    <a:p>
                      <a:pPr>
                        <a:spcAft>
                          <a:spcPts val="0"/>
                        </a:spcAft>
                      </a:pPr>
                      <a:r>
                        <a:rPr lang="en-US" sz="3200" b="1">
                          <a:effectLst/>
                          <a:latin typeface="Times New Roman" panose="02020603050405020304" pitchFamily="18" charset="0"/>
                          <a:ea typeface="Times New Roman" panose="02020603050405020304" pitchFamily="18" charset="0"/>
                        </a:rPr>
                        <a:t>2</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spcAft>
                          <a:spcPts val="0"/>
                        </a:spcAft>
                      </a:pPr>
                      <a:r>
                        <a:rPr lang="en-US" sz="3200" dirty="0" err="1">
                          <a:effectLst/>
                          <a:latin typeface="Times New Roman" panose="02020603050405020304" pitchFamily="18" charset="0"/>
                          <a:ea typeface="Times New Roman" panose="02020603050405020304" pitchFamily="18" charset="0"/>
                        </a:rPr>
                        <a:t>Nhân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vật</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spcAft>
                          <a:spcPts val="0"/>
                        </a:spcAft>
                      </a:pPr>
                      <a:r>
                        <a:rPr lang="vi-VN" sz="3200" dirty="0">
                          <a:solidFill>
                            <a:srgbClr val="F2DBDB"/>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197120355"/>
                  </a:ext>
                </a:extLst>
              </a:tr>
              <a:tr h="351790">
                <a:tc>
                  <a:txBody>
                    <a:bodyPr/>
                    <a:lstStyle/>
                    <a:p>
                      <a:pPr>
                        <a:spcAft>
                          <a:spcPts val="0"/>
                        </a:spcAft>
                      </a:pPr>
                      <a:r>
                        <a:rPr lang="en-US" sz="3200" b="1">
                          <a:effectLst/>
                          <a:latin typeface="Times New Roman" panose="02020603050405020304" pitchFamily="18" charset="0"/>
                          <a:ea typeface="Times New Roman" panose="02020603050405020304" pitchFamily="18" charset="0"/>
                        </a:rPr>
                        <a:t>3</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spcAft>
                          <a:spcPts val="0"/>
                        </a:spcAft>
                      </a:pPr>
                      <a:r>
                        <a:rPr lang="en-US" sz="3200">
                          <a:effectLst/>
                          <a:latin typeface="Times New Roman" panose="02020603050405020304" pitchFamily="18" charset="0"/>
                          <a:ea typeface="Times New Roman" panose="02020603050405020304" pitchFamily="18" charset="0"/>
                        </a:rPr>
                        <a:t>Cốt truyện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spcAft>
                          <a:spcPts val="0"/>
                        </a:spcAft>
                      </a:pPr>
                      <a:r>
                        <a:rPr lang="vi-VN" sz="3200" dirty="0">
                          <a:solidFill>
                            <a:srgbClr val="F2DBDB"/>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3105149663"/>
                  </a:ext>
                </a:extLst>
              </a:tr>
              <a:tr h="351790">
                <a:tc>
                  <a:txBody>
                    <a:bodyPr/>
                    <a:lstStyle/>
                    <a:p>
                      <a:pPr>
                        <a:spcAft>
                          <a:spcPts val="0"/>
                        </a:spcAft>
                      </a:pPr>
                      <a:r>
                        <a:rPr lang="en-US" sz="3200" b="1">
                          <a:effectLst/>
                          <a:latin typeface="Times New Roman" panose="02020603050405020304" pitchFamily="18" charset="0"/>
                          <a:ea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spcAft>
                          <a:spcPts val="0"/>
                        </a:spcAft>
                      </a:pPr>
                      <a:r>
                        <a:rPr lang="en-US" sz="3200">
                          <a:effectLst/>
                          <a:latin typeface="Times New Roman" panose="02020603050405020304" pitchFamily="18" charset="0"/>
                          <a:ea typeface="Times New Roman" panose="02020603050405020304" pitchFamily="18" charset="0"/>
                        </a:rPr>
                        <a:t>Lời kể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spcAft>
                          <a:spcPts val="0"/>
                        </a:spcAft>
                      </a:pPr>
                      <a:r>
                        <a:rPr lang="vi-VN" sz="3200" dirty="0">
                          <a:solidFill>
                            <a:srgbClr val="F2DBDB"/>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3454792717"/>
                  </a:ext>
                </a:extLst>
              </a:tr>
              <a:tr h="367665">
                <a:tc>
                  <a:txBody>
                    <a:bodyPr/>
                    <a:lstStyle/>
                    <a:p>
                      <a:pPr>
                        <a:spcAft>
                          <a:spcPts val="0"/>
                        </a:spcAft>
                      </a:pPr>
                      <a:r>
                        <a:rPr lang="en-US" sz="3200" b="1">
                          <a:effectLst/>
                          <a:latin typeface="Times New Roman" panose="02020603050405020304" pitchFamily="18" charset="0"/>
                          <a:ea typeface="Times New Roman" panose="02020603050405020304" pitchFamily="18" charset="0"/>
                        </a:rPr>
                        <a:t>5</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spcAft>
                          <a:spcPts val="0"/>
                        </a:spcAft>
                      </a:pPr>
                      <a:r>
                        <a:rPr lang="en-US" sz="3200" dirty="0" err="1">
                          <a:effectLst/>
                          <a:latin typeface="Times New Roman" panose="02020603050405020304" pitchFamily="18" charset="0"/>
                          <a:ea typeface="Times New Roman" panose="02020603050405020304" pitchFamily="18" charset="0"/>
                        </a:rPr>
                        <a:t>Yếu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kì</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ảo</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spcAft>
                          <a:spcPts val="0"/>
                        </a:spcAft>
                      </a:pPr>
                      <a:r>
                        <a:rPr lang="vi-VN" sz="3200" dirty="0">
                          <a:solidFill>
                            <a:srgbClr val="F2DBDB"/>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608525790"/>
                  </a:ext>
                </a:extLst>
              </a:tr>
            </a:tbl>
          </a:graphicData>
        </a:graphic>
      </p:graphicFrame>
    </p:spTree>
    <p:extLst>
      <p:ext uri="{BB962C8B-B14F-4D97-AF65-F5344CB8AC3E}">
        <p14:creationId xmlns:p14="http://schemas.microsoft.com/office/powerpoint/2010/main" val="1045864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9877" y="0"/>
            <a:ext cx="3761558" cy="870155"/>
          </a:xfrm>
          <a:prstGeom prst="rect">
            <a:avLst/>
          </a:prstGeom>
        </p:spPr>
      </p:pic>
      <p:sp>
        <p:nvSpPr>
          <p:cNvPr id="5" name="Rectangle 4"/>
          <p:cNvSpPr/>
          <p:nvPr/>
        </p:nvSpPr>
        <p:spPr>
          <a:xfrm>
            <a:off x="4968221" y="173467"/>
            <a:ext cx="22428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LUYỆN 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p:cNvGraphicFramePr>
            <a:graphicFrameLocks noGrp="1"/>
          </p:cNvGraphicFramePr>
          <p:nvPr/>
        </p:nvGraphicFramePr>
        <p:xfrm>
          <a:off x="337779" y="910712"/>
          <a:ext cx="11503741" cy="5750920"/>
        </p:xfrm>
        <a:graphic>
          <a:graphicData uri="http://schemas.openxmlformats.org/drawingml/2006/table">
            <a:tbl>
              <a:tblPr/>
              <a:tblGrid>
                <a:gridCol w="862782">
                  <a:extLst>
                    <a:ext uri="{9D8B030D-6E8A-4147-A177-3AD203B41FA5}">
                      <a16:colId xmlns:a16="http://schemas.microsoft.com/office/drawing/2014/main" val="1366288048"/>
                    </a:ext>
                  </a:extLst>
                </a:gridCol>
                <a:gridCol w="1781279">
                  <a:extLst>
                    <a:ext uri="{9D8B030D-6E8A-4147-A177-3AD203B41FA5}">
                      <a16:colId xmlns:a16="http://schemas.microsoft.com/office/drawing/2014/main" val="924129729"/>
                    </a:ext>
                  </a:extLst>
                </a:gridCol>
                <a:gridCol w="8859680">
                  <a:extLst>
                    <a:ext uri="{9D8B030D-6E8A-4147-A177-3AD203B41FA5}">
                      <a16:colId xmlns:a16="http://schemas.microsoft.com/office/drawing/2014/main" val="2692553878"/>
                    </a:ext>
                  </a:extLst>
                </a:gridCol>
              </a:tblGrid>
              <a:tr h="203502">
                <a:tc>
                  <a:txBody>
                    <a:bodyPr/>
                    <a:lstStyle/>
                    <a:p>
                      <a:pPr algn="ctr">
                        <a:spcAft>
                          <a:spcPts val="0"/>
                        </a:spcAft>
                      </a:pPr>
                      <a:r>
                        <a:rPr lang="en-US" sz="2400" b="1" i="1" dirty="0">
                          <a:effectLst/>
                          <a:latin typeface="Times New Roman" panose="02020603050405020304" pitchFamily="18" charset="0"/>
                          <a:ea typeface="Times New Roman" panose="02020603050405020304" pitchFamily="18" charset="0"/>
                        </a:rPr>
                        <a:t>STT</a:t>
                      </a:r>
                      <a:endParaRPr lang="en-US" sz="2400" dirty="0">
                        <a:effectLst/>
                        <a:latin typeface="Times New Roman" panose="02020603050405020304" pitchFamily="18" charset="0"/>
                        <a:ea typeface="Times New Roman" panose="02020603050405020304" pitchFamily="18" charset="0"/>
                      </a:endParaRP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spcAft>
                          <a:spcPts val="0"/>
                        </a:spcAft>
                      </a:pPr>
                      <a:r>
                        <a:rPr lang="en-US" sz="2400" b="1" i="1">
                          <a:effectLst/>
                          <a:latin typeface="Times New Roman" panose="02020603050405020304" pitchFamily="18" charset="0"/>
                          <a:ea typeface="Times New Roman" panose="02020603050405020304" pitchFamily="18" charset="0"/>
                        </a:rPr>
                        <a:t>Các yếu tố</a:t>
                      </a:r>
                      <a:endParaRPr lang="en-US" sz="2400">
                        <a:effectLst/>
                        <a:latin typeface="Times New Roman" panose="02020603050405020304" pitchFamily="18" charset="0"/>
                        <a:ea typeface="Times New Roman" panose="02020603050405020304" pitchFamily="18" charset="0"/>
                      </a:endParaRP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spcAft>
                          <a:spcPts val="0"/>
                        </a:spcAft>
                      </a:pPr>
                      <a:r>
                        <a:rPr lang="en-US" sz="2400" b="1" i="1">
                          <a:effectLst/>
                          <a:latin typeface="Times New Roman" panose="02020603050405020304" pitchFamily="18" charset="0"/>
                          <a:ea typeface="Times New Roman" panose="02020603050405020304" pitchFamily="18" charset="0"/>
                        </a:rPr>
                        <a:t>Đặc điểm</a:t>
                      </a:r>
                      <a:endParaRPr lang="en-US" sz="2400">
                        <a:effectLst/>
                        <a:latin typeface="Times New Roman" panose="02020603050405020304" pitchFamily="18" charset="0"/>
                        <a:ea typeface="Times New Roman" panose="02020603050405020304" pitchFamily="18" charset="0"/>
                      </a:endParaRP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86656807"/>
                  </a:ext>
                </a:extLst>
              </a:tr>
              <a:tr h="349436">
                <a:tc>
                  <a:txBody>
                    <a:bodyPr/>
                    <a:lstStyle/>
                    <a:p>
                      <a:pPr algn="ctr">
                        <a:spcAft>
                          <a:spcPts val="0"/>
                        </a:spcAft>
                      </a:pPr>
                      <a:r>
                        <a:rPr lang="en-US" sz="2400">
                          <a:effectLst/>
                          <a:latin typeface="Times New Roman" panose="02020603050405020304" pitchFamily="18" charset="0"/>
                          <a:ea typeface="Times New Roman" panose="02020603050405020304" pitchFamily="18" charset="0"/>
                        </a:rPr>
                        <a:t>1</a:t>
                      </a: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spcAft>
                          <a:spcPts val="0"/>
                        </a:spcAft>
                      </a:pPr>
                      <a:r>
                        <a:rPr lang="en-US" sz="2400">
                          <a:effectLst/>
                          <a:latin typeface="Times New Roman" panose="02020603050405020304" pitchFamily="18" charset="0"/>
                          <a:ea typeface="Times New Roman" panose="02020603050405020304" pitchFamily="18" charset="0"/>
                        </a:rPr>
                        <a:t>Chủ đề</a:t>
                      </a: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spcAft>
                          <a:spcPts val="0"/>
                        </a:spcAft>
                      </a:pPr>
                      <a:r>
                        <a:rPr lang="en-US" sz="2400">
                          <a:effectLst/>
                          <a:latin typeface="Times New Roman" panose="02020603050405020304" pitchFamily="18" charset="0"/>
                          <a:ea typeface="Times New Roman" panose="02020603050405020304" pitchFamily="18" charset="0"/>
                        </a:rPr>
                        <a:t>- Truyện cổ tích thường kể về những xung đột trong gia đình, xã hội, phản ánh số phận của các cá nhân và thể hiện ước mơ thay đổi số phận của chính họ.</a:t>
                      </a: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0001853"/>
                  </a:ext>
                </a:extLst>
              </a:tr>
              <a:tr h="495370">
                <a:tc>
                  <a:txBody>
                    <a:bodyPr/>
                    <a:lstStyle/>
                    <a:p>
                      <a:pPr algn="ctr">
                        <a:spcAft>
                          <a:spcPts val="0"/>
                        </a:spcAft>
                      </a:pPr>
                      <a:r>
                        <a:rPr lang="en-US" sz="2400">
                          <a:effectLst/>
                          <a:latin typeface="Times New Roman" panose="02020603050405020304" pitchFamily="18" charset="0"/>
                          <a:ea typeface="Times New Roman" panose="02020603050405020304" pitchFamily="18" charset="0"/>
                        </a:rPr>
                        <a:t>2</a:t>
                      </a: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spcAft>
                          <a:spcPts val="0"/>
                        </a:spcAft>
                      </a:pPr>
                      <a:r>
                        <a:rPr lang="en-US" sz="2400">
                          <a:effectLst/>
                          <a:latin typeface="Times New Roman" panose="02020603050405020304" pitchFamily="18" charset="0"/>
                          <a:ea typeface="Times New Roman" panose="02020603050405020304" pitchFamily="18" charset="0"/>
                        </a:rPr>
                        <a:t>Nhân vật</a:t>
                      </a: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nhau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hội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chia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tuyến</a:t>
                      </a:r>
                      <a:r>
                        <a:rPr lang="en-US" sz="2400" dirty="0">
                          <a:effectLst/>
                          <a:latin typeface="Times New Roman" panose="02020603050405020304" pitchFamily="18" charset="0"/>
                          <a:ea typeface="Times New Roman" panose="02020603050405020304" pitchFamily="18" charset="0"/>
                        </a:rPr>
                        <a:t>:</a:t>
                      </a:r>
                    </a:p>
                    <a:p>
                      <a:pPr algn="just">
                        <a:spcAft>
                          <a:spcPts val="0"/>
                        </a:spcAft>
                      </a:pP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thiện</a:t>
                      </a:r>
                      <a:r>
                        <a:rPr lang="en-US" sz="2400" dirty="0">
                          <a:effectLst/>
                          <a:latin typeface="Times New Roman" panose="02020603050405020304" pitchFamily="18" charset="0"/>
                          <a:ea typeface="Times New Roman" panose="02020603050405020304" pitchFamily="18" charset="0"/>
                        </a:rPr>
                        <a:t>)</a:t>
                      </a:r>
                    </a:p>
                    <a:p>
                      <a:pPr algn="just">
                        <a:spcAft>
                          <a:spcPts val="0"/>
                        </a:spcAft>
                      </a:pP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ác</a:t>
                      </a:r>
                      <a:r>
                        <a:rPr lang="en-US" sz="2400" dirty="0">
                          <a:effectLst/>
                          <a:latin typeface="Times New Roman" panose="02020603050405020304" pitchFamily="18" charset="0"/>
                          <a:ea typeface="Times New Roman" panose="02020603050405020304" pitchFamily="18" charset="0"/>
                        </a:rPr>
                        <a:t>)</a:t>
                      </a: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07494979"/>
                  </a:ext>
                </a:extLst>
              </a:tr>
              <a:tr h="641650">
                <a:tc>
                  <a:txBody>
                    <a:bodyPr/>
                    <a:lstStyle/>
                    <a:p>
                      <a:pPr algn="ctr">
                        <a:spcAft>
                          <a:spcPts val="0"/>
                        </a:spcAft>
                      </a:pPr>
                      <a:r>
                        <a:rPr lang="en-US" sz="2400">
                          <a:effectLst/>
                          <a:latin typeface="Times New Roman" panose="02020603050405020304" pitchFamily="18" charset="0"/>
                          <a:ea typeface="Times New Roman" panose="02020603050405020304" pitchFamily="18" charset="0"/>
                        </a:rPr>
                        <a:t>3</a:t>
                      </a: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spcAft>
                          <a:spcPts val="0"/>
                        </a:spcAft>
                      </a:pPr>
                      <a:r>
                        <a:rPr lang="en-US" sz="2400">
                          <a:effectLst/>
                          <a:latin typeface="Times New Roman" panose="02020603050405020304" pitchFamily="18" charset="0"/>
                          <a:ea typeface="Times New Roman" panose="02020603050405020304" pitchFamily="18" charset="0"/>
                        </a:rPr>
                        <a:t>Cốt truyện</a:t>
                      </a: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xoay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quen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giỏi</a:t>
                      </a:r>
                      <a:r>
                        <a:rPr lang="en-US" sz="2400" dirty="0">
                          <a:effectLst/>
                          <a:latin typeface="Times New Roman" panose="02020603050405020304" pitchFamily="18" charset="0"/>
                          <a:ea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út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riêng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nghèo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rPr>
                        <a:t> minh,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ngốc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nghếch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người</a:t>
                      </a:r>
                      <a:endParaRPr lang="en-US" sz="2400" dirty="0">
                        <a:effectLst/>
                        <a:latin typeface="Times New Roman" panose="02020603050405020304" pitchFamily="18" charset="0"/>
                        <a:ea typeface="Times New Roman" panose="02020603050405020304" pitchFamily="18" charset="0"/>
                      </a:endParaRPr>
                    </a:p>
                    <a:p>
                      <a:pPr algn="just">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tuyến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rõ</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kiện</a:t>
                      </a:r>
                      <a:endParaRPr lang="en-US" sz="2400" dirty="0">
                        <a:effectLst/>
                        <a:latin typeface="Times New Roman" panose="02020603050405020304" pitchFamily="18" charset="0"/>
                        <a:ea typeface="Times New Roman" panose="02020603050405020304" pitchFamily="18" charset="0"/>
                      </a:endParaRP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04201370"/>
                  </a:ext>
                </a:extLst>
              </a:tr>
            </a:tbl>
          </a:graphicData>
        </a:graphic>
      </p:graphicFrame>
    </p:spTree>
    <p:extLst>
      <p:ext uri="{BB962C8B-B14F-4D97-AF65-F5344CB8AC3E}">
        <p14:creationId xmlns:p14="http://schemas.microsoft.com/office/powerpoint/2010/main" val="426376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9877" y="0"/>
            <a:ext cx="3761558" cy="870155"/>
          </a:xfrm>
          <a:prstGeom prst="rect">
            <a:avLst/>
          </a:prstGeom>
        </p:spPr>
      </p:pic>
      <p:sp>
        <p:nvSpPr>
          <p:cNvPr id="5" name="Rectangle 4"/>
          <p:cNvSpPr/>
          <p:nvPr/>
        </p:nvSpPr>
        <p:spPr>
          <a:xfrm>
            <a:off x="4968221" y="173467"/>
            <a:ext cx="22428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LUYỆN 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p:cNvGraphicFramePr>
            <a:graphicFrameLocks noGrp="1"/>
          </p:cNvGraphicFramePr>
          <p:nvPr/>
        </p:nvGraphicFramePr>
        <p:xfrm>
          <a:off x="337779" y="910712"/>
          <a:ext cx="11503741" cy="4892310"/>
        </p:xfrm>
        <a:graphic>
          <a:graphicData uri="http://schemas.openxmlformats.org/drawingml/2006/table">
            <a:tbl>
              <a:tblPr/>
              <a:tblGrid>
                <a:gridCol w="862782">
                  <a:extLst>
                    <a:ext uri="{9D8B030D-6E8A-4147-A177-3AD203B41FA5}">
                      <a16:colId xmlns:a16="http://schemas.microsoft.com/office/drawing/2014/main" val="1366288048"/>
                    </a:ext>
                  </a:extLst>
                </a:gridCol>
                <a:gridCol w="1781279">
                  <a:extLst>
                    <a:ext uri="{9D8B030D-6E8A-4147-A177-3AD203B41FA5}">
                      <a16:colId xmlns:a16="http://schemas.microsoft.com/office/drawing/2014/main" val="924129729"/>
                    </a:ext>
                  </a:extLst>
                </a:gridCol>
                <a:gridCol w="8859680">
                  <a:extLst>
                    <a:ext uri="{9D8B030D-6E8A-4147-A177-3AD203B41FA5}">
                      <a16:colId xmlns:a16="http://schemas.microsoft.com/office/drawing/2014/main" val="2692553878"/>
                    </a:ext>
                  </a:extLst>
                </a:gridCol>
              </a:tblGrid>
              <a:tr h="203502">
                <a:tc>
                  <a:txBody>
                    <a:bodyPr/>
                    <a:lstStyle/>
                    <a:p>
                      <a:pPr algn="ctr">
                        <a:spcAft>
                          <a:spcPts val="0"/>
                        </a:spcAft>
                      </a:pPr>
                      <a:r>
                        <a:rPr lang="en-US" sz="2800" b="1" i="1" dirty="0">
                          <a:effectLst/>
                          <a:latin typeface="Times New Roman" panose="02020603050405020304" pitchFamily="18" charset="0"/>
                          <a:ea typeface="Times New Roman" panose="02020603050405020304" pitchFamily="18" charset="0"/>
                        </a:rPr>
                        <a:t>STT</a:t>
                      </a:r>
                      <a:endParaRPr lang="en-US" sz="2800" dirty="0">
                        <a:effectLst/>
                        <a:latin typeface="Times New Roman" panose="02020603050405020304" pitchFamily="18" charset="0"/>
                        <a:ea typeface="Times New Roman" panose="02020603050405020304" pitchFamily="18" charset="0"/>
                      </a:endParaRP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spcAft>
                          <a:spcPts val="0"/>
                        </a:spcAft>
                      </a:pPr>
                      <a:r>
                        <a:rPr lang="en-US" sz="2800" b="1" i="1">
                          <a:effectLst/>
                          <a:latin typeface="Times New Roman" panose="02020603050405020304" pitchFamily="18" charset="0"/>
                          <a:ea typeface="Times New Roman" panose="02020603050405020304" pitchFamily="18" charset="0"/>
                        </a:rPr>
                        <a:t>Các yếu tố</a:t>
                      </a:r>
                      <a:endParaRPr lang="en-US" sz="2800">
                        <a:effectLst/>
                        <a:latin typeface="Times New Roman" panose="02020603050405020304" pitchFamily="18" charset="0"/>
                        <a:ea typeface="Times New Roman" panose="02020603050405020304" pitchFamily="18" charset="0"/>
                      </a:endParaRP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spcAft>
                          <a:spcPts val="0"/>
                        </a:spcAft>
                      </a:pPr>
                      <a:r>
                        <a:rPr lang="en-US" sz="2800" b="1" i="1">
                          <a:effectLst/>
                          <a:latin typeface="Times New Roman" panose="02020603050405020304" pitchFamily="18" charset="0"/>
                          <a:ea typeface="Times New Roman" panose="02020603050405020304" pitchFamily="18" charset="0"/>
                        </a:rPr>
                        <a:t>Đặc điểm</a:t>
                      </a:r>
                      <a:endParaRPr lang="en-US" sz="2800">
                        <a:effectLst/>
                        <a:latin typeface="Times New Roman" panose="02020603050405020304" pitchFamily="18" charset="0"/>
                        <a:ea typeface="Times New Roman" panose="02020603050405020304" pitchFamily="18" charset="0"/>
                      </a:endParaRP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86656807"/>
                  </a:ext>
                </a:extLst>
              </a:tr>
              <a:tr h="380979">
                <a:tc>
                  <a:txBody>
                    <a:bodyPr/>
                    <a:lstStyle/>
                    <a:p>
                      <a:pPr algn="ctr">
                        <a:spcAft>
                          <a:spcPts val="0"/>
                        </a:spcAft>
                      </a:pPr>
                      <a:r>
                        <a:rPr lang="en-US" sz="2800" dirty="0">
                          <a:effectLst/>
                          <a:latin typeface="Times New Roman" panose="02020603050405020304" pitchFamily="18" charset="0"/>
                          <a:ea typeface="Times New Roman" panose="02020603050405020304" pitchFamily="18" charset="0"/>
                        </a:rPr>
                        <a:t>4</a:t>
                      </a: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spcAft>
                          <a:spcPts val="0"/>
                        </a:spcAft>
                      </a:pPr>
                      <a:r>
                        <a:rPr lang="en-US" sz="2800">
                          <a:effectLst/>
                          <a:latin typeface="Times New Roman" panose="02020603050405020304" pitchFamily="18" charset="0"/>
                          <a:ea typeface="Times New Roman" panose="02020603050405020304" pitchFamily="18" charset="0"/>
                        </a:rPr>
                        <a:t>Lời kể</a:t>
                      </a: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mở</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Tùy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đổi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chi </a:t>
                      </a:r>
                      <a:r>
                        <a:rPr lang="en-US" sz="2800" dirty="0" err="1">
                          <a:effectLst/>
                          <a:latin typeface="Times New Roman" panose="02020603050405020304" pitchFamily="18" charset="0"/>
                          <a:ea typeface="Times New Roman" panose="02020603050405020304" pitchFamily="18" charset="0"/>
                        </a:rPr>
                        <a:t>tiết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rPr>
                        <a:t>cốt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endParaRP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2178718"/>
                  </a:ext>
                </a:extLst>
              </a:tr>
              <a:tr h="380979">
                <a:tc>
                  <a:txBody>
                    <a:bodyPr/>
                    <a:lstStyle/>
                    <a:p>
                      <a:pPr algn="ctr">
                        <a:spcAft>
                          <a:spcPts val="0"/>
                        </a:spcAft>
                      </a:pPr>
                      <a:r>
                        <a:rPr lang="en-US" sz="2800">
                          <a:effectLst/>
                          <a:latin typeface="Times New Roman" panose="02020603050405020304" pitchFamily="18" charset="0"/>
                          <a:ea typeface="Times New Roman" panose="02020603050405020304" pitchFamily="18" charset="0"/>
                        </a:rPr>
                        <a:t>5</a:t>
                      </a: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spcAft>
                          <a:spcPts val="0"/>
                        </a:spcAft>
                      </a:pPr>
                      <a:r>
                        <a:rPr lang="en-US" sz="2800" dirty="0" err="1">
                          <a:effectLst/>
                          <a:latin typeface="Times New Roman" panose="02020603050405020304" pitchFamily="18" charset="0"/>
                          <a:ea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ảo</a:t>
                      </a:r>
                      <a:endParaRPr lang="en-US" sz="2800" dirty="0">
                        <a:effectLst/>
                        <a:latin typeface="Times New Roman" panose="02020603050405020304" pitchFamily="18" charset="0"/>
                        <a:ea typeface="Times New Roman" panose="02020603050405020304" pitchFamily="18" charset="0"/>
                      </a:endParaRP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tụt</a:t>
                      </a:r>
                      <a:r>
                        <a:rPr lang="en-US" sz="2800" dirty="0">
                          <a:effectLst/>
                          <a:latin typeface="Times New Roman" panose="02020603050405020304" pitchFamily="18" charset="0"/>
                          <a:ea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phép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nhằm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huống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vượt</a:t>
                      </a:r>
                      <a:r>
                        <a:rPr lang="en-US" sz="2800" dirty="0">
                          <a:effectLst/>
                          <a:latin typeface="Times New Roman" panose="02020603050405020304" pitchFamily="18" charset="0"/>
                          <a:ea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huống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khăn</a:t>
                      </a:r>
                      <a:endParaRPr lang="en-US" sz="2800" dirty="0">
                        <a:effectLst/>
                        <a:latin typeface="Times New Roman" panose="02020603050405020304" pitchFamily="18" charset="0"/>
                        <a:ea typeface="Times New Roman" panose="02020603050405020304" pitchFamily="18" charset="0"/>
                      </a:endParaRPr>
                    </a:p>
                  </a:txBody>
                  <a:tcPr marL="33065" marR="33065" marT="33065" marB="33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46571780"/>
                  </a:ext>
                </a:extLst>
              </a:tr>
            </a:tbl>
          </a:graphicData>
        </a:graphic>
      </p:graphicFrame>
    </p:spTree>
    <p:extLst>
      <p:ext uri="{BB962C8B-B14F-4D97-AF65-F5344CB8AC3E}">
        <p14:creationId xmlns:p14="http://schemas.microsoft.com/office/powerpoint/2010/main" val="181878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9877" y="0"/>
            <a:ext cx="3761558" cy="870155"/>
          </a:xfrm>
          <a:prstGeom prst="rect">
            <a:avLst/>
          </a:prstGeom>
        </p:spPr>
      </p:pic>
      <p:sp>
        <p:nvSpPr>
          <p:cNvPr id="5" name="Rectangle 4"/>
          <p:cNvSpPr/>
          <p:nvPr/>
        </p:nvSpPr>
        <p:spPr>
          <a:xfrm>
            <a:off x="4968221" y="173467"/>
            <a:ext cx="22428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LUYỆN 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1864237" y="1143000"/>
            <a:ext cx="8568813" cy="4828582"/>
          </a:xfrm>
          <a:prstGeom prst="rect">
            <a:avLst/>
          </a:prstGeom>
        </p:spPr>
      </p:pic>
      <p:sp>
        <p:nvSpPr>
          <p:cNvPr id="6" name="Rectangle 5"/>
          <p:cNvSpPr/>
          <p:nvPr/>
        </p:nvSpPr>
        <p:spPr>
          <a:xfrm>
            <a:off x="2284565" y="1999079"/>
            <a:ext cx="7728155" cy="3677417"/>
          </a:xfrm>
          <a:prstGeom prst="rect">
            <a:avLst/>
          </a:prstGeom>
        </p:spPr>
        <p:txBody>
          <a:bodyPr wrap="square">
            <a:spAutoFit/>
          </a:bodyPr>
          <a:lstStyle/>
          <a:p>
            <a:pPr>
              <a:spcAft>
                <a:spcPts val="0"/>
              </a:spcAft>
            </a:pPr>
            <a:r>
              <a:rPr lang="en-US" sz="2800" b="1" dirty="0" err="1">
                <a:latin typeface="Times New Roman" panose="02020603050405020304" pitchFamily="18" charset="0"/>
                <a:ea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tập</a:t>
            </a:r>
            <a:r>
              <a:rPr lang="en-US" sz="2800" b="1" dirty="0">
                <a:latin typeface="Times New Roman" panose="02020603050405020304" pitchFamily="18" charset="0"/>
                <a:ea typeface="Times New Roman" panose="02020603050405020304" pitchFamily="18" charset="0"/>
              </a:rPr>
              <a:t> 2: </a:t>
            </a:r>
          </a:p>
          <a:p>
            <a:pPr indent="342265">
              <a:lnSpc>
                <a:spcPct val="150000"/>
              </a:lnSpc>
              <a:spcAft>
                <a:spcPts val="0"/>
              </a:spcAft>
            </a:pPr>
            <a:r>
              <a:rPr lang="en-US" sz="2800" dirty="0" err="1">
                <a:latin typeface="Times New Roman" panose="02020603050405020304" pitchFamily="18" charset="0"/>
                <a:ea typeface="Times New Roman" panose="02020603050405020304" pitchFamily="18" charset="0"/>
              </a:rPr>
              <a:t>Sưu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tầm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kịch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phim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Thạch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Cây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khế</a:t>
            </a:r>
            <a:r>
              <a:rPr lang="en-US" sz="2800" dirty="0">
                <a:latin typeface="Times New Roman" panose="02020603050405020304" pitchFamily="18" charset="0"/>
                <a:ea typeface="Times New Roman" panose="02020603050405020304" pitchFamily="18" charset="0"/>
              </a:rPr>
              <a:t>. So </a:t>
            </a:r>
            <a:r>
              <a:rPr lang="en-US" sz="2800" dirty="0" err="1">
                <a:latin typeface="Times New Roman" panose="02020603050405020304" pitchFamily="18" charset="0"/>
                <a:ea typeface="Times New Roman" panose="02020603050405020304" pitchFamily="18" charset="0"/>
              </a:rPr>
              <a:t>sánh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giữa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185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Rectangle 5"/>
          <p:cNvSpPr/>
          <p:nvPr/>
        </p:nvSpPr>
        <p:spPr>
          <a:xfrm>
            <a:off x="700958" y="0"/>
            <a:ext cx="10777384" cy="954107"/>
          </a:xfrm>
          <a:prstGeom prst="rect">
            <a:avLst/>
          </a:prstGeom>
        </p:spPr>
        <p:txBody>
          <a:bodyPr wrap="square">
            <a:spAutoFit/>
          </a:bodyPr>
          <a:lstStyle/>
          <a:p>
            <a:pPr algn="ctr">
              <a:spcAft>
                <a:spcPts val="0"/>
              </a:spcAft>
              <a:tabLst>
                <a:tab pos="1386840" algn="l"/>
              </a:tabLst>
            </a:pPr>
            <a:r>
              <a:rPr lang="en-US" sz="2800" b="1" dirty="0">
                <a:solidFill>
                  <a:srgbClr val="002060"/>
                </a:solidFill>
                <a:latin typeface="Times New Roman" panose="02020603050405020304" pitchFamily="18" charset="0"/>
                <a:ea typeface="MS Mincho"/>
              </a:rPr>
              <a:t>NÓI VÀ NGHE </a:t>
            </a:r>
            <a:endParaRPr lang="en-US" sz="2800" dirty="0">
              <a:latin typeface="Times New Roman" panose="02020603050405020304" pitchFamily="18" charset="0"/>
              <a:ea typeface="Times New Roman" panose="02020603050405020304" pitchFamily="18" charset="0"/>
            </a:endParaRPr>
          </a:p>
          <a:p>
            <a:pPr algn="ctr">
              <a:spcAft>
                <a:spcPts val="0"/>
              </a:spcAft>
              <a:tabLst>
                <a:tab pos="1386840" algn="l"/>
              </a:tabLst>
            </a:pPr>
            <a:r>
              <a:rPr lang="en-US" sz="2800" b="1" dirty="0">
                <a:solidFill>
                  <a:srgbClr val="002060"/>
                </a:solidFill>
                <a:latin typeface="Times New Roman" panose="02020603050405020304" pitchFamily="18" charset="0"/>
                <a:ea typeface="MS Mincho"/>
              </a:rPr>
              <a:t>KỂ LẠI MỘT TRUYỆN CỔ TÍCH BẰNG LỜI MỘT NHÂN VẬT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995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49877" y="0"/>
            <a:ext cx="3761558" cy="870155"/>
          </a:xfrm>
          <a:prstGeom prst="rect">
            <a:avLst/>
          </a:prstGeom>
        </p:spPr>
      </p:pic>
      <p:sp>
        <p:nvSpPr>
          <p:cNvPr id="5" name="Rectangle 4"/>
          <p:cNvSpPr/>
          <p:nvPr/>
        </p:nvSpPr>
        <p:spPr>
          <a:xfrm>
            <a:off x="5069179" y="0"/>
            <a:ext cx="2040943" cy="584775"/>
          </a:xfrm>
          <a:prstGeom prst="rect">
            <a:avLst/>
          </a:prstGeom>
        </p:spPr>
        <p:txBody>
          <a:bodyPr wrap="none">
            <a:spAutoFit/>
          </a:bodyPr>
          <a:lstStyle/>
          <a:p>
            <a:pPr algn="just">
              <a:spcAft>
                <a:spcPts val="0"/>
              </a:spcAft>
            </a:pPr>
            <a:r>
              <a:rPr lang="pt-BR" sz="3200" b="1" dirty="0">
                <a:solidFill>
                  <a:srgbClr val="0000FF"/>
                </a:solidFill>
                <a:latin typeface="Times New Roman" panose="02020603050405020304" pitchFamily="18" charset="0"/>
                <a:ea typeface="Times New Roman" panose="02020603050405020304" pitchFamily="18" charset="0"/>
              </a:rPr>
              <a:t>Khởi động</a:t>
            </a:r>
            <a:endParaRPr lang="en-US" sz="32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2943391" y="752168"/>
            <a:ext cx="8976724" cy="5918090"/>
          </a:xfrm>
          <a:prstGeom prst="rect">
            <a:avLst/>
          </a:prstGeom>
        </p:spPr>
      </p:pic>
      <p:sp>
        <p:nvSpPr>
          <p:cNvPr id="7" name="TextBox 6"/>
          <p:cNvSpPr txBox="1"/>
          <p:nvPr/>
        </p:nvSpPr>
        <p:spPr>
          <a:xfrm>
            <a:off x="3615542" y="2787446"/>
            <a:ext cx="4948214" cy="584775"/>
          </a:xfrm>
          <a:prstGeom prst="rect">
            <a:avLst/>
          </a:prstGeom>
          <a:noFill/>
        </p:spPr>
        <p:txBody>
          <a:bodyPr wrap="none" rtlCol="0">
            <a:spAutoFit/>
          </a:bodyPr>
          <a:lstStyle/>
          <a:p>
            <a:r>
              <a:rPr lang="en-US" sz="3200" dirty="0">
                <a:solidFill>
                  <a:schemeClr val="bg1"/>
                </a:solidFill>
                <a:latin typeface="Times New Roman" panose="02020603050405020304" pitchFamily="18" charset="0"/>
                <a:cs typeface="Times New Roman" panose="02020603050405020304" pitchFamily="18" charset="0"/>
              </a:rPr>
              <a:t>Video </a:t>
            </a:r>
            <a:r>
              <a:rPr lang="en-US" sz="3200" dirty="0" err="1">
                <a:solidFill>
                  <a:schemeClr val="bg1"/>
                </a:solidFill>
                <a:latin typeface="Times New Roman" panose="02020603050405020304" pitchFamily="18" charset="0"/>
                <a:cs typeface="Times New Roman" panose="02020603050405020304" pitchFamily="18" charset="0"/>
              </a:rPr>
              <a:t>truyện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cổ</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tích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youtube</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9" name="JVbHcYoNQQA"/>
          <p:cNvPicPr>
            <a:picLocks noRot="1" noChangeAspect="1"/>
          </p:cNvPicPr>
          <p:nvPr>
            <a:videoFile r:link="rId1"/>
          </p:nvPr>
        </p:nvPicPr>
        <p:blipFill>
          <a:blip r:embed="rId5"/>
          <a:stretch>
            <a:fillRect/>
          </a:stretch>
        </p:blipFill>
        <p:spPr>
          <a:xfrm>
            <a:off x="3228462" y="1130300"/>
            <a:ext cx="8406581" cy="4594123"/>
          </a:xfrm>
          <a:prstGeom prst="rect">
            <a:avLst/>
          </a:prstGeom>
        </p:spPr>
      </p:pic>
      <p:sp>
        <p:nvSpPr>
          <p:cNvPr id="11" name="Rectangle 10"/>
          <p:cNvSpPr/>
          <p:nvPr/>
        </p:nvSpPr>
        <p:spPr>
          <a:xfrm>
            <a:off x="237709" y="1316703"/>
            <a:ext cx="2512142" cy="388087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15000"/>
              </a:lnSpc>
              <a:spcAft>
                <a:spcPts val="0"/>
              </a:spcAft>
            </a:pP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32498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cTn>
                <p:tgtEl>
                  <p:spTgt spid="9"/>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9877" y="0"/>
            <a:ext cx="3761558" cy="870155"/>
          </a:xfrm>
          <a:prstGeom prst="rect">
            <a:avLst/>
          </a:prstGeom>
        </p:spPr>
      </p:pic>
      <p:sp>
        <p:nvSpPr>
          <p:cNvPr id="5" name="Rectangle 4"/>
          <p:cNvSpPr/>
          <p:nvPr/>
        </p:nvSpPr>
        <p:spPr>
          <a:xfrm>
            <a:off x="4356643" y="173467"/>
            <a:ext cx="3466013" cy="523220"/>
          </a:xfrm>
          <a:prstGeom prst="rect">
            <a:avLst/>
          </a:prstGeom>
        </p:spPr>
        <p:txBody>
          <a:bodyPr wrap="none">
            <a:spAutoFit/>
          </a:bodyPr>
          <a:lstStyle/>
          <a:p>
            <a:pPr algn="just">
              <a:tabLst>
                <a:tab pos="4743450" algn="l"/>
              </a:tabLst>
            </a:pPr>
            <a:r>
              <a:rPr lang="en-US" sz="2800" b="1" dirty="0">
                <a:solidFill>
                  <a:srgbClr val="0000FF"/>
                </a:solidFill>
                <a:latin typeface="Times New Roman" panose="02020603050405020304" pitchFamily="18" charset="0"/>
                <a:cs typeface="Times New Roman" panose="02020603050405020304" pitchFamily="18" charset="0"/>
              </a:rPr>
              <a:t>CHUẨN BỊ BÀI NÓÍ</a:t>
            </a:r>
            <a:endParaRPr lang="en-US" sz="2800" dirty="0">
              <a:effectLst/>
              <a:latin typeface="Times New Roman" panose="02020603050405020304" pitchFamily="18" charset="0"/>
              <a:cs typeface="Times New Roman" panose="02020603050405020304" pitchFamily="18" charset="0"/>
            </a:endParaRPr>
          </a:p>
        </p:txBody>
      </p:sp>
      <p:sp>
        <p:nvSpPr>
          <p:cNvPr id="2" name="Rounded Rectangle 1"/>
          <p:cNvSpPr/>
          <p:nvPr/>
        </p:nvSpPr>
        <p:spPr>
          <a:xfrm>
            <a:off x="1244805" y="870154"/>
            <a:ext cx="9689690" cy="844345"/>
          </a:xfrm>
          <a:prstGeom prst="round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3200" b="1" dirty="0" err="1">
                <a:solidFill>
                  <a:schemeClr val="tx1"/>
                </a:solidFill>
                <a:latin typeface="Times New Roman" panose="02020603050405020304" pitchFamily="18" charset="0"/>
                <a:ea typeface="MS Mincho"/>
              </a:rPr>
              <a:t>Đề</a:t>
            </a:r>
            <a:r>
              <a:rPr lang="en-US" sz="3200" b="1" dirty="0">
                <a:solidFill>
                  <a:schemeClr val="tx1"/>
                </a:solidFill>
                <a:latin typeface="Times New Roman" panose="02020603050405020304" pitchFamily="18" charset="0"/>
                <a:ea typeface="MS Mincho"/>
              </a:rPr>
              <a:t> </a:t>
            </a:r>
            <a:r>
              <a:rPr lang="en-US" sz="3200" b="1" dirty="0" err="1">
                <a:solidFill>
                  <a:schemeClr val="tx1"/>
                </a:solidFill>
                <a:latin typeface="Times New Roman" panose="02020603050405020304" pitchFamily="18" charset="0"/>
                <a:ea typeface="MS Mincho"/>
              </a:rPr>
              <a:t>bài</a:t>
            </a:r>
            <a:r>
              <a:rPr lang="en-US" sz="3200" b="1" dirty="0">
                <a:solidFill>
                  <a:schemeClr val="tx1"/>
                </a:solidFill>
                <a:latin typeface="Times New Roman" panose="02020603050405020304" pitchFamily="18" charset="0"/>
                <a:ea typeface="MS Mincho"/>
              </a:rPr>
              <a:t>: </a:t>
            </a:r>
            <a:r>
              <a:rPr lang="en-US" sz="3200" dirty="0" err="1">
                <a:solidFill>
                  <a:schemeClr val="tx1"/>
                </a:solidFill>
                <a:latin typeface="Times New Roman" panose="02020603050405020304" pitchFamily="18" charset="0"/>
                <a:ea typeface="MS Mincho"/>
              </a:rPr>
              <a:t>Kể</a:t>
            </a:r>
            <a:r>
              <a:rPr lang="en-US" sz="3200" dirty="0">
                <a:solidFill>
                  <a:schemeClr val="tx1"/>
                </a:solidFill>
                <a:latin typeface="Times New Roman" panose="02020603050405020304" pitchFamily="18" charset="0"/>
                <a:ea typeface="MS Mincho"/>
              </a:rPr>
              <a:t> </a:t>
            </a:r>
            <a:r>
              <a:rPr lang="en-US" sz="3200" dirty="0" err="1">
                <a:solidFill>
                  <a:schemeClr val="tx1"/>
                </a:solidFill>
                <a:latin typeface="Times New Roman" panose="02020603050405020304" pitchFamily="18" charset="0"/>
                <a:ea typeface="MS Mincho"/>
              </a:rPr>
              <a:t>lại</a:t>
            </a:r>
            <a:r>
              <a:rPr lang="en-US" sz="3200" dirty="0">
                <a:solidFill>
                  <a:schemeClr val="tx1"/>
                </a:solidFill>
                <a:latin typeface="Times New Roman" panose="02020603050405020304" pitchFamily="18" charset="0"/>
                <a:ea typeface="MS Mincho"/>
              </a:rPr>
              <a:t> </a:t>
            </a:r>
            <a:r>
              <a:rPr lang="en-US" sz="3200" dirty="0" err="1">
                <a:solidFill>
                  <a:schemeClr val="tx1"/>
                </a:solidFill>
                <a:latin typeface="Times New Roman" panose="02020603050405020304" pitchFamily="18" charset="0"/>
                <a:ea typeface="MS Mincho"/>
              </a:rPr>
              <a:t>một</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truyện</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cổ</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tích</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bằng</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lời</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một</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nhân</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vật</a:t>
            </a:r>
            <a:r>
              <a:rPr lang="en-US" sz="3200" dirty="0">
                <a:solidFill>
                  <a:schemeClr val="tx1"/>
                </a:solidFill>
                <a:latin typeface="Times New Roman" panose="02020603050405020304" pitchFamily="18" charset="0"/>
                <a:ea typeface="Times New Roman" panose="02020603050405020304" pitchFamily="18" charset="0"/>
              </a:rPr>
              <a:t>.</a:t>
            </a:r>
            <a:r>
              <a:rPr lang="en-US" sz="3200" dirty="0">
                <a:solidFill>
                  <a:schemeClr val="tx1"/>
                </a:solidFill>
                <a:latin typeface="Times New Roman" panose="02020603050405020304" pitchFamily="18" charset="0"/>
                <a:ea typeface="MS Mincho"/>
              </a:rPr>
              <a:t> </a:t>
            </a:r>
            <a:endParaRPr lang="en-US" sz="32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60400" y="1846503"/>
            <a:ext cx="10858500" cy="4893647"/>
          </a:xfrm>
          <a:prstGeom prst="rect">
            <a:avLst/>
          </a:prstGeom>
        </p:spPr>
        <p:txBody>
          <a:bodyPr>
            <a:spAutoFit/>
          </a:bodyPr>
          <a:lstStyle/>
          <a:p>
            <a:pPr>
              <a:spcAft>
                <a:spcPts val="0"/>
              </a:spcAft>
            </a:pPr>
            <a:r>
              <a:rPr lang="en-US" sz="2400" b="1" dirty="0">
                <a:solidFill>
                  <a:srgbClr val="0D0D0D"/>
                </a:solidFill>
                <a:latin typeface="Times New Roman" panose="02020603050405020304" pitchFamily="18" charset="0"/>
                <a:ea typeface="MS Mincho"/>
              </a:rPr>
              <a:t>1. </a:t>
            </a:r>
            <a:r>
              <a:rPr lang="en-US" sz="2400" b="1" dirty="0" err="1">
                <a:solidFill>
                  <a:srgbClr val="0D0D0D"/>
                </a:solidFill>
                <a:latin typeface="Times New Roman" panose="02020603050405020304" pitchFamily="18" charset="0"/>
                <a:ea typeface="MS Mincho"/>
              </a:rPr>
              <a:t>Chuẩn</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bị</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bài</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nói</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b="1" dirty="0" err="1">
                <a:solidFill>
                  <a:srgbClr val="0D0D0D"/>
                </a:solidFill>
                <a:latin typeface="Times New Roman" panose="02020603050405020304" pitchFamily="18" charset="0"/>
                <a:ea typeface="MS Mincho"/>
              </a:rPr>
              <a:t>Bước</a:t>
            </a:r>
            <a:r>
              <a:rPr lang="en-US" sz="2400" b="1" dirty="0">
                <a:solidFill>
                  <a:srgbClr val="0D0D0D"/>
                </a:solidFill>
                <a:latin typeface="Times New Roman" panose="02020603050405020304" pitchFamily="18" charset="0"/>
                <a:ea typeface="MS Mincho"/>
              </a:rPr>
              <a:t> 1: </a:t>
            </a:r>
            <a:r>
              <a:rPr lang="en-US" sz="2400" b="1" dirty="0" err="1">
                <a:solidFill>
                  <a:srgbClr val="0D0D0D"/>
                </a:solidFill>
                <a:latin typeface="Times New Roman" panose="02020603050405020304" pitchFamily="18" charset="0"/>
                <a:ea typeface="MS Mincho"/>
              </a:rPr>
              <a:t>Xác</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định</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đề</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tài</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người</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nghe</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mục</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đích</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không</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gian</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và</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thời</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gia</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nói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trình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bày</a:t>
            </a:r>
            <a:r>
              <a:rPr lang="en-US" sz="24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lvl="0">
              <a:spcAft>
                <a:spcPts val="0"/>
              </a:spcAft>
              <a:buSzPts val="1400"/>
            </a:pP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Mục</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đích</a:t>
            </a:r>
            <a:r>
              <a:rPr lang="en-US" sz="2400" dirty="0">
                <a:solidFill>
                  <a:srgbClr val="0D0D0D"/>
                </a:solidFill>
                <a:latin typeface="Times New Roman" panose="02020603050405020304" pitchFamily="18" charset="0"/>
                <a:ea typeface="MS Mincho"/>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MS Mincho"/>
              </a:rPr>
              <a:t>giúp</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người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hiểu</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được</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cốt</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truyện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và</a:t>
            </a:r>
            <a:r>
              <a:rPr lang="en-US" sz="2400" dirty="0">
                <a:solidFill>
                  <a:srgbClr val="0D0D0D"/>
                </a:solidFill>
                <a:latin typeface="Times New Roman" panose="02020603050405020304" pitchFamily="18" charset="0"/>
                <a:ea typeface="MS Mincho"/>
              </a:rPr>
              <a:t> ý </a:t>
            </a:r>
            <a:r>
              <a:rPr lang="en-US" sz="2400" dirty="0" err="1">
                <a:solidFill>
                  <a:srgbClr val="0D0D0D"/>
                </a:solidFill>
                <a:latin typeface="Times New Roman" panose="02020603050405020304" pitchFamily="18" charset="0"/>
                <a:ea typeface="MS Mincho"/>
              </a:rPr>
              <a:t>nghĩa</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của</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câu</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chuyện</a:t>
            </a:r>
            <a:r>
              <a:rPr lang="en-US" sz="24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lvl="0">
              <a:spcAft>
                <a:spcPts val="0"/>
              </a:spcAft>
              <a:buSzPts val="1400"/>
            </a:pP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Người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nghe</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thầy</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cô</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bạn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bè</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người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thân</a:t>
            </a:r>
            <a:r>
              <a:rPr lang="en-US" sz="24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lvl="0">
              <a:spcAft>
                <a:spcPts val="0"/>
              </a:spcAft>
              <a:buSzPts val="1400"/>
            </a:pP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Chuẩn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bị</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nội</a:t>
            </a:r>
            <a:r>
              <a:rPr lang="en-US" sz="2400" dirty="0">
                <a:solidFill>
                  <a:srgbClr val="0D0D0D"/>
                </a:solidFill>
                <a:latin typeface="Times New Roman" panose="02020603050405020304" pitchFamily="18" charset="0"/>
                <a:ea typeface="MS Mincho"/>
              </a:rPr>
              <a:t> dung </a:t>
            </a:r>
            <a:r>
              <a:rPr lang="en-US" sz="2400" dirty="0" err="1">
                <a:solidFill>
                  <a:srgbClr val="0D0D0D"/>
                </a:solidFill>
                <a:latin typeface="Times New Roman" panose="02020603050405020304" pitchFamily="18" charset="0"/>
                <a:ea typeface="MS Mincho"/>
              </a:rPr>
              <a:t>nói</a:t>
            </a:r>
            <a:r>
              <a:rPr lang="en-US" sz="2400" dirty="0">
                <a:solidFill>
                  <a:srgbClr val="0D0D0D"/>
                </a:solidFill>
                <a:latin typeface="Times New Roman" panose="02020603050405020304" pitchFamily="18" charset="0"/>
                <a:ea typeface="MS Mincho"/>
              </a:rPr>
              <a:t>: </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Chọn</a:t>
            </a:r>
            <a:r>
              <a:rPr lang="en-US" sz="2400" dirty="0">
                <a:solidFill>
                  <a:srgbClr val="0D0D0D"/>
                </a:solidFill>
                <a:latin typeface="Times New Roman" panose="02020603050405020304" pitchFamily="18" charset="0"/>
                <a:ea typeface="MS Mincho"/>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MS Mincho"/>
              </a:rPr>
              <a:t>mà</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em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yêu</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thích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nắm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vững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các</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sự</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việc</a:t>
            </a:r>
            <a:r>
              <a:rPr lang="en-US" sz="24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Ngôi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kể</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thứ</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nhất</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nhân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vật</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được</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chọn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có</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đặc</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điểm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hoàn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cảnh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trải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nghiệm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như</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thế</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nào</a:t>
            </a:r>
            <a:r>
              <a:rPr lang="en-US" sz="24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Tóm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tắt</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câu</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chuyện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kể</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các</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sự</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việc</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chính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chọn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sự</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việc</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nào</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để</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kể</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sáng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tạo</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miêu</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tả</a:t>
            </a:r>
            <a:r>
              <a:rPr lang="en-US" sz="2400" dirty="0">
                <a:solidFill>
                  <a:srgbClr val="0D0D0D"/>
                </a:solidFill>
                <a:latin typeface="Times New Roman" panose="02020603050405020304" pitchFamily="18" charset="0"/>
                <a:ea typeface="MS Mincho"/>
              </a:rPr>
              <a:t> chi </a:t>
            </a:r>
            <a:r>
              <a:rPr lang="en-US" sz="2400" dirty="0" err="1">
                <a:solidFill>
                  <a:srgbClr val="0D0D0D"/>
                </a:solidFill>
                <a:latin typeface="Times New Roman" panose="02020603050405020304" pitchFamily="18" charset="0"/>
                <a:ea typeface="MS Mincho"/>
              </a:rPr>
              <a:t>tiết</a:t>
            </a:r>
            <a:r>
              <a:rPr lang="en-US" sz="24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Xác</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định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từ</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ngữ</a:t>
            </a:r>
            <a:r>
              <a:rPr lang="en-US" sz="2400" dirty="0">
                <a:solidFill>
                  <a:srgbClr val="0D0D0D"/>
                </a:solidFill>
                <a:latin typeface="Times New Roman" panose="02020603050405020304" pitchFamily="18" charset="0"/>
                <a:ea typeface="MS Mincho"/>
              </a:rPr>
              <a:t> then </a:t>
            </a:r>
            <a:r>
              <a:rPr lang="en-US" sz="2400" dirty="0" err="1">
                <a:solidFill>
                  <a:srgbClr val="0D0D0D"/>
                </a:solidFill>
                <a:latin typeface="Times New Roman" panose="02020603050405020304" pitchFamily="18" charset="0"/>
                <a:ea typeface="MS Mincho"/>
              </a:rPr>
              <a:t>chốt</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giọng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kể</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thích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hợp</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793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9877" y="0"/>
            <a:ext cx="3761558" cy="870155"/>
          </a:xfrm>
          <a:prstGeom prst="rect">
            <a:avLst/>
          </a:prstGeom>
        </p:spPr>
      </p:pic>
      <p:sp>
        <p:nvSpPr>
          <p:cNvPr id="5" name="Rectangle 4"/>
          <p:cNvSpPr/>
          <p:nvPr/>
        </p:nvSpPr>
        <p:spPr>
          <a:xfrm>
            <a:off x="4356643" y="173467"/>
            <a:ext cx="3466013"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4743450" algn="l"/>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CHUẨN BỊ BÀI NÓÍ</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660400" y="870154"/>
            <a:ext cx="10858500" cy="5262979"/>
          </a:xfrm>
          <a:prstGeom prst="rect">
            <a:avLst/>
          </a:prstGeom>
        </p:spPr>
        <p:txBody>
          <a:bodyPr>
            <a:spAutoFit/>
          </a:bodyPr>
          <a:lstStyle/>
          <a:p>
            <a:pPr>
              <a:lnSpc>
                <a:spcPct val="150000"/>
              </a:lnSpc>
              <a:spcAft>
                <a:spcPts val="0"/>
              </a:spcAft>
            </a:pPr>
            <a:r>
              <a:rPr lang="en-US" sz="2800" b="1" dirty="0" err="1">
                <a:solidFill>
                  <a:srgbClr val="0D0D0D"/>
                </a:solidFill>
                <a:latin typeface="Times New Roman" panose="02020603050405020304" pitchFamily="18" charset="0"/>
                <a:ea typeface="MS Mincho"/>
              </a:rPr>
              <a:t>Bước</a:t>
            </a:r>
            <a:r>
              <a:rPr lang="en-US" sz="2800" b="1" dirty="0">
                <a:solidFill>
                  <a:srgbClr val="0D0D0D"/>
                </a:solidFill>
                <a:latin typeface="Times New Roman" panose="02020603050405020304" pitchFamily="18" charset="0"/>
                <a:ea typeface="MS Mincho"/>
              </a:rPr>
              <a:t> 2: </a:t>
            </a:r>
            <a:r>
              <a:rPr lang="en-US" sz="2800" b="1" dirty="0" err="1">
                <a:solidFill>
                  <a:srgbClr val="0D0D0D"/>
                </a:solidFill>
                <a:latin typeface="Times New Roman" panose="02020603050405020304" pitchFamily="18" charset="0"/>
                <a:ea typeface="MS Mincho"/>
              </a:rPr>
              <a:t>Tìm</a:t>
            </a:r>
            <a:r>
              <a:rPr lang="en-US" sz="2800" b="1" dirty="0">
                <a:solidFill>
                  <a:srgbClr val="0D0D0D"/>
                </a:solidFill>
                <a:latin typeface="Times New Roman" panose="02020603050405020304" pitchFamily="18" charset="0"/>
                <a:ea typeface="MS Mincho"/>
              </a:rPr>
              <a:t> ý, </a:t>
            </a:r>
            <a:r>
              <a:rPr lang="en-US" sz="2800" b="1" dirty="0" err="1">
                <a:solidFill>
                  <a:srgbClr val="0D0D0D"/>
                </a:solidFill>
                <a:latin typeface="Times New Roman" panose="02020603050405020304" pitchFamily="18" charset="0"/>
                <a:ea typeface="MS Mincho"/>
              </a:rPr>
              <a:t>lập</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dàn</a:t>
            </a:r>
            <a:r>
              <a:rPr lang="en-US" sz="2800" b="1" dirty="0">
                <a:solidFill>
                  <a:srgbClr val="0D0D0D"/>
                </a:solidFill>
                <a:latin typeface="Times New Roman" panose="02020603050405020304" pitchFamily="18" charset="0"/>
                <a:ea typeface="MS Mincho"/>
              </a:rPr>
              <a:t> ý.</a:t>
            </a:r>
            <a:endParaRPr lang="en-US" sz="2800" dirty="0">
              <a:latin typeface="Times New Roman" panose="02020603050405020304" pitchFamily="18" charset="0"/>
              <a:ea typeface="Times New Roman" panose="02020603050405020304" pitchFamily="18" charset="0"/>
            </a:endParaRPr>
          </a:p>
          <a:p>
            <a:pPr>
              <a:lnSpc>
                <a:spcPct val="150000"/>
              </a:lnSpc>
            </a:pPr>
            <a:r>
              <a:rPr lang="vi-VN"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Truyện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cổ</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tích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được</a:t>
            </a:r>
            <a:r>
              <a:rPr lang="en-US" sz="2800" dirty="0">
                <a:solidFill>
                  <a:srgbClr val="000000"/>
                </a:solidFill>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kể </a:t>
            </a:r>
            <a:r>
              <a:rPr lang="en-US" sz="2800" dirty="0" err="1">
                <a:solidFill>
                  <a:srgbClr val="000000"/>
                </a:solidFill>
                <a:latin typeface="Times New Roman" panose="02020603050405020304" pitchFamily="18" charset="0"/>
                <a:ea typeface="Calibri" panose="020F0502020204030204" pitchFamily="34" charset="0"/>
              </a:rPr>
              <a:t>về</a:t>
            </a:r>
            <a:r>
              <a:rPr lang="vi-VN" sz="2800" dirty="0">
                <a:solidFill>
                  <a:srgbClr val="000000"/>
                </a:solidFill>
                <a:latin typeface="Times New Roman" panose="02020603050405020304" pitchFamily="18" charset="0"/>
                <a:ea typeface="Calibri" panose="020F0502020204030204" pitchFamily="34" charset="0"/>
              </a:rPr>
              <a:t> chuyện gì?</a:t>
            </a:r>
            <a:endParaRPr lang="en-US" sz="2800" dirty="0">
              <a:latin typeface="Times New Roman" panose="02020603050405020304" pitchFamily="18" charset="0"/>
              <a:ea typeface="Calibri" panose="020F0502020204030204" pitchFamily="34" charset="0"/>
            </a:endParaRPr>
          </a:p>
          <a:p>
            <a:pPr>
              <a:lnSpc>
                <a:spcPct val="150000"/>
              </a:lnSpc>
            </a:pP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Chọn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nhân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vật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nào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nhập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vai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dùng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họ</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kể</a:t>
            </a:r>
            <a:r>
              <a:rPr lang="en-US" sz="2800"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a:lnSpc>
                <a:spcPct val="150000"/>
              </a:lnSpc>
            </a:pPr>
            <a:r>
              <a:rPr lang="vi-VN" sz="2800" dirty="0">
                <a:solidFill>
                  <a:srgbClr val="000000"/>
                </a:solidFill>
                <a:latin typeface="Times New Roman" panose="02020603050405020304" pitchFamily="18" charset="0"/>
                <a:ea typeface="Calibri" panose="020F0502020204030204" pitchFamily="34" charset="0"/>
              </a:rPr>
              <a:t>+ Truyện có những sự kiện và nhân vật chính nào?</a:t>
            </a:r>
            <a:endParaRPr lang="en-US" sz="2800" dirty="0">
              <a:latin typeface="Times New Roman" panose="02020603050405020304" pitchFamily="18" charset="0"/>
              <a:ea typeface="Calibri" panose="020F0502020204030204" pitchFamily="34" charset="0"/>
            </a:endParaRPr>
          </a:p>
          <a:p>
            <a:pPr>
              <a:lnSpc>
                <a:spcPct val="150000"/>
              </a:lnSpc>
            </a:pPr>
            <a:r>
              <a:rPr lang="vi-VN" sz="2800" dirty="0">
                <a:solidFill>
                  <a:srgbClr val="000000"/>
                </a:solidFill>
                <a:latin typeface="Times New Roman" panose="02020603050405020304" pitchFamily="18" charset="0"/>
                <a:ea typeface="Calibri" panose="020F0502020204030204" pitchFamily="34" charset="0"/>
              </a:rPr>
              <a:t>+ Diễn biến của câ</a:t>
            </a:r>
            <a:r>
              <a:rPr lang="en-US" sz="2800" dirty="0">
                <a:solidFill>
                  <a:srgbClr val="000000"/>
                </a:solidFill>
                <a:latin typeface="Times New Roman" panose="02020603050405020304" pitchFamily="18" charset="0"/>
                <a:ea typeface="Calibri" panose="020F0502020204030204" pitchFamily="34" charset="0"/>
              </a:rPr>
              <a:t>u </a:t>
            </a:r>
            <a:r>
              <a:rPr lang="vi-VN" sz="2800" dirty="0">
                <a:solidFill>
                  <a:srgbClr val="000000"/>
                </a:solidFill>
                <a:latin typeface="Times New Roman" panose="02020603050405020304" pitchFamily="18" charset="0"/>
                <a:ea typeface="Calibri" panose="020F0502020204030204" pitchFamily="34" charset="0"/>
              </a:rPr>
              <a:t>chuyện (mở đ</a:t>
            </a:r>
            <a:r>
              <a:rPr lang="en-US" sz="2800" dirty="0">
                <a:solidFill>
                  <a:srgbClr val="000000"/>
                </a:solidFill>
                <a:latin typeface="Times New Roman" panose="02020603050405020304" pitchFamily="18" charset="0"/>
                <a:ea typeface="Calibri" panose="020F0502020204030204" pitchFamily="34" charset="0"/>
              </a:rPr>
              <a:t>ầ</a:t>
            </a:r>
            <a:r>
              <a:rPr lang="vi-VN" sz="2800" dirty="0">
                <a:solidFill>
                  <a:srgbClr val="000000"/>
                </a:solidFill>
                <a:latin typeface="Times New Roman" panose="02020603050405020304" pitchFamily="18" charset="0"/>
                <a:ea typeface="Calibri" panose="020F0502020204030204" pitchFamily="34" charset="0"/>
              </a:rPr>
              <a:t>u, phát triển, kết thúc) ra sao?</a:t>
            </a:r>
            <a:endParaRPr lang="en-US" sz="2800" dirty="0">
              <a:latin typeface="Times New Roman" panose="02020603050405020304" pitchFamily="18" charset="0"/>
              <a:ea typeface="Calibri" panose="020F0502020204030204" pitchFamily="34" charset="0"/>
            </a:endParaRPr>
          </a:p>
          <a:p>
            <a:pPr>
              <a:lnSpc>
                <a:spcPct val="150000"/>
              </a:lnSpc>
            </a:pPr>
            <a:r>
              <a:rPr lang="vi-VN" sz="2800" dirty="0">
                <a:solidFill>
                  <a:srgbClr val="000000"/>
                </a:solidFill>
                <a:latin typeface="Times New Roman" panose="02020603050405020304" pitchFamily="18" charset="0"/>
                <a:ea typeface="Calibri" panose="020F0502020204030204" pitchFamily="34" charset="0"/>
              </a:rPr>
              <a:t>+ Có thể thêm, bớt những chỉ tiết, hình ảnh,... của truyện này như thế nào?</a:t>
            </a:r>
            <a:endParaRPr lang="en-US" sz="2800" dirty="0">
              <a:latin typeface="Times New Roman" panose="02020603050405020304" pitchFamily="18" charset="0"/>
              <a:ea typeface="Calibri" panose="020F0502020204030204" pitchFamily="34" charset="0"/>
            </a:endParaRPr>
          </a:p>
          <a:p>
            <a:pPr>
              <a:lnSpc>
                <a:spcPct val="150000"/>
              </a:lnSpc>
            </a:pPr>
            <a:r>
              <a:rPr lang="vi-VN" sz="2800" dirty="0">
                <a:solidFill>
                  <a:srgbClr val="000000"/>
                </a:solidFill>
                <a:latin typeface="Times New Roman" panose="02020603050405020304" pitchFamily="18" charset="0"/>
                <a:ea typeface="Calibri" panose="020F0502020204030204" pitchFamily="34" charset="0"/>
              </a:rPr>
              <a:t>+ Truyện gợi cho em những suy nghĩ, cảm xúc gì?</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dưới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góc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độ</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nhân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vật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nhập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vai</a:t>
            </a:r>
            <a:r>
              <a:rPr lang="en-US" sz="2800" dirty="0">
                <a:solidFill>
                  <a:srgbClr val="000000"/>
                </a:solidFill>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434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9877" y="0"/>
            <a:ext cx="3761558" cy="870155"/>
          </a:xfrm>
          <a:prstGeom prst="rect">
            <a:avLst/>
          </a:prstGeom>
        </p:spPr>
      </p:pic>
      <p:sp>
        <p:nvSpPr>
          <p:cNvPr id="5" name="Rectangle 4"/>
          <p:cNvSpPr/>
          <p:nvPr/>
        </p:nvSpPr>
        <p:spPr>
          <a:xfrm>
            <a:off x="4356643" y="173467"/>
            <a:ext cx="3466013"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4743450" algn="l"/>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CHUẨN BỊ BÀI NÓÍ</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60400" y="870154"/>
            <a:ext cx="10858500" cy="5262979"/>
          </a:xfrm>
          <a:prstGeom prst="rect">
            <a:avLst/>
          </a:prstGeom>
        </p:spPr>
        <p:txBody>
          <a:bodyPr>
            <a:spAutoFit/>
          </a:bodyPr>
          <a:lstStyle/>
          <a:p>
            <a:r>
              <a:rPr lang="vi-VN"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Lập dàn ý bằng cách dựa vào các ý đã tìm được, sắp xếp lại theo ba phần lớn của bài văn, gồm:</a:t>
            </a:r>
            <a:endParaRPr lang="en-US" sz="2800" dirty="0">
              <a:latin typeface="Times New Roman" panose="02020603050405020304" pitchFamily="18" charset="0"/>
              <a:ea typeface="Calibri" panose="020F0502020204030204" pitchFamily="34" charset="0"/>
            </a:endParaRPr>
          </a:p>
          <a:p>
            <a:pPr>
              <a:spcAft>
                <a:spcPts val="0"/>
              </a:spcAft>
            </a:pPr>
            <a:r>
              <a:rPr lang="vi-VN" sz="2800" b="1" dirty="0">
                <a:solidFill>
                  <a:srgbClr val="0D0D0D"/>
                </a:solidFill>
                <a:latin typeface="Times New Roman" panose="02020603050405020304" pitchFamily="18" charset="0"/>
                <a:ea typeface="MS Mincho"/>
              </a:rPr>
              <a:t> </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1.</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2.</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3.</a:t>
            </a:r>
          </a:p>
          <a:p>
            <a:pPr>
              <a:spcAft>
                <a:spcPts val="0"/>
              </a:spcAft>
            </a:pPr>
            <a:r>
              <a:rPr lang="en-US" sz="2800" dirty="0">
                <a:latin typeface="Times New Roman" panose="02020603050405020304" pitchFamily="18" charset="0"/>
                <a:ea typeface="Times New Roman" panose="02020603050405020304" pitchFamily="18" charset="0"/>
              </a:rPr>
              <a:t>...</a:t>
            </a:r>
          </a:p>
          <a:p>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rút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191997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10" end="10"/>
                                            </p:txEl>
                                          </p:spTgt>
                                        </p:tgtEl>
                                        <p:attrNameLst>
                                          <p:attrName>style.visibility</p:attrName>
                                        </p:attrNameLst>
                                      </p:cBhvr>
                                      <p:to>
                                        <p:strVal val="visible"/>
                                      </p:to>
                                    </p:set>
                                    <p:animEffect transition="in" filter="fade">
                                      <p:cBhvr>
                                        <p:cTn id="70" dur="1000"/>
                                        <p:tgtEl>
                                          <p:spTgt spid="2">
                                            <p:txEl>
                                              <p:pRg st="10" end="10"/>
                                            </p:txEl>
                                          </p:spTgt>
                                        </p:tgtEl>
                                      </p:cBhvr>
                                    </p:animEffect>
                                    <p:anim calcmode="lin" valueType="num">
                                      <p:cBhvr>
                                        <p:cTn id="71"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9877" y="0"/>
            <a:ext cx="3761558" cy="870155"/>
          </a:xfrm>
          <a:prstGeom prst="rect">
            <a:avLst/>
          </a:prstGeom>
        </p:spPr>
      </p:pic>
      <p:sp>
        <p:nvSpPr>
          <p:cNvPr id="5" name="Rectangle 4"/>
          <p:cNvSpPr/>
          <p:nvPr/>
        </p:nvSpPr>
        <p:spPr>
          <a:xfrm>
            <a:off x="4356643" y="173467"/>
            <a:ext cx="3466013"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4743450" algn="l"/>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CHUẨN BỊ BÀI NÓÍ</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660400" y="1028700"/>
            <a:ext cx="10858500" cy="4179606"/>
          </a:xfrm>
          <a:prstGeom prst="rect">
            <a:avLst/>
          </a:prstGeom>
        </p:spPr>
        <p:txBody>
          <a:bodyPr>
            <a:spAutoFit/>
          </a:bodyPr>
          <a:lstStyle/>
          <a:p>
            <a:pPr>
              <a:spcAft>
                <a:spcPts val="0"/>
              </a:spcAft>
            </a:pPr>
            <a:r>
              <a:rPr lang="en-US" sz="3200" b="1" dirty="0">
                <a:solidFill>
                  <a:srgbClr val="0D0D0D"/>
                </a:solidFill>
                <a:latin typeface="Times New Roman" panose="02020603050405020304" pitchFamily="18" charset="0"/>
                <a:ea typeface="MS Mincho"/>
              </a:rPr>
              <a:t>2. </a:t>
            </a:r>
            <a:r>
              <a:rPr lang="en-US" sz="3200" b="1" dirty="0" err="1">
                <a:solidFill>
                  <a:srgbClr val="0D0D0D"/>
                </a:solidFill>
                <a:latin typeface="Times New Roman" panose="02020603050405020304" pitchFamily="18" charset="0"/>
                <a:ea typeface="MS Mincho"/>
              </a:rPr>
              <a:t>Trình</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bày</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bài</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nói</a:t>
            </a:r>
            <a:endParaRPr lang="en-US" sz="3200" dirty="0">
              <a:latin typeface="Times New Roman" panose="02020603050405020304" pitchFamily="18" charset="0"/>
              <a:ea typeface="Times New Roman" panose="02020603050405020304" pitchFamily="18" charset="0"/>
            </a:endParaRPr>
          </a:p>
          <a:p>
            <a:pPr>
              <a:spcAft>
                <a:spcPts val="0"/>
              </a:spcAft>
            </a:pPr>
            <a:r>
              <a:rPr lang="en-US" sz="3200" b="1" dirty="0" err="1">
                <a:latin typeface="Times New Roman" panose="02020603050405020304" pitchFamily="18" charset="0"/>
                <a:ea typeface="MS Mincho"/>
              </a:rPr>
              <a:t>Bước</a:t>
            </a:r>
            <a:r>
              <a:rPr lang="en-US" sz="3200" b="1" dirty="0">
                <a:latin typeface="Times New Roman" panose="02020603050405020304" pitchFamily="18" charset="0"/>
                <a:ea typeface="MS Mincho"/>
              </a:rPr>
              <a:t> 3: </a:t>
            </a:r>
            <a:r>
              <a:rPr lang="en-US" sz="3200" b="1" dirty="0" err="1">
                <a:latin typeface="Times New Roman" panose="02020603050405020304" pitchFamily="18" charset="0"/>
                <a:ea typeface="MS Mincho"/>
              </a:rPr>
              <a:t>Luyện</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tập</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và</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trình</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bày</a:t>
            </a:r>
            <a:r>
              <a:rPr lang="en-US" sz="3200" b="1" dirty="0">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a:spcAft>
                <a:spcPts val="0"/>
              </a:spcAft>
            </a:pP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Dựa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dàn</a:t>
            </a:r>
            <a:r>
              <a:rPr lang="en-US" sz="3200" dirty="0">
                <a:solidFill>
                  <a:srgbClr val="000000"/>
                </a:solidFill>
                <a:latin typeface="Times New Roman" panose="02020603050405020304" pitchFamily="18" charset="0"/>
                <a:ea typeface="Times New Roman" panose="02020603050405020304" pitchFamily="18" charset="0"/>
              </a:rPr>
              <a:t> ý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thực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hiện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việc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truyện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trước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tổ</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hoặc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lớp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luyện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tập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trước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gương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khi</a:t>
            </a:r>
            <a:r>
              <a:rPr lang="en-US" sz="3200" dirty="0">
                <a:solidFill>
                  <a:srgbClr val="000000"/>
                </a:solidFill>
                <a:latin typeface="Times New Roman" panose="02020603050405020304" pitchFamily="18" charset="0"/>
                <a:ea typeface="Times New Roman" panose="02020603050405020304" pitchFamily="18" charset="0"/>
              </a:rPr>
              <a:t> ở </a:t>
            </a:r>
            <a:r>
              <a:rPr lang="en-US" sz="3200" dirty="0" err="1">
                <a:solidFill>
                  <a:srgbClr val="000000"/>
                </a:solidFill>
                <a:latin typeface="Times New Roman" panose="02020603050405020304" pitchFamily="18" charset="0"/>
                <a:ea typeface="Times New Roman" panose="02020603050405020304" pitchFamily="18" charset="0"/>
              </a:rPr>
              <a:t>nhà</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r>
              <a:rPr lang="vi-VN" sz="3200" dirty="0">
                <a:solidFill>
                  <a:srgbClr val="000000"/>
                </a:solidFill>
                <a:latin typeface="Times New Roman" panose="02020603050405020304" pitchFamily="18" charset="0"/>
                <a:ea typeface="Calibri" panose="020F0502020204030204" pitchFamily="34" charset="0"/>
              </a:rPr>
              <a:t>- Chú ý bảo đảm nội dung và cách kể đ</a:t>
            </a:r>
            <a:r>
              <a:rPr lang="en-US" sz="3200" dirty="0">
                <a:solidFill>
                  <a:srgbClr val="000000"/>
                </a:solidFill>
                <a:latin typeface="Times New Roman" panose="02020603050405020304" pitchFamily="18" charset="0"/>
                <a:ea typeface="Calibri" panose="020F0502020204030204" pitchFamily="34" charset="0"/>
              </a:rPr>
              <a:t>ể</a:t>
            </a:r>
            <a:r>
              <a:rPr lang="vi-VN" sz="3200" dirty="0">
                <a:solidFill>
                  <a:srgbClr val="000000"/>
                </a:solidFill>
                <a:latin typeface="Times New Roman" panose="02020603050405020304" pitchFamily="18" charset="0"/>
                <a:ea typeface="Calibri" panose="020F0502020204030204" pitchFamily="34" charset="0"/>
              </a:rPr>
              <a:t> câu chuyện trở nên hấp dẫn.</a:t>
            </a:r>
            <a:endParaRPr lang="en-US" sz="3200" dirty="0">
              <a:latin typeface="Times New Roman" panose="02020603050405020304" pitchFamily="18" charset="0"/>
              <a:ea typeface="Calibri" panose="020F0502020204030204" pitchFamily="34" charset="0"/>
            </a:endParaRPr>
          </a:p>
          <a:p>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Có</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thể</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sử</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dụng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thêm</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tranh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ảnh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đạo</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cụ</a:t>
            </a:r>
            <a:r>
              <a:rPr lang="en-US" sz="3200" dirty="0">
                <a:solidFill>
                  <a:srgbClr val="0D0D0D"/>
                </a:solidFill>
                <a:latin typeface="Times New Roman" panose="02020603050405020304" pitchFamily="18" charset="0"/>
                <a:ea typeface="MS Mincho"/>
              </a:rPr>
              <a:t>…</a:t>
            </a:r>
            <a:r>
              <a:rPr lang="en-US" sz="3200" dirty="0" err="1">
                <a:solidFill>
                  <a:srgbClr val="0D0D0D"/>
                </a:solidFill>
                <a:latin typeface="Times New Roman" panose="02020603050405020304" pitchFamily="18" charset="0"/>
                <a:ea typeface="MS Mincho"/>
              </a:rPr>
              <a:t>kết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hợp</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với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ngôn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ngữ</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hình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thể</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để</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bài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nói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thêm</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sinh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động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và</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hấp</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dẫn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hơn</a:t>
            </a:r>
            <a:r>
              <a:rPr lang="en-US" sz="3200" dirty="0">
                <a:solidFill>
                  <a:srgbClr val="0D0D0D"/>
                </a:solidFill>
                <a:latin typeface="Times New Roman" panose="02020603050405020304" pitchFamily="18" charset="0"/>
                <a:ea typeface="MS Mincho"/>
              </a:rPr>
              <a:t>.</a:t>
            </a:r>
            <a:endParaRPr lang="en-US" sz="3200" dirty="0"/>
          </a:p>
        </p:txBody>
      </p:sp>
    </p:spTree>
    <p:extLst>
      <p:ext uri="{BB962C8B-B14F-4D97-AF65-F5344CB8AC3E}">
        <p14:creationId xmlns:p14="http://schemas.microsoft.com/office/powerpoint/2010/main" val="316410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9877" y="0"/>
            <a:ext cx="3761558" cy="870155"/>
          </a:xfrm>
          <a:prstGeom prst="rect">
            <a:avLst/>
          </a:prstGeom>
        </p:spPr>
      </p:pic>
      <p:sp>
        <p:nvSpPr>
          <p:cNvPr id="5" name="Rectangle 4"/>
          <p:cNvSpPr/>
          <p:nvPr/>
        </p:nvSpPr>
        <p:spPr>
          <a:xfrm>
            <a:off x="4356643" y="173467"/>
            <a:ext cx="3466013"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4743450" algn="l"/>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CHUẨN BỊ BÀI NÓÍ</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60400" y="870154"/>
            <a:ext cx="10858500" cy="1598130"/>
          </a:xfrm>
          <a:prstGeom prst="rect">
            <a:avLst/>
          </a:prstGeom>
        </p:spPr>
        <p:txBody>
          <a:bodyPr>
            <a:spAutoFit/>
          </a:bodyPr>
          <a:lstStyle/>
          <a:p>
            <a:pPr>
              <a:spcAft>
                <a:spcPts val="0"/>
              </a:spcAft>
            </a:pPr>
            <a:r>
              <a:rPr lang="en-US" sz="3200" b="1" dirty="0">
                <a:solidFill>
                  <a:srgbClr val="0D0D0D"/>
                </a:solidFill>
                <a:latin typeface="Times New Roman" panose="02020603050405020304" pitchFamily="18" charset="0"/>
                <a:ea typeface="MS Mincho"/>
              </a:rPr>
              <a:t>3. </a:t>
            </a:r>
            <a:r>
              <a:rPr lang="en-US" sz="3200" b="1" dirty="0" err="1">
                <a:solidFill>
                  <a:srgbClr val="0D0D0D"/>
                </a:solidFill>
                <a:latin typeface="Times New Roman" panose="02020603050405020304" pitchFamily="18" charset="0"/>
                <a:ea typeface="MS Mincho"/>
              </a:rPr>
              <a:t>Đánh</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giá</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bài</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nói</a:t>
            </a:r>
            <a:endParaRPr lang="en-US" sz="3200" dirty="0">
              <a:latin typeface="Times New Roman" panose="02020603050405020304" pitchFamily="18" charset="0"/>
              <a:ea typeface="Times New Roman" panose="02020603050405020304" pitchFamily="18" charset="0"/>
            </a:endParaRPr>
          </a:p>
          <a:p>
            <a:pPr>
              <a:spcAft>
                <a:spcPts val="0"/>
              </a:spcAft>
            </a:pPr>
            <a:r>
              <a:rPr lang="en-US" sz="3200" b="1" dirty="0" err="1">
                <a:latin typeface="Times New Roman" panose="02020603050405020304" pitchFamily="18" charset="0"/>
                <a:ea typeface="MS Mincho"/>
              </a:rPr>
              <a:t>Bước</a:t>
            </a:r>
            <a:r>
              <a:rPr lang="en-US" sz="3200" b="1" dirty="0">
                <a:latin typeface="Times New Roman" panose="02020603050405020304" pitchFamily="18" charset="0"/>
                <a:ea typeface="MS Mincho"/>
              </a:rPr>
              <a:t> 4:Trao </a:t>
            </a:r>
            <a:r>
              <a:rPr lang="en-US" sz="3200" b="1" dirty="0" err="1">
                <a:latin typeface="Times New Roman" panose="02020603050405020304" pitchFamily="18" charset="0"/>
                <a:ea typeface="MS Mincho"/>
              </a:rPr>
              <a:t>đổi</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đánh</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giá</a:t>
            </a:r>
            <a:r>
              <a:rPr lang="en-US" sz="3200" b="1" dirty="0">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a:lnSpc>
                <a:spcPct val="115000"/>
              </a:lnSpc>
              <a:spcAft>
                <a:spcPts val="0"/>
              </a:spcAft>
            </a:pPr>
            <a:r>
              <a:rPr lang="en-US" sz="3200" dirty="0">
                <a:latin typeface="Times New Roman" panose="02020603050405020304" pitchFamily="18" charset="0"/>
                <a:ea typeface="MS Mincho"/>
              </a:rPr>
              <a:t>* </a:t>
            </a:r>
            <a:r>
              <a:rPr lang="en-US" sz="3200" b="1" dirty="0" err="1">
                <a:latin typeface="Times New Roman" panose="02020603050405020304" pitchFamily="18" charset="0"/>
                <a:ea typeface="MS Mincho"/>
              </a:rPr>
              <a:t>Bảng</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tự</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kiểm</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tra</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kĩ</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năng</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nói</a:t>
            </a:r>
            <a:r>
              <a:rPr lang="en-US" sz="3200" b="1" dirty="0">
                <a:latin typeface="Times New Roman" panose="02020603050405020304" pitchFamily="18" charset="0"/>
                <a:ea typeface="MS Mincho"/>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nvGraphicFramePr>
        <p:xfrm>
          <a:off x="660399" y="2547329"/>
          <a:ext cx="10858500" cy="3728974"/>
        </p:xfrm>
        <a:graphic>
          <a:graphicData uri="http://schemas.openxmlformats.org/drawingml/2006/table">
            <a:tbl>
              <a:tblPr firstRow="1" firstCol="1" bandRow="1" bandCol="1"/>
              <a:tblGrid>
                <a:gridCol w="7475782">
                  <a:extLst>
                    <a:ext uri="{9D8B030D-6E8A-4147-A177-3AD203B41FA5}">
                      <a16:colId xmlns:a16="http://schemas.microsoft.com/office/drawing/2014/main" val="2389672606"/>
                    </a:ext>
                  </a:extLst>
                </a:gridCol>
                <a:gridCol w="3382718">
                  <a:extLst>
                    <a:ext uri="{9D8B030D-6E8A-4147-A177-3AD203B41FA5}">
                      <a16:colId xmlns:a16="http://schemas.microsoft.com/office/drawing/2014/main" val="2298383990"/>
                    </a:ext>
                  </a:extLst>
                </a:gridCol>
              </a:tblGrid>
              <a:tr h="0">
                <a:tc>
                  <a:txBody>
                    <a:bodyPr/>
                    <a:lstStyle/>
                    <a:p>
                      <a:pPr>
                        <a:lnSpc>
                          <a:spcPct val="115000"/>
                        </a:lnSpc>
                        <a:spcAft>
                          <a:spcPts val="0"/>
                        </a:spcAft>
                      </a:pPr>
                      <a:r>
                        <a:rPr lang="en-US" sz="2800" b="1" dirty="0">
                          <a:effectLst/>
                          <a:latin typeface="Times New Roman" panose="02020603050405020304" pitchFamily="18" charset="0"/>
                          <a:ea typeface="MS Mincho"/>
                        </a:rPr>
                        <a:t>                          </a:t>
                      </a:r>
                      <a:r>
                        <a:rPr lang="en-US" sz="2800" b="1" dirty="0" err="1">
                          <a:effectLst/>
                          <a:latin typeface="Times New Roman" panose="02020603050405020304" pitchFamily="18" charset="0"/>
                          <a:ea typeface="MS Mincho"/>
                        </a:rPr>
                        <a:t>Nội</a:t>
                      </a:r>
                      <a:r>
                        <a:rPr lang="en-US" sz="2800" b="1" dirty="0">
                          <a:effectLst/>
                          <a:latin typeface="Times New Roman" panose="02020603050405020304" pitchFamily="18" charset="0"/>
                          <a:ea typeface="MS Mincho"/>
                        </a:rPr>
                        <a:t> dung </a:t>
                      </a:r>
                      <a:r>
                        <a:rPr lang="en-US" sz="2800" b="1" dirty="0" err="1">
                          <a:effectLst/>
                          <a:latin typeface="Times New Roman" panose="02020603050405020304" pitchFamily="18" charset="0"/>
                          <a:ea typeface="MS Mincho"/>
                        </a:rPr>
                        <a:t>kiểm</a:t>
                      </a:r>
                      <a:r>
                        <a:rPr lang="en-US" sz="2800" b="1" dirty="0">
                          <a:effectLst/>
                          <a:latin typeface="Times New Roman" panose="02020603050405020304" pitchFamily="18" charset="0"/>
                          <a:ea typeface="MS Mincho"/>
                        </a:rPr>
                        <a:t> </a:t>
                      </a:r>
                      <a:r>
                        <a:rPr lang="en-US" sz="2800" b="1" dirty="0" err="1">
                          <a:effectLst/>
                          <a:latin typeface="Times New Roman" panose="02020603050405020304" pitchFamily="18" charset="0"/>
                          <a:ea typeface="MS Mincho"/>
                        </a:rPr>
                        <a:t>tra</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b="1" dirty="0">
                          <a:effectLst/>
                          <a:latin typeface="Times New Roman" panose="02020603050405020304" pitchFamily="18" charset="0"/>
                          <a:ea typeface="MS Mincho"/>
                        </a:rPr>
                        <a:t>       </a:t>
                      </a:r>
                      <a:r>
                        <a:rPr lang="en-US" sz="2800" b="1" dirty="0" err="1">
                          <a:effectLst/>
                          <a:latin typeface="Times New Roman" panose="02020603050405020304" pitchFamily="18" charset="0"/>
                          <a:ea typeface="MS Mincho"/>
                        </a:rPr>
                        <a:t>Đạt</a:t>
                      </a:r>
                      <a:r>
                        <a:rPr lang="en-US" sz="2800" b="1" dirty="0">
                          <a:effectLst/>
                          <a:latin typeface="Times New Roman" panose="02020603050405020304" pitchFamily="18" charset="0"/>
                          <a:ea typeface="MS Mincho"/>
                        </a:rPr>
                        <a:t>/</a:t>
                      </a:r>
                      <a:r>
                        <a:rPr lang="en-US" sz="2800" b="1" dirty="0" err="1">
                          <a:effectLst/>
                          <a:latin typeface="Times New Roman" panose="02020603050405020304" pitchFamily="18" charset="0"/>
                          <a:ea typeface="MS Mincho"/>
                        </a:rPr>
                        <a:t>chưa</a:t>
                      </a:r>
                      <a:r>
                        <a:rPr lang="en-US" sz="2800" b="1" dirty="0">
                          <a:effectLst/>
                          <a:latin typeface="Times New Roman" panose="02020603050405020304" pitchFamily="18" charset="0"/>
                          <a:ea typeface="MS Mincho"/>
                        </a:rPr>
                        <a:t> </a:t>
                      </a:r>
                      <a:r>
                        <a:rPr lang="en-US" sz="2800" b="1" dirty="0" err="1">
                          <a:effectLst/>
                          <a:latin typeface="Times New Roman" panose="02020603050405020304" pitchFamily="18" charset="0"/>
                          <a:ea typeface="MS Mincho"/>
                        </a:rPr>
                        <a:t>đạt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018656"/>
                  </a:ext>
                </a:extLst>
              </a:tr>
              <a:tr h="0">
                <a:tc>
                  <a:txBody>
                    <a:bodyPr/>
                    <a:lstStyle/>
                    <a:p>
                      <a:pPr>
                        <a:lnSpc>
                          <a:spcPct val="115000"/>
                        </a:lnSpc>
                        <a:spcAft>
                          <a:spcPts val="0"/>
                        </a:spcAft>
                      </a:pP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Em</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tâm</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đắc</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với</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điều</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gì</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trong</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phần</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nói</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của</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mình</a:t>
                      </a:r>
                      <a:r>
                        <a:rPr lang="en-US" sz="2800" dirty="0">
                          <a:effectLst/>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a:effectLst/>
                          <a:latin typeface="Times New Roman" panose="02020603050405020304" pitchFamily="18" charset="0"/>
                          <a:ea typeface="MS Mincho"/>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389584"/>
                  </a:ext>
                </a:extLst>
              </a:tr>
              <a:tr h="0">
                <a:tc>
                  <a:txBody>
                    <a:bodyPr/>
                    <a:lstStyle/>
                    <a:p>
                      <a:pPr>
                        <a:lnSpc>
                          <a:spcPct val="115000"/>
                        </a:lnSpc>
                        <a:spcAft>
                          <a:spcPts val="0"/>
                        </a:spcAft>
                      </a:pP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Em</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muốn</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trao</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đổi</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bảo</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lưu</a:t>
                      </a:r>
                      <a:r>
                        <a:rPr lang="en-US" sz="2800" dirty="0">
                          <a:effectLst/>
                          <a:latin typeface="Times New Roman" panose="02020603050405020304" pitchFamily="18" charset="0"/>
                          <a:ea typeface="MS Mincho"/>
                        </a:rPr>
                        <a:t> hay </a:t>
                      </a:r>
                      <a:r>
                        <a:rPr lang="en-US" sz="2800" dirty="0" err="1">
                          <a:effectLst/>
                          <a:latin typeface="Times New Roman" panose="02020603050405020304" pitchFamily="18" charset="0"/>
                          <a:ea typeface="MS Mincho"/>
                        </a:rPr>
                        <a:t>tiếp</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thu</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những</a:t>
                      </a:r>
                      <a:r>
                        <a:rPr lang="en-US" sz="2800" dirty="0">
                          <a:effectLst/>
                          <a:latin typeface="Times New Roman" panose="02020603050405020304" pitchFamily="18" charset="0"/>
                          <a:ea typeface="MS Mincho"/>
                        </a:rPr>
                        <a:t> ý </a:t>
                      </a:r>
                      <a:r>
                        <a:rPr lang="en-US" sz="2800" dirty="0" err="1">
                          <a:effectLst/>
                          <a:latin typeface="Times New Roman" panose="02020603050405020304" pitchFamily="18" charset="0"/>
                          <a:ea typeface="MS Mincho"/>
                        </a:rPr>
                        <a:t>kiến</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góp</a:t>
                      </a:r>
                      <a:r>
                        <a:rPr lang="en-US" sz="2800" dirty="0">
                          <a:effectLst/>
                          <a:latin typeface="Times New Roman" panose="02020603050405020304" pitchFamily="18" charset="0"/>
                          <a:ea typeface="MS Mincho"/>
                        </a:rPr>
                        <a:t> ý </a:t>
                      </a:r>
                      <a:r>
                        <a:rPr lang="en-US" sz="2800" dirty="0" err="1">
                          <a:effectLst/>
                          <a:latin typeface="Times New Roman" panose="02020603050405020304" pitchFamily="18" charset="0"/>
                          <a:ea typeface="MS Mincho"/>
                        </a:rPr>
                        <a:t>của</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các</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bạn</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và</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thầy</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cô</a:t>
                      </a:r>
                      <a:r>
                        <a:rPr lang="en-US" sz="2800" dirty="0">
                          <a:effectLst/>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a:effectLst/>
                          <a:latin typeface="Times New Roman" panose="02020603050405020304" pitchFamily="18" charset="0"/>
                          <a:ea typeface="MS Mincho"/>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18350"/>
                  </a:ext>
                </a:extLst>
              </a:tr>
              <a:tr h="0">
                <a:tc>
                  <a:txBody>
                    <a:bodyPr/>
                    <a:lstStyle/>
                    <a:p>
                      <a:pPr>
                        <a:lnSpc>
                          <a:spcPct val="115000"/>
                        </a:lnSpc>
                        <a:spcAft>
                          <a:spcPts val="0"/>
                        </a:spcAft>
                      </a:pP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Em</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muốn</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cung</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cấp</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thêm</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thông</a:t>
                      </a:r>
                      <a:r>
                        <a:rPr lang="en-US" sz="2800" dirty="0">
                          <a:effectLst/>
                          <a:latin typeface="Times New Roman" panose="02020603050405020304" pitchFamily="18" charset="0"/>
                          <a:ea typeface="MS Mincho"/>
                        </a:rPr>
                        <a:t> tin </a:t>
                      </a:r>
                      <a:r>
                        <a:rPr lang="en-US" sz="2800" dirty="0" err="1">
                          <a:effectLst/>
                          <a:latin typeface="Times New Roman" panose="02020603050405020304" pitchFamily="18" charset="0"/>
                          <a:ea typeface="MS Mincho"/>
                        </a:rPr>
                        <a:t>về</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câu</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chuyện</a:t>
                      </a:r>
                      <a:r>
                        <a:rPr lang="en-US" sz="2800" dirty="0">
                          <a:effectLst/>
                          <a:latin typeface="Times New Roman" panose="02020603050405020304" pitchFamily="18" charset="0"/>
                          <a:ea typeface="MS Mincho"/>
                        </a:rPr>
                        <a:t> </a:t>
                      </a:r>
                      <a:r>
                        <a:rPr lang="en-US" sz="2800" dirty="0" err="1">
                          <a:effectLst/>
                          <a:latin typeface="Times New Roman" panose="02020603050405020304" pitchFamily="18" charset="0"/>
                          <a:ea typeface="MS Mincho"/>
                        </a:rPr>
                        <a:t>không</a:t>
                      </a:r>
                      <a:r>
                        <a:rPr lang="en-US" sz="2800" dirty="0">
                          <a:effectLst/>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dirty="0">
                          <a:effectLst/>
                          <a:latin typeface="Times New Roman" panose="02020603050405020304" pitchFamily="18" charset="0"/>
                          <a:ea typeface="MS Mincho"/>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18698"/>
                  </a:ext>
                </a:extLst>
              </a:tr>
              <a:tr h="0">
                <a:tc>
                  <a:txBody>
                    <a:bodyPr/>
                    <a:lstStyle/>
                    <a:p>
                      <a:pPr>
                        <a:lnSpc>
                          <a:spcPct val="115000"/>
                        </a:lnSpc>
                        <a:spcAft>
                          <a:spcPts val="0"/>
                        </a:spcAft>
                      </a:pPr>
                      <a:r>
                        <a:rPr lang="en-US" sz="2800">
                          <a:effectLst/>
                          <a:latin typeface="Times New Roman" panose="02020603050405020304" pitchFamily="18" charset="0"/>
                          <a:ea typeface="MS Mincho"/>
                        </a:rPr>
                        <a:t>- Em có muốn nêu thêm nhận xét hay cảm nhận về câu chuyện?</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dirty="0">
                          <a:effectLst/>
                          <a:latin typeface="Times New Roman" panose="02020603050405020304" pitchFamily="18" charset="0"/>
                          <a:ea typeface="MS Mincho"/>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892649"/>
                  </a:ext>
                </a:extLst>
              </a:tr>
            </a:tbl>
          </a:graphicData>
        </a:graphic>
      </p:graphicFrame>
    </p:spTree>
    <p:extLst>
      <p:ext uri="{BB962C8B-B14F-4D97-AF65-F5344CB8AC3E}">
        <p14:creationId xmlns:p14="http://schemas.microsoft.com/office/powerpoint/2010/main" val="18124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9877" y="0"/>
            <a:ext cx="3761558" cy="870155"/>
          </a:xfrm>
          <a:prstGeom prst="rect">
            <a:avLst/>
          </a:prstGeom>
        </p:spPr>
      </p:pic>
      <p:sp>
        <p:nvSpPr>
          <p:cNvPr id="5" name="Rectangle 4"/>
          <p:cNvSpPr/>
          <p:nvPr/>
        </p:nvSpPr>
        <p:spPr>
          <a:xfrm>
            <a:off x="4356643" y="173467"/>
            <a:ext cx="3466013"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4743450" algn="l"/>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CHUẨN BỊ BÀI NÓÍ</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341148" y="754650"/>
            <a:ext cx="5261377" cy="548099"/>
          </a:xfrm>
          <a:prstGeom prst="rect">
            <a:avLst/>
          </a:prstGeom>
        </p:spPr>
        <p:txBody>
          <a:bodyPr wrap="none">
            <a:spAutoFit/>
          </a:bodyPr>
          <a:lstStyle/>
          <a:p>
            <a:pPr>
              <a:lnSpc>
                <a:spcPct val="115000"/>
              </a:lnSpc>
              <a:spcAft>
                <a:spcPts val="0"/>
              </a:spcAft>
            </a:pP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Bảng</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tự</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kiểm</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tra</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kĩ</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năng</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nghe</a:t>
            </a:r>
            <a:r>
              <a:rPr lang="en-US" sz="2800" b="1" dirty="0">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nvGraphicFramePr>
        <p:xfrm>
          <a:off x="660400" y="1360712"/>
          <a:ext cx="10858500" cy="5043678"/>
        </p:xfrm>
        <a:graphic>
          <a:graphicData uri="http://schemas.openxmlformats.org/drawingml/2006/table">
            <a:tbl>
              <a:tblPr firstRow="1" firstCol="1" bandRow="1" bandCol="1"/>
              <a:tblGrid>
                <a:gridCol w="8159135">
                  <a:extLst>
                    <a:ext uri="{9D8B030D-6E8A-4147-A177-3AD203B41FA5}">
                      <a16:colId xmlns:a16="http://schemas.microsoft.com/office/drawing/2014/main" val="4118374735"/>
                    </a:ext>
                  </a:extLst>
                </a:gridCol>
                <a:gridCol w="2699365">
                  <a:extLst>
                    <a:ext uri="{9D8B030D-6E8A-4147-A177-3AD203B41FA5}">
                      <a16:colId xmlns:a16="http://schemas.microsoft.com/office/drawing/2014/main" val="1524912983"/>
                    </a:ext>
                  </a:extLst>
                </a:gridCol>
              </a:tblGrid>
              <a:tr h="200352">
                <a:tc>
                  <a:txBody>
                    <a:bodyPr/>
                    <a:lstStyle/>
                    <a:p>
                      <a:pPr algn="ctr">
                        <a:lnSpc>
                          <a:spcPct val="115000"/>
                        </a:lnSpc>
                        <a:spcAft>
                          <a:spcPts val="0"/>
                        </a:spcAft>
                      </a:pPr>
                      <a:r>
                        <a:rPr lang="en-US" sz="2800" b="1" dirty="0" err="1">
                          <a:effectLst/>
                          <a:latin typeface="Times New Roman" panose="02020603050405020304" pitchFamily="18" charset="0"/>
                          <a:ea typeface="MS Mincho"/>
                        </a:rPr>
                        <a:t>Nội</a:t>
                      </a:r>
                      <a:r>
                        <a:rPr lang="en-US" sz="2800" b="1" dirty="0">
                          <a:effectLst/>
                          <a:latin typeface="Times New Roman" panose="02020603050405020304" pitchFamily="18" charset="0"/>
                          <a:ea typeface="MS Mincho"/>
                        </a:rPr>
                        <a:t> dung </a:t>
                      </a:r>
                      <a:r>
                        <a:rPr lang="en-US" sz="2800" b="1" dirty="0" err="1">
                          <a:effectLst/>
                          <a:latin typeface="Times New Roman" panose="02020603050405020304" pitchFamily="18" charset="0"/>
                          <a:ea typeface="MS Mincho"/>
                        </a:rPr>
                        <a:t>kiểm</a:t>
                      </a:r>
                      <a:r>
                        <a:rPr lang="en-US" sz="2800" b="1" dirty="0">
                          <a:effectLst/>
                          <a:latin typeface="Times New Roman" panose="02020603050405020304" pitchFamily="18" charset="0"/>
                          <a:ea typeface="MS Mincho"/>
                        </a:rPr>
                        <a:t> </a:t>
                      </a:r>
                      <a:r>
                        <a:rPr lang="en-US" sz="2800" b="1" dirty="0" err="1">
                          <a:effectLst/>
                          <a:latin typeface="Times New Roman" panose="02020603050405020304" pitchFamily="18" charset="0"/>
                          <a:ea typeface="MS Mincho"/>
                        </a:rPr>
                        <a:t>tra</a:t>
                      </a:r>
                      <a:endParaRPr lang="en-US" sz="2800" dirty="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err="1">
                          <a:effectLst/>
                          <a:latin typeface="Times New Roman" panose="02020603050405020304" pitchFamily="18" charset="0"/>
                          <a:ea typeface="MS Mincho"/>
                        </a:rPr>
                        <a:t>Đạt</a:t>
                      </a:r>
                      <a:r>
                        <a:rPr lang="en-US" sz="2800" b="1" dirty="0">
                          <a:effectLst/>
                          <a:latin typeface="Times New Roman" panose="02020603050405020304" pitchFamily="18" charset="0"/>
                          <a:ea typeface="MS Mincho"/>
                        </a:rPr>
                        <a:t>/</a:t>
                      </a:r>
                      <a:r>
                        <a:rPr lang="en-US" sz="2800" b="1" dirty="0" err="1">
                          <a:effectLst/>
                          <a:latin typeface="Times New Roman" panose="02020603050405020304" pitchFamily="18" charset="0"/>
                          <a:ea typeface="MS Mincho"/>
                        </a:rPr>
                        <a:t>chưa</a:t>
                      </a:r>
                      <a:r>
                        <a:rPr lang="en-US" sz="2800" b="1" dirty="0">
                          <a:effectLst/>
                          <a:latin typeface="Times New Roman" panose="02020603050405020304" pitchFamily="18" charset="0"/>
                          <a:ea typeface="MS Mincho"/>
                        </a:rPr>
                        <a:t> </a:t>
                      </a:r>
                      <a:r>
                        <a:rPr lang="en-US" sz="2800" b="1" dirty="0" err="1">
                          <a:effectLst/>
                          <a:latin typeface="Times New Roman" panose="02020603050405020304" pitchFamily="18" charset="0"/>
                          <a:ea typeface="MS Mincho"/>
                        </a:rPr>
                        <a:t>đạt</a:t>
                      </a:r>
                      <a:endParaRPr lang="en-US" sz="2800" dirty="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351411"/>
                  </a:ext>
                </a:extLst>
              </a:tr>
              <a:tr h="164090">
                <a:tc>
                  <a:txBody>
                    <a:bodyPr/>
                    <a:lstStyle/>
                    <a:p>
                      <a:pPr algn="l">
                        <a:lnSpc>
                          <a:spcPct val="115000"/>
                        </a:lnSpc>
                        <a:spcAft>
                          <a:spcPts val="0"/>
                        </a:spcAft>
                      </a:pPr>
                      <a:r>
                        <a:rPr lang="en-US" sz="2800">
                          <a:solidFill>
                            <a:srgbClr val="0D0D0D"/>
                          </a:solidFill>
                          <a:effectLst/>
                          <a:latin typeface="Times New Roman" panose="02020603050405020304" pitchFamily="18" charset="0"/>
                          <a:ea typeface="MS Mincho"/>
                        </a:rPr>
                        <a:t>- Câu chuyện bạn kể có mượn lời một nhân vật trong truyên để kể, lời kể đã phù hợp chưa? </a:t>
                      </a:r>
                      <a:endParaRPr lang="en-US" sz="280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800" b="1" dirty="0">
                          <a:effectLst/>
                          <a:latin typeface="Times New Roman" panose="02020603050405020304" pitchFamily="18" charset="0"/>
                          <a:ea typeface="MS Mincho"/>
                        </a:rPr>
                        <a:t> </a:t>
                      </a:r>
                      <a:endParaRPr lang="en-US" sz="2800" dirty="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098538"/>
                  </a:ext>
                </a:extLst>
              </a:tr>
              <a:tr h="164090">
                <a:tc>
                  <a:txBody>
                    <a:bodyPr/>
                    <a:lstStyle/>
                    <a:p>
                      <a:pPr algn="l">
                        <a:lnSpc>
                          <a:spcPct val="115000"/>
                        </a:lnSpc>
                        <a:spcAft>
                          <a:spcPts val="0"/>
                        </a:spcAft>
                      </a:pP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Ngôi</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kể</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và</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từ</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ngữ</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xưng</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hô</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của</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đã</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thống</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nhất</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và</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phù</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hợp</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hoàn</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cảnh</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nhân</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vật</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chưa</a:t>
                      </a:r>
                      <a:r>
                        <a:rPr lang="en-US" sz="2800" dirty="0">
                          <a:solidFill>
                            <a:srgbClr val="0D0D0D"/>
                          </a:solidFill>
                          <a:effectLst/>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800" b="1" dirty="0">
                          <a:effectLst/>
                          <a:latin typeface="Times New Roman" panose="02020603050405020304" pitchFamily="18" charset="0"/>
                          <a:ea typeface="MS Mincho"/>
                        </a:rPr>
                        <a:t> </a:t>
                      </a:r>
                      <a:endParaRPr lang="en-US" sz="2800" dirty="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215508"/>
                  </a:ext>
                </a:extLst>
              </a:tr>
              <a:tr h="150393">
                <a:tc>
                  <a:txBody>
                    <a:bodyPr/>
                    <a:lstStyle/>
                    <a:p>
                      <a:pPr algn="l">
                        <a:lnSpc>
                          <a:spcPct val="115000"/>
                        </a:lnSpc>
                        <a:spcAft>
                          <a:spcPts val="0"/>
                        </a:spcAft>
                      </a:pP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Câu</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chuyện</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bạn</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kể</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có</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theo</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bản</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gốc</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không</a:t>
                      </a:r>
                      <a:endParaRPr lang="en-US" sz="2800" dirty="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800" b="1" dirty="0">
                          <a:effectLst/>
                          <a:latin typeface="Times New Roman" panose="02020603050405020304" pitchFamily="18" charset="0"/>
                          <a:ea typeface="MS Mincho"/>
                        </a:rPr>
                        <a:t> </a:t>
                      </a:r>
                      <a:endParaRPr lang="en-US" sz="2800" dirty="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756668"/>
                  </a:ext>
                </a:extLst>
              </a:tr>
              <a:tr h="150393">
                <a:tc>
                  <a:txBody>
                    <a:bodyPr/>
                    <a:lstStyle/>
                    <a:p>
                      <a:pPr algn="l">
                        <a:lnSpc>
                          <a:spcPct val="115000"/>
                        </a:lnSpc>
                        <a:spcAft>
                          <a:spcPts val="0"/>
                        </a:spcAft>
                      </a:pP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Câu</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chuyện</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bạn</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kể</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có</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sáng</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tạo</a:t>
                      </a:r>
                      <a:r>
                        <a:rPr lang="en-US" sz="2800" dirty="0">
                          <a:solidFill>
                            <a:srgbClr val="0D0D0D"/>
                          </a:solidFill>
                          <a:effectLst/>
                          <a:latin typeface="Times New Roman" panose="02020603050405020304" pitchFamily="18" charset="0"/>
                          <a:ea typeface="MS Mincho"/>
                        </a:rPr>
                        <a:t> so </a:t>
                      </a:r>
                      <a:r>
                        <a:rPr lang="en-US" sz="2800" dirty="0" err="1">
                          <a:solidFill>
                            <a:srgbClr val="0D0D0D"/>
                          </a:solidFill>
                          <a:effectLst/>
                          <a:latin typeface="Times New Roman" panose="02020603050405020304" pitchFamily="18" charset="0"/>
                          <a:ea typeface="MS Mincho"/>
                        </a:rPr>
                        <a:t>với</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bản</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gốc</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không</a:t>
                      </a:r>
                      <a:r>
                        <a:rPr lang="en-US" sz="2800" dirty="0">
                          <a:solidFill>
                            <a:srgbClr val="0D0D0D"/>
                          </a:solidFill>
                          <a:effectLst/>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800" b="1" dirty="0">
                          <a:effectLst/>
                          <a:latin typeface="Times New Roman" panose="02020603050405020304" pitchFamily="18" charset="0"/>
                          <a:ea typeface="MS Mincho"/>
                        </a:rPr>
                        <a:t> </a:t>
                      </a:r>
                      <a:endParaRPr lang="en-US" sz="2800" dirty="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245317"/>
                  </a:ext>
                </a:extLst>
              </a:tr>
              <a:tr h="150393">
                <a:tc>
                  <a:txBody>
                    <a:bodyPr/>
                    <a:lstStyle/>
                    <a:p>
                      <a:pPr algn="l">
                        <a:lnSpc>
                          <a:spcPct val="115000"/>
                        </a:lnSpc>
                        <a:spcAft>
                          <a:spcPts val="0"/>
                        </a:spcAft>
                      </a:pPr>
                      <a:r>
                        <a:rPr lang="en-US" sz="2800" b="0" dirty="0">
                          <a:effectLst/>
                          <a:latin typeface="Times New Roman" panose="02020603050405020304" pitchFamily="18" charset="0"/>
                          <a:ea typeface="MS Mincho"/>
                        </a:rPr>
                        <a:t>- </a:t>
                      </a:r>
                      <a:r>
                        <a:rPr lang="en-US" sz="2800" b="0" dirty="0" err="1">
                          <a:effectLst/>
                          <a:latin typeface="Times New Roman" panose="02020603050405020304" pitchFamily="18" charset="0"/>
                          <a:ea typeface="MS Mincho"/>
                        </a:rPr>
                        <a:t>Câu</a:t>
                      </a:r>
                      <a:r>
                        <a:rPr lang="en-US" sz="2800" b="0" dirty="0">
                          <a:effectLst/>
                          <a:latin typeface="Times New Roman" panose="02020603050405020304" pitchFamily="18" charset="0"/>
                          <a:ea typeface="MS Mincho"/>
                        </a:rPr>
                        <a:t> </a:t>
                      </a:r>
                      <a:r>
                        <a:rPr lang="en-US" sz="2800" b="0" dirty="0" err="1">
                          <a:effectLst/>
                          <a:latin typeface="Times New Roman" panose="02020603050405020304" pitchFamily="18" charset="0"/>
                          <a:ea typeface="MS Mincho"/>
                        </a:rPr>
                        <a:t>chuyện</a:t>
                      </a:r>
                      <a:r>
                        <a:rPr lang="en-US" sz="2800" b="0" dirty="0">
                          <a:effectLst/>
                          <a:latin typeface="Times New Roman" panose="02020603050405020304" pitchFamily="18" charset="0"/>
                          <a:ea typeface="MS Mincho"/>
                        </a:rPr>
                        <a:t> </a:t>
                      </a:r>
                      <a:r>
                        <a:rPr lang="en-US" sz="2800" b="0" dirty="0" err="1">
                          <a:effectLst/>
                          <a:latin typeface="Times New Roman" panose="02020603050405020304" pitchFamily="18" charset="0"/>
                          <a:ea typeface="MS Mincho"/>
                        </a:rPr>
                        <a:t>bạn</a:t>
                      </a:r>
                      <a:r>
                        <a:rPr lang="en-US" sz="2800" b="0" dirty="0">
                          <a:effectLst/>
                          <a:latin typeface="Times New Roman" panose="02020603050405020304" pitchFamily="18" charset="0"/>
                          <a:ea typeface="MS Mincho"/>
                        </a:rPr>
                        <a:t> </a:t>
                      </a:r>
                      <a:r>
                        <a:rPr lang="en-US" sz="2800" b="0" dirty="0" err="1">
                          <a:effectLst/>
                          <a:latin typeface="Times New Roman" panose="02020603050405020304" pitchFamily="18" charset="0"/>
                          <a:ea typeface="MS Mincho"/>
                        </a:rPr>
                        <a:t>kể</a:t>
                      </a:r>
                      <a:r>
                        <a:rPr lang="en-US" sz="2800" b="0" dirty="0">
                          <a:effectLst/>
                          <a:latin typeface="Times New Roman" panose="02020603050405020304" pitchFamily="18" charset="0"/>
                          <a:ea typeface="MS Mincho"/>
                        </a:rPr>
                        <a:t> </a:t>
                      </a:r>
                      <a:r>
                        <a:rPr lang="en-US" sz="2800" b="0" dirty="0" err="1">
                          <a:effectLst/>
                          <a:latin typeface="Times New Roman" panose="02020603050405020304" pitchFamily="18" charset="0"/>
                          <a:ea typeface="MS Mincho"/>
                        </a:rPr>
                        <a:t>có</a:t>
                      </a:r>
                      <a:r>
                        <a:rPr lang="en-US" sz="2800" b="0" dirty="0">
                          <a:effectLst/>
                          <a:latin typeface="Times New Roman" panose="02020603050405020304" pitchFamily="18" charset="0"/>
                          <a:ea typeface="MS Mincho"/>
                        </a:rPr>
                        <a:t> </a:t>
                      </a:r>
                      <a:r>
                        <a:rPr lang="en-US" sz="2800" b="0" dirty="0" err="1">
                          <a:effectLst/>
                          <a:latin typeface="Times New Roman" panose="02020603050405020304" pitchFamily="18" charset="0"/>
                          <a:ea typeface="MS Mincho"/>
                        </a:rPr>
                        <a:t>hấp</a:t>
                      </a:r>
                      <a:r>
                        <a:rPr lang="en-US" sz="2800" b="0" dirty="0">
                          <a:effectLst/>
                          <a:latin typeface="Times New Roman" panose="02020603050405020304" pitchFamily="18" charset="0"/>
                          <a:ea typeface="MS Mincho"/>
                        </a:rPr>
                        <a:t> </a:t>
                      </a:r>
                      <a:r>
                        <a:rPr lang="en-US" sz="2800" b="0" dirty="0" err="1">
                          <a:effectLst/>
                          <a:latin typeface="Times New Roman" panose="02020603050405020304" pitchFamily="18" charset="0"/>
                          <a:ea typeface="MS Mincho"/>
                        </a:rPr>
                        <a:t>dẫn</a:t>
                      </a:r>
                      <a:r>
                        <a:rPr lang="en-US" sz="2800" b="0" dirty="0">
                          <a:effectLst/>
                          <a:latin typeface="Times New Roman" panose="02020603050405020304" pitchFamily="18" charset="0"/>
                          <a:ea typeface="MS Mincho"/>
                        </a:rPr>
                        <a:t> </a:t>
                      </a:r>
                      <a:r>
                        <a:rPr lang="en-US" sz="2800" b="0" dirty="0" err="1">
                          <a:effectLst/>
                          <a:latin typeface="Times New Roman" panose="02020603050405020304" pitchFamily="18" charset="0"/>
                          <a:ea typeface="MS Mincho"/>
                        </a:rPr>
                        <a:t>không</a:t>
                      </a:r>
                      <a:r>
                        <a:rPr lang="en-US" sz="2800" b="0" dirty="0">
                          <a:effectLst/>
                          <a:latin typeface="Times New Roman" panose="02020603050405020304" pitchFamily="18" charset="0"/>
                          <a:ea typeface="MS Mincho"/>
                        </a:rPr>
                        <a:t>?</a:t>
                      </a:r>
                      <a:endParaRPr lang="en-US" sz="2800" b="0" dirty="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800" b="1" dirty="0">
                          <a:effectLst/>
                          <a:latin typeface="Times New Roman" panose="02020603050405020304" pitchFamily="18" charset="0"/>
                          <a:ea typeface="MS Mincho"/>
                        </a:rPr>
                        <a:t> </a:t>
                      </a:r>
                      <a:endParaRPr lang="en-US" sz="2800" dirty="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411409"/>
                  </a:ext>
                </a:extLst>
              </a:tr>
              <a:tr h="150393">
                <a:tc>
                  <a:txBody>
                    <a:bodyPr/>
                    <a:lstStyle/>
                    <a:p>
                      <a:pPr algn="l">
                        <a:lnSpc>
                          <a:spcPct val="115000"/>
                        </a:lnSpc>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chưa</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800" b="1" dirty="0">
                          <a:effectLst/>
                          <a:latin typeface="Times New Roman" panose="02020603050405020304" pitchFamily="18" charset="0"/>
                          <a:ea typeface="MS Mincho"/>
                        </a:rPr>
                        <a:t> </a:t>
                      </a:r>
                      <a:endParaRPr lang="en-US" sz="2800" dirty="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045450"/>
                  </a:ext>
                </a:extLst>
              </a:tr>
              <a:tr h="150393">
                <a:tc>
                  <a:txBody>
                    <a:bodyPr/>
                    <a:lstStyle/>
                    <a:p>
                      <a:pPr algn="l">
                        <a:lnSpc>
                          <a:spcPct val="115000"/>
                        </a:lnSpc>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bổ</a:t>
                      </a:r>
                      <a:r>
                        <a:rPr lang="en-US" sz="2800" dirty="0">
                          <a:solidFill>
                            <a:srgbClr val="000000"/>
                          </a:solidFill>
                          <a:effectLst/>
                          <a:latin typeface="Times New Roman" panose="02020603050405020304" pitchFamily="18" charset="0"/>
                          <a:ea typeface="Times New Roman" panose="02020603050405020304" pitchFamily="18" charset="0"/>
                        </a:rPr>
                        <a:t> sung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800" b="1" dirty="0">
                          <a:effectLst/>
                          <a:latin typeface="Times New Roman" panose="02020603050405020304" pitchFamily="18" charset="0"/>
                          <a:ea typeface="MS Mincho"/>
                        </a:rPr>
                        <a:t> </a:t>
                      </a:r>
                      <a:endParaRPr lang="en-US" sz="2800" dirty="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530842"/>
                  </a:ext>
                </a:extLst>
              </a:tr>
              <a:tr h="150393">
                <a:tc>
                  <a:txBody>
                    <a:bodyPr/>
                    <a:lstStyle/>
                    <a:p>
                      <a:pPr algn="l">
                        <a:lnSpc>
                          <a:spcPct val="115000"/>
                        </a:lnSpc>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góp</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hấp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800" b="1" dirty="0">
                          <a:effectLst/>
                          <a:latin typeface="Times New Roman" panose="02020603050405020304" pitchFamily="18" charset="0"/>
                          <a:ea typeface="MS Mincho"/>
                        </a:rPr>
                        <a:t> </a:t>
                      </a:r>
                      <a:endParaRPr lang="en-US" sz="2800" dirty="0">
                        <a:effectLst/>
                        <a:latin typeface="Times New Roman" panose="02020603050405020304" pitchFamily="18" charset="0"/>
                        <a:ea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327315"/>
                  </a:ext>
                </a:extLst>
              </a:tr>
            </a:tbl>
          </a:graphicData>
        </a:graphic>
      </p:graphicFrame>
    </p:spTree>
    <p:extLst>
      <p:ext uri="{BB962C8B-B14F-4D97-AF65-F5344CB8AC3E}">
        <p14:creationId xmlns:p14="http://schemas.microsoft.com/office/powerpoint/2010/main" val="1983575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1615</Words>
  <Application>Microsoft Office PowerPoint</Application>
  <PresentationFormat>Widescreen</PresentationFormat>
  <Paragraphs>160</Paragraphs>
  <Slides>15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Brush Script MT</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2024-02-21T07:25:51Z</dcterms:created>
  <dcterms:modified xsi:type="dcterms:W3CDTF">2024-02-21T07:26:33Z</dcterms:modified>
</cp:coreProperties>
</file>