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39" r:id="rId2"/>
    <p:sldId id="541" r:id="rId3"/>
    <p:sldId id="542" r:id="rId4"/>
    <p:sldId id="543" r:id="rId5"/>
    <p:sldId id="564" r:id="rId6"/>
    <p:sldId id="565" r:id="rId7"/>
    <p:sldId id="566" r:id="rId8"/>
    <p:sldId id="567" r:id="rId9"/>
    <p:sldId id="568" r:id="rId10"/>
    <p:sldId id="569" r:id="rId11"/>
    <p:sldId id="570" r:id="rId12"/>
    <p:sldId id="571" r:id="rId13"/>
    <p:sldId id="572" r:id="rId14"/>
    <p:sldId id="573" r:id="rId15"/>
    <p:sldId id="574" r:id="rId16"/>
    <p:sldId id="575" r:id="rId17"/>
    <p:sldId id="576" r:id="rId18"/>
    <p:sldId id="577" r:id="rId19"/>
    <p:sldId id="578" r:id="rId20"/>
    <p:sldId id="579" r:id="rId21"/>
    <p:sldId id="580" r:id="rId22"/>
    <p:sldId id="581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1F3C3-8F3E-4DAC-B70D-0DA630614BB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661E4FB7-C2DA-4C97-AC2A-6C0F5F318AC8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“Hai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cậu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31D1115-0904-4578-AD2A-5DE3FC3A928B}" type="parTrans" cxnId="{2C95F0D6-B261-4F9C-AA66-5FC5AE3E1D51}">
      <dgm:prSet/>
      <dgm:spPr/>
      <dgm:t>
        <a:bodyPr/>
        <a:lstStyle/>
        <a:p>
          <a:endParaRPr lang="en-US"/>
        </a:p>
      </dgm:t>
    </dgm:pt>
    <dgm:pt modelId="{EB1B7F25-C286-4603-B080-DF44A704F584}" type="sibTrans" cxnId="{2C95F0D6-B261-4F9C-AA66-5FC5AE3E1D51}">
      <dgm:prSet/>
      <dgm:spPr/>
      <dgm:t>
        <a:bodyPr/>
        <a:lstStyle/>
        <a:p>
          <a:endParaRPr lang="en-US"/>
        </a:p>
      </dgm:t>
    </dgm:pt>
    <dgm:pt modelId="{89A12E0A-DF8D-45C5-B855-DFBB07DEC3D3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vê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rồi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nữa</a:t>
          </a:r>
          <a:r>
            <a: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C1DB5-D700-44D5-AB70-42695857B3C5}" type="parTrans" cxnId="{FCE352A1-C118-4FA1-8704-181BA160DB0E}">
      <dgm:prSet/>
      <dgm:spPr/>
      <dgm:t>
        <a:bodyPr/>
        <a:lstStyle/>
        <a:p>
          <a:endParaRPr lang="en-US"/>
        </a:p>
      </dgm:t>
    </dgm:pt>
    <dgm:pt modelId="{88458140-4D48-4166-BEF7-E19E937B9E3B}" type="sibTrans" cxnId="{FCE352A1-C118-4FA1-8704-181BA160DB0E}">
      <dgm:prSet/>
      <dgm:spPr/>
      <dgm:t>
        <a:bodyPr/>
        <a:lstStyle/>
        <a:p>
          <a:endParaRPr lang="en-US"/>
        </a:p>
      </dgm:t>
    </dgm:pt>
    <dgm:pt modelId="{6051ED98-264B-48D6-B33A-9645A3CA7AB1}" type="pres">
      <dgm:prSet presAssocID="{F241F3C3-8F3E-4DAC-B70D-0DA630614BB3}" presName="Name0" presStyleCnt="0">
        <dgm:presLayoutVars>
          <dgm:dir/>
          <dgm:resizeHandles val="exact"/>
        </dgm:presLayoutVars>
      </dgm:prSet>
      <dgm:spPr/>
    </dgm:pt>
    <dgm:pt modelId="{A251D47E-628A-4C0E-8D10-A6AB1D2CA5A6}" type="pres">
      <dgm:prSet presAssocID="{661E4FB7-C2DA-4C97-AC2A-6C0F5F318AC8}" presName="composite" presStyleCnt="0"/>
      <dgm:spPr/>
    </dgm:pt>
    <dgm:pt modelId="{6C20E9BC-CADF-4AF5-B6EB-F6BCF6B2348C}" type="pres">
      <dgm:prSet presAssocID="{661E4FB7-C2DA-4C97-AC2A-6C0F5F318AC8}" presName="bgChev" presStyleLbl="node1" presStyleIdx="0" presStyleCnt="2"/>
      <dgm:spPr/>
    </dgm:pt>
    <dgm:pt modelId="{AAEC3672-B6A5-43EE-A6C2-1C6BF589DB7E}" type="pres">
      <dgm:prSet presAssocID="{661E4FB7-C2DA-4C97-AC2A-6C0F5F318AC8}" presName="txNode" presStyleLbl="fgAcc1" presStyleIdx="0" presStyleCnt="2">
        <dgm:presLayoutVars>
          <dgm:bulletEnabled val="1"/>
        </dgm:presLayoutVars>
      </dgm:prSet>
      <dgm:spPr/>
    </dgm:pt>
    <dgm:pt modelId="{BC656A67-3284-47FD-BC9C-7916E384B846}" type="pres">
      <dgm:prSet presAssocID="{EB1B7F25-C286-4603-B080-DF44A704F584}" presName="compositeSpace" presStyleCnt="0"/>
      <dgm:spPr/>
    </dgm:pt>
    <dgm:pt modelId="{14E42952-8F00-4FC9-8522-5D490D1684AD}" type="pres">
      <dgm:prSet presAssocID="{89A12E0A-DF8D-45C5-B855-DFBB07DEC3D3}" presName="composite" presStyleCnt="0"/>
      <dgm:spPr/>
    </dgm:pt>
    <dgm:pt modelId="{AB6A847E-9499-4DFE-BFC3-378BEFAB8A02}" type="pres">
      <dgm:prSet presAssocID="{89A12E0A-DF8D-45C5-B855-DFBB07DEC3D3}" presName="bgChev" presStyleLbl="node1" presStyleIdx="1" presStyleCnt="2"/>
      <dgm:spPr/>
    </dgm:pt>
    <dgm:pt modelId="{45E054D7-DA24-42F6-B556-C7BF53420720}" type="pres">
      <dgm:prSet presAssocID="{89A12E0A-DF8D-45C5-B855-DFBB07DEC3D3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1DC38D13-D128-4208-B18B-B174CBCCFC39}" type="presOf" srcId="{F241F3C3-8F3E-4DAC-B70D-0DA630614BB3}" destId="{6051ED98-264B-48D6-B33A-9645A3CA7AB1}" srcOrd="0" destOrd="0" presId="urn:microsoft.com/office/officeart/2005/8/layout/chevronAccent+Icon"/>
    <dgm:cxn modelId="{22596B3E-F4D3-44E7-B31A-0AA29917596A}" type="presOf" srcId="{661E4FB7-C2DA-4C97-AC2A-6C0F5F318AC8}" destId="{AAEC3672-B6A5-43EE-A6C2-1C6BF589DB7E}" srcOrd="0" destOrd="0" presId="urn:microsoft.com/office/officeart/2005/8/layout/chevronAccent+Icon"/>
    <dgm:cxn modelId="{FCE352A1-C118-4FA1-8704-181BA160DB0E}" srcId="{F241F3C3-8F3E-4DAC-B70D-0DA630614BB3}" destId="{89A12E0A-DF8D-45C5-B855-DFBB07DEC3D3}" srcOrd="1" destOrd="0" parTransId="{369C1DB5-D700-44D5-AB70-42695857B3C5}" sibTransId="{88458140-4D48-4166-BEF7-E19E937B9E3B}"/>
    <dgm:cxn modelId="{B0F4BDB4-96B6-46F5-ADAB-5178766FC6E9}" type="presOf" srcId="{89A12E0A-DF8D-45C5-B855-DFBB07DEC3D3}" destId="{45E054D7-DA24-42F6-B556-C7BF53420720}" srcOrd="0" destOrd="0" presId="urn:microsoft.com/office/officeart/2005/8/layout/chevronAccent+Icon"/>
    <dgm:cxn modelId="{2C95F0D6-B261-4F9C-AA66-5FC5AE3E1D51}" srcId="{F241F3C3-8F3E-4DAC-B70D-0DA630614BB3}" destId="{661E4FB7-C2DA-4C97-AC2A-6C0F5F318AC8}" srcOrd="0" destOrd="0" parTransId="{A31D1115-0904-4578-AD2A-5DE3FC3A928B}" sibTransId="{EB1B7F25-C286-4603-B080-DF44A704F584}"/>
    <dgm:cxn modelId="{1D6B8DD3-572C-4713-BB44-93912BD9C62F}" type="presParOf" srcId="{6051ED98-264B-48D6-B33A-9645A3CA7AB1}" destId="{A251D47E-628A-4C0E-8D10-A6AB1D2CA5A6}" srcOrd="0" destOrd="0" presId="urn:microsoft.com/office/officeart/2005/8/layout/chevronAccent+Icon"/>
    <dgm:cxn modelId="{740C2442-02C4-4A62-825C-5BFDFB6F43A0}" type="presParOf" srcId="{A251D47E-628A-4C0E-8D10-A6AB1D2CA5A6}" destId="{6C20E9BC-CADF-4AF5-B6EB-F6BCF6B2348C}" srcOrd="0" destOrd="0" presId="urn:microsoft.com/office/officeart/2005/8/layout/chevronAccent+Icon"/>
    <dgm:cxn modelId="{BBD844E9-1121-4868-AAAE-AAD932A9345A}" type="presParOf" srcId="{A251D47E-628A-4C0E-8D10-A6AB1D2CA5A6}" destId="{AAEC3672-B6A5-43EE-A6C2-1C6BF589DB7E}" srcOrd="1" destOrd="0" presId="urn:microsoft.com/office/officeart/2005/8/layout/chevronAccent+Icon"/>
    <dgm:cxn modelId="{6036E5D0-13CA-4117-AFDB-9C56F923E457}" type="presParOf" srcId="{6051ED98-264B-48D6-B33A-9645A3CA7AB1}" destId="{BC656A67-3284-47FD-BC9C-7916E384B846}" srcOrd="1" destOrd="0" presId="urn:microsoft.com/office/officeart/2005/8/layout/chevronAccent+Icon"/>
    <dgm:cxn modelId="{2F396FFC-D1F7-47B5-B4DD-115017D1BEC8}" type="presParOf" srcId="{6051ED98-264B-48D6-B33A-9645A3CA7AB1}" destId="{14E42952-8F00-4FC9-8522-5D490D1684AD}" srcOrd="2" destOrd="0" presId="urn:microsoft.com/office/officeart/2005/8/layout/chevronAccent+Icon"/>
    <dgm:cxn modelId="{9B8CD6D2-4204-47CB-BB29-F7BC84380062}" type="presParOf" srcId="{14E42952-8F00-4FC9-8522-5D490D1684AD}" destId="{AB6A847E-9499-4DFE-BFC3-378BEFAB8A02}" srcOrd="0" destOrd="0" presId="urn:microsoft.com/office/officeart/2005/8/layout/chevronAccent+Icon"/>
    <dgm:cxn modelId="{4EBAEB3B-395B-4697-8364-6E6C7FCC043A}" type="presParOf" srcId="{14E42952-8F00-4FC9-8522-5D490D1684AD}" destId="{45E054D7-DA24-42F6-B556-C7BF5342072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1F3C3-8F3E-4DAC-B70D-0DA630614BB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E4FB7-C2DA-4C97-AC2A-6C0F5F318AC8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sợ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lặng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nép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lưng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31D1115-0904-4578-AD2A-5DE3FC3A928B}" type="parTrans" cxnId="{2C95F0D6-B261-4F9C-AA66-5FC5AE3E1D51}">
      <dgm:prSet/>
      <dgm:spPr/>
      <dgm:t>
        <a:bodyPr/>
        <a:lstStyle/>
        <a:p>
          <a:endParaRPr lang="en-US"/>
        </a:p>
      </dgm:t>
    </dgm:pt>
    <dgm:pt modelId="{EB1B7F25-C286-4603-B080-DF44A704F584}" type="sibTrans" cxnId="{2C95F0D6-B261-4F9C-AA66-5FC5AE3E1D51}">
      <dgm:prSet/>
      <dgm:spPr/>
      <dgm:t>
        <a:bodyPr/>
        <a:lstStyle/>
        <a:p>
          <a:endParaRPr lang="en-US"/>
        </a:p>
      </dgm:t>
    </dgm:pt>
    <dgm:pt modelId="{89A12E0A-DF8D-45C5-B855-DFBB07DEC3D3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Hiên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vẫy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yếm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ôm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69C1DB5-D700-44D5-AB70-42695857B3C5}" type="parTrans" cxnId="{FCE352A1-C118-4FA1-8704-181BA160DB0E}">
      <dgm:prSet/>
      <dgm:spPr/>
      <dgm:t>
        <a:bodyPr/>
        <a:lstStyle/>
        <a:p>
          <a:endParaRPr lang="en-US"/>
        </a:p>
      </dgm:t>
    </dgm:pt>
    <dgm:pt modelId="{88458140-4D48-4166-BEF7-E19E937B9E3B}" type="sibTrans" cxnId="{FCE352A1-C118-4FA1-8704-181BA160DB0E}">
      <dgm:prSet/>
      <dgm:spPr/>
      <dgm:t>
        <a:bodyPr/>
        <a:lstStyle/>
        <a:p>
          <a:endParaRPr lang="en-US"/>
        </a:p>
      </dgm:t>
    </dgm:pt>
    <dgm:pt modelId="{6051ED98-264B-48D6-B33A-9645A3CA7AB1}" type="pres">
      <dgm:prSet presAssocID="{F241F3C3-8F3E-4DAC-B70D-0DA630614BB3}" presName="Name0" presStyleCnt="0">
        <dgm:presLayoutVars>
          <dgm:dir/>
          <dgm:resizeHandles val="exact"/>
        </dgm:presLayoutVars>
      </dgm:prSet>
      <dgm:spPr/>
    </dgm:pt>
    <dgm:pt modelId="{A251D47E-628A-4C0E-8D10-A6AB1D2CA5A6}" type="pres">
      <dgm:prSet presAssocID="{661E4FB7-C2DA-4C97-AC2A-6C0F5F318AC8}" presName="composite" presStyleCnt="0"/>
      <dgm:spPr/>
    </dgm:pt>
    <dgm:pt modelId="{6C20E9BC-CADF-4AF5-B6EB-F6BCF6B2348C}" type="pres">
      <dgm:prSet presAssocID="{661E4FB7-C2DA-4C97-AC2A-6C0F5F318AC8}" presName="bgChev" presStyleLbl="node1" presStyleIdx="0" presStyleCnt="2"/>
      <dgm:spPr/>
    </dgm:pt>
    <dgm:pt modelId="{AAEC3672-B6A5-43EE-A6C2-1C6BF589DB7E}" type="pres">
      <dgm:prSet presAssocID="{661E4FB7-C2DA-4C97-AC2A-6C0F5F318AC8}" presName="txNode" presStyleLbl="fgAcc1" presStyleIdx="0" presStyleCnt="2" custScaleY="111039">
        <dgm:presLayoutVars>
          <dgm:bulletEnabled val="1"/>
        </dgm:presLayoutVars>
      </dgm:prSet>
      <dgm:spPr/>
    </dgm:pt>
    <dgm:pt modelId="{BC656A67-3284-47FD-BC9C-7916E384B846}" type="pres">
      <dgm:prSet presAssocID="{EB1B7F25-C286-4603-B080-DF44A704F584}" presName="compositeSpace" presStyleCnt="0"/>
      <dgm:spPr/>
    </dgm:pt>
    <dgm:pt modelId="{14E42952-8F00-4FC9-8522-5D490D1684AD}" type="pres">
      <dgm:prSet presAssocID="{89A12E0A-DF8D-45C5-B855-DFBB07DEC3D3}" presName="composite" presStyleCnt="0"/>
      <dgm:spPr/>
    </dgm:pt>
    <dgm:pt modelId="{AB6A847E-9499-4DFE-BFC3-378BEFAB8A02}" type="pres">
      <dgm:prSet presAssocID="{89A12E0A-DF8D-45C5-B855-DFBB07DEC3D3}" presName="bgChev" presStyleLbl="node1" presStyleIdx="1" presStyleCnt="2"/>
      <dgm:spPr/>
    </dgm:pt>
    <dgm:pt modelId="{45E054D7-DA24-42F6-B556-C7BF53420720}" type="pres">
      <dgm:prSet presAssocID="{89A12E0A-DF8D-45C5-B855-DFBB07DEC3D3}" presName="txNode" presStyleLbl="fgAcc1" presStyleIdx="1" presStyleCnt="2" custScaleX="111724" custScaleY="113661">
        <dgm:presLayoutVars>
          <dgm:bulletEnabled val="1"/>
        </dgm:presLayoutVars>
      </dgm:prSet>
      <dgm:spPr/>
    </dgm:pt>
  </dgm:ptLst>
  <dgm:cxnLst>
    <dgm:cxn modelId="{1DC38D13-D128-4208-B18B-B174CBCCFC39}" type="presOf" srcId="{F241F3C3-8F3E-4DAC-B70D-0DA630614BB3}" destId="{6051ED98-264B-48D6-B33A-9645A3CA7AB1}" srcOrd="0" destOrd="0" presId="urn:microsoft.com/office/officeart/2005/8/layout/chevronAccent+Icon"/>
    <dgm:cxn modelId="{22596B3E-F4D3-44E7-B31A-0AA29917596A}" type="presOf" srcId="{661E4FB7-C2DA-4C97-AC2A-6C0F5F318AC8}" destId="{AAEC3672-B6A5-43EE-A6C2-1C6BF589DB7E}" srcOrd="0" destOrd="0" presId="urn:microsoft.com/office/officeart/2005/8/layout/chevronAccent+Icon"/>
    <dgm:cxn modelId="{FCE352A1-C118-4FA1-8704-181BA160DB0E}" srcId="{F241F3C3-8F3E-4DAC-B70D-0DA630614BB3}" destId="{89A12E0A-DF8D-45C5-B855-DFBB07DEC3D3}" srcOrd="1" destOrd="0" parTransId="{369C1DB5-D700-44D5-AB70-42695857B3C5}" sibTransId="{88458140-4D48-4166-BEF7-E19E937B9E3B}"/>
    <dgm:cxn modelId="{B0F4BDB4-96B6-46F5-ADAB-5178766FC6E9}" type="presOf" srcId="{89A12E0A-DF8D-45C5-B855-DFBB07DEC3D3}" destId="{45E054D7-DA24-42F6-B556-C7BF53420720}" srcOrd="0" destOrd="0" presId="urn:microsoft.com/office/officeart/2005/8/layout/chevronAccent+Icon"/>
    <dgm:cxn modelId="{2C95F0D6-B261-4F9C-AA66-5FC5AE3E1D51}" srcId="{F241F3C3-8F3E-4DAC-B70D-0DA630614BB3}" destId="{661E4FB7-C2DA-4C97-AC2A-6C0F5F318AC8}" srcOrd="0" destOrd="0" parTransId="{A31D1115-0904-4578-AD2A-5DE3FC3A928B}" sibTransId="{EB1B7F25-C286-4603-B080-DF44A704F584}"/>
    <dgm:cxn modelId="{1D6B8DD3-572C-4713-BB44-93912BD9C62F}" type="presParOf" srcId="{6051ED98-264B-48D6-B33A-9645A3CA7AB1}" destId="{A251D47E-628A-4C0E-8D10-A6AB1D2CA5A6}" srcOrd="0" destOrd="0" presId="urn:microsoft.com/office/officeart/2005/8/layout/chevronAccent+Icon"/>
    <dgm:cxn modelId="{740C2442-02C4-4A62-825C-5BFDFB6F43A0}" type="presParOf" srcId="{A251D47E-628A-4C0E-8D10-A6AB1D2CA5A6}" destId="{6C20E9BC-CADF-4AF5-B6EB-F6BCF6B2348C}" srcOrd="0" destOrd="0" presId="urn:microsoft.com/office/officeart/2005/8/layout/chevronAccent+Icon"/>
    <dgm:cxn modelId="{BBD844E9-1121-4868-AAAE-AAD932A9345A}" type="presParOf" srcId="{A251D47E-628A-4C0E-8D10-A6AB1D2CA5A6}" destId="{AAEC3672-B6A5-43EE-A6C2-1C6BF589DB7E}" srcOrd="1" destOrd="0" presId="urn:microsoft.com/office/officeart/2005/8/layout/chevronAccent+Icon"/>
    <dgm:cxn modelId="{6036E5D0-13CA-4117-AFDB-9C56F923E457}" type="presParOf" srcId="{6051ED98-264B-48D6-B33A-9645A3CA7AB1}" destId="{BC656A67-3284-47FD-BC9C-7916E384B846}" srcOrd="1" destOrd="0" presId="urn:microsoft.com/office/officeart/2005/8/layout/chevronAccent+Icon"/>
    <dgm:cxn modelId="{2F396FFC-D1F7-47B5-B4DD-115017D1BEC8}" type="presParOf" srcId="{6051ED98-264B-48D6-B33A-9645A3CA7AB1}" destId="{14E42952-8F00-4FC9-8522-5D490D1684AD}" srcOrd="2" destOrd="0" presId="urn:microsoft.com/office/officeart/2005/8/layout/chevronAccent+Icon"/>
    <dgm:cxn modelId="{9B8CD6D2-4204-47CB-BB29-F7BC84380062}" type="presParOf" srcId="{14E42952-8F00-4FC9-8522-5D490D1684AD}" destId="{AB6A847E-9499-4DFE-BFC3-378BEFAB8A02}" srcOrd="0" destOrd="0" presId="urn:microsoft.com/office/officeart/2005/8/layout/chevronAccent+Icon"/>
    <dgm:cxn modelId="{4EBAEB3B-395B-4697-8364-6E6C7FCC043A}" type="presParOf" srcId="{14E42952-8F00-4FC9-8522-5D490D1684AD}" destId="{45E054D7-DA24-42F6-B556-C7BF53420720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0E9BC-CADF-4AF5-B6EB-F6BCF6B2348C}">
      <dsp:nvSpPr>
        <dsp:cNvPr id="0" name=""/>
        <dsp:cNvSpPr/>
      </dsp:nvSpPr>
      <dsp:spPr>
        <a:xfrm>
          <a:off x="3468" y="1839863"/>
          <a:ext cx="3604021" cy="139115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C3672-B6A5-43EE-A6C2-1C6BF589DB7E}">
      <dsp:nvSpPr>
        <dsp:cNvPr id="0" name=""/>
        <dsp:cNvSpPr/>
      </dsp:nvSpPr>
      <dsp:spPr>
        <a:xfrm>
          <a:off x="964541" y="2187651"/>
          <a:ext cx="3043396" cy="139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“Hai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cậu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005286" y="2228396"/>
        <a:ext cx="2961906" cy="1309662"/>
      </dsp:txXfrm>
    </dsp:sp>
    <dsp:sp modelId="{AB6A847E-9499-4DFE-BFC3-378BEFAB8A02}">
      <dsp:nvSpPr>
        <dsp:cNvPr id="0" name=""/>
        <dsp:cNvSpPr/>
      </dsp:nvSpPr>
      <dsp:spPr>
        <a:xfrm>
          <a:off x="4120062" y="1839863"/>
          <a:ext cx="3604021" cy="139115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054D7-DA24-42F6-B556-C7BF53420720}">
      <dsp:nvSpPr>
        <dsp:cNvPr id="0" name=""/>
        <dsp:cNvSpPr/>
      </dsp:nvSpPr>
      <dsp:spPr>
        <a:xfrm>
          <a:off x="5081135" y="2187651"/>
          <a:ext cx="3043396" cy="139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chưa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vê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rồi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nữa</a:t>
          </a:r>
          <a:r>
            <a:rPr lang="en-US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1880" y="2228396"/>
        <a:ext cx="2961906" cy="1309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0E9BC-CADF-4AF5-B6EB-F6BCF6B2348C}">
      <dsp:nvSpPr>
        <dsp:cNvPr id="0" name=""/>
        <dsp:cNvSpPr/>
      </dsp:nvSpPr>
      <dsp:spPr>
        <a:xfrm>
          <a:off x="633" y="1820365"/>
          <a:ext cx="3529012" cy="136219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C3672-B6A5-43EE-A6C2-1C6BF589DB7E}">
      <dsp:nvSpPr>
        <dsp:cNvPr id="0" name=""/>
        <dsp:cNvSpPr/>
      </dsp:nvSpPr>
      <dsp:spPr>
        <a:xfrm>
          <a:off x="941703" y="2085729"/>
          <a:ext cx="2980055" cy="1512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sợ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lặng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nép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lưng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986005" y="2130031"/>
        <a:ext cx="2891451" cy="1423967"/>
      </dsp:txXfrm>
    </dsp:sp>
    <dsp:sp modelId="{AB6A847E-9499-4DFE-BFC3-378BEFAB8A02}">
      <dsp:nvSpPr>
        <dsp:cNvPr id="0" name=""/>
        <dsp:cNvSpPr/>
      </dsp:nvSpPr>
      <dsp:spPr>
        <a:xfrm>
          <a:off x="4031550" y="1811436"/>
          <a:ext cx="3529012" cy="136219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054D7-DA24-42F6-B556-C7BF53420720}">
      <dsp:nvSpPr>
        <dsp:cNvPr id="0" name=""/>
        <dsp:cNvSpPr/>
      </dsp:nvSpPr>
      <dsp:spPr>
        <a:xfrm>
          <a:off x="4797929" y="2058941"/>
          <a:ext cx="3329436" cy="1548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Hiên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cửa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vẫy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yếm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ôm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843277" y="2104289"/>
        <a:ext cx="3238740" cy="145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1C96-08A9-496D-9181-3D7808BBD7BF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4DF72-D364-47DA-9F62-8C09C452FB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62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741A8-67AE-4995-A586-156B7EC65A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16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3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087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12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91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95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96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7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38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5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27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31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11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1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537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15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41A8-67AE-4995-A586-156B7EC65A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8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D9C6-13F5-4AF7-9238-2AD9E876F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195C0-1A4E-47CC-9E32-3112A6CB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52FA5-62C4-4E60-87BB-32A7266C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85D44-1542-499B-B362-65D8B34E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405DD-AFF1-4511-8501-E356CAE9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40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7468-2F3F-4CF5-A96E-2486DD82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FA3F7-E5DE-4D0F-8285-F2C82841B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C91F1-693A-47E3-8F2D-BDD96D59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AA90E-698D-4109-9C2E-21DB9C21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26D4A-50A2-41FF-AD43-2B1A6D78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469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5213FF-BF47-45E6-B184-01D8426B8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165DC-E36E-455E-8EE9-B0468F05E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221A-C756-4BD8-9FAA-7B43CD1F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C3F5-8834-4844-94F5-2CA332D4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2B112-9CD0-4A2D-89ED-951E72C3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874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E4A3-0265-4D9B-AC60-BF72E12E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731D8-E4E7-4D02-BB91-5315C2C92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DE143-5D45-4370-9727-85DA8ED7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74A82-93F6-4508-9999-51019543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B59F3-98E7-4953-A4D1-E64B567E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591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A1EE-2FA1-4B9A-9EB8-AD33FDA4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2A82A-9474-4877-82AE-C4B1B7950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3824B-6729-41DA-BC48-1ED3E54B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5A001-D5DF-485C-953A-4A85D551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83617-0308-495F-85CB-EBB5C6B2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652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EF03-0B45-412F-B5CD-B0599A8A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11F15-AA84-4A35-9481-2B8982355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242F-E78B-4423-9389-49532BB1E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83DCE-3C3A-450B-A66C-8EACABDB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EB26F-6E39-4863-929F-EB5708CC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941E2-2D39-424E-8C23-DD615383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87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5B8D-4744-49DA-A7CA-DB53E42A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02B0F-982D-4840-8605-B0A416E6F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9AAD3-2360-4C0A-AE7F-470A54B4D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A42E7-195E-44E3-9FE0-FA3268232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9E07E-B797-4891-B20C-ADBF2C961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0D684-642D-4E96-B6ED-A84E20BE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2A927-8262-4E14-9479-985F9C1D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A0B7-9BF7-4C71-A623-3A81B234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263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EA9B-1C0A-4616-82BA-38E1A466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E2440-550B-418C-B06E-AA170D86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0E795-1A85-4BAE-9AAE-152D2725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2A8B9-7E47-4733-82B4-B0CF09EC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76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1EBFC-2D29-4B39-93CA-E9DE3CAA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FA905-FA76-48A9-8FC6-CEDD52D2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D4684-12DA-4014-A319-EEC4E8D4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886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ECE8-E9C1-457E-8264-62D592A0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D74C5-DA32-42C8-88E6-37E42860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D7A7B-8284-47F4-9EBE-8EFC3240A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ED62D-203D-4A30-94CA-F1465B5C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12D6C-149F-47C7-AA7F-820CC66C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BFB32-C96D-4E6F-9580-F29FB2D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105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4A4E-33DC-4AF1-898A-D38AE6E1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2A850-26B7-4F11-9694-709EB4DB9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1FDD9-F282-4996-BE37-CC405DDDE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D9B1A-C0D8-4D17-BF7D-D6AE0251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DBC4A-557A-4874-9DB1-FCD6C5EF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AD156-BA49-464B-8721-AE980434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0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6B253-0CFD-4B77-A2B5-E0173025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B4F5F-FE91-4166-92DC-05869C91E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C4483-6A4F-4323-BB0F-6AD3C576D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B791-FE45-4905-827E-D9F04FD548A5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84F3F-EC91-4AF5-9F2B-FC76476D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9847-650E-4B88-B104-62857756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4F58-1807-4F60-B9E1-ECA95933E9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229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357688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0400" y="1771650"/>
            <a:ext cx="2982913" cy="258603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VĂN 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0400" y="4686300"/>
            <a:ext cx="3225800" cy="78581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TRI THỨC</a:t>
            </a:r>
          </a:p>
        </p:txBody>
      </p:sp>
      <p:sp>
        <p:nvSpPr>
          <p:cNvPr id="25" name="Freeform 24"/>
          <p:cNvSpPr/>
          <p:nvPr/>
        </p:nvSpPr>
        <p:spPr>
          <a:xfrm>
            <a:off x="8510925" y="2060120"/>
            <a:ext cx="2150577" cy="135228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</a:p>
        </p:txBody>
      </p:sp>
      <p:sp>
        <p:nvSpPr>
          <p:cNvPr id="27" name="Freeform 26"/>
          <p:cNvSpPr/>
          <p:nvPr/>
        </p:nvSpPr>
        <p:spPr>
          <a:xfrm>
            <a:off x="4588381" y="731115"/>
            <a:ext cx="2150577" cy="154005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</a:p>
        </p:txBody>
      </p:sp>
      <p:sp>
        <p:nvSpPr>
          <p:cNvPr id="28" name="Freeform 27"/>
          <p:cNvSpPr/>
          <p:nvPr/>
        </p:nvSpPr>
        <p:spPr>
          <a:xfrm>
            <a:off x="6146894" y="2024134"/>
            <a:ext cx="2150577" cy="144339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</a:p>
        </p:txBody>
      </p:sp>
      <p:sp>
        <p:nvSpPr>
          <p:cNvPr id="29" name="Freeform 28"/>
          <p:cNvSpPr/>
          <p:nvPr/>
        </p:nvSpPr>
        <p:spPr>
          <a:xfrm>
            <a:off x="7284130" y="859703"/>
            <a:ext cx="1874010" cy="842962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30" name="Freeform 29"/>
          <p:cNvSpPr/>
          <p:nvPr/>
        </p:nvSpPr>
        <p:spPr>
          <a:xfrm>
            <a:off x="9732827" y="636611"/>
            <a:ext cx="2150577" cy="154005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rcRect l="-137" t="1293" r="100000" b="98478"/>
          <a:stretch>
            <a:fillRect/>
          </a:stretch>
        </p:blipFill>
        <p:spPr>
          <a:xfrm>
            <a:off x="4357688" y="3357563"/>
            <a:ext cx="10728" cy="8108"/>
          </a:xfrm>
          <a:custGeom>
            <a:avLst/>
            <a:gdLst>
              <a:gd name="connsiteX0" fmla="*/ 0 w 10728"/>
              <a:gd name="connsiteY0" fmla="*/ 0 h 8108"/>
              <a:gd name="connsiteX1" fmla="*/ 10728 w 10728"/>
              <a:gd name="connsiteY1" fmla="*/ 367 h 8108"/>
              <a:gd name="connsiteX2" fmla="*/ 10728 w 10728"/>
              <a:gd name="connsiteY2" fmla="*/ 8108 h 8108"/>
              <a:gd name="connsiteX3" fmla="*/ 0 w 10728"/>
              <a:gd name="connsiteY3" fmla="*/ 0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8" h="8108">
                <a:moveTo>
                  <a:pt x="0" y="0"/>
                </a:moveTo>
                <a:lnTo>
                  <a:pt x="10728" y="367"/>
                </a:lnTo>
                <a:lnTo>
                  <a:pt x="10728" y="81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rcRect l="100000" t="8829" r="-1769" b="87387"/>
          <a:stretch>
            <a:fillRect/>
          </a:stretch>
        </p:blipFill>
        <p:spPr>
          <a:xfrm>
            <a:off x="12177713" y="3624794"/>
            <a:ext cx="138113" cy="134201"/>
          </a:xfrm>
          <a:custGeom>
            <a:avLst/>
            <a:gdLst>
              <a:gd name="connsiteX0" fmla="*/ 0 w 138113"/>
              <a:gd name="connsiteY0" fmla="*/ 0 h 134201"/>
              <a:gd name="connsiteX1" fmla="*/ 123826 w 138113"/>
              <a:gd name="connsiteY1" fmla="*/ 4231 h 134201"/>
              <a:gd name="connsiteX2" fmla="*/ 138113 w 138113"/>
              <a:gd name="connsiteY2" fmla="*/ 132819 h 134201"/>
              <a:gd name="connsiteX3" fmla="*/ 0 w 138113"/>
              <a:gd name="connsiteY3" fmla="*/ 134201 h 134201"/>
              <a:gd name="connsiteX4" fmla="*/ 0 w 138113"/>
              <a:gd name="connsiteY4" fmla="*/ 0 h 13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3" h="134201">
                <a:moveTo>
                  <a:pt x="0" y="0"/>
                </a:moveTo>
                <a:lnTo>
                  <a:pt x="123826" y="4231"/>
                </a:lnTo>
                <a:cubicBezTo>
                  <a:pt x="123826" y="76063"/>
                  <a:pt x="121477" y="33001"/>
                  <a:pt x="138113" y="132819"/>
                </a:cubicBezTo>
                <a:lnTo>
                  <a:pt x="0" y="13420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" name="Freeform 19"/>
          <p:cNvSpPr/>
          <p:nvPr/>
        </p:nvSpPr>
        <p:spPr>
          <a:xfrm>
            <a:off x="4431214" y="388998"/>
            <a:ext cx="2240" cy="4563"/>
          </a:xfrm>
          <a:custGeom>
            <a:avLst/>
            <a:gdLst>
              <a:gd name="connsiteX0" fmla="*/ 2240 w 2240"/>
              <a:gd name="connsiteY0" fmla="*/ 4 h 4563"/>
              <a:gd name="connsiteX1" fmla="*/ 0 w 2240"/>
              <a:gd name="connsiteY1" fmla="*/ 4563 h 4563"/>
              <a:gd name="connsiteX2" fmla="*/ 193 w 2240"/>
              <a:gd name="connsiteY2" fmla="*/ 3942 h 4563"/>
              <a:gd name="connsiteX3" fmla="*/ 2240 w 2240"/>
              <a:gd name="connsiteY3" fmla="*/ 4 h 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" h="4563">
                <a:moveTo>
                  <a:pt x="2240" y="4"/>
                </a:moveTo>
                <a:lnTo>
                  <a:pt x="0" y="4563"/>
                </a:lnTo>
                <a:lnTo>
                  <a:pt x="193" y="3942"/>
                </a:lnTo>
                <a:cubicBezTo>
                  <a:pt x="1210" y="1630"/>
                  <a:pt x="2179" y="-88"/>
                  <a:pt x="2240" y="4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27369" y="124706"/>
            <a:ext cx="10753" cy="2603"/>
          </a:xfrm>
          <a:custGeom>
            <a:avLst/>
            <a:gdLst>
              <a:gd name="connsiteX0" fmla="*/ 1181 w 10753"/>
              <a:gd name="connsiteY0" fmla="*/ 309 h 2603"/>
              <a:gd name="connsiteX1" fmla="*/ 2684 w 10753"/>
              <a:gd name="connsiteY1" fmla="*/ 626 h 2603"/>
              <a:gd name="connsiteX2" fmla="*/ 10753 w 10753"/>
              <a:gd name="connsiteY2" fmla="*/ 2603 h 2603"/>
              <a:gd name="connsiteX3" fmla="*/ 10308 w 10753"/>
              <a:gd name="connsiteY3" fmla="*/ 2505 h 2603"/>
              <a:gd name="connsiteX4" fmla="*/ 1181 w 10753"/>
              <a:gd name="connsiteY4" fmla="*/ 309 h 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3" h="2603">
                <a:moveTo>
                  <a:pt x="1181" y="309"/>
                </a:moveTo>
                <a:cubicBezTo>
                  <a:pt x="-588" y="-134"/>
                  <a:pt x="-586" y="-159"/>
                  <a:pt x="2684" y="626"/>
                </a:cubicBezTo>
                <a:lnTo>
                  <a:pt x="10753" y="2603"/>
                </a:lnTo>
                <a:lnTo>
                  <a:pt x="10308" y="2505"/>
                </a:lnTo>
                <a:cubicBezTo>
                  <a:pt x="6492" y="1614"/>
                  <a:pt x="2951" y="752"/>
                  <a:pt x="1181" y="309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960678" y="349116"/>
            <a:ext cx="1535" cy="2811"/>
          </a:xfrm>
          <a:custGeom>
            <a:avLst/>
            <a:gdLst>
              <a:gd name="connsiteX0" fmla="*/ 0 w 1535"/>
              <a:gd name="connsiteY0" fmla="*/ 0 h 2811"/>
              <a:gd name="connsiteX1" fmla="*/ 357 w 1535"/>
              <a:gd name="connsiteY1" fmla="*/ 582 h 2811"/>
              <a:gd name="connsiteX2" fmla="*/ 1107 w 1535"/>
              <a:gd name="connsiteY2" fmla="*/ 2189 h 2811"/>
              <a:gd name="connsiteX3" fmla="*/ 0 w 1535"/>
              <a:gd name="connsiteY3" fmla="*/ 0 h 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5" h="2811">
                <a:moveTo>
                  <a:pt x="0" y="0"/>
                </a:moveTo>
                <a:lnTo>
                  <a:pt x="357" y="582"/>
                </a:lnTo>
                <a:cubicBezTo>
                  <a:pt x="1775" y="3059"/>
                  <a:pt x="1765" y="3275"/>
                  <a:pt x="1107" y="2189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267636" y="571252"/>
            <a:ext cx="19615" cy="386"/>
          </a:xfrm>
          <a:custGeom>
            <a:avLst/>
            <a:gdLst>
              <a:gd name="connsiteX0" fmla="*/ 0 w 19615"/>
              <a:gd name="connsiteY0" fmla="*/ 0 h 386"/>
              <a:gd name="connsiteX1" fmla="*/ 19615 w 19615"/>
              <a:gd name="connsiteY1" fmla="*/ 248 h 386"/>
              <a:gd name="connsiteX2" fmla="*/ 9535 w 19615"/>
              <a:gd name="connsiteY2" fmla="*/ 384 h 386"/>
              <a:gd name="connsiteX3" fmla="*/ 0 w 19615"/>
              <a:gd name="connsiteY3" fmla="*/ 0 h 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5" h="386">
                <a:moveTo>
                  <a:pt x="0" y="0"/>
                </a:moveTo>
                <a:lnTo>
                  <a:pt x="19615" y="248"/>
                </a:lnTo>
                <a:cubicBezTo>
                  <a:pt x="19615" y="248"/>
                  <a:pt x="15731" y="407"/>
                  <a:pt x="9535" y="384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b="72242"/>
          <a:stretch>
            <a:fillRect/>
          </a:stretch>
        </p:blipFill>
        <p:spPr>
          <a:xfrm>
            <a:off x="4357688" y="3691894"/>
            <a:ext cx="7809297" cy="878844"/>
          </a:xfrm>
          <a:custGeom>
            <a:avLst/>
            <a:gdLst>
              <a:gd name="connsiteX0" fmla="*/ 3849636 w 7809297"/>
              <a:gd name="connsiteY0" fmla="*/ 0 h 878844"/>
              <a:gd name="connsiteX1" fmla="*/ 4252784 w 7809297"/>
              <a:gd name="connsiteY1" fmla="*/ 0 h 878844"/>
              <a:gd name="connsiteX2" fmla="*/ 4279429 w 7809297"/>
              <a:gd name="connsiteY2" fmla="*/ 6434 h 878844"/>
              <a:gd name="connsiteX3" fmla="*/ 4329112 w 7809297"/>
              <a:gd name="connsiteY3" fmla="*/ 22856 h 878844"/>
              <a:gd name="connsiteX4" fmla="*/ 4371975 w 7809297"/>
              <a:gd name="connsiteY4" fmla="*/ 51431 h 878844"/>
              <a:gd name="connsiteX5" fmla="*/ 4657725 w 7809297"/>
              <a:gd name="connsiteY5" fmla="*/ 51431 h 878844"/>
              <a:gd name="connsiteX6" fmla="*/ 4700587 w 7809297"/>
              <a:gd name="connsiteY6" fmla="*/ 37144 h 878844"/>
              <a:gd name="connsiteX7" fmla="*/ 4743450 w 7809297"/>
              <a:gd name="connsiteY7" fmla="*/ 8569 h 878844"/>
              <a:gd name="connsiteX8" fmla="*/ 4786312 w 7809297"/>
              <a:gd name="connsiteY8" fmla="*/ 22856 h 878844"/>
              <a:gd name="connsiteX9" fmla="*/ 4800600 w 7809297"/>
              <a:gd name="connsiteY9" fmla="*/ 65719 h 878844"/>
              <a:gd name="connsiteX10" fmla="*/ 4900612 w 7809297"/>
              <a:gd name="connsiteY10" fmla="*/ 65719 h 878844"/>
              <a:gd name="connsiteX11" fmla="*/ 4957762 w 7809297"/>
              <a:gd name="connsiteY11" fmla="*/ 80006 h 878844"/>
              <a:gd name="connsiteX12" fmla="*/ 5014912 w 7809297"/>
              <a:gd name="connsiteY12" fmla="*/ 108581 h 878844"/>
              <a:gd name="connsiteX13" fmla="*/ 5057775 w 7809297"/>
              <a:gd name="connsiteY13" fmla="*/ 80006 h 878844"/>
              <a:gd name="connsiteX14" fmla="*/ 5100637 w 7809297"/>
              <a:gd name="connsiteY14" fmla="*/ 194306 h 878844"/>
              <a:gd name="connsiteX15" fmla="*/ 5129212 w 7809297"/>
              <a:gd name="connsiteY15" fmla="*/ 280031 h 878844"/>
              <a:gd name="connsiteX16" fmla="*/ 5200650 w 7809297"/>
              <a:gd name="connsiteY16" fmla="*/ 208594 h 878844"/>
              <a:gd name="connsiteX17" fmla="*/ 5214937 w 7809297"/>
              <a:gd name="connsiteY17" fmla="*/ 251456 h 878844"/>
              <a:gd name="connsiteX18" fmla="*/ 5272087 w 7809297"/>
              <a:gd name="connsiteY18" fmla="*/ 337181 h 878844"/>
              <a:gd name="connsiteX19" fmla="*/ 5343525 w 7809297"/>
              <a:gd name="connsiteY19" fmla="*/ 265744 h 878844"/>
              <a:gd name="connsiteX20" fmla="*/ 5357812 w 7809297"/>
              <a:gd name="connsiteY20" fmla="*/ 222881 h 878844"/>
              <a:gd name="connsiteX21" fmla="*/ 5414962 w 7809297"/>
              <a:gd name="connsiteY21" fmla="*/ 194306 h 878844"/>
              <a:gd name="connsiteX22" fmla="*/ 5557837 w 7809297"/>
              <a:gd name="connsiteY22" fmla="*/ 208594 h 878844"/>
              <a:gd name="connsiteX23" fmla="*/ 5586412 w 7809297"/>
              <a:gd name="connsiteY23" fmla="*/ 294319 h 878844"/>
              <a:gd name="connsiteX24" fmla="*/ 5614987 w 7809297"/>
              <a:gd name="connsiteY24" fmla="*/ 337181 h 878844"/>
              <a:gd name="connsiteX25" fmla="*/ 5686425 w 7809297"/>
              <a:gd name="connsiteY25" fmla="*/ 422906 h 878844"/>
              <a:gd name="connsiteX26" fmla="*/ 5743575 w 7809297"/>
              <a:gd name="connsiteY26" fmla="*/ 408619 h 878844"/>
              <a:gd name="connsiteX27" fmla="*/ 5843587 w 7809297"/>
              <a:gd name="connsiteY27" fmla="*/ 251456 h 878844"/>
              <a:gd name="connsiteX28" fmla="*/ 5886450 w 7809297"/>
              <a:gd name="connsiteY28" fmla="*/ 222881 h 878844"/>
              <a:gd name="connsiteX29" fmla="*/ 5929312 w 7809297"/>
              <a:gd name="connsiteY29" fmla="*/ 237169 h 878844"/>
              <a:gd name="connsiteX30" fmla="*/ 6000750 w 7809297"/>
              <a:gd name="connsiteY30" fmla="*/ 322894 h 878844"/>
              <a:gd name="connsiteX31" fmla="*/ 6043612 w 7809297"/>
              <a:gd name="connsiteY31" fmla="*/ 408619 h 878844"/>
              <a:gd name="connsiteX32" fmla="*/ 6086475 w 7809297"/>
              <a:gd name="connsiteY32" fmla="*/ 394331 h 878844"/>
              <a:gd name="connsiteX33" fmla="*/ 6100762 w 7809297"/>
              <a:gd name="connsiteY33" fmla="*/ 351469 h 878844"/>
              <a:gd name="connsiteX34" fmla="*/ 6172200 w 7809297"/>
              <a:gd name="connsiteY34" fmla="*/ 422906 h 878844"/>
              <a:gd name="connsiteX35" fmla="*/ 6243637 w 7809297"/>
              <a:gd name="connsiteY35" fmla="*/ 565781 h 878844"/>
              <a:gd name="connsiteX36" fmla="*/ 6272212 w 7809297"/>
              <a:gd name="connsiteY36" fmla="*/ 622931 h 878844"/>
              <a:gd name="connsiteX37" fmla="*/ 6300787 w 7809297"/>
              <a:gd name="connsiteY37" fmla="*/ 665794 h 878844"/>
              <a:gd name="connsiteX38" fmla="*/ 6343650 w 7809297"/>
              <a:gd name="connsiteY38" fmla="*/ 651506 h 878844"/>
              <a:gd name="connsiteX39" fmla="*/ 6357937 w 7809297"/>
              <a:gd name="connsiteY39" fmla="*/ 608644 h 878844"/>
              <a:gd name="connsiteX40" fmla="*/ 6386512 w 7809297"/>
              <a:gd name="connsiteY40" fmla="*/ 565781 h 878844"/>
              <a:gd name="connsiteX41" fmla="*/ 6400800 w 7809297"/>
              <a:gd name="connsiteY41" fmla="*/ 508631 h 878844"/>
              <a:gd name="connsiteX42" fmla="*/ 6429375 w 7809297"/>
              <a:gd name="connsiteY42" fmla="*/ 422906 h 878844"/>
              <a:gd name="connsiteX43" fmla="*/ 6500812 w 7809297"/>
              <a:gd name="connsiteY43" fmla="*/ 551494 h 878844"/>
              <a:gd name="connsiteX44" fmla="*/ 6557962 w 7809297"/>
              <a:gd name="connsiteY44" fmla="*/ 637219 h 878844"/>
              <a:gd name="connsiteX45" fmla="*/ 6600825 w 7809297"/>
              <a:gd name="connsiteY45" fmla="*/ 622931 h 878844"/>
              <a:gd name="connsiteX46" fmla="*/ 6686550 w 7809297"/>
              <a:gd name="connsiteY46" fmla="*/ 508631 h 878844"/>
              <a:gd name="connsiteX47" fmla="*/ 6772275 w 7809297"/>
              <a:gd name="connsiteY47" fmla="*/ 580069 h 878844"/>
              <a:gd name="connsiteX48" fmla="*/ 6815137 w 7809297"/>
              <a:gd name="connsiteY48" fmla="*/ 608644 h 878844"/>
              <a:gd name="connsiteX49" fmla="*/ 6843712 w 7809297"/>
              <a:gd name="connsiteY49" fmla="*/ 651506 h 878844"/>
              <a:gd name="connsiteX50" fmla="*/ 6958012 w 7809297"/>
              <a:gd name="connsiteY50" fmla="*/ 608644 h 878844"/>
              <a:gd name="connsiteX51" fmla="*/ 7172325 w 7809297"/>
              <a:gd name="connsiteY51" fmla="*/ 508631 h 878844"/>
              <a:gd name="connsiteX52" fmla="*/ 7372350 w 7809297"/>
              <a:gd name="connsiteY52" fmla="*/ 580069 h 878844"/>
              <a:gd name="connsiteX53" fmla="*/ 7386637 w 7809297"/>
              <a:gd name="connsiteY53" fmla="*/ 622931 h 878844"/>
              <a:gd name="connsiteX54" fmla="*/ 7415212 w 7809297"/>
              <a:gd name="connsiteY54" fmla="*/ 665794 h 878844"/>
              <a:gd name="connsiteX55" fmla="*/ 7500937 w 7809297"/>
              <a:gd name="connsiteY55" fmla="*/ 722944 h 878844"/>
              <a:gd name="connsiteX56" fmla="*/ 7529512 w 7809297"/>
              <a:gd name="connsiteY56" fmla="*/ 680081 h 878844"/>
              <a:gd name="connsiteX57" fmla="*/ 7572375 w 7809297"/>
              <a:gd name="connsiteY57" fmla="*/ 694369 h 878844"/>
              <a:gd name="connsiteX58" fmla="*/ 7586662 w 7809297"/>
              <a:gd name="connsiteY58" fmla="*/ 737231 h 878844"/>
              <a:gd name="connsiteX59" fmla="*/ 7615237 w 7809297"/>
              <a:gd name="connsiteY59" fmla="*/ 780094 h 878844"/>
              <a:gd name="connsiteX60" fmla="*/ 7658100 w 7809297"/>
              <a:gd name="connsiteY60" fmla="*/ 794381 h 878844"/>
              <a:gd name="connsiteX61" fmla="*/ 7743825 w 7809297"/>
              <a:gd name="connsiteY61" fmla="*/ 751519 h 878844"/>
              <a:gd name="connsiteX62" fmla="*/ 7786687 w 7809297"/>
              <a:gd name="connsiteY62" fmla="*/ 780094 h 878844"/>
              <a:gd name="connsiteX63" fmla="*/ 7800975 w 7809297"/>
              <a:gd name="connsiteY63" fmla="*/ 851531 h 878844"/>
              <a:gd name="connsiteX64" fmla="*/ 7809297 w 7809297"/>
              <a:gd name="connsiteY64" fmla="*/ 876498 h 878844"/>
              <a:gd name="connsiteX65" fmla="*/ 7809297 w 7809297"/>
              <a:gd name="connsiteY65" fmla="*/ 878844 h 878844"/>
              <a:gd name="connsiteX66" fmla="*/ 0 w 7809297"/>
              <a:gd name="connsiteY66" fmla="*/ 751519 h 878844"/>
              <a:gd name="connsiteX67" fmla="*/ 114300 w 7809297"/>
              <a:gd name="connsiteY67" fmla="*/ 594356 h 878844"/>
              <a:gd name="connsiteX68" fmla="*/ 142875 w 7809297"/>
              <a:gd name="connsiteY68" fmla="*/ 551494 h 878844"/>
              <a:gd name="connsiteX69" fmla="*/ 185737 w 7809297"/>
              <a:gd name="connsiteY69" fmla="*/ 508631 h 878844"/>
              <a:gd name="connsiteX70" fmla="*/ 214312 w 7809297"/>
              <a:gd name="connsiteY70" fmla="*/ 465769 h 878844"/>
              <a:gd name="connsiteX71" fmla="*/ 257175 w 7809297"/>
              <a:gd name="connsiteY71" fmla="*/ 437194 h 878844"/>
              <a:gd name="connsiteX72" fmla="*/ 428625 w 7809297"/>
              <a:gd name="connsiteY72" fmla="*/ 294319 h 878844"/>
              <a:gd name="connsiteX73" fmla="*/ 471487 w 7809297"/>
              <a:gd name="connsiteY73" fmla="*/ 265744 h 878844"/>
              <a:gd name="connsiteX74" fmla="*/ 514350 w 7809297"/>
              <a:gd name="connsiteY74" fmla="*/ 237169 h 878844"/>
              <a:gd name="connsiteX75" fmla="*/ 571500 w 7809297"/>
              <a:gd name="connsiteY75" fmla="*/ 194306 h 878844"/>
              <a:gd name="connsiteX76" fmla="*/ 657225 w 7809297"/>
              <a:gd name="connsiteY76" fmla="*/ 137156 h 878844"/>
              <a:gd name="connsiteX77" fmla="*/ 685800 w 7809297"/>
              <a:gd name="connsiteY77" fmla="*/ 94294 h 878844"/>
              <a:gd name="connsiteX78" fmla="*/ 728662 w 7809297"/>
              <a:gd name="connsiteY78" fmla="*/ 80006 h 878844"/>
              <a:gd name="connsiteX79" fmla="*/ 814387 w 7809297"/>
              <a:gd name="connsiteY79" fmla="*/ 37144 h 878844"/>
              <a:gd name="connsiteX80" fmla="*/ 928687 w 7809297"/>
              <a:gd name="connsiteY80" fmla="*/ 65719 h 878844"/>
              <a:gd name="connsiteX81" fmla="*/ 957262 w 7809297"/>
              <a:gd name="connsiteY81" fmla="*/ 108581 h 878844"/>
              <a:gd name="connsiteX82" fmla="*/ 1014412 w 7809297"/>
              <a:gd name="connsiteY82" fmla="*/ 137156 h 878844"/>
              <a:gd name="connsiteX83" fmla="*/ 1071562 w 7809297"/>
              <a:gd name="connsiteY83" fmla="*/ 180019 h 878844"/>
              <a:gd name="connsiteX84" fmla="*/ 1185862 w 7809297"/>
              <a:gd name="connsiteY84" fmla="*/ 251456 h 878844"/>
              <a:gd name="connsiteX85" fmla="*/ 1208400 w 7809297"/>
              <a:gd name="connsiteY85" fmla="*/ 285945 h 878844"/>
              <a:gd name="connsiteX86" fmla="*/ 1217350 w 7809297"/>
              <a:gd name="connsiteY86" fmla="*/ 300532 h 878844"/>
              <a:gd name="connsiteX87" fmla="*/ 1218458 w 7809297"/>
              <a:gd name="connsiteY87" fmla="*/ 302725 h 878844"/>
              <a:gd name="connsiteX88" fmla="*/ 1217708 w 7809297"/>
              <a:gd name="connsiteY88" fmla="*/ 301117 h 878844"/>
              <a:gd name="connsiteX89" fmla="*/ 1217350 w 7809297"/>
              <a:gd name="connsiteY89" fmla="*/ 300532 h 878844"/>
              <a:gd name="connsiteX90" fmla="*/ 1215320 w 7809297"/>
              <a:gd name="connsiteY90" fmla="*/ 296519 h 878844"/>
              <a:gd name="connsiteX91" fmla="*/ 1257300 w 7809297"/>
              <a:gd name="connsiteY91" fmla="*/ 308606 h 878844"/>
              <a:gd name="connsiteX92" fmla="*/ 1328737 w 7809297"/>
              <a:gd name="connsiteY92" fmla="*/ 365756 h 878844"/>
              <a:gd name="connsiteX93" fmla="*/ 1414462 w 7809297"/>
              <a:gd name="connsiteY93" fmla="*/ 422906 h 878844"/>
              <a:gd name="connsiteX94" fmla="*/ 1500187 w 7809297"/>
              <a:gd name="connsiteY94" fmla="*/ 451481 h 878844"/>
              <a:gd name="connsiteX95" fmla="*/ 1571625 w 7809297"/>
              <a:gd name="connsiteY95" fmla="*/ 480056 h 878844"/>
              <a:gd name="connsiteX96" fmla="*/ 1643062 w 7809297"/>
              <a:gd name="connsiteY96" fmla="*/ 494344 h 878844"/>
              <a:gd name="connsiteX97" fmla="*/ 1943100 w 7809297"/>
              <a:gd name="connsiteY97" fmla="*/ 451481 h 878844"/>
              <a:gd name="connsiteX98" fmla="*/ 2100262 w 7809297"/>
              <a:gd name="connsiteY98" fmla="*/ 351469 h 878844"/>
              <a:gd name="connsiteX99" fmla="*/ 2143125 w 7809297"/>
              <a:gd name="connsiteY99" fmla="*/ 308606 h 878844"/>
              <a:gd name="connsiteX100" fmla="*/ 2257425 w 7809297"/>
              <a:gd name="connsiteY100" fmla="*/ 237169 h 878844"/>
              <a:gd name="connsiteX101" fmla="*/ 2314575 w 7809297"/>
              <a:gd name="connsiteY101" fmla="*/ 194306 h 878844"/>
              <a:gd name="connsiteX102" fmla="*/ 2357437 w 7809297"/>
              <a:gd name="connsiteY102" fmla="*/ 165731 h 878844"/>
              <a:gd name="connsiteX103" fmla="*/ 2414587 w 7809297"/>
              <a:gd name="connsiteY103" fmla="*/ 137156 h 878844"/>
              <a:gd name="connsiteX104" fmla="*/ 2500312 w 7809297"/>
              <a:gd name="connsiteY104" fmla="*/ 65719 h 878844"/>
              <a:gd name="connsiteX105" fmla="*/ 2586037 w 7809297"/>
              <a:gd name="connsiteY105" fmla="*/ 37144 h 878844"/>
              <a:gd name="connsiteX106" fmla="*/ 2786062 w 7809297"/>
              <a:gd name="connsiteY106" fmla="*/ 51431 h 878844"/>
              <a:gd name="connsiteX107" fmla="*/ 2928937 w 7809297"/>
              <a:gd name="connsiteY107" fmla="*/ 108581 h 878844"/>
              <a:gd name="connsiteX108" fmla="*/ 2971800 w 7809297"/>
              <a:gd name="connsiteY108" fmla="*/ 137156 h 878844"/>
              <a:gd name="connsiteX109" fmla="*/ 3114675 w 7809297"/>
              <a:gd name="connsiteY109" fmla="*/ 180019 h 878844"/>
              <a:gd name="connsiteX110" fmla="*/ 3543300 w 7809297"/>
              <a:gd name="connsiteY110" fmla="*/ 165731 h 878844"/>
              <a:gd name="connsiteX111" fmla="*/ 3586162 w 7809297"/>
              <a:gd name="connsiteY111" fmla="*/ 151444 h 878844"/>
              <a:gd name="connsiteX112" fmla="*/ 3643312 w 7809297"/>
              <a:gd name="connsiteY112" fmla="*/ 137156 h 878844"/>
              <a:gd name="connsiteX113" fmla="*/ 3729037 w 7809297"/>
              <a:gd name="connsiteY113" fmla="*/ 65719 h 878844"/>
              <a:gd name="connsiteX114" fmla="*/ 3829050 w 7809297"/>
              <a:gd name="connsiteY114" fmla="*/ 8569 h 878844"/>
              <a:gd name="connsiteX115" fmla="*/ 3849636 w 7809297"/>
              <a:gd name="connsiteY115" fmla="*/ 0 h 87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7809297" h="878844">
                <a:moveTo>
                  <a:pt x="3849636" y="0"/>
                </a:moveTo>
                <a:lnTo>
                  <a:pt x="4252784" y="0"/>
                </a:lnTo>
                <a:lnTo>
                  <a:pt x="4279429" y="6434"/>
                </a:lnTo>
                <a:cubicBezTo>
                  <a:pt x="4296692" y="11745"/>
                  <a:pt x="4313848" y="17768"/>
                  <a:pt x="4329112" y="22856"/>
                </a:cubicBezTo>
                <a:cubicBezTo>
                  <a:pt x="4343400" y="32381"/>
                  <a:pt x="4356616" y="43752"/>
                  <a:pt x="4371975" y="51431"/>
                </a:cubicBezTo>
                <a:cubicBezTo>
                  <a:pt x="4456049" y="93469"/>
                  <a:pt x="4592205" y="55285"/>
                  <a:pt x="4657725" y="51431"/>
                </a:cubicBezTo>
                <a:cubicBezTo>
                  <a:pt x="4672012" y="46669"/>
                  <a:pt x="4687117" y="43879"/>
                  <a:pt x="4700587" y="37144"/>
                </a:cubicBezTo>
                <a:cubicBezTo>
                  <a:pt x="4715946" y="29465"/>
                  <a:pt x="4726512" y="11392"/>
                  <a:pt x="4743450" y="8569"/>
                </a:cubicBezTo>
                <a:cubicBezTo>
                  <a:pt x="4758305" y="6093"/>
                  <a:pt x="4772025" y="18094"/>
                  <a:pt x="4786312" y="22856"/>
                </a:cubicBezTo>
                <a:cubicBezTo>
                  <a:pt x="4791075" y="37144"/>
                  <a:pt x="4789951" y="55070"/>
                  <a:pt x="4800600" y="65719"/>
                </a:cubicBezTo>
                <a:cubicBezTo>
                  <a:pt x="4829295" y="94414"/>
                  <a:pt x="4871612" y="72969"/>
                  <a:pt x="4900612" y="65719"/>
                </a:cubicBezTo>
                <a:cubicBezTo>
                  <a:pt x="4919662" y="70481"/>
                  <a:pt x="4939376" y="73111"/>
                  <a:pt x="4957762" y="80006"/>
                </a:cubicBezTo>
                <a:cubicBezTo>
                  <a:pt x="4977704" y="87484"/>
                  <a:pt x="4993613" y="108581"/>
                  <a:pt x="5014912" y="108581"/>
                </a:cubicBezTo>
                <a:cubicBezTo>
                  <a:pt x="5032084" y="108581"/>
                  <a:pt x="5043487" y="89531"/>
                  <a:pt x="5057775" y="80006"/>
                </a:cubicBezTo>
                <a:cubicBezTo>
                  <a:pt x="5107503" y="154599"/>
                  <a:pt x="5072117" y="89733"/>
                  <a:pt x="5100637" y="194306"/>
                </a:cubicBezTo>
                <a:cubicBezTo>
                  <a:pt x="5108562" y="223365"/>
                  <a:pt x="5129212" y="280031"/>
                  <a:pt x="5129212" y="280031"/>
                </a:cubicBezTo>
                <a:cubicBezTo>
                  <a:pt x="5137377" y="267784"/>
                  <a:pt x="5173435" y="201791"/>
                  <a:pt x="5200650" y="208594"/>
                </a:cubicBezTo>
                <a:cubicBezTo>
                  <a:pt x="5215261" y="212246"/>
                  <a:pt x="5207623" y="238291"/>
                  <a:pt x="5214937" y="251456"/>
                </a:cubicBezTo>
                <a:cubicBezTo>
                  <a:pt x="5231615" y="281477"/>
                  <a:pt x="5272087" y="337181"/>
                  <a:pt x="5272087" y="337181"/>
                </a:cubicBezTo>
                <a:cubicBezTo>
                  <a:pt x="5314949" y="308607"/>
                  <a:pt x="5319713" y="313368"/>
                  <a:pt x="5343525" y="265744"/>
                </a:cubicBezTo>
                <a:cubicBezTo>
                  <a:pt x="5350260" y="252273"/>
                  <a:pt x="5347163" y="233530"/>
                  <a:pt x="5357812" y="222881"/>
                </a:cubicBezTo>
                <a:cubicBezTo>
                  <a:pt x="5372872" y="207821"/>
                  <a:pt x="5395912" y="203831"/>
                  <a:pt x="5414962" y="194306"/>
                </a:cubicBezTo>
                <a:lnTo>
                  <a:pt x="5557837" y="208594"/>
                </a:lnTo>
                <a:cubicBezTo>
                  <a:pt x="5583855" y="223771"/>
                  <a:pt x="5569704" y="269257"/>
                  <a:pt x="5586412" y="294319"/>
                </a:cubicBezTo>
                <a:cubicBezTo>
                  <a:pt x="5595937" y="308606"/>
                  <a:pt x="5603994" y="323990"/>
                  <a:pt x="5614987" y="337181"/>
                </a:cubicBezTo>
                <a:cubicBezTo>
                  <a:pt x="5706661" y="447190"/>
                  <a:pt x="5615479" y="316489"/>
                  <a:pt x="5686425" y="422906"/>
                </a:cubicBezTo>
                <a:cubicBezTo>
                  <a:pt x="5705475" y="418144"/>
                  <a:pt x="5728797" y="421550"/>
                  <a:pt x="5743575" y="408619"/>
                </a:cubicBezTo>
                <a:cubicBezTo>
                  <a:pt x="5788991" y="368880"/>
                  <a:pt x="5805000" y="296474"/>
                  <a:pt x="5843587" y="251456"/>
                </a:cubicBezTo>
                <a:cubicBezTo>
                  <a:pt x="5854762" y="238418"/>
                  <a:pt x="5872162" y="232406"/>
                  <a:pt x="5886450" y="222881"/>
                </a:cubicBezTo>
                <a:cubicBezTo>
                  <a:pt x="5900737" y="227644"/>
                  <a:pt x="5918663" y="226520"/>
                  <a:pt x="5929312" y="237169"/>
                </a:cubicBezTo>
                <a:cubicBezTo>
                  <a:pt x="6074321" y="382180"/>
                  <a:pt x="5852484" y="224051"/>
                  <a:pt x="6000750" y="322894"/>
                </a:cubicBezTo>
                <a:cubicBezTo>
                  <a:pt x="6006765" y="340938"/>
                  <a:pt x="6022307" y="400097"/>
                  <a:pt x="6043612" y="408619"/>
                </a:cubicBezTo>
                <a:cubicBezTo>
                  <a:pt x="6057595" y="414212"/>
                  <a:pt x="6072187" y="399094"/>
                  <a:pt x="6086475" y="394331"/>
                </a:cubicBezTo>
                <a:cubicBezTo>
                  <a:pt x="6091237" y="380044"/>
                  <a:pt x="6086151" y="355121"/>
                  <a:pt x="6100762" y="351469"/>
                </a:cubicBezTo>
                <a:cubicBezTo>
                  <a:pt x="6126593" y="345012"/>
                  <a:pt x="6165419" y="410313"/>
                  <a:pt x="6172200" y="422906"/>
                </a:cubicBezTo>
                <a:cubicBezTo>
                  <a:pt x="6197444" y="469788"/>
                  <a:pt x="6219825" y="518156"/>
                  <a:pt x="6243637" y="565781"/>
                </a:cubicBezTo>
                <a:cubicBezTo>
                  <a:pt x="6253162" y="584831"/>
                  <a:pt x="6260398" y="605209"/>
                  <a:pt x="6272212" y="622931"/>
                </a:cubicBezTo>
                <a:lnTo>
                  <a:pt x="6300787" y="665794"/>
                </a:lnTo>
                <a:cubicBezTo>
                  <a:pt x="6315075" y="661031"/>
                  <a:pt x="6333001" y="662155"/>
                  <a:pt x="6343650" y="651506"/>
                </a:cubicBezTo>
                <a:cubicBezTo>
                  <a:pt x="6354299" y="640857"/>
                  <a:pt x="6351202" y="622114"/>
                  <a:pt x="6357937" y="608644"/>
                </a:cubicBezTo>
                <a:cubicBezTo>
                  <a:pt x="6365616" y="593285"/>
                  <a:pt x="6376987" y="580069"/>
                  <a:pt x="6386512" y="565781"/>
                </a:cubicBezTo>
                <a:cubicBezTo>
                  <a:pt x="6391275" y="546731"/>
                  <a:pt x="6395157" y="527439"/>
                  <a:pt x="6400800" y="508631"/>
                </a:cubicBezTo>
                <a:cubicBezTo>
                  <a:pt x="6409455" y="479781"/>
                  <a:pt x="6429375" y="422906"/>
                  <a:pt x="6429375" y="422906"/>
                </a:cubicBezTo>
                <a:cubicBezTo>
                  <a:pt x="6533949" y="562340"/>
                  <a:pt x="6413500" y="391421"/>
                  <a:pt x="6500812" y="551494"/>
                </a:cubicBezTo>
                <a:cubicBezTo>
                  <a:pt x="6517257" y="581643"/>
                  <a:pt x="6557962" y="637219"/>
                  <a:pt x="6557962" y="637219"/>
                </a:cubicBezTo>
                <a:cubicBezTo>
                  <a:pt x="6572250" y="632456"/>
                  <a:pt x="6590176" y="633580"/>
                  <a:pt x="6600825" y="622931"/>
                </a:cubicBezTo>
                <a:cubicBezTo>
                  <a:pt x="6634501" y="589255"/>
                  <a:pt x="6686550" y="508631"/>
                  <a:pt x="6686550" y="508631"/>
                </a:cubicBezTo>
                <a:cubicBezTo>
                  <a:pt x="6792967" y="579577"/>
                  <a:pt x="6662266" y="488395"/>
                  <a:pt x="6772275" y="580069"/>
                </a:cubicBezTo>
                <a:cubicBezTo>
                  <a:pt x="6785466" y="591062"/>
                  <a:pt x="6800850" y="599119"/>
                  <a:pt x="6815137" y="608644"/>
                </a:cubicBezTo>
                <a:cubicBezTo>
                  <a:pt x="6824662" y="622931"/>
                  <a:pt x="6827201" y="646789"/>
                  <a:pt x="6843712" y="651506"/>
                </a:cubicBezTo>
                <a:cubicBezTo>
                  <a:pt x="6886968" y="663865"/>
                  <a:pt x="6926778" y="629467"/>
                  <a:pt x="6958012" y="608644"/>
                </a:cubicBezTo>
                <a:cubicBezTo>
                  <a:pt x="7044341" y="479150"/>
                  <a:pt x="6980960" y="526028"/>
                  <a:pt x="7172325" y="508631"/>
                </a:cubicBezTo>
                <a:cubicBezTo>
                  <a:pt x="7304845" y="530718"/>
                  <a:pt x="7328195" y="491758"/>
                  <a:pt x="7372350" y="580069"/>
                </a:cubicBezTo>
                <a:cubicBezTo>
                  <a:pt x="7379085" y="593539"/>
                  <a:pt x="7379902" y="609461"/>
                  <a:pt x="7386637" y="622931"/>
                </a:cubicBezTo>
                <a:cubicBezTo>
                  <a:pt x="7394316" y="638290"/>
                  <a:pt x="7402289" y="654486"/>
                  <a:pt x="7415212" y="665794"/>
                </a:cubicBezTo>
                <a:cubicBezTo>
                  <a:pt x="7441058" y="688409"/>
                  <a:pt x="7500937" y="722944"/>
                  <a:pt x="7500937" y="722944"/>
                </a:cubicBezTo>
                <a:cubicBezTo>
                  <a:pt x="7510462" y="708656"/>
                  <a:pt x="7513569" y="686458"/>
                  <a:pt x="7529512" y="680081"/>
                </a:cubicBezTo>
                <a:cubicBezTo>
                  <a:pt x="7543495" y="674488"/>
                  <a:pt x="7561726" y="683720"/>
                  <a:pt x="7572375" y="694369"/>
                </a:cubicBezTo>
                <a:cubicBezTo>
                  <a:pt x="7583024" y="705018"/>
                  <a:pt x="7579927" y="723761"/>
                  <a:pt x="7586662" y="737231"/>
                </a:cubicBezTo>
                <a:cubicBezTo>
                  <a:pt x="7594341" y="752590"/>
                  <a:pt x="7601828" y="769367"/>
                  <a:pt x="7615237" y="780094"/>
                </a:cubicBezTo>
                <a:cubicBezTo>
                  <a:pt x="7626997" y="789502"/>
                  <a:pt x="7643812" y="789619"/>
                  <a:pt x="7658100" y="794381"/>
                </a:cubicBezTo>
                <a:cubicBezTo>
                  <a:pt x="7673028" y="784429"/>
                  <a:pt x="7720162" y="747575"/>
                  <a:pt x="7743825" y="751519"/>
                </a:cubicBezTo>
                <a:cubicBezTo>
                  <a:pt x="7760763" y="754342"/>
                  <a:pt x="7772400" y="770569"/>
                  <a:pt x="7786687" y="780094"/>
                </a:cubicBezTo>
                <a:cubicBezTo>
                  <a:pt x="7791450" y="803906"/>
                  <a:pt x="7795085" y="827972"/>
                  <a:pt x="7800975" y="851531"/>
                </a:cubicBezTo>
                <a:lnTo>
                  <a:pt x="7809297" y="876498"/>
                </a:lnTo>
                <a:lnTo>
                  <a:pt x="7809297" y="878844"/>
                </a:lnTo>
                <a:lnTo>
                  <a:pt x="0" y="751519"/>
                </a:lnTo>
                <a:cubicBezTo>
                  <a:pt x="78605" y="653262"/>
                  <a:pt x="40233" y="705457"/>
                  <a:pt x="114300" y="594356"/>
                </a:cubicBezTo>
                <a:cubicBezTo>
                  <a:pt x="123825" y="580069"/>
                  <a:pt x="130733" y="563636"/>
                  <a:pt x="142875" y="551494"/>
                </a:cubicBezTo>
                <a:cubicBezTo>
                  <a:pt x="157162" y="537206"/>
                  <a:pt x="172802" y="524153"/>
                  <a:pt x="185737" y="508631"/>
                </a:cubicBezTo>
                <a:cubicBezTo>
                  <a:pt x="196730" y="495440"/>
                  <a:pt x="202170" y="477911"/>
                  <a:pt x="214312" y="465769"/>
                </a:cubicBezTo>
                <a:cubicBezTo>
                  <a:pt x="226454" y="453627"/>
                  <a:pt x="244341" y="448602"/>
                  <a:pt x="257175" y="437194"/>
                </a:cubicBezTo>
                <a:cubicBezTo>
                  <a:pt x="422193" y="290511"/>
                  <a:pt x="262527" y="405051"/>
                  <a:pt x="428625" y="294319"/>
                </a:cubicBezTo>
                <a:lnTo>
                  <a:pt x="471487" y="265744"/>
                </a:lnTo>
                <a:cubicBezTo>
                  <a:pt x="485775" y="256219"/>
                  <a:pt x="500613" y="247472"/>
                  <a:pt x="514350" y="237169"/>
                </a:cubicBezTo>
                <a:cubicBezTo>
                  <a:pt x="533400" y="222881"/>
                  <a:pt x="551992" y="207962"/>
                  <a:pt x="571500" y="194306"/>
                </a:cubicBezTo>
                <a:cubicBezTo>
                  <a:pt x="599635" y="174612"/>
                  <a:pt x="657225" y="137156"/>
                  <a:pt x="657225" y="137156"/>
                </a:cubicBezTo>
                <a:cubicBezTo>
                  <a:pt x="666750" y="122869"/>
                  <a:pt x="672392" y="105021"/>
                  <a:pt x="685800" y="94294"/>
                </a:cubicBezTo>
                <a:cubicBezTo>
                  <a:pt x="697560" y="84886"/>
                  <a:pt x="715192" y="86741"/>
                  <a:pt x="728662" y="80006"/>
                </a:cubicBezTo>
                <a:cubicBezTo>
                  <a:pt x="839441" y="24616"/>
                  <a:pt x="706660" y="73052"/>
                  <a:pt x="814387" y="37144"/>
                </a:cubicBezTo>
                <a:cubicBezTo>
                  <a:pt x="817948" y="37856"/>
                  <a:pt x="914040" y="54002"/>
                  <a:pt x="928687" y="65719"/>
                </a:cubicBezTo>
                <a:cubicBezTo>
                  <a:pt x="942095" y="76446"/>
                  <a:pt x="944071" y="97588"/>
                  <a:pt x="957262" y="108581"/>
                </a:cubicBezTo>
                <a:cubicBezTo>
                  <a:pt x="973624" y="122216"/>
                  <a:pt x="996351" y="125868"/>
                  <a:pt x="1014412" y="137156"/>
                </a:cubicBezTo>
                <a:cubicBezTo>
                  <a:pt x="1034605" y="149777"/>
                  <a:pt x="1051749" y="166810"/>
                  <a:pt x="1071562" y="180019"/>
                </a:cubicBezTo>
                <a:cubicBezTo>
                  <a:pt x="1108945" y="204941"/>
                  <a:pt x="1185862" y="251456"/>
                  <a:pt x="1185862" y="251456"/>
                </a:cubicBezTo>
                <a:cubicBezTo>
                  <a:pt x="1196099" y="266811"/>
                  <a:pt x="1203352" y="277988"/>
                  <a:pt x="1208400" y="285945"/>
                </a:cubicBezTo>
                <a:lnTo>
                  <a:pt x="1217350" y="300532"/>
                </a:lnTo>
                <a:lnTo>
                  <a:pt x="1218458" y="302725"/>
                </a:lnTo>
                <a:cubicBezTo>
                  <a:pt x="1219116" y="303811"/>
                  <a:pt x="1219125" y="303595"/>
                  <a:pt x="1217708" y="301117"/>
                </a:cubicBezTo>
                <a:lnTo>
                  <a:pt x="1217350" y="300532"/>
                </a:lnTo>
                <a:lnTo>
                  <a:pt x="1215320" y="296519"/>
                </a:lnTo>
                <a:cubicBezTo>
                  <a:pt x="1210619" y="285593"/>
                  <a:pt x="1208006" y="269171"/>
                  <a:pt x="1257300" y="308606"/>
                </a:cubicBezTo>
                <a:cubicBezTo>
                  <a:pt x="1349624" y="382464"/>
                  <a:pt x="1221001" y="329845"/>
                  <a:pt x="1328737" y="365756"/>
                </a:cubicBezTo>
                <a:cubicBezTo>
                  <a:pt x="1357312" y="384806"/>
                  <a:pt x="1381881" y="412046"/>
                  <a:pt x="1414462" y="422906"/>
                </a:cubicBezTo>
                <a:cubicBezTo>
                  <a:pt x="1443037" y="432431"/>
                  <a:pt x="1472221" y="440295"/>
                  <a:pt x="1500187" y="451481"/>
                </a:cubicBezTo>
                <a:cubicBezTo>
                  <a:pt x="1524000" y="461006"/>
                  <a:pt x="1547060" y="472686"/>
                  <a:pt x="1571625" y="480056"/>
                </a:cubicBezTo>
                <a:cubicBezTo>
                  <a:pt x="1594885" y="487034"/>
                  <a:pt x="1619250" y="489581"/>
                  <a:pt x="1643062" y="494344"/>
                </a:cubicBezTo>
                <a:cubicBezTo>
                  <a:pt x="1757530" y="486167"/>
                  <a:pt x="1841130" y="493968"/>
                  <a:pt x="1943100" y="451481"/>
                </a:cubicBezTo>
                <a:cubicBezTo>
                  <a:pt x="1961993" y="443609"/>
                  <a:pt x="2092832" y="358899"/>
                  <a:pt x="2100262" y="351469"/>
                </a:cubicBezTo>
                <a:cubicBezTo>
                  <a:pt x="2114550" y="337181"/>
                  <a:pt x="2127603" y="321541"/>
                  <a:pt x="2143125" y="308606"/>
                </a:cubicBezTo>
                <a:cubicBezTo>
                  <a:pt x="2164442" y="290842"/>
                  <a:pt x="2243474" y="246470"/>
                  <a:pt x="2257425" y="237169"/>
                </a:cubicBezTo>
                <a:cubicBezTo>
                  <a:pt x="2277238" y="223960"/>
                  <a:pt x="2295198" y="208147"/>
                  <a:pt x="2314575" y="194306"/>
                </a:cubicBezTo>
                <a:cubicBezTo>
                  <a:pt x="2328548" y="184325"/>
                  <a:pt x="2342528" y="174250"/>
                  <a:pt x="2357437" y="165731"/>
                </a:cubicBezTo>
                <a:cubicBezTo>
                  <a:pt x="2375929" y="155164"/>
                  <a:pt x="2397256" y="149535"/>
                  <a:pt x="2414587" y="137156"/>
                </a:cubicBezTo>
                <a:cubicBezTo>
                  <a:pt x="2470001" y="97575"/>
                  <a:pt x="2440291" y="92395"/>
                  <a:pt x="2500312" y="65719"/>
                </a:cubicBezTo>
                <a:cubicBezTo>
                  <a:pt x="2527837" y="53486"/>
                  <a:pt x="2586037" y="37144"/>
                  <a:pt x="2586037" y="37144"/>
                </a:cubicBezTo>
                <a:cubicBezTo>
                  <a:pt x="2652712" y="41906"/>
                  <a:pt x="2719957" y="41515"/>
                  <a:pt x="2786062" y="51431"/>
                </a:cubicBezTo>
                <a:cubicBezTo>
                  <a:pt x="2825754" y="57385"/>
                  <a:pt x="2891684" y="87294"/>
                  <a:pt x="2928937" y="108581"/>
                </a:cubicBezTo>
                <a:cubicBezTo>
                  <a:pt x="2943846" y="117100"/>
                  <a:pt x="2956108" y="130182"/>
                  <a:pt x="2971800" y="137156"/>
                </a:cubicBezTo>
                <a:cubicBezTo>
                  <a:pt x="3016521" y="157032"/>
                  <a:pt x="3067180" y="168145"/>
                  <a:pt x="3114675" y="180019"/>
                </a:cubicBezTo>
                <a:cubicBezTo>
                  <a:pt x="3257550" y="175256"/>
                  <a:pt x="3400607" y="174379"/>
                  <a:pt x="3543300" y="165731"/>
                </a:cubicBezTo>
                <a:cubicBezTo>
                  <a:pt x="3558333" y="164820"/>
                  <a:pt x="3571681" y="155581"/>
                  <a:pt x="3586162" y="151444"/>
                </a:cubicBezTo>
                <a:cubicBezTo>
                  <a:pt x="3605043" y="146049"/>
                  <a:pt x="3624262" y="141919"/>
                  <a:pt x="3643312" y="137156"/>
                </a:cubicBezTo>
                <a:cubicBezTo>
                  <a:pt x="3749733" y="66209"/>
                  <a:pt x="3619027" y="157393"/>
                  <a:pt x="3729037" y="65719"/>
                </a:cubicBezTo>
                <a:cubicBezTo>
                  <a:pt x="3754358" y="44618"/>
                  <a:pt x="3800280" y="20899"/>
                  <a:pt x="3829050" y="8569"/>
                </a:cubicBezTo>
                <a:lnTo>
                  <a:pt x="3849636" y="0"/>
                </a:lnTo>
                <a:close/>
              </a:path>
            </a:pathLst>
          </a:cu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rcRect l="49296" t="-632" r="45542" b="100000"/>
          <a:stretch>
            <a:fillRect/>
          </a:stretch>
        </p:blipFill>
        <p:spPr>
          <a:xfrm>
            <a:off x="8207324" y="3671888"/>
            <a:ext cx="403148" cy="20006"/>
          </a:xfrm>
          <a:custGeom>
            <a:avLst/>
            <a:gdLst>
              <a:gd name="connsiteX0" fmla="*/ 236589 w 403148"/>
              <a:gd name="connsiteY0" fmla="*/ 0 h 20006"/>
              <a:gd name="connsiteX1" fmla="*/ 379464 w 403148"/>
              <a:gd name="connsiteY1" fmla="*/ 14287 h 20006"/>
              <a:gd name="connsiteX2" fmla="*/ 403148 w 403148"/>
              <a:gd name="connsiteY2" fmla="*/ 20006 h 20006"/>
              <a:gd name="connsiteX3" fmla="*/ 0 w 403148"/>
              <a:gd name="connsiteY3" fmla="*/ 20006 h 20006"/>
              <a:gd name="connsiteX4" fmla="*/ 423 w 403148"/>
              <a:gd name="connsiteY4" fmla="*/ 19830 h 20006"/>
              <a:gd name="connsiteX5" fmla="*/ 22276 w 403148"/>
              <a:gd name="connsiteY5" fmla="*/ 14287 h 20006"/>
              <a:gd name="connsiteX6" fmla="*/ 236589 w 403148"/>
              <a:gd name="connsiteY6" fmla="*/ 0 h 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148" h="20006">
                <a:moveTo>
                  <a:pt x="236589" y="0"/>
                </a:moveTo>
                <a:cubicBezTo>
                  <a:pt x="284214" y="4762"/>
                  <a:pt x="332083" y="7518"/>
                  <a:pt x="379464" y="14287"/>
                </a:cubicBezTo>
                <a:lnTo>
                  <a:pt x="403148" y="20006"/>
                </a:lnTo>
                <a:lnTo>
                  <a:pt x="0" y="20006"/>
                </a:lnTo>
                <a:lnTo>
                  <a:pt x="423" y="19830"/>
                </a:lnTo>
                <a:cubicBezTo>
                  <a:pt x="7537" y="17207"/>
                  <a:pt x="14792" y="15118"/>
                  <a:pt x="22276" y="14287"/>
                </a:cubicBezTo>
                <a:cubicBezTo>
                  <a:pt x="93434" y="6381"/>
                  <a:pt x="165151" y="4762"/>
                  <a:pt x="236589" y="0"/>
                </a:cubicBez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rcRect r="50704" b="76264"/>
          <a:stretch>
            <a:fillRect/>
          </a:stretch>
        </p:blipFill>
        <p:spPr>
          <a:xfrm>
            <a:off x="21067" y="-6116"/>
            <a:ext cx="3849636" cy="751519"/>
          </a:xfrm>
          <a:custGeom>
            <a:avLst/>
            <a:gdLst>
              <a:gd name="connsiteX0" fmla="*/ 0 w 3849636"/>
              <a:gd name="connsiteY0" fmla="*/ 0 h 751519"/>
              <a:gd name="connsiteX1" fmla="*/ 3849636 w 3849636"/>
              <a:gd name="connsiteY1" fmla="*/ 0 h 751519"/>
              <a:gd name="connsiteX2" fmla="*/ 3829050 w 3849636"/>
              <a:gd name="connsiteY2" fmla="*/ 8569 h 751519"/>
              <a:gd name="connsiteX3" fmla="*/ 3729037 w 3849636"/>
              <a:gd name="connsiteY3" fmla="*/ 65719 h 751519"/>
              <a:gd name="connsiteX4" fmla="*/ 3643312 w 3849636"/>
              <a:gd name="connsiteY4" fmla="*/ 137156 h 751519"/>
              <a:gd name="connsiteX5" fmla="*/ 3586162 w 3849636"/>
              <a:gd name="connsiteY5" fmla="*/ 151444 h 751519"/>
              <a:gd name="connsiteX6" fmla="*/ 3543300 w 3849636"/>
              <a:gd name="connsiteY6" fmla="*/ 165731 h 751519"/>
              <a:gd name="connsiteX7" fmla="*/ 3114675 w 3849636"/>
              <a:gd name="connsiteY7" fmla="*/ 180019 h 751519"/>
              <a:gd name="connsiteX8" fmla="*/ 2971800 w 3849636"/>
              <a:gd name="connsiteY8" fmla="*/ 137156 h 751519"/>
              <a:gd name="connsiteX9" fmla="*/ 2928937 w 3849636"/>
              <a:gd name="connsiteY9" fmla="*/ 108581 h 751519"/>
              <a:gd name="connsiteX10" fmla="*/ 2786062 w 3849636"/>
              <a:gd name="connsiteY10" fmla="*/ 51431 h 751519"/>
              <a:gd name="connsiteX11" fmla="*/ 2586037 w 3849636"/>
              <a:gd name="connsiteY11" fmla="*/ 37144 h 751519"/>
              <a:gd name="connsiteX12" fmla="*/ 2500312 w 3849636"/>
              <a:gd name="connsiteY12" fmla="*/ 65719 h 751519"/>
              <a:gd name="connsiteX13" fmla="*/ 2414587 w 3849636"/>
              <a:gd name="connsiteY13" fmla="*/ 137156 h 751519"/>
              <a:gd name="connsiteX14" fmla="*/ 2357437 w 3849636"/>
              <a:gd name="connsiteY14" fmla="*/ 165731 h 751519"/>
              <a:gd name="connsiteX15" fmla="*/ 2314575 w 3849636"/>
              <a:gd name="connsiteY15" fmla="*/ 194306 h 751519"/>
              <a:gd name="connsiteX16" fmla="*/ 2257425 w 3849636"/>
              <a:gd name="connsiteY16" fmla="*/ 237169 h 751519"/>
              <a:gd name="connsiteX17" fmla="*/ 2143125 w 3849636"/>
              <a:gd name="connsiteY17" fmla="*/ 308606 h 751519"/>
              <a:gd name="connsiteX18" fmla="*/ 2100262 w 3849636"/>
              <a:gd name="connsiteY18" fmla="*/ 351469 h 751519"/>
              <a:gd name="connsiteX19" fmla="*/ 1943100 w 3849636"/>
              <a:gd name="connsiteY19" fmla="*/ 451481 h 751519"/>
              <a:gd name="connsiteX20" fmla="*/ 1643062 w 3849636"/>
              <a:gd name="connsiteY20" fmla="*/ 494344 h 751519"/>
              <a:gd name="connsiteX21" fmla="*/ 1571625 w 3849636"/>
              <a:gd name="connsiteY21" fmla="*/ 480056 h 751519"/>
              <a:gd name="connsiteX22" fmla="*/ 1500187 w 3849636"/>
              <a:gd name="connsiteY22" fmla="*/ 451481 h 751519"/>
              <a:gd name="connsiteX23" fmla="*/ 1414462 w 3849636"/>
              <a:gd name="connsiteY23" fmla="*/ 422906 h 751519"/>
              <a:gd name="connsiteX24" fmla="*/ 1328737 w 3849636"/>
              <a:gd name="connsiteY24" fmla="*/ 365756 h 751519"/>
              <a:gd name="connsiteX25" fmla="*/ 1257300 w 3849636"/>
              <a:gd name="connsiteY25" fmla="*/ 308606 h 751519"/>
              <a:gd name="connsiteX26" fmla="*/ 1215320 w 3849636"/>
              <a:gd name="connsiteY26" fmla="*/ 296519 h 751519"/>
              <a:gd name="connsiteX27" fmla="*/ 1217350 w 3849636"/>
              <a:gd name="connsiteY27" fmla="*/ 300532 h 751519"/>
              <a:gd name="connsiteX28" fmla="*/ 1208400 w 3849636"/>
              <a:gd name="connsiteY28" fmla="*/ 285945 h 751519"/>
              <a:gd name="connsiteX29" fmla="*/ 1185862 w 3849636"/>
              <a:gd name="connsiteY29" fmla="*/ 251456 h 751519"/>
              <a:gd name="connsiteX30" fmla="*/ 1071562 w 3849636"/>
              <a:gd name="connsiteY30" fmla="*/ 180019 h 751519"/>
              <a:gd name="connsiteX31" fmla="*/ 1014412 w 3849636"/>
              <a:gd name="connsiteY31" fmla="*/ 137156 h 751519"/>
              <a:gd name="connsiteX32" fmla="*/ 957262 w 3849636"/>
              <a:gd name="connsiteY32" fmla="*/ 108581 h 751519"/>
              <a:gd name="connsiteX33" fmla="*/ 928687 w 3849636"/>
              <a:gd name="connsiteY33" fmla="*/ 65719 h 751519"/>
              <a:gd name="connsiteX34" fmla="*/ 814387 w 3849636"/>
              <a:gd name="connsiteY34" fmla="*/ 37144 h 751519"/>
              <a:gd name="connsiteX35" fmla="*/ 728662 w 3849636"/>
              <a:gd name="connsiteY35" fmla="*/ 80006 h 751519"/>
              <a:gd name="connsiteX36" fmla="*/ 685800 w 3849636"/>
              <a:gd name="connsiteY36" fmla="*/ 94294 h 751519"/>
              <a:gd name="connsiteX37" fmla="*/ 657225 w 3849636"/>
              <a:gd name="connsiteY37" fmla="*/ 137156 h 751519"/>
              <a:gd name="connsiteX38" fmla="*/ 571500 w 3849636"/>
              <a:gd name="connsiteY38" fmla="*/ 194306 h 751519"/>
              <a:gd name="connsiteX39" fmla="*/ 514350 w 3849636"/>
              <a:gd name="connsiteY39" fmla="*/ 237169 h 751519"/>
              <a:gd name="connsiteX40" fmla="*/ 471487 w 3849636"/>
              <a:gd name="connsiteY40" fmla="*/ 265744 h 751519"/>
              <a:gd name="connsiteX41" fmla="*/ 428625 w 3849636"/>
              <a:gd name="connsiteY41" fmla="*/ 294319 h 751519"/>
              <a:gd name="connsiteX42" fmla="*/ 257175 w 3849636"/>
              <a:gd name="connsiteY42" fmla="*/ 437194 h 751519"/>
              <a:gd name="connsiteX43" fmla="*/ 214312 w 3849636"/>
              <a:gd name="connsiteY43" fmla="*/ 465769 h 751519"/>
              <a:gd name="connsiteX44" fmla="*/ 185737 w 3849636"/>
              <a:gd name="connsiteY44" fmla="*/ 508631 h 751519"/>
              <a:gd name="connsiteX45" fmla="*/ 142875 w 3849636"/>
              <a:gd name="connsiteY45" fmla="*/ 551494 h 751519"/>
              <a:gd name="connsiteX46" fmla="*/ 114300 w 3849636"/>
              <a:gd name="connsiteY46" fmla="*/ 594356 h 751519"/>
              <a:gd name="connsiteX47" fmla="*/ 0 w 3849636"/>
              <a:gd name="connsiteY47" fmla="*/ 751519 h 751519"/>
              <a:gd name="connsiteX48" fmla="*/ 0 w 3849636"/>
              <a:gd name="connsiteY48" fmla="*/ 0 h 75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849636" h="751519">
                <a:moveTo>
                  <a:pt x="0" y="0"/>
                </a:moveTo>
                <a:lnTo>
                  <a:pt x="3849636" y="0"/>
                </a:lnTo>
                <a:lnTo>
                  <a:pt x="3829050" y="8569"/>
                </a:lnTo>
                <a:cubicBezTo>
                  <a:pt x="3800280" y="20899"/>
                  <a:pt x="3754358" y="44618"/>
                  <a:pt x="3729037" y="65719"/>
                </a:cubicBezTo>
                <a:cubicBezTo>
                  <a:pt x="3619027" y="157393"/>
                  <a:pt x="3749733" y="66209"/>
                  <a:pt x="3643312" y="137156"/>
                </a:cubicBezTo>
                <a:cubicBezTo>
                  <a:pt x="3624262" y="141919"/>
                  <a:pt x="3605043" y="146049"/>
                  <a:pt x="3586162" y="151444"/>
                </a:cubicBezTo>
                <a:cubicBezTo>
                  <a:pt x="3571681" y="155581"/>
                  <a:pt x="3558333" y="164820"/>
                  <a:pt x="3543300" y="165731"/>
                </a:cubicBezTo>
                <a:cubicBezTo>
                  <a:pt x="3400607" y="174379"/>
                  <a:pt x="3257550" y="175256"/>
                  <a:pt x="3114675" y="180019"/>
                </a:cubicBezTo>
                <a:cubicBezTo>
                  <a:pt x="3067180" y="168145"/>
                  <a:pt x="3016521" y="157032"/>
                  <a:pt x="2971800" y="137156"/>
                </a:cubicBezTo>
                <a:cubicBezTo>
                  <a:pt x="2956108" y="130182"/>
                  <a:pt x="2943846" y="117100"/>
                  <a:pt x="2928937" y="108581"/>
                </a:cubicBezTo>
                <a:cubicBezTo>
                  <a:pt x="2891684" y="87294"/>
                  <a:pt x="2825754" y="57385"/>
                  <a:pt x="2786062" y="51431"/>
                </a:cubicBezTo>
                <a:cubicBezTo>
                  <a:pt x="2719957" y="41515"/>
                  <a:pt x="2652712" y="41906"/>
                  <a:pt x="2586037" y="37144"/>
                </a:cubicBezTo>
                <a:cubicBezTo>
                  <a:pt x="2586037" y="37144"/>
                  <a:pt x="2527837" y="53486"/>
                  <a:pt x="2500312" y="65719"/>
                </a:cubicBezTo>
                <a:cubicBezTo>
                  <a:pt x="2440291" y="92395"/>
                  <a:pt x="2470001" y="97575"/>
                  <a:pt x="2414587" y="137156"/>
                </a:cubicBezTo>
                <a:cubicBezTo>
                  <a:pt x="2397256" y="149535"/>
                  <a:pt x="2375929" y="155164"/>
                  <a:pt x="2357437" y="165731"/>
                </a:cubicBezTo>
                <a:cubicBezTo>
                  <a:pt x="2342528" y="174250"/>
                  <a:pt x="2328548" y="184325"/>
                  <a:pt x="2314575" y="194306"/>
                </a:cubicBezTo>
                <a:cubicBezTo>
                  <a:pt x="2295198" y="208147"/>
                  <a:pt x="2277238" y="223960"/>
                  <a:pt x="2257425" y="237169"/>
                </a:cubicBezTo>
                <a:cubicBezTo>
                  <a:pt x="2243474" y="246470"/>
                  <a:pt x="2164442" y="290842"/>
                  <a:pt x="2143125" y="308606"/>
                </a:cubicBezTo>
                <a:cubicBezTo>
                  <a:pt x="2127603" y="321541"/>
                  <a:pt x="2114550" y="337181"/>
                  <a:pt x="2100262" y="351469"/>
                </a:cubicBezTo>
                <a:cubicBezTo>
                  <a:pt x="2092832" y="358899"/>
                  <a:pt x="1961993" y="443609"/>
                  <a:pt x="1943100" y="451481"/>
                </a:cubicBezTo>
                <a:cubicBezTo>
                  <a:pt x="1841130" y="493968"/>
                  <a:pt x="1757530" y="486167"/>
                  <a:pt x="1643062" y="494344"/>
                </a:cubicBezTo>
                <a:cubicBezTo>
                  <a:pt x="1619250" y="489581"/>
                  <a:pt x="1594885" y="487034"/>
                  <a:pt x="1571625" y="480056"/>
                </a:cubicBezTo>
                <a:cubicBezTo>
                  <a:pt x="1547060" y="472686"/>
                  <a:pt x="1524000" y="461006"/>
                  <a:pt x="1500187" y="451481"/>
                </a:cubicBezTo>
                <a:cubicBezTo>
                  <a:pt x="1472221" y="440295"/>
                  <a:pt x="1443037" y="432431"/>
                  <a:pt x="1414462" y="422906"/>
                </a:cubicBezTo>
                <a:cubicBezTo>
                  <a:pt x="1381881" y="412046"/>
                  <a:pt x="1357312" y="384806"/>
                  <a:pt x="1328737" y="365756"/>
                </a:cubicBezTo>
                <a:cubicBezTo>
                  <a:pt x="1221001" y="329845"/>
                  <a:pt x="1349624" y="382464"/>
                  <a:pt x="1257300" y="308606"/>
                </a:cubicBezTo>
                <a:cubicBezTo>
                  <a:pt x="1208006" y="269171"/>
                  <a:pt x="1210619" y="285593"/>
                  <a:pt x="1215320" y="296519"/>
                </a:cubicBezTo>
                <a:lnTo>
                  <a:pt x="1217350" y="300532"/>
                </a:lnTo>
                <a:lnTo>
                  <a:pt x="1208400" y="285945"/>
                </a:lnTo>
                <a:cubicBezTo>
                  <a:pt x="1203352" y="277988"/>
                  <a:pt x="1196099" y="266811"/>
                  <a:pt x="1185862" y="251456"/>
                </a:cubicBezTo>
                <a:cubicBezTo>
                  <a:pt x="1185862" y="251456"/>
                  <a:pt x="1108945" y="204941"/>
                  <a:pt x="1071562" y="180019"/>
                </a:cubicBezTo>
                <a:cubicBezTo>
                  <a:pt x="1051749" y="166810"/>
                  <a:pt x="1034605" y="149777"/>
                  <a:pt x="1014412" y="137156"/>
                </a:cubicBezTo>
                <a:cubicBezTo>
                  <a:pt x="996351" y="125868"/>
                  <a:pt x="973624" y="122216"/>
                  <a:pt x="957262" y="108581"/>
                </a:cubicBezTo>
                <a:cubicBezTo>
                  <a:pt x="944071" y="97588"/>
                  <a:pt x="942095" y="76446"/>
                  <a:pt x="928687" y="65719"/>
                </a:cubicBezTo>
                <a:cubicBezTo>
                  <a:pt x="914040" y="54002"/>
                  <a:pt x="817948" y="37856"/>
                  <a:pt x="814387" y="37144"/>
                </a:cubicBezTo>
                <a:cubicBezTo>
                  <a:pt x="706660" y="73052"/>
                  <a:pt x="839441" y="24616"/>
                  <a:pt x="728662" y="80006"/>
                </a:cubicBezTo>
                <a:cubicBezTo>
                  <a:pt x="715192" y="86741"/>
                  <a:pt x="697560" y="84886"/>
                  <a:pt x="685800" y="94294"/>
                </a:cubicBezTo>
                <a:cubicBezTo>
                  <a:pt x="672392" y="105021"/>
                  <a:pt x="666750" y="122869"/>
                  <a:pt x="657225" y="137156"/>
                </a:cubicBezTo>
                <a:cubicBezTo>
                  <a:pt x="657225" y="137156"/>
                  <a:pt x="599635" y="174612"/>
                  <a:pt x="571500" y="194306"/>
                </a:cubicBezTo>
                <a:cubicBezTo>
                  <a:pt x="551992" y="207962"/>
                  <a:pt x="533400" y="222881"/>
                  <a:pt x="514350" y="237169"/>
                </a:cubicBezTo>
                <a:cubicBezTo>
                  <a:pt x="500613" y="247472"/>
                  <a:pt x="485775" y="256219"/>
                  <a:pt x="471487" y="265744"/>
                </a:cubicBezTo>
                <a:lnTo>
                  <a:pt x="428625" y="294319"/>
                </a:lnTo>
                <a:cubicBezTo>
                  <a:pt x="262527" y="405051"/>
                  <a:pt x="422193" y="290511"/>
                  <a:pt x="257175" y="437194"/>
                </a:cubicBezTo>
                <a:cubicBezTo>
                  <a:pt x="244341" y="448602"/>
                  <a:pt x="226454" y="453627"/>
                  <a:pt x="214312" y="465769"/>
                </a:cubicBezTo>
                <a:cubicBezTo>
                  <a:pt x="202170" y="477911"/>
                  <a:pt x="196730" y="495440"/>
                  <a:pt x="185737" y="508631"/>
                </a:cubicBezTo>
                <a:cubicBezTo>
                  <a:pt x="172802" y="524153"/>
                  <a:pt x="157162" y="537206"/>
                  <a:pt x="142875" y="551494"/>
                </a:cubicBezTo>
                <a:cubicBezTo>
                  <a:pt x="130733" y="563636"/>
                  <a:pt x="123825" y="580069"/>
                  <a:pt x="114300" y="594356"/>
                </a:cubicBezTo>
                <a:cubicBezTo>
                  <a:pt x="40233" y="705457"/>
                  <a:pt x="78605" y="653262"/>
                  <a:pt x="0" y="75151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rcRect l="54458" b="72316"/>
          <a:stretch>
            <a:fillRect/>
          </a:stretch>
        </p:blipFill>
        <p:spPr>
          <a:xfrm rot="10800000">
            <a:off x="-10728" y="6007597"/>
            <a:ext cx="3556513" cy="876498"/>
          </a:xfrm>
          <a:custGeom>
            <a:avLst/>
            <a:gdLst>
              <a:gd name="connsiteX0" fmla="*/ 0 w 3556513"/>
              <a:gd name="connsiteY0" fmla="*/ 0 h 876498"/>
              <a:gd name="connsiteX1" fmla="*/ 3556513 w 3556513"/>
              <a:gd name="connsiteY1" fmla="*/ 0 h 876498"/>
              <a:gd name="connsiteX2" fmla="*/ 3556513 w 3556513"/>
              <a:gd name="connsiteY2" fmla="*/ 876498 h 876498"/>
              <a:gd name="connsiteX3" fmla="*/ 3548191 w 3556513"/>
              <a:gd name="connsiteY3" fmla="*/ 851531 h 876498"/>
              <a:gd name="connsiteX4" fmla="*/ 3533903 w 3556513"/>
              <a:gd name="connsiteY4" fmla="*/ 780094 h 876498"/>
              <a:gd name="connsiteX5" fmla="*/ 3491041 w 3556513"/>
              <a:gd name="connsiteY5" fmla="*/ 751519 h 876498"/>
              <a:gd name="connsiteX6" fmla="*/ 3405316 w 3556513"/>
              <a:gd name="connsiteY6" fmla="*/ 794381 h 876498"/>
              <a:gd name="connsiteX7" fmla="*/ 3362453 w 3556513"/>
              <a:gd name="connsiteY7" fmla="*/ 780094 h 876498"/>
              <a:gd name="connsiteX8" fmla="*/ 3333878 w 3556513"/>
              <a:gd name="connsiteY8" fmla="*/ 737231 h 876498"/>
              <a:gd name="connsiteX9" fmla="*/ 3319591 w 3556513"/>
              <a:gd name="connsiteY9" fmla="*/ 694369 h 876498"/>
              <a:gd name="connsiteX10" fmla="*/ 3276728 w 3556513"/>
              <a:gd name="connsiteY10" fmla="*/ 680081 h 876498"/>
              <a:gd name="connsiteX11" fmla="*/ 3248153 w 3556513"/>
              <a:gd name="connsiteY11" fmla="*/ 722944 h 876498"/>
              <a:gd name="connsiteX12" fmla="*/ 3162428 w 3556513"/>
              <a:gd name="connsiteY12" fmla="*/ 665794 h 876498"/>
              <a:gd name="connsiteX13" fmla="*/ 3133853 w 3556513"/>
              <a:gd name="connsiteY13" fmla="*/ 622931 h 876498"/>
              <a:gd name="connsiteX14" fmla="*/ 3119566 w 3556513"/>
              <a:gd name="connsiteY14" fmla="*/ 580069 h 876498"/>
              <a:gd name="connsiteX15" fmla="*/ 2919541 w 3556513"/>
              <a:gd name="connsiteY15" fmla="*/ 508631 h 876498"/>
              <a:gd name="connsiteX16" fmla="*/ 2705228 w 3556513"/>
              <a:gd name="connsiteY16" fmla="*/ 608644 h 876498"/>
              <a:gd name="connsiteX17" fmla="*/ 2590928 w 3556513"/>
              <a:gd name="connsiteY17" fmla="*/ 651506 h 876498"/>
              <a:gd name="connsiteX18" fmla="*/ 2562353 w 3556513"/>
              <a:gd name="connsiteY18" fmla="*/ 608644 h 876498"/>
              <a:gd name="connsiteX19" fmla="*/ 2519491 w 3556513"/>
              <a:gd name="connsiteY19" fmla="*/ 580069 h 876498"/>
              <a:gd name="connsiteX20" fmla="*/ 2433766 w 3556513"/>
              <a:gd name="connsiteY20" fmla="*/ 508631 h 876498"/>
              <a:gd name="connsiteX21" fmla="*/ 2348041 w 3556513"/>
              <a:gd name="connsiteY21" fmla="*/ 622931 h 876498"/>
              <a:gd name="connsiteX22" fmla="*/ 2305178 w 3556513"/>
              <a:gd name="connsiteY22" fmla="*/ 637219 h 876498"/>
              <a:gd name="connsiteX23" fmla="*/ 2248028 w 3556513"/>
              <a:gd name="connsiteY23" fmla="*/ 551494 h 876498"/>
              <a:gd name="connsiteX24" fmla="*/ 2176591 w 3556513"/>
              <a:gd name="connsiteY24" fmla="*/ 422906 h 876498"/>
              <a:gd name="connsiteX25" fmla="*/ 2148016 w 3556513"/>
              <a:gd name="connsiteY25" fmla="*/ 508631 h 876498"/>
              <a:gd name="connsiteX26" fmla="*/ 2133728 w 3556513"/>
              <a:gd name="connsiteY26" fmla="*/ 565781 h 876498"/>
              <a:gd name="connsiteX27" fmla="*/ 2105153 w 3556513"/>
              <a:gd name="connsiteY27" fmla="*/ 608644 h 876498"/>
              <a:gd name="connsiteX28" fmla="*/ 2090866 w 3556513"/>
              <a:gd name="connsiteY28" fmla="*/ 651506 h 876498"/>
              <a:gd name="connsiteX29" fmla="*/ 2048003 w 3556513"/>
              <a:gd name="connsiteY29" fmla="*/ 665794 h 876498"/>
              <a:gd name="connsiteX30" fmla="*/ 2019428 w 3556513"/>
              <a:gd name="connsiteY30" fmla="*/ 622931 h 876498"/>
              <a:gd name="connsiteX31" fmla="*/ 1990853 w 3556513"/>
              <a:gd name="connsiteY31" fmla="*/ 565781 h 876498"/>
              <a:gd name="connsiteX32" fmla="*/ 1919416 w 3556513"/>
              <a:gd name="connsiteY32" fmla="*/ 422906 h 876498"/>
              <a:gd name="connsiteX33" fmla="*/ 1847978 w 3556513"/>
              <a:gd name="connsiteY33" fmla="*/ 351469 h 876498"/>
              <a:gd name="connsiteX34" fmla="*/ 1833691 w 3556513"/>
              <a:gd name="connsiteY34" fmla="*/ 394331 h 876498"/>
              <a:gd name="connsiteX35" fmla="*/ 1790828 w 3556513"/>
              <a:gd name="connsiteY35" fmla="*/ 408619 h 876498"/>
              <a:gd name="connsiteX36" fmla="*/ 1747966 w 3556513"/>
              <a:gd name="connsiteY36" fmla="*/ 322894 h 876498"/>
              <a:gd name="connsiteX37" fmla="*/ 1676528 w 3556513"/>
              <a:gd name="connsiteY37" fmla="*/ 237169 h 876498"/>
              <a:gd name="connsiteX38" fmla="*/ 1633666 w 3556513"/>
              <a:gd name="connsiteY38" fmla="*/ 222881 h 876498"/>
              <a:gd name="connsiteX39" fmla="*/ 1590803 w 3556513"/>
              <a:gd name="connsiteY39" fmla="*/ 251456 h 876498"/>
              <a:gd name="connsiteX40" fmla="*/ 1490791 w 3556513"/>
              <a:gd name="connsiteY40" fmla="*/ 408619 h 876498"/>
              <a:gd name="connsiteX41" fmla="*/ 1433641 w 3556513"/>
              <a:gd name="connsiteY41" fmla="*/ 422906 h 876498"/>
              <a:gd name="connsiteX42" fmla="*/ 1362203 w 3556513"/>
              <a:gd name="connsiteY42" fmla="*/ 337181 h 876498"/>
              <a:gd name="connsiteX43" fmla="*/ 1333628 w 3556513"/>
              <a:gd name="connsiteY43" fmla="*/ 294319 h 876498"/>
              <a:gd name="connsiteX44" fmla="*/ 1305053 w 3556513"/>
              <a:gd name="connsiteY44" fmla="*/ 208594 h 876498"/>
              <a:gd name="connsiteX45" fmla="*/ 1162178 w 3556513"/>
              <a:gd name="connsiteY45" fmla="*/ 194306 h 876498"/>
              <a:gd name="connsiteX46" fmla="*/ 1105028 w 3556513"/>
              <a:gd name="connsiteY46" fmla="*/ 222881 h 876498"/>
              <a:gd name="connsiteX47" fmla="*/ 1090741 w 3556513"/>
              <a:gd name="connsiteY47" fmla="*/ 265744 h 876498"/>
              <a:gd name="connsiteX48" fmla="*/ 1019303 w 3556513"/>
              <a:gd name="connsiteY48" fmla="*/ 337181 h 876498"/>
              <a:gd name="connsiteX49" fmla="*/ 962153 w 3556513"/>
              <a:gd name="connsiteY49" fmla="*/ 251456 h 876498"/>
              <a:gd name="connsiteX50" fmla="*/ 947866 w 3556513"/>
              <a:gd name="connsiteY50" fmla="*/ 208594 h 876498"/>
              <a:gd name="connsiteX51" fmla="*/ 876428 w 3556513"/>
              <a:gd name="connsiteY51" fmla="*/ 280031 h 876498"/>
              <a:gd name="connsiteX52" fmla="*/ 847853 w 3556513"/>
              <a:gd name="connsiteY52" fmla="*/ 194306 h 876498"/>
              <a:gd name="connsiteX53" fmla="*/ 804991 w 3556513"/>
              <a:gd name="connsiteY53" fmla="*/ 80006 h 876498"/>
              <a:gd name="connsiteX54" fmla="*/ 762128 w 3556513"/>
              <a:gd name="connsiteY54" fmla="*/ 108581 h 876498"/>
              <a:gd name="connsiteX55" fmla="*/ 704978 w 3556513"/>
              <a:gd name="connsiteY55" fmla="*/ 80006 h 876498"/>
              <a:gd name="connsiteX56" fmla="*/ 647828 w 3556513"/>
              <a:gd name="connsiteY56" fmla="*/ 65719 h 876498"/>
              <a:gd name="connsiteX57" fmla="*/ 547816 w 3556513"/>
              <a:gd name="connsiteY57" fmla="*/ 65719 h 876498"/>
              <a:gd name="connsiteX58" fmla="*/ 533528 w 3556513"/>
              <a:gd name="connsiteY58" fmla="*/ 22856 h 876498"/>
              <a:gd name="connsiteX59" fmla="*/ 490666 w 3556513"/>
              <a:gd name="connsiteY59" fmla="*/ 8569 h 876498"/>
              <a:gd name="connsiteX60" fmla="*/ 447803 w 3556513"/>
              <a:gd name="connsiteY60" fmla="*/ 37144 h 876498"/>
              <a:gd name="connsiteX61" fmla="*/ 404941 w 3556513"/>
              <a:gd name="connsiteY61" fmla="*/ 51431 h 876498"/>
              <a:gd name="connsiteX62" fmla="*/ 119191 w 3556513"/>
              <a:gd name="connsiteY62" fmla="*/ 51431 h 876498"/>
              <a:gd name="connsiteX63" fmla="*/ 76328 w 3556513"/>
              <a:gd name="connsiteY63" fmla="*/ 22856 h 876498"/>
              <a:gd name="connsiteX64" fmla="*/ 26645 w 3556513"/>
              <a:gd name="connsiteY64" fmla="*/ 6434 h 876498"/>
              <a:gd name="connsiteX65" fmla="*/ 0 w 3556513"/>
              <a:gd name="connsiteY65" fmla="*/ 0 h 87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556513" h="876498">
                <a:moveTo>
                  <a:pt x="0" y="0"/>
                </a:moveTo>
                <a:lnTo>
                  <a:pt x="3556513" y="0"/>
                </a:lnTo>
                <a:lnTo>
                  <a:pt x="3556513" y="876498"/>
                </a:lnTo>
                <a:lnTo>
                  <a:pt x="3548191" y="851531"/>
                </a:lnTo>
                <a:cubicBezTo>
                  <a:pt x="3542301" y="827972"/>
                  <a:pt x="3538666" y="803906"/>
                  <a:pt x="3533903" y="780094"/>
                </a:cubicBezTo>
                <a:cubicBezTo>
                  <a:pt x="3519616" y="770569"/>
                  <a:pt x="3507979" y="754342"/>
                  <a:pt x="3491041" y="751519"/>
                </a:cubicBezTo>
                <a:cubicBezTo>
                  <a:pt x="3467378" y="747575"/>
                  <a:pt x="3420244" y="784429"/>
                  <a:pt x="3405316" y="794381"/>
                </a:cubicBezTo>
                <a:cubicBezTo>
                  <a:pt x="3391028" y="789619"/>
                  <a:pt x="3374213" y="789502"/>
                  <a:pt x="3362453" y="780094"/>
                </a:cubicBezTo>
                <a:cubicBezTo>
                  <a:pt x="3349044" y="769367"/>
                  <a:pt x="3341557" y="752590"/>
                  <a:pt x="3333878" y="737231"/>
                </a:cubicBezTo>
                <a:cubicBezTo>
                  <a:pt x="3327143" y="723761"/>
                  <a:pt x="3330240" y="705018"/>
                  <a:pt x="3319591" y="694369"/>
                </a:cubicBezTo>
                <a:cubicBezTo>
                  <a:pt x="3308942" y="683720"/>
                  <a:pt x="3290711" y="674488"/>
                  <a:pt x="3276728" y="680081"/>
                </a:cubicBezTo>
                <a:cubicBezTo>
                  <a:pt x="3260785" y="686458"/>
                  <a:pt x="3257678" y="708656"/>
                  <a:pt x="3248153" y="722944"/>
                </a:cubicBezTo>
                <a:cubicBezTo>
                  <a:pt x="3248153" y="722944"/>
                  <a:pt x="3188274" y="688409"/>
                  <a:pt x="3162428" y="665794"/>
                </a:cubicBezTo>
                <a:cubicBezTo>
                  <a:pt x="3149505" y="654486"/>
                  <a:pt x="3141532" y="638290"/>
                  <a:pt x="3133853" y="622931"/>
                </a:cubicBezTo>
                <a:cubicBezTo>
                  <a:pt x="3127118" y="609461"/>
                  <a:pt x="3126301" y="593539"/>
                  <a:pt x="3119566" y="580069"/>
                </a:cubicBezTo>
                <a:cubicBezTo>
                  <a:pt x="3075411" y="491758"/>
                  <a:pt x="3052061" y="530718"/>
                  <a:pt x="2919541" y="508631"/>
                </a:cubicBezTo>
                <a:cubicBezTo>
                  <a:pt x="2728176" y="526028"/>
                  <a:pt x="2791557" y="479150"/>
                  <a:pt x="2705228" y="608644"/>
                </a:cubicBezTo>
                <a:cubicBezTo>
                  <a:pt x="2673994" y="629467"/>
                  <a:pt x="2634184" y="663865"/>
                  <a:pt x="2590928" y="651506"/>
                </a:cubicBezTo>
                <a:cubicBezTo>
                  <a:pt x="2574417" y="646789"/>
                  <a:pt x="2571878" y="622931"/>
                  <a:pt x="2562353" y="608644"/>
                </a:cubicBezTo>
                <a:cubicBezTo>
                  <a:pt x="2548066" y="599119"/>
                  <a:pt x="2532682" y="591062"/>
                  <a:pt x="2519491" y="580069"/>
                </a:cubicBezTo>
                <a:cubicBezTo>
                  <a:pt x="2409482" y="488395"/>
                  <a:pt x="2540183" y="579577"/>
                  <a:pt x="2433766" y="508631"/>
                </a:cubicBezTo>
                <a:cubicBezTo>
                  <a:pt x="2433766" y="508631"/>
                  <a:pt x="2381717" y="589255"/>
                  <a:pt x="2348041" y="622931"/>
                </a:cubicBezTo>
                <a:cubicBezTo>
                  <a:pt x="2337392" y="633580"/>
                  <a:pt x="2319466" y="632456"/>
                  <a:pt x="2305178" y="637219"/>
                </a:cubicBezTo>
                <a:cubicBezTo>
                  <a:pt x="2305178" y="637219"/>
                  <a:pt x="2264473" y="581643"/>
                  <a:pt x="2248028" y="551494"/>
                </a:cubicBezTo>
                <a:cubicBezTo>
                  <a:pt x="2160716" y="391421"/>
                  <a:pt x="2281165" y="562340"/>
                  <a:pt x="2176591" y="422906"/>
                </a:cubicBezTo>
                <a:cubicBezTo>
                  <a:pt x="2176591" y="422906"/>
                  <a:pt x="2156671" y="479781"/>
                  <a:pt x="2148016" y="508631"/>
                </a:cubicBezTo>
                <a:cubicBezTo>
                  <a:pt x="2142373" y="527439"/>
                  <a:pt x="2138491" y="546731"/>
                  <a:pt x="2133728" y="565781"/>
                </a:cubicBezTo>
                <a:cubicBezTo>
                  <a:pt x="2124203" y="580069"/>
                  <a:pt x="2112832" y="593285"/>
                  <a:pt x="2105153" y="608644"/>
                </a:cubicBezTo>
                <a:cubicBezTo>
                  <a:pt x="2098418" y="622114"/>
                  <a:pt x="2101515" y="640857"/>
                  <a:pt x="2090866" y="651506"/>
                </a:cubicBezTo>
                <a:cubicBezTo>
                  <a:pt x="2080217" y="662155"/>
                  <a:pt x="2062291" y="661031"/>
                  <a:pt x="2048003" y="665794"/>
                </a:cubicBezTo>
                <a:lnTo>
                  <a:pt x="2019428" y="622931"/>
                </a:lnTo>
                <a:cubicBezTo>
                  <a:pt x="2007614" y="605209"/>
                  <a:pt x="2000378" y="584831"/>
                  <a:pt x="1990853" y="565781"/>
                </a:cubicBezTo>
                <a:cubicBezTo>
                  <a:pt x="1967041" y="518156"/>
                  <a:pt x="1944660" y="469788"/>
                  <a:pt x="1919416" y="422906"/>
                </a:cubicBezTo>
                <a:cubicBezTo>
                  <a:pt x="1912635" y="410313"/>
                  <a:pt x="1873809" y="345012"/>
                  <a:pt x="1847978" y="351469"/>
                </a:cubicBezTo>
                <a:cubicBezTo>
                  <a:pt x="1833367" y="355121"/>
                  <a:pt x="1838453" y="380044"/>
                  <a:pt x="1833691" y="394331"/>
                </a:cubicBezTo>
                <a:cubicBezTo>
                  <a:pt x="1819403" y="399094"/>
                  <a:pt x="1804811" y="414212"/>
                  <a:pt x="1790828" y="408619"/>
                </a:cubicBezTo>
                <a:cubicBezTo>
                  <a:pt x="1769523" y="400097"/>
                  <a:pt x="1753981" y="340938"/>
                  <a:pt x="1747966" y="322894"/>
                </a:cubicBezTo>
                <a:cubicBezTo>
                  <a:pt x="1599700" y="224051"/>
                  <a:pt x="1821537" y="382180"/>
                  <a:pt x="1676528" y="237169"/>
                </a:cubicBezTo>
                <a:cubicBezTo>
                  <a:pt x="1665879" y="226520"/>
                  <a:pt x="1647953" y="227644"/>
                  <a:pt x="1633666" y="222881"/>
                </a:cubicBezTo>
                <a:cubicBezTo>
                  <a:pt x="1619378" y="232406"/>
                  <a:pt x="1601978" y="238418"/>
                  <a:pt x="1590803" y="251456"/>
                </a:cubicBezTo>
                <a:cubicBezTo>
                  <a:pt x="1552216" y="296474"/>
                  <a:pt x="1536207" y="368880"/>
                  <a:pt x="1490791" y="408619"/>
                </a:cubicBezTo>
                <a:cubicBezTo>
                  <a:pt x="1476013" y="421550"/>
                  <a:pt x="1452691" y="418144"/>
                  <a:pt x="1433641" y="422906"/>
                </a:cubicBezTo>
                <a:cubicBezTo>
                  <a:pt x="1362695" y="316489"/>
                  <a:pt x="1453877" y="447190"/>
                  <a:pt x="1362203" y="337181"/>
                </a:cubicBezTo>
                <a:cubicBezTo>
                  <a:pt x="1351210" y="323990"/>
                  <a:pt x="1343153" y="308606"/>
                  <a:pt x="1333628" y="294319"/>
                </a:cubicBezTo>
                <a:cubicBezTo>
                  <a:pt x="1316920" y="269257"/>
                  <a:pt x="1331071" y="223771"/>
                  <a:pt x="1305053" y="208594"/>
                </a:cubicBezTo>
                <a:lnTo>
                  <a:pt x="1162178" y="194306"/>
                </a:lnTo>
                <a:cubicBezTo>
                  <a:pt x="1143128" y="203831"/>
                  <a:pt x="1120088" y="207821"/>
                  <a:pt x="1105028" y="222881"/>
                </a:cubicBezTo>
                <a:cubicBezTo>
                  <a:pt x="1094379" y="233530"/>
                  <a:pt x="1097476" y="252273"/>
                  <a:pt x="1090741" y="265744"/>
                </a:cubicBezTo>
                <a:cubicBezTo>
                  <a:pt x="1066929" y="313368"/>
                  <a:pt x="1062165" y="308607"/>
                  <a:pt x="1019303" y="337181"/>
                </a:cubicBezTo>
                <a:cubicBezTo>
                  <a:pt x="1019303" y="337181"/>
                  <a:pt x="978831" y="281477"/>
                  <a:pt x="962153" y="251456"/>
                </a:cubicBezTo>
                <a:cubicBezTo>
                  <a:pt x="954839" y="238291"/>
                  <a:pt x="962477" y="212246"/>
                  <a:pt x="947866" y="208594"/>
                </a:cubicBezTo>
                <a:cubicBezTo>
                  <a:pt x="920651" y="201791"/>
                  <a:pt x="884593" y="267784"/>
                  <a:pt x="876428" y="280031"/>
                </a:cubicBezTo>
                <a:cubicBezTo>
                  <a:pt x="876428" y="280031"/>
                  <a:pt x="855778" y="223365"/>
                  <a:pt x="847853" y="194306"/>
                </a:cubicBezTo>
                <a:cubicBezTo>
                  <a:pt x="819333" y="89733"/>
                  <a:pt x="854719" y="154599"/>
                  <a:pt x="804991" y="80006"/>
                </a:cubicBezTo>
                <a:cubicBezTo>
                  <a:pt x="790703" y="89531"/>
                  <a:pt x="779300" y="108581"/>
                  <a:pt x="762128" y="108581"/>
                </a:cubicBezTo>
                <a:cubicBezTo>
                  <a:pt x="740829" y="108581"/>
                  <a:pt x="724920" y="87484"/>
                  <a:pt x="704978" y="80006"/>
                </a:cubicBezTo>
                <a:cubicBezTo>
                  <a:pt x="686592" y="73111"/>
                  <a:pt x="666878" y="70481"/>
                  <a:pt x="647828" y="65719"/>
                </a:cubicBezTo>
                <a:cubicBezTo>
                  <a:pt x="618828" y="72969"/>
                  <a:pt x="576511" y="94414"/>
                  <a:pt x="547816" y="65719"/>
                </a:cubicBezTo>
                <a:cubicBezTo>
                  <a:pt x="537167" y="55070"/>
                  <a:pt x="538291" y="37144"/>
                  <a:pt x="533528" y="22856"/>
                </a:cubicBezTo>
                <a:cubicBezTo>
                  <a:pt x="519241" y="18094"/>
                  <a:pt x="505521" y="6093"/>
                  <a:pt x="490666" y="8569"/>
                </a:cubicBezTo>
                <a:cubicBezTo>
                  <a:pt x="473728" y="11392"/>
                  <a:pt x="463162" y="29465"/>
                  <a:pt x="447803" y="37144"/>
                </a:cubicBezTo>
                <a:cubicBezTo>
                  <a:pt x="434333" y="43879"/>
                  <a:pt x="419228" y="46669"/>
                  <a:pt x="404941" y="51431"/>
                </a:cubicBezTo>
                <a:cubicBezTo>
                  <a:pt x="339421" y="55285"/>
                  <a:pt x="203265" y="93469"/>
                  <a:pt x="119191" y="51431"/>
                </a:cubicBezTo>
                <a:cubicBezTo>
                  <a:pt x="103832" y="43752"/>
                  <a:pt x="90616" y="32381"/>
                  <a:pt x="76328" y="22856"/>
                </a:cubicBezTo>
                <a:cubicBezTo>
                  <a:pt x="61064" y="17768"/>
                  <a:pt x="43908" y="11745"/>
                  <a:pt x="26645" y="643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rcRect l="15588" t="9492" r="84392" b="90419"/>
          <a:stretch>
            <a:fillRect/>
          </a:stretch>
        </p:blipFill>
        <p:spPr>
          <a:xfrm>
            <a:off x="5575038" y="3992427"/>
            <a:ext cx="1536" cy="2815"/>
          </a:xfrm>
          <a:custGeom>
            <a:avLst/>
            <a:gdLst>
              <a:gd name="connsiteX0" fmla="*/ 0 w 1536"/>
              <a:gd name="connsiteY0" fmla="*/ 0 h 2815"/>
              <a:gd name="connsiteX1" fmla="*/ 358 w 1536"/>
              <a:gd name="connsiteY1" fmla="*/ 585 h 2815"/>
              <a:gd name="connsiteX2" fmla="*/ 1108 w 1536"/>
              <a:gd name="connsiteY2" fmla="*/ 2193 h 2815"/>
              <a:gd name="connsiteX3" fmla="*/ 0 w 1536"/>
              <a:gd name="connsiteY3" fmla="*/ 0 h 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6" h="2815">
                <a:moveTo>
                  <a:pt x="0" y="0"/>
                </a:moveTo>
                <a:lnTo>
                  <a:pt x="358" y="585"/>
                </a:lnTo>
                <a:cubicBezTo>
                  <a:pt x="1775" y="3063"/>
                  <a:pt x="1766" y="3279"/>
                  <a:pt x="1108" y="219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rcRect t="23736"/>
          <a:stretch>
            <a:fillRect/>
          </a:stretch>
        </p:blipFill>
        <p:spPr>
          <a:xfrm>
            <a:off x="4357688" y="4443414"/>
            <a:ext cx="7809297" cy="2414587"/>
          </a:xfrm>
          <a:custGeom>
            <a:avLst/>
            <a:gdLst>
              <a:gd name="connsiteX0" fmla="*/ 0 w 7809297"/>
              <a:gd name="connsiteY0" fmla="*/ 0 h 2414587"/>
              <a:gd name="connsiteX1" fmla="*/ 7809297 w 7809297"/>
              <a:gd name="connsiteY1" fmla="*/ 127325 h 2414587"/>
              <a:gd name="connsiteX2" fmla="*/ 7809297 w 7809297"/>
              <a:gd name="connsiteY2" fmla="*/ 2414587 h 2414587"/>
              <a:gd name="connsiteX3" fmla="*/ 0 w 7809297"/>
              <a:gd name="connsiteY3" fmla="*/ 2414587 h 2414587"/>
              <a:gd name="connsiteX4" fmla="*/ 0 w 7809297"/>
              <a:gd name="connsiteY4" fmla="*/ 0 h 24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9297" h="2414587">
                <a:moveTo>
                  <a:pt x="0" y="0"/>
                </a:moveTo>
                <a:lnTo>
                  <a:pt x="7809297" y="127325"/>
                </a:lnTo>
                <a:lnTo>
                  <a:pt x="7809297" y="2414587"/>
                </a:lnTo>
                <a:lnTo>
                  <a:pt x="0" y="241458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rcRect l="100000" t="27684" r="-10" b="72242"/>
          <a:stretch>
            <a:fillRect/>
          </a:stretch>
        </p:blipFill>
        <p:spPr>
          <a:xfrm>
            <a:off x="12166985" y="4568393"/>
            <a:ext cx="786" cy="2359"/>
          </a:xfrm>
          <a:custGeom>
            <a:avLst/>
            <a:gdLst>
              <a:gd name="connsiteX0" fmla="*/ 0 w 786"/>
              <a:gd name="connsiteY0" fmla="*/ 0 h 2359"/>
              <a:gd name="connsiteX1" fmla="*/ 786 w 786"/>
              <a:gd name="connsiteY1" fmla="*/ 2359 h 2359"/>
              <a:gd name="connsiteX2" fmla="*/ 0 w 786"/>
              <a:gd name="connsiteY2" fmla="*/ 2346 h 2359"/>
              <a:gd name="connsiteX3" fmla="*/ 0 w 786"/>
              <a:gd name="connsiteY3" fmla="*/ 0 h 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" h="2359">
                <a:moveTo>
                  <a:pt x="0" y="0"/>
                </a:moveTo>
                <a:lnTo>
                  <a:pt x="786" y="2359"/>
                </a:lnTo>
                <a:lnTo>
                  <a:pt x="0" y="234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rcRect l="100010" t="27758" r="-991" b="71256"/>
          <a:stretch>
            <a:fillRect/>
          </a:stretch>
        </p:blipFill>
        <p:spPr>
          <a:xfrm>
            <a:off x="12167771" y="4570751"/>
            <a:ext cx="76617" cy="31214"/>
          </a:xfrm>
          <a:custGeom>
            <a:avLst/>
            <a:gdLst>
              <a:gd name="connsiteX0" fmla="*/ 0 w 76617"/>
              <a:gd name="connsiteY0" fmla="*/ 0 h 31214"/>
              <a:gd name="connsiteX1" fmla="*/ 76617 w 76617"/>
              <a:gd name="connsiteY1" fmla="*/ 1249 h 31214"/>
              <a:gd name="connsiteX2" fmla="*/ 48042 w 76617"/>
              <a:gd name="connsiteY2" fmla="*/ 29824 h 31214"/>
              <a:gd name="connsiteX3" fmla="*/ 5179 w 76617"/>
              <a:gd name="connsiteY3" fmla="*/ 15537 h 31214"/>
              <a:gd name="connsiteX4" fmla="*/ 0 w 76617"/>
              <a:gd name="connsiteY4" fmla="*/ 0 h 3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17" h="31214">
                <a:moveTo>
                  <a:pt x="0" y="0"/>
                </a:moveTo>
                <a:lnTo>
                  <a:pt x="76617" y="1249"/>
                </a:lnTo>
                <a:cubicBezTo>
                  <a:pt x="67092" y="10774"/>
                  <a:pt x="61251" y="27182"/>
                  <a:pt x="48042" y="29824"/>
                </a:cubicBezTo>
                <a:cubicBezTo>
                  <a:pt x="25363" y="34360"/>
                  <a:pt x="12889" y="27330"/>
                  <a:pt x="5179" y="15537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4357688" y="0"/>
            <a:ext cx="7834312" cy="38899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47298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849" y="744638"/>
            <a:ext cx="253787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850" y="1309436"/>
            <a:ext cx="634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5849" y="1832656"/>
            <a:ext cx="3744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rét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9366" y="2599377"/>
          <a:ext cx="9432904" cy="2555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58226">
                  <a:extLst>
                    <a:ext uri="{9D8B030D-6E8A-4147-A177-3AD203B41FA5}">
                      <a16:colId xmlns:a16="http://schemas.microsoft.com/office/drawing/2014/main" val="121154694"/>
                    </a:ext>
                  </a:extLst>
                </a:gridCol>
                <a:gridCol w="2358226">
                  <a:extLst>
                    <a:ext uri="{9D8B030D-6E8A-4147-A177-3AD203B41FA5}">
                      <a16:colId xmlns:a16="http://schemas.microsoft.com/office/drawing/2014/main" val="1916621454"/>
                    </a:ext>
                  </a:extLst>
                </a:gridCol>
                <a:gridCol w="2358226">
                  <a:extLst>
                    <a:ext uri="{9D8B030D-6E8A-4147-A177-3AD203B41FA5}">
                      <a16:colId xmlns:a16="http://schemas.microsoft.com/office/drawing/2014/main" val="2511948007"/>
                    </a:ext>
                  </a:extLst>
                </a:gridCol>
                <a:gridCol w="2358226">
                  <a:extLst>
                    <a:ext uri="{9D8B030D-6E8A-4147-A177-3AD203B41FA5}">
                      <a16:colId xmlns:a16="http://schemas.microsoft.com/office/drawing/2014/main" val="1566378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768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vẫn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59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98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9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63064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849" y="744638"/>
            <a:ext cx="253787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850" y="1309436"/>
            <a:ext cx="634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8234" y="2397454"/>
            <a:ext cx="48032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254615" y="2490952"/>
            <a:ext cx="4099035" cy="268013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98416" y="2880482"/>
            <a:ext cx="2557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849" y="744638"/>
            <a:ext cx="253787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3205" y="1309436"/>
            <a:ext cx="642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3205" y="1709033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9785" y="1683859"/>
            <a:ext cx="9093485" cy="4779923"/>
            <a:chOff x="1549785" y="1683859"/>
            <a:chExt cx="9093485" cy="4779923"/>
          </a:xfrm>
        </p:grpSpPr>
        <p:sp>
          <p:nvSpPr>
            <p:cNvPr id="8" name="Right Arrow 7"/>
            <p:cNvSpPr/>
            <p:nvPr/>
          </p:nvSpPr>
          <p:spPr>
            <a:xfrm>
              <a:off x="2229908" y="1683859"/>
              <a:ext cx="7733238" cy="4779923"/>
            </a:xfrm>
            <a:prstGeom prst="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1549785" y="2684268"/>
              <a:ext cx="2036150" cy="2779104"/>
            </a:xfrm>
            <a:custGeom>
              <a:avLst/>
              <a:gdLst>
                <a:gd name="connsiteX0" fmla="*/ 0 w 2036150"/>
                <a:gd name="connsiteY0" fmla="*/ 339365 h 2779104"/>
                <a:gd name="connsiteX1" fmla="*/ 339365 w 2036150"/>
                <a:gd name="connsiteY1" fmla="*/ 0 h 2779104"/>
                <a:gd name="connsiteX2" fmla="*/ 1696785 w 2036150"/>
                <a:gd name="connsiteY2" fmla="*/ 0 h 2779104"/>
                <a:gd name="connsiteX3" fmla="*/ 2036150 w 2036150"/>
                <a:gd name="connsiteY3" fmla="*/ 339365 h 2779104"/>
                <a:gd name="connsiteX4" fmla="*/ 2036150 w 2036150"/>
                <a:gd name="connsiteY4" fmla="*/ 2439739 h 2779104"/>
                <a:gd name="connsiteX5" fmla="*/ 1696785 w 2036150"/>
                <a:gd name="connsiteY5" fmla="*/ 2779104 h 2779104"/>
                <a:gd name="connsiteX6" fmla="*/ 339365 w 2036150"/>
                <a:gd name="connsiteY6" fmla="*/ 2779104 h 2779104"/>
                <a:gd name="connsiteX7" fmla="*/ 0 w 2036150"/>
                <a:gd name="connsiteY7" fmla="*/ 2439739 h 2779104"/>
                <a:gd name="connsiteX8" fmla="*/ 0 w 2036150"/>
                <a:gd name="connsiteY8" fmla="*/ 339365 h 277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50" h="2779104">
                  <a:moveTo>
                    <a:pt x="0" y="339365"/>
                  </a:moveTo>
                  <a:cubicBezTo>
                    <a:pt x="0" y="151939"/>
                    <a:pt x="151939" y="0"/>
                    <a:pt x="339365" y="0"/>
                  </a:cubicBezTo>
                  <a:lnTo>
                    <a:pt x="1696785" y="0"/>
                  </a:lnTo>
                  <a:cubicBezTo>
                    <a:pt x="1884211" y="0"/>
                    <a:pt x="2036150" y="151939"/>
                    <a:pt x="2036150" y="339365"/>
                  </a:cubicBezTo>
                  <a:lnTo>
                    <a:pt x="2036150" y="2439739"/>
                  </a:lnTo>
                  <a:cubicBezTo>
                    <a:pt x="2036150" y="2627165"/>
                    <a:pt x="1884211" y="2779104"/>
                    <a:pt x="1696785" y="2779104"/>
                  </a:cubicBezTo>
                  <a:lnTo>
                    <a:pt x="339365" y="2779104"/>
                  </a:lnTo>
                  <a:cubicBezTo>
                    <a:pt x="151939" y="2779104"/>
                    <a:pt x="0" y="2627165"/>
                    <a:pt x="0" y="2439739"/>
                  </a:cubicBezTo>
                  <a:lnTo>
                    <a:pt x="0" y="33936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597" tIns="175597" rIns="175597" bIns="17559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sô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902230" y="2794627"/>
              <a:ext cx="2036150" cy="2558386"/>
            </a:xfrm>
            <a:custGeom>
              <a:avLst/>
              <a:gdLst>
                <a:gd name="connsiteX0" fmla="*/ 0 w 2036150"/>
                <a:gd name="connsiteY0" fmla="*/ 339365 h 2558386"/>
                <a:gd name="connsiteX1" fmla="*/ 339365 w 2036150"/>
                <a:gd name="connsiteY1" fmla="*/ 0 h 2558386"/>
                <a:gd name="connsiteX2" fmla="*/ 1696785 w 2036150"/>
                <a:gd name="connsiteY2" fmla="*/ 0 h 2558386"/>
                <a:gd name="connsiteX3" fmla="*/ 2036150 w 2036150"/>
                <a:gd name="connsiteY3" fmla="*/ 339365 h 2558386"/>
                <a:gd name="connsiteX4" fmla="*/ 2036150 w 2036150"/>
                <a:gd name="connsiteY4" fmla="*/ 2219021 h 2558386"/>
                <a:gd name="connsiteX5" fmla="*/ 1696785 w 2036150"/>
                <a:gd name="connsiteY5" fmla="*/ 2558386 h 2558386"/>
                <a:gd name="connsiteX6" fmla="*/ 339365 w 2036150"/>
                <a:gd name="connsiteY6" fmla="*/ 2558386 h 2558386"/>
                <a:gd name="connsiteX7" fmla="*/ 0 w 2036150"/>
                <a:gd name="connsiteY7" fmla="*/ 2219021 h 2558386"/>
                <a:gd name="connsiteX8" fmla="*/ 0 w 2036150"/>
                <a:gd name="connsiteY8" fmla="*/ 339365 h 255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50" h="2558386">
                  <a:moveTo>
                    <a:pt x="0" y="339365"/>
                  </a:moveTo>
                  <a:cubicBezTo>
                    <a:pt x="0" y="151939"/>
                    <a:pt x="151939" y="0"/>
                    <a:pt x="339365" y="0"/>
                  </a:cubicBezTo>
                  <a:lnTo>
                    <a:pt x="1696785" y="0"/>
                  </a:lnTo>
                  <a:cubicBezTo>
                    <a:pt x="1884211" y="0"/>
                    <a:pt x="2036150" y="151939"/>
                    <a:pt x="2036150" y="339365"/>
                  </a:cubicBezTo>
                  <a:lnTo>
                    <a:pt x="2036150" y="2219021"/>
                  </a:lnTo>
                  <a:cubicBezTo>
                    <a:pt x="2036150" y="2406447"/>
                    <a:pt x="1884211" y="2558386"/>
                    <a:pt x="1696785" y="2558386"/>
                  </a:cubicBezTo>
                  <a:lnTo>
                    <a:pt x="339365" y="2558386"/>
                  </a:lnTo>
                  <a:cubicBezTo>
                    <a:pt x="151939" y="2558386"/>
                    <a:pt x="0" y="2406447"/>
                    <a:pt x="0" y="2219021"/>
                  </a:cubicBezTo>
                  <a:lnTo>
                    <a:pt x="0" y="33936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597" tIns="175597" rIns="175597" bIns="17559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đầy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54675" y="2810391"/>
              <a:ext cx="2036150" cy="2526858"/>
            </a:xfrm>
            <a:custGeom>
              <a:avLst/>
              <a:gdLst>
                <a:gd name="connsiteX0" fmla="*/ 0 w 2036150"/>
                <a:gd name="connsiteY0" fmla="*/ 339365 h 2526858"/>
                <a:gd name="connsiteX1" fmla="*/ 339365 w 2036150"/>
                <a:gd name="connsiteY1" fmla="*/ 0 h 2526858"/>
                <a:gd name="connsiteX2" fmla="*/ 1696785 w 2036150"/>
                <a:gd name="connsiteY2" fmla="*/ 0 h 2526858"/>
                <a:gd name="connsiteX3" fmla="*/ 2036150 w 2036150"/>
                <a:gd name="connsiteY3" fmla="*/ 339365 h 2526858"/>
                <a:gd name="connsiteX4" fmla="*/ 2036150 w 2036150"/>
                <a:gd name="connsiteY4" fmla="*/ 2187493 h 2526858"/>
                <a:gd name="connsiteX5" fmla="*/ 1696785 w 2036150"/>
                <a:gd name="connsiteY5" fmla="*/ 2526858 h 2526858"/>
                <a:gd name="connsiteX6" fmla="*/ 339365 w 2036150"/>
                <a:gd name="connsiteY6" fmla="*/ 2526858 h 2526858"/>
                <a:gd name="connsiteX7" fmla="*/ 0 w 2036150"/>
                <a:gd name="connsiteY7" fmla="*/ 2187493 h 2526858"/>
                <a:gd name="connsiteX8" fmla="*/ 0 w 2036150"/>
                <a:gd name="connsiteY8" fmla="*/ 339365 h 252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50" h="2526858">
                  <a:moveTo>
                    <a:pt x="0" y="339365"/>
                  </a:moveTo>
                  <a:cubicBezTo>
                    <a:pt x="0" y="151939"/>
                    <a:pt x="151939" y="0"/>
                    <a:pt x="339365" y="0"/>
                  </a:cubicBezTo>
                  <a:lnTo>
                    <a:pt x="1696785" y="0"/>
                  </a:lnTo>
                  <a:cubicBezTo>
                    <a:pt x="1884211" y="0"/>
                    <a:pt x="2036150" y="151939"/>
                    <a:pt x="2036150" y="339365"/>
                  </a:cubicBezTo>
                  <a:lnTo>
                    <a:pt x="2036150" y="2187493"/>
                  </a:lnTo>
                  <a:cubicBezTo>
                    <a:pt x="2036150" y="2374919"/>
                    <a:pt x="1884211" y="2526858"/>
                    <a:pt x="1696785" y="2526858"/>
                  </a:cubicBezTo>
                  <a:lnTo>
                    <a:pt x="339365" y="2526858"/>
                  </a:lnTo>
                  <a:cubicBezTo>
                    <a:pt x="151939" y="2526858"/>
                    <a:pt x="0" y="2374919"/>
                    <a:pt x="0" y="2187493"/>
                  </a:cubicBezTo>
                  <a:lnTo>
                    <a:pt x="0" y="33936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597" tIns="175597" rIns="175597" bIns="17559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607120" y="2857683"/>
              <a:ext cx="2036150" cy="2432273"/>
            </a:xfrm>
            <a:custGeom>
              <a:avLst/>
              <a:gdLst>
                <a:gd name="connsiteX0" fmla="*/ 0 w 2036150"/>
                <a:gd name="connsiteY0" fmla="*/ 339365 h 2432273"/>
                <a:gd name="connsiteX1" fmla="*/ 339365 w 2036150"/>
                <a:gd name="connsiteY1" fmla="*/ 0 h 2432273"/>
                <a:gd name="connsiteX2" fmla="*/ 1696785 w 2036150"/>
                <a:gd name="connsiteY2" fmla="*/ 0 h 2432273"/>
                <a:gd name="connsiteX3" fmla="*/ 2036150 w 2036150"/>
                <a:gd name="connsiteY3" fmla="*/ 339365 h 2432273"/>
                <a:gd name="connsiteX4" fmla="*/ 2036150 w 2036150"/>
                <a:gd name="connsiteY4" fmla="*/ 2092908 h 2432273"/>
                <a:gd name="connsiteX5" fmla="*/ 1696785 w 2036150"/>
                <a:gd name="connsiteY5" fmla="*/ 2432273 h 2432273"/>
                <a:gd name="connsiteX6" fmla="*/ 339365 w 2036150"/>
                <a:gd name="connsiteY6" fmla="*/ 2432273 h 2432273"/>
                <a:gd name="connsiteX7" fmla="*/ 0 w 2036150"/>
                <a:gd name="connsiteY7" fmla="*/ 2092908 h 2432273"/>
                <a:gd name="connsiteX8" fmla="*/ 0 w 2036150"/>
                <a:gd name="connsiteY8" fmla="*/ 339365 h 243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50" h="2432273">
                  <a:moveTo>
                    <a:pt x="0" y="339365"/>
                  </a:moveTo>
                  <a:cubicBezTo>
                    <a:pt x="0" y="151939"/>
                    <a:pt x="151939" y="0"/>
                    <a:pt x="339365" y="0"/>
                  </a:cubicBezTo>
                  <a:lnTo>
                    <a:pt x="1696785" y="0"/>
                  </a:lnTo>
                  <a:cubicBezTo>
                    <a:pt x="1884211" y="0"/>
                    <a:pt x="2036150" y="151939"/>
                    <a:pt x="2036150" y="339365"/>
                  </a:cubicBezTo>
                  <a:lnTo>
                    <a:pt x="2036150" y="2092908"/>
                  </a:lnTo>
                  <a:cubicBezTo>
                    <a:pt x="2036150" y="2280334"/>
                    <a:pt x="1884211" y="2432273"/>
                    <a:pt x="1696785" y="2432273"/>
                  </a:cubicBezTo>
                  <a:lnTo>
                    <a:pt x="339365" y="2432273"/>
                  </a:lnTo>
                  <a:cubicBezTo>
                    <a:pt x="151939" y="2432273"/>
                    <a:pt x="0" y="2280334"/>
                    <a:pt x="0" y="2092908"/>
                  </a:cubicBezTo>
                  <a:lnTo>
                    <a:pt x="0" y="33936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597" tIns="175597" rIns="175597" bIns="17559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,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3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47298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6753" y="1453123"/>
            <a:ext cx="6041975" cy="58785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05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993" y="1117051"/>
            <a:ext cx="2466975" cy="18478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10365" y="2404173"/>
            <a:ext cx="6096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1/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2/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3/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0365" y="1385952"/>
            <a:ext cx="3028393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025650" y="5006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465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7200" y="1385952"/>
            <a:ext cx="293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032528" y="2211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2359943" y="4164428"/>
            <a:ext cx="780058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443" y="1385952"/>
            <a:ext cx="293862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47443" y="2051760"/>
          <a:ext cx="9474471" cy="36831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9526">
                  <a:extLst>
                    <a:ext uri="{9D8B030D-6E8A-4147-A177-3AD203B41FA5}">
                      <a16:colId xmlns:a16="http://schemas.microsoft.com/office/drawing/2014/main" val="1406704145"/>
                    </a:ext>
                  </a:extLst>
                </a:gridCol>
                <a:gridCol w="3847491">
                  <a:extLst>
                    <a:ext uri="{9D8B030D-6E8A-4147-A177-3AD203B41FA5}">
                      <a16:colId xmlns:a16="http://schemas.microsoft.com/office/drawing/2014/main" val="738737813"/>
                    </a:ext>
                  </a:extLst>
                </a:gridCol>
                <a:gridCol w="2345350">
                  <a:extLst>
                    <a:ext uri="{9D8B030D-6E8A-4147-A177-3AD203B41FA5}">
                      <a16:colId xmlns:a16="http://schemas.microsoft.com/office/drawing/2014/main" val="4104618292"/>
                    </a:ext>
                  </a:extLst>
                </a:gridCol>
                <a:gridCol w="2362104">
                  <a:extLst>
                    <a:ext uri="{9D8B030D-6E8A-4147-A177-3AD203B41FA5}">
                      <a16:colId xmlns:a16="http://schemas.microsoft.com/office/drawing/2014/main" val="1132026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00073"/>
                  </a:ext>
                </a:extLst>
              </a:tr>
              <a:tr h="4798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(1)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Nhìn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ngoài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sân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(2)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thấy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đất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trắng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Nhìn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thấy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11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(1)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lật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vỉ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buồm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(2)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lục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quần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áo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lục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37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Hăm hở chạy về nhà lấy áo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Hăm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hở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5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191" y="1385952"/>
            <a:ext cx="293862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10365" y="2565764"/>
          <a:ext cx="9090157" cy="25901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49927">
                  <a:extLst>
                    <a:ext uri="{9D8B030D-6E8A-4147-A177-3AD203B41FA5}">
                      <a16:colId xmlns:a16="http://schemas.microsoft.com/office/drawing/2014/main" val="756514166"/>
                    </a:ext>
                  </a:extLst>
                </a:gridCol>
                <a:gridCol w="2535826">
                  <a:extLst>
                    <a:ext uri="{9D8B030D-6E8A-4147-A177-3AD203B41FA5}">
                      <a16:colId xmlns:a16="http://schemas.microsoft.com/office/drawing/2014/main" val="3095171285"/>
                    </a:ext>
                  </a:extLst>
                </a:gridCol>
                <a:gridCol w="2747474">
                  <a:extLst>
                    <a:ext uri="{9D8B030D-6E8A-4147-A177-3AD203B41FA5}">
                      <a16:colId xmlns:a16="http://schemas.microsoft.com/office/drawing/2014/main" val="4247660148"/>
                    </a:ext>
                  </a:extLst>
                </a:gridCol>
                <a:gridCol w="2756930">
                  <a:extLst>
                    <a:ext uri="{9D8B030D-6E8A-4147-A177-3AD203B41FA5}">
                      <a16:colId xmlns:a16="http://schemas.microsoft.com/office/drawing/2014/main" val="1421656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sung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58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80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</a:t>
                      </a:r>
                    </a:p>
                    <a:p>
                      <a:pPr algn="just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355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98" y="1905884"/>
            <a:ext cx="400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BÀI 5</a:t>
            </a:r>
          </a:p>
        </p:txBody>
      </p:sp>
    </p:spTree>
    <p:extLst>
      <p:ext uri="{BB962C8B-B14F-4D97-AF65-F5344CB8AC3E}">
        <p14:creationId xmlns:p14="http://schemas.microsoft.com/office/powerpoint/2010/main" val="239970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3098" y="1905884"/>
            <a:ext cx="4007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BÀI 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52245" y="2692968"/>
          <a:ext cx="9054295" cy="21596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96765">
                  <a:extLst>
                    <a:ext uri="{9D8B030D-6E8A-4147-A177-3AD203B41FA5}">
                      <a16:colId xmlns:a16="http://schemas.microsoft.com/office/drawing/2014/main" val="729846293"/>
                    </a:ext>
                  </a:extLst>
                </a:gridCol>
                <a:gridCol w="4757530">
                  <a:extLst>
                    <a:ext uri="{9D8B030D-6E8A-4147-A177-3AD203B41FA5}">
                      <a16:colId xmlns:a16="http://schemas.microsoft.com/office/drawing/2014/main" val="2413691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44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715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80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c.Cô ấy đẹp.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8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86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191" y="1385952"/>
            <a:ext cx="293862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75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5061" y="1989449"/>
          <a:ext cx="8653668" cy="34128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89495">
                  <a:extLst>
                    <a:ext uri="{9D8B030D-6E8A-4147-A177-3AD203B41FA5}">
                      <a16:colId xmlns:a16="http://schemas.microsoft.com/office/drawing/2014/main" val="3582281361"/>
                    </a:ext>
                  </a:extLst>
                </a:gridCol>
                <a:gridCol w="2794609">
                  <a:extLst>
                    <a:ext uri="{9D8B030D-6E8A-4147-A177-3AD203B41FA5}">
                      <a16:colId xmlns:a16="http://schemas.microsoft.com/office/drawing/2014/main" val="803291133"/>
                    </a:ext>
                  </a:extLst>
                </a:gridCol>
                <a:gridCol w="2279374">
                  <a:extLst>
                    <a:ext uri="{9D8B030D-6E8A-4147-A177-3AD203B41FA5}">
                      <a16:colId xmlns:a16="http://schemas.microsoft.com/office/drawing/2014/main" val="3909393428"/>
                    </a:ext>
                  </a:extLst>
                </a:gridCol>
                <a:gridCol w="2690190">
                  <a:extLst>
                    <a:ext uri="{9D8B030D-6E8A-4147-A177-3AD203B41FA5}">
                      <a16:colId xmlns:a16="http://schemas.microsoft.com/office/drawing/2014/main" val="823498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4412"/>
                  </a:ext>
                </a:extLst>
              </a:tr>
              <a:tr h="461376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mọi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hôm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so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hôm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8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rất nghèo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nghèo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nghèo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8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493294" y="336551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5" name="Rectangle 2"/>
          <p:cNvSpPr>
            <a:spLocks noChangeArrowheads="1"/>
          </p:cNvSpPr>
          <p:nvPr/>
        </p:nvSpPr>
        <p:spPr bwMode="auto">
          <a:xfrm>
            <a:off x="3666414" y="1150172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HOẠT ĐỘNG 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839788" y="1990508"/>
            <a:ext cx="3271837" cy="3284538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4222749" y="2124213"/>
            <a:ext cx="6923472" cy="117753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167187" y="3924568"/>
            <a:ext cx="7034596" cy="117081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5888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5175" y="3270627"/>
            <a:ext cx="1367682" cy="19124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1618" y="1385952"/>
            <a:ext cx="854112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9634" y="2204986"/>
          <a:ext cx="8772105" cy="21596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41078">
                  <a:extLst>
                    <a:ext uri="{9D8B030D-6E8A-4147-A177-3AD203B41FA5}">
                      <a16:colId xmlns:a16="http://schemas.microsoft.com/office/drawing/2014/main" val="553392876"/>
                    </a:ext>
                  </a:extLst>
                </a:gridCol>
                <a:gridCol w="4731027">
                  <a:extLst>
                    <a:ext uri="{9D8B030D-6E8A-4147-A177-3AD203B41FA5}">
                      <a16:colId xmlns:a16="http://schemas.microsoft.com/office/drawing/2014/main" val="2433367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đã được mở rộng vị ngữ thành cụm tính từ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43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91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54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c.Cô ấy đẹp.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38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4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156" y="1385952"/>
            <a:ext cx="305885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75: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0094" y="2271297"/>
            <a:ext cx="655982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 văn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(5-7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3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0365" y="863693"/>
            <a:ext cx="228613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156" y="1385952"/>
            <a:ext cx="305885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75: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8719" y="2051760"/>
            <a:ext cx="8335617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5-7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2"/>
          <p:cNvSpPr>
            <a:spLocks noChangeArrowheads="1"/>
          </p:cNvSpPr>
          <p:nvPr/>
        </p:nvSpPr>
        <p:spPr bwMode="auto">
          <a:xfrm>
            <a:off x="4113211" y="828634"/>
            <a:ext cx="4633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MS Mincho" pitchFamily="49" charset="-128"/>
                <a:cs typeface="Arial" charset="0"/>
              </a:rPr>
              <a:t>HOẠT ĐỘNG 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7523" name="Picture 3" descr="206976399_573163270514972_2604933891202557425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2" y="1937188"/>
            <a:ext cx="4084637" cy="419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099" y="1347746"/>
            <a:ext cx="7551901" cy="551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5568074" y="3792757"/>
            <a:ext cx="569595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5584278" y="2748526"/>
            <a:ext cx="56797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3806825" y="249197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5462" y="1347746"/>
            <a:ext cx="445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CHƠI: ĐUỔI HÌNH BẮT CHỮ</a:t>
            </a:r>
          </a:p>
        </p:txBody>
      </p:sp>
    </p:spTree>
    <p:extLst>
      <p:ext uri="{BB962C8B-B14F-4D97-AF65-F5344CB8AC3E}">
        <p14:creationId xmlns:p14="http://schemas.microsoft.com/office/powerpoint/2010/main" val="17317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49" y="924200"/>
            <a:ext cx="10846676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910585" y="1988096"/>
            <a:ext cx="4524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7060325" y="2378915"/>
            <a:ext cx="33606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....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71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826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182" y="958286"/>
            <a:ext cx="253787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182" y="1480545"/>
            <a:ext cx="656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cụm động từ trong những câu sau: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1068" y="1978644"/>
            <a:ext cx="4350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1297" y="2405623"/>
            <a:ext cx="380905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94077" y="2999963"/>
          <a:ext cx="8355724" cy="24371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88931">
                  <a:extLst>
                    <a:ext uri="{9D8B030D-6E8A-4147-A177-3AD203B41FA5}">
                      <a16:colId xmlns:a16="http://schemas.microsoft.com/office/drawing/2014/main" val="854163975"/>
                    </a:ext>
                  </a:extLst>
                </a:gridCol>
                <a:gridCol w="2088931">
                  <a:extLst>
                    <a:ext uri="{9D8B030D-6E8A-4147-A177-3AD203B41FA5}">
                      <a16:colId xmlns:a16="http://schemas.microsoft.com/office/drawing/2014/main" val="1194457010"/>
                    </a:ext>
                  </a:extLst>
                </a:gridCol>
                <a:gridCol w="2088931">
                  <a:extLst>
                    <a:ext uri="{9D8B030D-6E8A-4147-A177-3AD203B41FA5}">
                      <a16:colId xmlns:a16="http://schemas.microsoft.com/office/drawing/2014/main" val="1468672686"/>
                    </a:ext>
                  </a:extLst>
                </a:gridCol>
                <a:gridCol w="2088931">
                  <a:extLst>
                    <a:ext uri="{9D8B030D-6E8A-4147-A177-3AD203B41FA5}">
                      <a16:colId xmlns:a16="http://schemas.microsoft.com/office/drawing/2014/main" val="1137172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02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18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nghĩa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51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0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826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182" y="958286"/>
            <a:ext cx="253787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182" y="1480545"/>
            <a:ext cx="656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động từ 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97725" y="2904873"/>
          <a:ext cx="9459308" cy="24371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4827">
                  <a:extLst>
                    <a:ext uri="{9D8B030D-6E8A-4147-A177-3AD203B41FA5}">
                      <a16:colId xmlns:a16="http://schemas.microsoft.com/office/drawing/2014/main" val="3372892381"/>
                    </a:ext>
                  </a:extLst>
                </a:gridCol>
                <a:gridCol w="2364827">
                  <a:extLst>
                    <a:ext uri="{9D8B030D-6E8A-4147-A177-3AD203B41FA5}">
                      <a16:colId xmlns:a16="http://schemas.microsoft.com/office/drawing/2014/main" val="2678046269"/>
                    </a:ext>
                  </a:extLst>
                </a:gridCol>
                <a:gridCol w="2364827">
                  <a:extLst>
                    <a:ext uri="{9D8B030D-6E8A-4147-A177-3AD203B41FA5}">
                      <a16:colId xmlns:a16="http://schemas.microsoft.com/office/drawing/2014/main" val="4009008037"/>
                    </a:ext>
                  </a:extLst>
                </a:gridCol>
                <a:gridCol w="2364827">
                  <a:extLst>
                    <a:ext uri="{9D8B030D-6E8A-4147-A177-3AD203B41FA5}">
                      <a16:colId xmlns:a16="http://schemas.microsoft.com/office/drawing/2014/main" val="1576945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1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78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phủ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60437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69737" y="2130949"/>
            <a:ext cx="4772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động 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182" y="958286"/>
            <a:ext cx="253787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7182" y="1480545"/>
            <a:ext cx="656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động từ 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3309" y="2526024"/>
            <a:ext cx="51868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254615" y="2490952"/>
            <a:ext cx="4099035" cy="268013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50124" y="2771882"/>
            <a:ext cx="2708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63064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182" y="958286"/>
            <a:ext cx="253787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29718" y="1742155"/>
            <a:ext cx="8119864" cy="4779923"/>
            <a:chOff x="2036595" y="1742155"/>
            <a:chExt cx="8119864" cy="4779923"/>
          </a:xfrm>
        </p:grpSpPr>
        <p:sp>
          <p:nvSpPr>
            <p:cNvPr id="7" name="Right Arrow 6"/>
            <p:cNvSpPr/>
            <p:nvPr/>
          </p:nvSpPr>
          <p:spPr>
            <a:xfrm>
              <a:off x="2642127" y="1742155"/>
              <a:ext cx="6908800" cy="4779923"/>
            </a:xfrm>
            <a:prstGeom prst="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036595" y="2742564"/>
              <a:ext cx="1956593" cy="2779104"/>
            </a:xfrm>
            <a:custGeom>
              <a:avLst/>
              <a:gdLst>
                <a:gd name="connsiteX0" fmla="*/ 0 w 1956593"/>
                <a:gd name="connsiteY0" fmla="*/ 326105 h 2779104"/>
                <a:gd name="connsiteX1" fmla="*/ 326105 w 1956593"/>
                <a:gd name="connsiteY1" fmla="*/ 0 h 2779104"/>
                <a:gd name="connsiteX2" fmla="*/ 1630488 w 1956593"/>
                <a:gd name="connsiteY2" fmla="*/ 0 h 2779104"/>
                <a:gd name="connsiteX3" fmla="*/ 1956593 w 1956593"/>
                <a:gd name="connsiteY3" fmla="*/ 326105 h 2779104"/>
                <a:gd name="connsiteX4" fmla="*/ 1956593 w 1956593"/>
                <a:gd name="connsiteY4" fmla="*/ 2452999 h 2779104"/>
                <a:gd name="connsiteX5" fmla="*/ 1630488 w 1956593"/>
                <a:gd name="connsiteY5" fmla="*/ 2779104 h 2779104"/>
                <a:gd name="connsiteX6" fmla="*/ 326105 w 1956593"/>
                <a:gd name="connsiteY6" fmla="*/ 2779104 h 2779104"/>
                <a:gd name="connsiteX7" fmla="*/ 0 w 1956593"/>
                <a:gd name="connsiteY7" fmla="*/ 2452999 h 2779104"/>
                <a:gd name="connsiteX8" fmla="*/ 0 w 1956593"/>
                <a:gd name="connsiteY8" fmla="*/ 326105 h 277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593" h="2779104">
                  <a:moveTo>
                    <a:pt x="0" y="326105"/>
                  </a:moveTo>
                  <a:cubicBezTo>
                    <a:pt x="0" y="146002"/>
                    <a:pt x="146002" y="0"/>
                    <a:pt x="326105" y="0"/>
                  </a:cubicBezTo>
                  <a:lnTo>
                    <a:pt x="1630488" y="0"/>
                  </a:lnTo>
                  <a:cubicBezTo>
                    <a:pt x="1810591" y="0"/>
                    <a:pt x="1956593" y="146002"/>
                    <a:pt x="1956593" y="326105"/>
                  </a:cubicBezTo>
                  <a:lnTo>
                    <a:pt x="1956593" y="2452999"/>
                  </a:lnTo>
                  <a:cubicBezTo>
                    <a:pt x="1956593" y="2633102"/>
                    <a:pt x="1810591" y="2779104"/>
                    <a:pt x="1630488" y="2779104"/>
                  </a:cubicBezTo>
                  <a:lnTo>
                    <a:pt x="326105" y="2779104"/>
                  </a:lnTo>
                  <a:cubicBezTo>
                    <a:pt x="146002" y="2779104"/>
                    <a:pt x="0" y="2633102"/>
                    <a:pt x="0" y="2452999"/>
                  </a:cubicBezTo>
                  <a:lnTo>
                    <a:pt x="0" y="32610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713" tIns="171713" rIns="171713" bIns="17171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sô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091019" y="2852923"/>
              <a:ext cx="1956593" cy="2558386"/>
            </a:xfrm>
            <a:custGeom>
              <a:avLst/>
              <a:gdLst>
                <a:gd name="connsiteX0" fmla="*/ 0 w 1956593"/>
                <a:gd name="connsiteY0" fmla="*/ 326105 h 2558386"/>
                <a:gd name="connsiteX1" fmla="*/ 326105 w 1956593"/>
                <a:gd name="connsiteY1" fmla="*/ 0 h 2558386"/>
                <a:gd name="connsiteX2" fmla="*/ 1630488 w 1956593"/>
                <a:gd name="connsiteY2" fmla="*/ 0 h 2558386"/>
                <a:gd name="connsiteX3" fmla="*/ 1956593 w 1956593"/>
                <a:gd name="connsiteY3" fmla="*/ 326105 h 2558386"/>
                <a:gd name="connsiteX4" fmla="*/ 1956593 w 1956593"/>
                <a:gd name="connsiteY4" fmla="*/ 2232281 h 2558386"/>
                <a:gd name="connsiteX5" fmla="*/ 1630488 w 1956593"/>
                <a:gd name="connsiteY5" fmla="*/ 2558386 h 2558386"/>
                <a:gd name="connsiteX6" fmla="*/ 326105 w 1956593"/>
                <a:gd name="connsiteY6" fmla="*/ 2558386 h 2558386"/>
                <a:gd name="connsiteX7" fmla="*/ 0 w 1956593"/>
                <a:gd name="connsiteY7" fmla="*/ 2232281 h 2558386"/>
                <a:gd name="connsiteX8" fmla="*/ 0 w 1956593"/>
                <a:gd name="connsiteY8" fmla="*/ 326105 h 255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593" h="2558386">
                  <a:moveTo>
                    <a:pt x="0" y="326105"/>
                  </a:moveTo>
                  <a:cubicBezTo>
                    <a:pt x="0" y="146002"/>
                    <a:pt x="146002" y="0"/>
                    <a:pt x="326105" y="0"/>
                  </a:cubicBezTo>
                  <a:lnTo>
                    <a:pt x="1630488" y="0"/>
                  </a:lnTo>
                  <a:cubicBezTo>
                    <a:pt x="1810591" y="0"/>
                    <a:pt x="1956593" y="146002"/>
                    <a:pt x="1956593" y="326105"/>
                  </a:cubicBezTo>
                  <a:lnTo>
                    <a:pt x="1956593" y="2232281"/>
                  </a:lnTo>
                  <a:cubicBezTo>
                    <a:pt x="1956593" y="2412384"/>
                    <a:pt x="1810591" y="2558386"/>
                    <a:pt x="1630488" y="2558386"/>
                  </a:cubicBezTo>
                  <a:lnTo>
                    <a:pt x="326105" y="2558386"/>
                  </a:lnTo>
                  <a:cubicBezTo>
                    <a:pt x="146002" y="2558386"/>
                    <a:pt x="0" y="2412384"/>
                    <a:pt x="0" y="2232281"/>
                  </a:cubicBezTo>
                  <a:lnTo>
                    <a:pt x="0" y="32610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713" tIns="171713" rIns="171713" bIns="17171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đầy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145443" y="2868687"/>
              <a:ext cx="1956593" cy="2526858"/>
            </a:xfrm>
            <a:custGeom>
              <a:avLst/>
              <a:gdLst>
                <a:gd name="connsiteX0" fmla="*/ 0 w 1956593"/>
                <a:gd name="connsiteY0" fmla="*/ 326105 h 2526858"/>
                <a:gd name="connsiteX1" fmla="*/ 326105 w 1956593"/>
                <a:gd name="connsiteY1" fmla="*/ 0 h 2526858"/>
                <a:gd name="connsiteX2" fmla="*/ 1630488 w 1956593"/>
                <a:gd name="connsiteY2" fmla="*/ 0 h 2526858"/>
                <a:gd name="connsiteX3" fmla="*/ 1956593 w 1956593"/>
                <a:gd name="connsiteY3" fmla="*/ 326105 h 2526858"/>
                <a:gd name="connsiteX4" fmla="*/ 1956593 w 1956593"/>
                <a:gd name="connsiteY4" fmla="*/ 2200753 h 2526858"/>
                <a:gd name="connsiteX5" fmla="*/ 1630488 w 1956593"/>
                <a:gd name="connsiteY5" fmla="*/ 2526858 h 2526858"/>
                <a:gd name="connsiteX6" fmla="*/ 326105 w 1956593"/>
                <a:gd name="connsiteY6" fmla="*/ 2526858 h 2526858"/>
                <a:gd name="connsiteX7" fmla="*/ 0 w 1956593"/>
                <a:gd name="connsiteY7" fmla="*/ 2200753 h 2526858"/>
                <a:gd name="connsiteX8" fmla="*/ 0 w 1956593"/>
                <a:gd name="connsiteY8" fmla="*/ 326105 h 252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593" h="2526858">
                  <a:moveTo>
                    <a:pt x="0" y="326105"/>
                  </a:moveTo>
                  <a:cubicBezTo>
                    <a:pt x="0" y="146002"/>
                    <a:pt x="146002" y="0"/>
                    <a:pt x="326105" y="0"/>
                  </a:cubicBezTo>
                  <a:lnTo>
                    <a:pt x="1630488" y="0"/>
                  </a:lnTo>
                  <a:cubicBezTo>
                    <a:pt x="1810591" y="0"/>
                    <a:pt x="1956593" y="146002"/>
                    <a:pt x="1956593" y="326105"/>
                  </a:cubicBezTo>
                  <a:lnTo>
                    <a:pt x="1956593" y="2200753"/>
                  </a:lnTo>
                  <a:cubicBezTo>
                    <a:pt x="1956593" y="2380856"/>
                    <a:pt x="1810591" y="2526858"/>
                    <a:pt x="1630488" y="2526858"/>
                  </a:cubicBezTo>
                  <a:lnTo>
                    <a:pt x="326105" y="2526858"/>
                  </a:lnTo>
                  <a:cubicBezTo>
                    <a:pt x="146002" y="2526858"/>
                    <a:pt x="0" y="2380856"/>
                    <a:pt x="0" y="2200753"/>
                  </a:cubicBezTo>
                  <a:lnTo>
                    <a:pt x="0" y="32610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093" tIns="164093" rIns="164093" bIns="16409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199866" y="2915979"/>
              <a:ext cx="1956593" cy="2432273"/>
            </a:xfrm>
            <a:custGeom>
              <a:avLst/>
              <a:gdLst>
                <a:gd name="connsiteX0" fmla="*/ 0 w 1956593"/>
                <a:gd name="connsiteY0" fmla="*/ 326105 h 2432273"/>
                <a:gd name="connsiteX1" fmla="*/ 326105 w 1956593"/>
                <a:gd name="connsiteY1" fmla="*/ 0 h 2432273"/>
                <a:gd name="connsiteX2" fmla="*/ 1630488 w 1956593"/>
                <a:gd name="connsiteY2" fmla="*/ 0 h 2432273"/>
                <a:gd name="connsiteX3" fmla="*/ 1956593 w 1956593"/>
                <a:gd name="connsiteY3" fmla="*/ 326105 h 2432273"/>
                <a:gd name="connsiteX4" fmla="*/ 1956593 w 1956593"/>
                <a:gd name="connsiteY4" fmla="*/ 2106168 h 2432273"/>
                <a:gd name="connsiteX5" fmla="*/ 1630488 w 1956593"/>
                <a:gd name="connsiteY5" fmla="*/ 2432273 h 2432273"/>
                <a:gd name="connsiteX6" fmla="*/ 326105 w 1956593"/>
                <a:gd name="connsiteY6" fmla="*/ 2432273 h 2432273"/>
                <a:gd name="connsiteX7" fmla="*/ 0 w 1956593"/>
                <a:gd name="connsiteY7" fmla="*/ 2106168 h 2432273"/>
                <a:gd name="connsiteX8" fmla="*/ 0 w 1956593"/>
                <a:gd name="connsiteY8" fmla="*/ 326105 h 243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6593" h="2432273">
                  <a:moveTo>
                    <a:pt x="0" y="326105"/>
                  </a:moveTo>
                  <a:cubicBezTo>
                    <a:pt x="0" y="146002"/>
                    <a:pt x="146002" y="0"/>
                    <a:pt x="326105" y="0"/>
                  </a:cubicBezTo>
                  <a:lnTo>
                    <a:pt x="1630488" y="0"/>
                  </a:lnTo>
                  <a:cubicBezTo>
                    <a:pt x="1810591" y="0"/>
                    <a:pt x="1956593" y="146002"/>
                    <a:pt x="1956593" y="326105"/>
                  </a:cubicBezTo>
                  <a:lnTo>
                    <a:pt x="1956593" y="2106168"/>
                  </a:lnTo>
                  <a:cubicBezTo>
                    <a:pt x="1956593" y="2286271"/>
                    <a:pt x="1810591" y="2432273"/>
                    <a:pt x="1630488" y="2432273"/>
                  </a:cubicBezTo>
                  <a:lnTo>
                    <a:pt x="326105" y="2432273"/>
                  </a:lnTo>
                  <a:cubicBezTo>
                    <a:pt x="146002" y="2432273"/>
                    <a:pt x="0" y="2286271"/>
                    <a:pt x="0" y="2106168"/>
                  </a:cubicBezTo>
                  <a:lnTo>
                    <a:pt x="0" y="326105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093" tIns="164093" rIns="164093" bIns="16409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737182" y="1480545"/>
            <a:ext cx="656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Tìm cụm động từ trong những câu sau: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7182" y="1923039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201"/>
            <a:ext cx="12193057" cy="702320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6504" y="-78830"/>
            <a:ext cx="5246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THỰC HÀNH TIẾNG VIỆT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5849" y="744638"/>
            <a:ext cx="253787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2110105" algn="l"/>
              </a:tabLs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850" y="1309436"/>
            <a:ext cx="634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cụm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những câu sau: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9953" y="1844956"/>
            <a:ext cx="3677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7939" y="2269960"/>
            <a:ext cx="249138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39953" y="3064616"/>
          <a:ext cx="8638712" cy="19464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59678">
                  <a:extLst>
                    <a:ext uri="{9D8B030D-6E8A-4147-A177-3AD203B41FA5}">
                      <a16:colId xmlns:a16="http://schemas.microsoft.com/office/drawing/2014/main" val="735812450"/>
                    </a:ext>
                  </a:extLst>
                </a:gridCol>
                <a:gridCol w="2159678">
                  <a:extLst>
                    <a:ext uri="{9D8B030D-6E8A-4147-A177-3AD203B41FA5}">
                      <a16:colId xmlns:a16="http://schemas.microsoft.com/office/drawing/2014/main" val="75441426"/>
                    </a:ext>
                  </a:extLst>
                </a:gridCol>
                <a:gridCol w="2159678">
                  <a:extLst>
                    <a:ext uri="{9D8B030D-6E8A-4147-A177-3AD203B41FA5}">
                      <a16:colId xmlns:a16="http://schemas.microsoft.com/office/drawing/2014/main" val="2685496801"/>
                    </a:ext>
                  </a:extLst>
                </a:gridCol>
                <a:gridCol w="2159678">
                  <a:extLst>
                    <a:ext uri="{9D8B030D-6E8A-4147-A177-3AD203B41FA5}">
                      <a16:colId xmlns:a16="http://schemas.microsoft.com/office/drawing/2014/main" val="1063897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..........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phụ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52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16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8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1494</Words>
  <Application>Microsoft Office PowerPoint</Application>
  <PresentationFormat>Widescreen</PresentationFormat>
  <Paragraphs>252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2023-11-21T03:37:04Z</dcterms:created>
  <dcterms:modified xsi:type="dcterms:W3CDTF">2023-11-21T03:38:25Z</dcterms:modified>
</cp:coreProperties>
</file>