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5"/>
  </p:notesMasterIdLst>
  <p:sldIdLst>
    <p:sldId id="289" r:id="rId2"/>
    <p:sldId id="279" r:id="rId3"/>
    <p:sldId id="280" r:id="rId4"/>
    <p:sldId id="290" r:id="rId5"/>
    <p:sldId id="256" r:id="rId6"/>
    <p:sldId id="282" r:id="rId7"/>
    <p:sldId id="283" r:id="rId8"/>
    <p:sldId id="261" r:id="rId9"/>
    <p:sldId id="273" r:id="rId10"/>
    <p:sldId id="284" r:id="rId11"/>
    <p:sldId id="291" r:id="rId12"/>
    <p:sldId id="262" r:id="rId13"/>
    <p:sldId id="301" r:id="rId14"/>
    <p:sldId id="300" r:id="rId15"/>
    <p:sldId id="302" r:id="rId16"/>
    <p:sldId id="266" r:id="rId17"/>
    <p:sldId id="285" r:id="rId18"/>
    <p:sldId id="292" r:id="rId19"/>
    <p:sldId id="293" r:id="rId20"/>
    <p:sldId id="295" r:id="rId21"/>
    <p:sldId id="294" r:id="rId22"/>
    <p:sldId id="288" r:id="rId23"/>
    <p:sldId id="257" r:id="rId24"/>
    <p:sldId id="296" r:id="rId25"/>
    <p:sldId id="297" r:id="rId26"/>
    <p:sldId id="298" r:id="rId27"/>
    <p:sldId id="263" r:id="rId28"/>
    <p:sldId id="264" r:id="rId29"/>
    <p:sldId id="265" r:id="rId30"/>
    <p:sldId id="299" r:id="rId31"/>
    <p:sldId id="267" r:id="rId32"/>
    <p:sldId id="268" r:id="rId33"/>
    <p:sldId id="274" r:id="rId34"/>
  </p:sldIdLst>
  <p:sldSz cx="9144000" cy="5143500" type="screen16x9"/>
  <p:notesSz cx="6858000" cy="9144000"/>
  <p:embeddedFontLst>
    <p:embeddedFont>
      <p:font typeface="DM Sans" panose="020B0604020202020204" charset="0"/>
      <p:regular r:id="rId36"/>
      <p:bold r:id="rId37"/>
      <p:italic r:id="rId38"/>
      <p:boldItalic r:id="rId39"/>
    </p:embeddedFont>
    <p:embeddedFont>
      <p:font typeface="Bebas Neue" panose="020B0604020202020204" charset="0"/>
      <p:regular r:id="rId40"/>
    </p:embeddedFont>
    <p:embeddedFont>
      <p:font typeface="Tahoma" panose="020B0604030504040204" pitchFamily="34" charset="0"/>
      <p:regular r:id="rId41"/>
      <p:bold r:id="rId42"/>
    </p:embeddedFont>
    <p:embeddedFont>
      <p:font typeface="Alice" panose="020B0604020202020204"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5AF5DF-5AC6-414B-9FB8-3895A3C7E917}">
  <a:tblStyle styleId="{E65AF5DF-5AC6-414B-9FB8-3895A3C7E9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12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cbc89628b7_1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cbc89628b7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e1d838b627_4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e1d838b627_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e1d838b627_4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e1d838b627_4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64000"/>
          </a:blip>
          <a:stretch>
            <a:fillRect/>
          </a:stretch>
        </p:blipFill>
        <p:spPr>
          <a:xfrm>
            <a:off x="-12" y="0"/>
            <a:ext cx="9144000" cy="5143505"/>
          </a:xfrm>
          <a:prstGeom prst="rect">
            <a:avLst/>
          </a:prstGeom>
          <a:noFill/>
          <a:ln>
            <a:noFill/>
          </a:ln>
        </p:spPr>
      </p:pic>
      <p:pic>
        <p:nvPicPr>
          <p:cNvPr id="10" name="Google Shape;10;p2"/>
          <p:cNvPicPr preferRelativeResize="0"/>
          <p:nvPr/>
        </p:nvPicPr>
        <p:blipFill>
          <a:blip r:embed="rId3">
            <a:alphaModFix/>
          </a:blip>
          <a:stretch>
            <a:fillRect/>
          </a:stretch>
        </p:blipFill>
        <p:spPr>
          <a:xfrm rot="-4700091">
            <a:off x="8230994" y="452176"/>
            <a:ext cx="1298275" cy="492283"/>
          </a:xfrm>
          <a:prstGeom prst="rect">
            <a:avLst/>
          </a:prstGeom>
          <a:noFill/>
          <a:ln>
            <a:noFill/>
          </a:ln>
        </p:spPr>
      </p:pic>
      <p:sp>
        <p:nvSpPr>
          <p:cNvPr id="11" name="Google Shape;11;p2"/>
          <p:cNvSpPr/>
          <p:nvPr/>
        </p:nvSpPr>
        <p:spPr>
          <a:xfrm rot="2049442">
            <a:off x="4211577" y="1414794"/>
            <a:ext cx="7936536" cy="4894937"/>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713225" y="1064001"/>
            <a:ext cx="4251600" cy="24915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45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13225" y="3457600"/>
            <a:ext cx="4251600" cy="3936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4" name="Google Shape;14;p2"/>
          <p:cNvPicPr preferRelativeResize="0"/>
          <p:nvPr/>
        </p:nvPicPr>
        <p:blipFill>
          <a:blip r:embed="rId4">
            <a:alphaModFix/>
          </a:blip>
          <a:stretch>
            <a:fillRect/>
          </a:stretch>
        </p:blipFill>
        <p:spPr>
          <a:xfrm>
            <a:off x="1391125" y="4537152"/>
            <a:ext cx="193594" cy="184151"/>
          </a:xfrm>
          <a:prstGeom prst="rect">
            <a:avLst/>
          </a:prstGeom>
          <a:noFill/>
          <a:ln>
            <a:noFill/>
          </a:ln>
        </p:spPr>
      </p:pic>
      <p:pic>
        <p:nvPicPr>
          <p:cNvPr id="15" name="Google Shape;15;p2"/>
          <p:cNvPicPr preferRelativeResize="0"/>
          <p:nvPr/>
        </p:nvPicPr>
        <p:blipFill>
          <a:blip r:embed="rId5">
            <a:alphaModFix/>
          </a:blip>
          <a:stretch>
            <a:fillRect/>
          </a:stretch>
        </p:blipFill>
        <p:spPr>
          <a:xfrm>
            <a:off x="4662517" y="4721302"/>
            <a:ext cx="302195" cy="283309"/>
          </a:xfrm>
          <a:prstGeom prst="rect">
            <a:avLst/>
          </a:prstGeom>
          <a:noFill/>
          <a:ln>
            <a:noFill/>
          </a:ln>
        </p:spPr>
      </p:pic>
      <p:pic>
        <p:nvPicPr>
          <p:cNvPr id="16" name="Google Shape;16;p2"/>
          <p:cNvPicPr preferRelativeResize="0"/>
          <p:nvPr/>
        </p:nvPicPr>
        <p:blipFill>
          <a:blip r:embed="rId6">
            <a:alphaModFix/>
          </a:blip>
          <a:stretch>
            <a:fillRect/>
          </a:stretch>
        </p:blipFill>
        <p:spPr>
          <a:xfrm rot="-551760">
            <a:off x="-397022" y="4187852"/>
            <a:ext cx="1470804" cy="991397"/>
          </a:xfrm>
          <a:prstGeom prst="rect">
            <a:avLst/>
          </a:prstGeom>
          <a:noFill/>
          <a:ln>
            <a:noFill/>
          </a:ln>
        </p:spPr>
      </p:pic>
      <p:pic>
        <p:nvPicPr>
          <p:cNvPr id="17" name="Google Shape;17;p2"/>
          <p:cNvPicPr preferRelativeResize="0"/>
          <p:nvPr/>
        </p:nvPicPr>
        <p:blipFill>
          <a:blip r:embed="rId7">
            <a:alphaModFix/>
          </a:blip>
          <a:stretch>
            <a:fillRect/>
          </a:stretch>
        </p:blipFill>
        <p:spPr>
          <a:xfrm>
            <a:off x="8362850" y="-109878"/>
            <a:ext cx="823275" cy="817430"/>
          </a:xfrm>
          <a:prstGeom prst="rect">
            <a:avLst/>
          </a:prstGeom>
          <a:noFill/>
          <a:ln>
            <a:noFill/>
          </a:ln>
        </p:spPr>
      </p:pic>
      <p:pic>
        <p:nvPicPr>
          <p:cNvPr id="18" name="Google Shape;18;p2"/>
          <p:cNvPicPr preferRelativeResize="0"/>
          <p:nvPr/>
        </p:nvPicPr>
        <p:blipFill>
          <a:blip r:embed="rId8">
            <a:alphaModFix/>
          </a:blip>
          <a:stretch>
            <a:fillRect/>
          </a:stretch>
        </p:blipFill>
        <p:spPr>
          <a:xfrm rot="7488330">
            <a:off x="-144925" y="-646096"/>
            <a:ext cx="883213" cy="1737468"/>
          </a:xfrm>
          <a:prstGeom prst="rect">
            <a:avLst/>
          </a:prstGeom>
          <a:noFill/>
          <a:ln>
            <a:noFill/>
          </a:ln>
        </p:spPr>
      </p:pic>
      <p:pic>
        <p:nvPicPr>
          <p:cNvPr id="19" name="Google Shape;19;p2"/>
          <p:cNvPicPr preferRelativeResize="0"/>
          <p:nvPr/>
        </p:nvPicPr>
        <p:blipFill>
          <a:blip r:embed="rId9">
            <a:alphaModFix/>
          </a:blip>
          <a:stretch>
            <a:fillRect/>
          </a:stretch>
        </p:blipFill>
        <p:spPr>
          <a:xfrm>
            <a:off x="8281149" y="4388880"/>
            <a:ext cx="939060" cy="866560"/>
          </a:xfrm>
          <a:prstGeom prst="rect">
            <a:avLst/>
          </a:prstGeom>
          <a:noFill/>
          <a:ln>
            <a:noFill/>
          </a:ln>
        </p:spPr>
      </p:pic>
      <p:grpSp>
        <p:nvGrpSpPr>
          <p:cNvPr id="20" name="Google Shape;20;p2"/>
          <p:cNvGrpSpPr/>
          <p:nvPr/>
        </p:nvGrpSpPr>
        <p:grpSpPr>
          <a:xfrm>
            <a:off x="162320" y="231595"/>
            <a:ext cx="8727743" cy="4775047"/>
            <a:chOff x="162320" y="307795"/>
            <a:chExt cx="8727743" cy="4775047"/>
          </a:xfrm>
        </p:grpSpPr>
        <p:grpSp>
          <p:nvGrpSpPr>
            <p:cNvPr id="21" name="Google Shape;21;p2"/>
            <p:cNvGrpSpPr/>
            <p:nvPr/>
          </p:nvGrpSpPr>
          <p:grpSpPr>
            <a:xfrm>
              <a:off x="6636713" y="461550"/>
              <a:ext cx="503050" cy="389100"/>
              <a:chOff x="3194225" y="496625"/>
              <a:chExt cx="503050" cy="389100"/>
            </a:xfrm>
          </p:grpSpPr>
          <p:sp>
            <p:nvSpPr>
              <p:cNvPr id="22" name="Google Shape;22;p2"/>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36675" y="6642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654975" y="8434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545875" y="6643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115688" y="4668825"/>
              <a:ext cx="655450" cy="236700"/>
              <a:chOff x="3194225" y="496625"/>
              <a:chExt cx="655450" cy="236700"/>
            </a:xfrm>
          </p:grpSpPr>
          <p:sp>
            <p:nvSpPr>
              <p:cNvPr id="27" name="Google Shape;27;p2"/>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759863" y="30432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681575" y="29065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626425" y="11935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76425" y="3077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rot="-5176392">
              <a:off x="-26006" y="1855223"/>
              <a:ext cx="655460" cy="236703"/>
              <a:chOff x="3194225" y="496625"/>
              <a:chExt cx="655450" cy="236700"/>
            </a:xfrm>
          </p:grpSpPr>
          <p:sp>
            <p:nvSpPr>
              <p:cNvPr id="34" name="Google Shape;34;p2"/>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rot="9648356">
              <a:off x="1157774" y="4454220"/>
              <a:ext cx="393987" cy="579977"/>
              <a:chOff x="3341332" y="305803"/>
              <a:chExt cx="393950" cy="579922"/>
            </a:xfrm>
          </p:grpSpPr>
          <p:sp>
            <p:nvSpPr>
              <p:cNvPr id="37" name="Google Shape;37;p2"/>
              <p:cNvSpPr/>
              <p:nvPr/>
            </p:nvSpPr>
            <p:spPr>
              <a:xfrm>
                <a:off x="3341332" y="305803"/>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583782" y="473378"/>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654975" y="8434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692982" y="473503"/>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296"/>
        <p:cNvGrpSpPr/>
        <p:nvPr/>
      </p:nvGrpSpPr>
      <p:grpSpPr>
        <a:xfrm>
          <a:off x="0" y="0"/>
          <a:ext cx="0" cy="0"/>
          <a:chOff x="0" y="0"/>
          <a:chExt cx="0" cy="0"/>
        </a:xfrm>
      </p:grpSpPr>
      <p:pic>
        <p:nvPicPr>
          <p:cNvPr id="297" name="Google Shape;297;p13"/>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298" name="Google Shape;298;p13"/>
          <p:cNvSpPr/>
          <p:nvPr/>
        </p:nvSpPr>
        <p:spPr>
          <a:xfrm rot="-10392780" flipH="1">
            <a:off x="1627928" y="1638850"/>
            <a:ext cx="7936626" cy="4894956"/>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txBox="1">
            <a:spLocks noGrp="1"/>
          </p:cNvSpPr>
          <p:nvPr>
            <p:ph type="subTitle" idx="1"/>
          </p:nvPr>
        </p:nvSpPr>
        <p:spPr>
          <a:xfrm>
            <a:off x="1969263" y="2076300"/>
            <a:ext cx="2282400" cy="662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 name="Google Shape;300;p13"/>
          <p:cNvSpPr txBox="1">
            <a:spLocks noGrp="1"/>
          </p:cNvSpPr>
          <p:nvPr>
            <p:ph type="subTitle" idx="2"/>
          </p:nvPr>
        </p:nvSpPr>
        <p:spPr>
          <a:xfrm>
            <a:off x="5796044" y="2076301"/>
            <a:ext cx="2282400" cy="662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13"/>
          <p:cNvSpPr txBox="1">
            <a:spLocks noGrp="1"/>
          </p:cNvSpPr>
          <p:nvPr>
            <p:ph type="subTitle" idx="3"/>
          </p:nvPr>
        </p:nvSpPr>
        <p:spPr>
          <a:xfrm>
            <a:off x="1969263" y="3441550"/>
            <a:ext cx="2282400" cy="662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subTitle" idx="4"/>
          </p:nvPr>
        </p:nvSpPr>
        <p:spPr>
          <a:xfrm>
            <a:off x="5796044" y="3441551"/>
            <a:ext cx="2282400" cy="662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13"/>
          <p:cNvSpPr txBox="1">
            <a:spLocks noGrp="1"/>
          </p:cNvSpPr>
          <p:nvPr>
            <p:ph type="title" hasCustomPrompt="1"/>
          </p:nvPr>
        </p:nvSpPr>
        <p:spPr>
          <a:xfrm>
            <a:off x="1065556" y="1719375"/>
            <a:ext cx="903600" cy="733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4" name="Google Shape;304;p13"/>
          <p:cNvSpPr txBox="1">
            <a:spLocks noGrp="1"/>
          </p:cNvSpPr>
          <p:nvPr>
            <p:ph type="title" idx="5" hasCustomPrompt="1"/>
          </p:nvPr>
        </p:nvSpPr>
        <p:spPr>
          <a:xfrm>
            <a:off x="1066970" y="3085550"/>
            <a:ext cx="9009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5" name="Google Shape;305;p13"/>
          <p:cNvSpPr txBox="1">
            <a:spLocks noGrp="1"/>
          </p:cNvSpPr>
          <p:nvPr>
            <p:ph type="title" idx="6" hasCustomPrompt="1"/>
          </p:nvPr>
        </p:nvSpPr>
        <p:spPr>
          <a:xfrm>
            <a:off x="4895143" y="1720425"/>
            <a:ext cx="9009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6" name="Google Shape;306;p13"/>
          <p:cNvSpPr txBox="1">
            <a:spLocks noGrp="1"/>
          </p:cNvSpPr>
          <p:nvPr>
            <p:ph type="title" idx="7" hasCustomPrompt="1"/>
          </p:nvPr>
        </p:nvSpPr>
        <p:spPr>
          <a:xfrm>
            <a:off x="4895143" y="3085553"/>
            <a:ext cx="9009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7" name="Google Shape;307;p13"/>
          <p:cNvSpPr txBox="1">
            <a:spLocks noGrp="1"/>
          </p:cNvSpPr>
          <p:nvPr>
            <p:ph type="subTitle" idx="8"/>
          </p:nvPr>
        </p:nvSpPr>
        <p:spPr>
          <a:xfrm>
            <a:off x="1969168" y="1743150"/>
            <a:ext cx="22824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08" name="Google Shape;308;p13"/>
          <p:cNvSpPr txBox="1">
            <a:spLocks noGrp="1"/>
          </p:cNvSpPr>
          <p:nvPr>
            <p:ph type="subTitle" idx="9"/>
          </p:nvPr>
        </p:nvSpPr>
        <p:spPr>
          <a:xfrm>
            <a:off x="1969168" y="3108530"/>
            <a:ext cx="22824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09" name="Google Shape;309;p13"/>
          <p:cNvSpPr txBox="1">
            <a:spLocks noGrp="1"/>
          </p:cNvSpPr>
          <p:nvPr>
            <p:ph type="subTitle" idx="13"/>
          </p:nvPr>
        </p:nvSpPr>
        <p:spPr>
          <a:xfrm>
            <a:off x="5796043" y="1743150"/>
            <a:ext cx="22824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0" name="Google Shape;310;p13"/>
          <p:cNvSpPr txBox="1">
            <a:spLocks noGrp="1"/>
          </p:cNvSpPr>
          <p:nvPr>
            <p:ph type="subTitle" idx="14"/>
          </p:nvPr>
        </p:nvSpPr>
        <p:spPr>
          <a:xfrm>
            <a:off x="5796043" y="3108528"/>
            <a:ext cx="22824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11" name="Google Shape;311;p13"/>
          <p:cNvGrpSpPr/>
          <p:nvPr/>
        </p:nvGrpSpPr>
        <p:grpSpPr>
          <a:xfrm flipH="1">
            <a:off x="162320" y="235945"/>
            <a:ext cx="8727743" cy="4851572"/>
            <a:chOff x="162320" y="235945"/>
            <a:chExt cx="8727743" cy="4851572"/>
          </a:xfrm>
        </p:grpSpPr>
        <p:grpSp>
          <p:nvGrpSpPr>
            <p:cNvPr id="312" name="Google Shape;312;p13"/>
            <p:cNvGrpSpPr/>
            <p:nvPr/>
          </p:nvGrpSpPr>
          <p:grpSpPr>
            <a:xfrm>
              <a:off x="8087413" y="242400"/>
              <a:ext cx="477050" cy="297100"/>
              <a:chOff x="4644925" y="277475"/>
              <a:chExt cx="477050" cy="297100"/>
            </a:xfrm>
          </p:grpSpPr>
          <p:sp>
            <p:nvSpPr>
              <p:cNvPr id="313" name="Google Shape;313;p13"/>
              <p:cNvSpPr/>
              <p:nvPr/>
            </p:nvSpPr>
            <p:spPr>
              <a:xfrm>
                <a:off x="4991775" y="44437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4824500" y="277475"/>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4644925" y="36087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4724700" y="36087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3"/>
            <p:cNvGrpSpPr/>
            <p:nvPr/>
          </p:nvGrpSpPr>
          <p:grpSpPr>
            <a:xfrm>
              <a:off x="6115688" y="4668825"/>
              <a:ext cx="655450" cy="236700"/>
              <a:chOff x="3194225" y="496625"/>
              <a:chExt cx="655450" cy="236700"/>
            </a:xfrm>
          </p:grpSpPr>
          <p:sp>
            <p:nvSpPr>
              <p:cNvPr id="318" name="Google Shape;318;p13"/>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13"/>
            <p:cNvSpPr/>
            <p:nvPr/>
          </p:nvSpPr>
          <p:spPr>
            <a:xfrm>
              <a:off x="8759863" y="30432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8681575" y="29065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6460625" y="2359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1276425" y="3077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 name="Google Shape;324;p13"/>
            <p:cNvGrpSpPr/>
            <p:nvPr/>
          </p:nvGrpSpPr>
          <p:grpSpPr>
            <a:xfrm rot="-5176392">
              <a:off x="-26006" y="1855223"/>
              <a:ext cx="655460" cy="236703"/>
              <a:chOff x="3194225" y="496625"/>
              <a:chExt cx="655450" cy="236700"/>
            </a:xfrm>
          </p:grpSpPr>
          <p:sp>
            <p:nvSpPr>
              <p:cNvPr id="325" name="Google Shape;325;p13"/>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13"/>
            <p:cNvGrpSpPr/>
            <p:nvPr/>
          </p:nvGrpSpPr>
          <p:grpSpPr>
            <a:xfrm rot="9648356">
              <a:off x="969357" y="4628136"/>
              <a:ext cx="683780" cy="356898"/>
              <a:chOff x="3258052" y="372736"/>
              <a:chExt cx="683715" cy="356864"/>
            </a:xfrm>
          </p:grpSpPr>
          <p:sp>
            <p:nvSpPr>
              <p:cNvPr id="328" name="Google Shape;328;p13"/>
              <p:cNvSpPr/>
              <p:nvPr/>
            </p:nvSpPr>
            <p:spPr>
              <a:xfrm>
                <a:off x="3258052" y="372736"/>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3436675" y="6642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3899468" y="683911"/>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3867001" y="613371"/>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32" name="Google Shape;332;p13"/>
          <p:cNvPicPr preferRelativeResize="0"/>
          <p:nvPr/>
        </p:nvPicPr>
        <p:blipFill>
          <a:blip r:embed="rId3">
            <a:alphaModFix/>
          </a:blip>
          <a:stretch>
            <a:fillRect/>
          </a:stretch>
        </p:blipFill>
        <p:spPr>
          <a:xfrm rot="-1266466">
            <a:off x="340809" y="100332"/>
            <a:ext cx="744832" cy="881835"/>
          </a:xfrm>
          <a:prstGeom prst="rect">
            <a:avLst/>
          </a:prstGeom>
          <a:noFill/>
          <a:ln>
            <a:noFill/>
          </a:ln>
        </p:spPr>
      </p:pic>
      <p:pic>
        <p:nvPicPr>
          <p:cNvPr id="333" name="Google Shape;333;p13"/>
          <p:cNvPicPr preferRelativeResize="0"/>
          <p:nvPr/>
        </p:nvPicPr>
        <p:blipFill>
          <a:blip r:embed="rId4">
            <a:alphaModFix/>
          </a:blip>
          <a:stretch>
            <a:fillRect/>
          </a:stretch>
        </p:blipFill>
        <p:spPr>
          <a:xfrm rot="-7488330" flipH="1">
            <a:off x="8178475" y="-558846"/>
            <a:ext cx="883213" cy="1737468"/>
          </a:xfrm>
          <a:prstGeom prst="rect">
            <a:avLst/>
          </a:prstGeom>
          <a:noFill/>
          <a:ln>
            <a:noFill/>
          </a:ln>
        </p:spPr>
      </p:pic>
      <p:pic>
        <p:nvPicPr>
          <p:cNvPr id="334" name="Google Shape;334;p13"/>
          <p:cNvPicPr preferRelativeResize="0"/>
          <p:nvPr/>
        </p:nvPicPr>
        <p:blipFill>
          <a:blip r:embed="rId5">
            <a:alphaModFix/>
          </a:blip>
          <a:stretch>
            <a:fillRect/>
          </a:stretch>
        </p:blipFill>
        <p:spPr>
          <a:xfrm rot="-6733594">
            <a:off x="1085453" y="-156572"/>
            <a:ext cx="828940" cy="314319"/>
          </a:xfrm>
          <a:prstGeom prst="rect">
            <a:avLst/>
          </a:prstGeom>
          <a:noFill/>
          <a:ln>
            <a:noFill/>
          </a:ln>
        </p:spPr>
      </p:pic>
      <p:pic>
        <p:nvPicPr>
          <p:cNvPr id="335" name="Google Shape;335;p13"/>
          <p:cNvPicPr preferRelativeResize="0"/>
          <p:nvPr/>
        </p:nvPicPr>
        <p:blipFill>
          <a:blip r:embed="rId6">
            <a:alphaModFix/>
          </a:blip>
          <a:stretch>
            <a:fillRect/>
          </a:stretch>
        </p:blipFill>
        <p:spPr>
          <a:xfrm rot="8100000">
            <a:off x="8473125" y="4173672"/>
            <a:ext cx="823275" cy="817430"/>
          </a:xfrm>
          <a:prstGeom prst="rect">
            <a:avLst/>
          </a:prstGeom>
          <a:noFill/>
          <a:ln>
            <a:noFill/>
          </a:ln>
        </p:spPr>
      </p:pic>
      <p:pic>
        <p:nvPicPr>
          <p:cNvPr id="336" name="Google Shape;336;p13"/>
          <p:cNvPicPr preferRelativeResize="0"/>
          <p:nvPr/>
        </p:nvPicPr>
        <p:blipFill>
          <a:blip r:embed="rId7">
            <a:alphaModFix/>
          </a:blip>
          <a:stretch>
            <a:fillRect/>
          </a:stretch>
        </p:blipFill>
        <p:spPr>
          <a:xfrm rot="-1194135">
            <a:off x="4801587" y="4463764"/>
            <a:ext cx="1181983" cy="1200132"/>
          </a:xfrm>
          <a:prstGeom prst="rect">
            <a:avLst/>
          </a:prstGeom>
          <a:noFill/>
          <a:ln>
            <a:noFill/>
          </a:ln>
        </p:spPr>
      </p:pic>
      <p:pic>
        <p:nvPicPr>
          <p:cNvPr id="337" name="Google Shape;337;p13"/>
          <p:cNvPicPr preferRelativeResize="0"/>
          <p:nvPr/>
        </p:nvPicPr>
        <p:blipFill>
          <a:blip r:embed="rId8">
            <a:alphaModFix/>
          </a:blip>
          <a:stretch>
            <a:fillRect/>
          </a:stretch>
        </p:blipFill>
        <p:spPr>
          <a:xfrm rot="1358545">
            <a:off x="-196922" y="1819348"/>
            <a:ext cx="767382" cy="945955"/>
          </a:xfrm>
          <a:prstGeom prst="rect">
            <a:avLst/>
          </a:prstGeom>
          <a:noFill/>
          <a:ln>
            <a:noFill/>
          </a:ln>
        </p:spPr>
      </p:pic>
      <p:pic>
        <p:nvPicPr>
          <p:cNvPr id="338" name="Google Shape;338;p13"/>
          <p:cNvPicPr preferRelativeResize="0"/>
          <p:nvPr/>
        </p:nvPicPr>
        <p:blipFill>
          <a:blip r:embed="rId9">
            <a:alphaModFix/>
          </a:blip>
          <a:stretch>
            <a:fillRect/>
          </a:stretch>
        </p:blipFill>
        <p:spPr>
          <a:xfrm rot="2237896">
            <a:off x="-213526" y="4202142"/>
            <a:ext cx="800564" cy="1796616"/>
          </a:xfrm>
          <a:prstGeom prst="rect">
            <a:avLst/>
          </a:prstGeom>
          <a:noFill/>
          <a:ln>
            <a:noFill/>
          </a:ln>
        </p:spPr>
      </p:pic>
      <p:sp>
        <p:nvSpPr>
          <p:cNvPr id="339" name="Google Shape;339;p13"/>
          <p:cNvSpPr txBox="1">
            <a:spLocks noGrp="1"/>
          </p:cNvSpPr>
          <p:nvPr>
            <p:ph type="title" idx="15"/>
          </p:nvPr>
        </p:nvSpPr>
        <p:spPr>
          <a:xfrm>
            <a:off x="720000" y="521208"/>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340"/>
        <p:cNvGrpSpPr/>
        <p:nvPr/>
      </p:nvGrpSpPr>
      <p:grpSpPr>
        <a:xfrm>
          <a:off x="0" y="0"/>
          <a:ext cx="0" cy="0"/>
          <a:chOff x="0" y="0"/>
          <a:chExt cx="0" cy="0"/>
        </a:xfrm>
      </p:grpSpPr>
      <p:pic>
        <p:nvPicPr>
          <p:cNvPr id="341" name="Google Shape;341;p14"/>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342" name="Google Shape;342;p14"/>
          <p:cNvSpPr txBox="1">
            <a:spLocks noGrp="1"/>
          </p:cNvSpPr>
          <p:nvPr>
            <p:ph type="subTitle" idx="1"/>
          </p:nvPr>
        </p:nvSpPr>
        <p:spPr>
          <a:xfrm>
            <a:off x="5159400" y="2220500"/>
            <a:ext cx="3113100" cy="1290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43" name="Google Shape;343;p14"/>
          <p:cNvSpPr/>
          <p:nvPr/>
        </p:nvSpPr>
        <p:spPr>
          <a:xfrm rot="-8100000" flipH="1">
            <a:off x="-2509051" y="958903"/>
            <a:ext cx="7936406" cy="4894781"/>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4" name="Google Shape;344;p14"/>
          <p:cNvPicPr preferRelativeResize="0"/>
          <p:nvPr/>
        </p:nvPicPr>
        <p:blipFill>
          <a:blip r:embed="rId3">
            <a:alphaModFix/>
          </a:blip>
          <a:stretch>
            <a:fillRect/>
          </a:stretch>
        </p:blipFill>
        <p:spPr>
          <a:xfrm rot="2183322" flipH="1">
            <a:off x="-32839" y="3964392"/>
            <a:ext cx="800565" cy="1796616"/>
          </a:xfrm>
          <a:prstGeom prst="rect">
            <a:avLst/>
          </a:prstGeom>
          <a:noFill/>
          <a:ln>
            <a:noFill/>
          </a:ln>
        </p:spPr>
      </p:pic>
      <p:pic>
        <p:nvPicPr>
          <p:cNvPr id="345" name="Google Shape;345;p14"/>
          <p:cNvPicPr preferRelativeResize="0"/>
          <p:nvPr/>
        </p:nvPicPr>
        <p:blipFill>
          <a:blip r:embed="rId4">
            <a:alphaModFix/>
          </a:blip>
          <a:stretch>
            <a:fillRect/>
          </a:stretch>
        </p:blipFill>
        <p:spPr>
          <a:xfrm rot="5400000">
            <a:off x="76300" y="-495359"/>
            <a:ext cx="883213" cy="1737468"/>
          </a:xfrm>
          <a:prstGeom prst="rect">
            <a:avLst/>
          </a:prstGeom>
          <a:noFill/>
          <a:ln>
            <a:noFill/>
          </a:ln>
        </p:spPr>
      </p:pic>
      <p:pic>
        <p:nvPicPr>
          <p:cNvPr id="346" name="Google Shape;346;p14"/>
          <p:cNvPicPr preferRelativeResize="0"/>
          <p:nvPr/>
        </p:nvPicPr>
        <p:blipFill>
          <a:blip r:embed="rId5">
            <a:alphaModFix/>
          </a:blip>
          <a:stretch>
            <a:fillRect/>
          </a:stretch>
        </p:blipFill>
        <p:spPr>
          <a:xfrm rot="476697">
            <a:off x="8051349" y="4277512"/>
            <a:ext cx="1181984" cy="1200132"/>
          </a:xfrm>
          <a:prstGeom prst="rect">
            <a:avLst/>
          </a:prstGeom>
          <a:noFill/>
          <a:ln>
            <a:noFill/>
          </a:ln>
        </p:spPr>
      </p:pic>
      <p:pic>
        <p:nvPicPr>
          <p:cNvPr id="347" name="Google Shape;347;p14"/>
          <p:cNvPicPr preferRelativeResize="0"/>
          <p:nvPr/>
        </p:nvPicPr>
        <p:blipFill>
          <a:blip r:embed="rId6">
            <a:alphaModFix/>
          </a:blip>
          <a:stretch>
            <a:fillRect/>
          </a:stretch>
        </p:blipFill>
        <p:spPr>
          <a:xfrm flipH="1">
            <a:off x="296700" y="1146077"/>
            <a:ext cx="193594" cy="184151"/>
          </a:xfrm>
          <a:prstGeom prst="rect">
            <a:avLst/>
          </a:prstGeom>
          <a:noFill/>
          <a:ln>
            <a:noFill/>
          </a:ln>
        </p:spPr>
      </p:pic>
      <p:grpSp>
        <p:nvGrpSpPr>
          <p:cNvPr id="348" name="Google Shape;348;p14"/>
          <p:cNvGrpSpPr/>
          <p:nvPr/>
        </p:nvGrpSpPr>
        <p:grpSpPr>
          <a:xfrm>
            <a:off x="173909" y="248125"/>
            <a:ext cx="8792019" cy="4657400"/>
            <a:chOff x="326644" y="248125"/>
            <a:chExt cx="8792019" cy="4657400"/>
          </a:xfrm>
        </p:grpSpPr>
        <p:grpSp>
          <p:nvGrpSpPr>
            <p:cNvPr id="349" name="Google Shape;349;p14"/>
            <p:cNvGrpSpPr/>
            <p:nvPr/>
          </p:nvGrpSpPr>
          <p:grpSpPr>
            <a:xfrm>
              <a:off x="326644" y="248125"/>
              <a:ext cx="8792019" cy="4657400"/>
              <a:chOff x="326644" y="248125"/>
              <a:chExt cx="8792019" cy="4657400"/>
            </a:xfrm>
          </p:grpSpPr>
          <p:grpSp>
            <p:nvGrpSpPr>
              <p:cNvPr id="350" name="Google Shape;350;p14"/>
              <p:cNvGrpSpPr/>
              <p:nvPr/>
            </p:nvGrpSpPr>
            <p:grpSpPr>
              <a:xfrm>
                <a:off x="7149563" y="248125"/>
                <a:ext cx="404600" cy="1467000"/>
                <a:chOff x="3707075" y="283200"/>
                <a:chExt cx="404600" cy="1467000"/>
              </a:xfrm>
            </p:grpSpPr>
            <p:sp>
              <p:nvSpPr>
                <p:cNvPr id="351" name="Google Shape;351;p14"/>
                <p:cNvSpPr/>
                <p:nvPr/>
              </p:nvSpPr>
              <p:spPr>
                <a:xfrm>
                  <a:off x="3803825" y="3442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4046275" y="2832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707075" y="1707900"/>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14"/>
              <p:cNvGrpSpPr/>
              <p:nvPr/>
            </p:nvGrpSpPr>
            <p:grpSpPr>
              <a:xfrm>
                <a:off x="6115688" y="4668825"/>
                <a:ext cx="655450" cy="236700"/>
                <a:chOff x="3194225" y="496625"/>
                <a:chExt cx="655450" cy="236700"/>
              </a:xfrm>
            </p:grpSpPr>
            <p:sp>
              <p:nvSpPr>
                <p:cNvPr id="355" name="Google Shape;355;p14"/>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14"/>
              <p:cNvSpPr/>
              <p:nvPr/>
            </p:nvSpPr>
            <p:spPr>
              <a:xfrm>
                <a:off x="8988463" y="30432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681575" y="32113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8693225" y="14221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rot="-3964921">
                <a:off x="637419" y="3167165"/>
                <a:ext cx="78436" cy="78436"/>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4"/>
              <p:cNvGrpSpPr/>
              <p:nvPr/>
            </p:nvGrpSpPr>
            <p:grpSpPr>
              <a:xfrm rot="-5176392">
                <a:off x="1836516" y="2829469"/>
                <a:ext cx="303683" cy="3310689"/>
                <a:chOff x="973847" y="805923"/>
                <a:chExt cx="303678" cy="3310641"/>
              </a:xfrm>
            </p:grpSpPr>
            <p:sp>
              <p:nvSpPr>
                <p:cNvPr id="362" name="Google Shape;362;p14"/>
                <p:cNvSpPr/>
                <p:nvPr/>
              </p:nvSpPr>
              <p:spPr>
                <a:xfrm rot="-3965466">
                  <a:off x="994657" y="3965474"/>
                  <a:ext cx="130279" cy="13027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rot="-3969676">
                  <a:off x="1228470" y="812668"/>
                  <a:ext cx="42310" cy="4231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14"/>
              <p:cNvGrpSpPr/>
              <p:nvPr/>
            </p:nvGrpSpPr>
            <p:grpSpPr>
              <a:xfrm rot="9648356">
                <a:off x="1766235" y="761118"/>
                <a:ext cx="312258" cy="376925"/>
                <a:chOff x="1598762" y="3804075"/>
                <a:chExt cx="312228" cy="376889"/>
              </a:xfrm>
            </p:grpSpPr>
            <p:sp>
              <p:nvSpPr>
                <p:cNvPr id="365" name="Google Shape;365;p14"/>
                <p:cNvSpPr/>
                <p:nvPr/>
              </p:nvSpPr>
              <p:spPr>
                <a:xfrm>
                  <a:off x="1598762" y="380407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1791113" y="4115565"/>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1868690" y="4003769"/>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8" name="Google Shape;368;p14"/>
            <p:cNvSpPr/>
            <p:nvPr/>
          </p:nvSpPr>
          <p:spPr>
            <a:xfrm>
              <a:off x="4709400" y="2759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9" name="Google Shape;369;p14"/>
          <p:cNvPicPr preferRelativeResize="0"/>
          <p:nvPr/>
        </p:nvPicPr>
        <p:blipFill>
          <a:blip r:embed="rId7">
            <a:alphaModFix/>
          </a:blip>
          <a:stretch>
            <a:fillRect/>
          </a:stretch>
        </p:blipFill>
        <p:spPr>
          <a:xfrm rot="3629733">
            <a:off x="522236" y="1610971"/>
            <a:ext cx="381980" cy="853511"/>
          </a:xfrm>
          <a:prstGeom prst="rect">
            <a:avLst/>
          </a:prstGeom>
          <a:noFill/>
          <a:ln>
            <a:noFill/>
          </a:ln>
        </p:spPr>
      </p:pic>
      <p:pic>
        <p:nvPicPr>
          <p:cNvPr id="370" name="Google Shape;370;p14"/>
          <p:cNvPicPr preferRelativeResize="0"/>
          <p:nvPr/>
        </p:nvPicPr>
        <p:blipFill>
          <a:blip r:embed="rId8">
            <a:alphaModFix/>
          </a:blip>
          <a:stretch>
            <a:fillRect/>
          </a:stretch>
        </p:blipFill>
        <p:spPr>
          <a:xfrm rot="-9616807">
            <a:off x="7804115" y="352272"/>
            <a:ext cx="767382" cy="945955"/>
          </a:xfrm>
          <a:prstGeom prst="rect">
            <a:avLst/>
          </a:prstGeom>
          <a:noFill/>
          <a:ln>
            <a:noFill/>
          </a:ln>
        </p:spPr>
      </p:pic>
      <p:pic>
        <p:nvPicPr>
          <p:cNvPr id="371" name="Google Shape;371;p14"/>
          <p:cNvPicPr preferRelativeResize="0"/>
          <p:nvPr/>
        </p:nvPicPr>
        <p:blipFill>
          <a:blip r:embed="rId6">
            <a:alphaModFix/>
          </a:blip>
          <a:stretch>
            <a:fillRect/>
          </a:stretch>
        </p:blipFill>
        <p:spPr>
          <a:xfrm>
            <a:off x="8649025" y="3314215"/>
            <a:ext cx="193594" cy="184151"/>
          </a:xfrm>
          <a:prstGeom prst="rect">
            <a:avLst/>
          </a:prstGeom>
          <a:noFill/>
          <a:ln>
            <a:noFill/>
          </a:ln>
        </p:spPr>
      </p:pic>
      <p:pic>
        <p:nvPicPr>
          <p:cNvPr id="372" name="Google Shape;372;p14"/>
          <p:cNvPicPr preferRelativeResize="0"/>
          <p:nvPr/>
        </p:nvPicPr>
        <p:blipFill>
          <a:blip r:embed="rId9">
            <a:alphaModFix/>
          </a:blip>
          <a:stretch>
            <a:fillRect/>
          </a:stretch>
        </p:blipFill>
        <p:spPr>
          <a:xfrm>
            <a:off x="5355513" y="4688050"/>
            <a:ext cx="264421" cy="226647"/>
          </a:xfrm>
          <a:prstGeom prst="rect">
            <a:avLst/>
          </a:prstGeom>
          <a:noFill/>
          <a:ln>
            <a:noFill/>
          </a:ln>
        </p:spPr>
      </p:pic>
      <p:sp>
        <p:nvSpPr>
          <p:cNvPr id="373" name="Google Shape;373;p14"/>
          <p:cNvSpPr txBox="1">
            <a:spLocks noGrp="1"/>
          </p:cNvSpPr>
          <p:nvPr>
            <p:ph type="title"/>
          </p:nvPr>
        </p:nvSpPr>
        <p:spPr>
          <a:xfrm>
            <a:off x="715100" y="521208"/>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pic>
        <p:nvPicPr>
          <p:cNvPr id="374" name="Google Shape;374;p14"/>
          <p:cNvPicPr preferRelativeResize="0"/>
          <p:nvPr/>
        </p:nvPicPr>
        <p:blipFill>
          <a:blip r:embed="rId10">
            <a:alphaModFix/>
          </a:blip>
          <a:stretch>
            <a:fillRect/>
          </a:stretch>
        </p:blipFill>
        <p:spPr>
          <a:xfrm>
            <a:off x="8279125" y="34385"/>
            <a:ext cx="823275" cy="81743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14"/>
        <p:cNvGrpSpPr/>
        <p:nvPr/>
      </p:nvGrpSpPr>
      <p:grpSpPr>
        <a:xfrm>
          <a:off x="0" y="0"/>
          <a:ext cx="0" cy="0"/>
          <a:chOff x="0" y="0"/>
          <a:chExt cx="0" cy="0"/>
        </a:xfrm>
      </p:grpSpPr>
      <p:pic>
        <p:nvPicPr>
          <p:cNvPr id="415" name="Google Shape;415;p16"/>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416" name="Google Shape;416;p16"/>
          <p:cNvSpPr/>
          <p:nvPr/>
        </p:nvSpPr>
        <p:spPr>
          <a:xfrm rot="-180882">
            <a:off x="736432" y="-2986971"/>
            <a:ext cx="7936526" cy="4894902"/>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txBox="1">
            <a:spLocks noGrp="1"/>
          </p:cNvSpPr>
          <p:nvPr>
            <p:ph type="subTitle" idx="1"/>
          </p:nvPr>
        </p:nvSpPr>
        <p:spPr>
          <a:xfrm>
            <a:off x="720000" y="2566088"/>
            <a:ext cx="2336400" cy="77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8" name="Google Shape;418;p16"/>
          <p:cNvSpPr txBox="1">
            <a:spLocks noGrp="1"/>
          </p:cNvSpPr>
          <p:nvPr>
            <p:ph type="subTitle" idx="2"/>
          </p:nvPr>
        </p:nvSpPr>
        <p:spPr>
          <a:xfrm>
            <a:off x="3403800" y="2566088"/>
            <a:ext cx="2336400" cy="77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16"/>
          <p:cNvSpPr txBox="1">
            <a:spLocks noGrp="1"/>
          </p:cNvSpPr>
          <p:nvPr>
            <p:ph type="subTitle" idx="3"/>
          </p:nvPr>
        </p:nvSpPr>
        <p:spPr>
          <a:xfrm>
            <a:off x="6087600" y="2566088"/>
            <a:ext cx="2336400" cy="77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0" name="Google Shape;420;p16"/>
          <p:cNvSpPr txBox="1">
            <a:spLocks noGrp="1"/>
          </p:cNvSpPr>
          <p:nvPr>
            <p:ph type="title"/>
          </p:nvPr>
        </p:nvSpPr>
        <p:spPr>
          <a:xfrm>
            <a:off x="720000" y="521208"/>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21" name="Google Shape;421;p16"/>
          <p:cNvSpPr txBox="1">
            <a:spLocks noGrp="1"/>
          </p:cNvSpPr>
          <p:nvPr>
            <p:ph type="subTitle" idx="4"/>
          </p:nvPr>
        </p:nvSpPr>
        <p:spPr>
          <a:xfrm>
            <a:off x="720000" y="2194900"/>
            <a:ext cx="23364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22" name="Google Shape;422;p16"/>
          <p:cNvSpPr txBox="1">
            <a:spLocks noGrp="1"/>
          </p:cNvSpPr>
          <p:nvPr>
            <p:ph type="subTitle" idx="5"/>
          </p:nvPr>
        </p:nvSpPr>
        <p:spPr>
          <a:xfrm>
            <a:off x="6087600" y="2194900"/>
            <a:ext cx="23364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23" name="Google Shape;423;p16"/>
          <p:cNvSpPr txBox="1">
            <a:spLocks noGrp="1"/>
          </p:cNvSpPr>
          <p:nvPr>
            <p:ph type="subTitle" idx="6"/>
          </p:nvPr>
        </p:nvSpPr>
        <p:spPr>
          <a:xfrm>
            <a:off x="3403800" y="2194900"/>
            <a:ext cx="23364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24" name="Google Shape;424;p16"/>
          <p:cNvGrpSpPr/>
          <p:nvPr/>
        </p:nvGrpSpPr>
        <p:grpSpPr>
          <a:xfrm rot="10800000">
            <a:off x="162320" y="-477478"/>
            <a:ext cx="8727743" cy="5486837"/>
            <a:chOff x="162320" y="232950"/>
            <a:chExt cx="8727743" cy="5486837"/>
          </a:xfrm>
        </p:grpSpPr>
        <p:grpSp>
          <p:nvGrpSpPr>
            <p:cNvPr id="425" name="Google Shape;425;p16"/>
            <p:cNvGrpSpPr/>
            <p:nvPr/>
          </p:nvGrpSpPr>
          <p:grpSpPr>
            <a:xfrm>
              <a:off x="162320" y="232950"/>
              <a:ext cx="8727743" cy="5486837"/>
              <a:chOff x="162320" y="232950"/>
              <a:chExt cx="8727743" cy="5486837"/>
            </a:xfrm>
          </p:grpSpPr>
          <p:grpSp>
            <p:nvGrpSpPr>
              <p:cNvPr id="426" name="Google Shape;426;p16"/>
              <p:cNvGrpSpPr/>
              <p:nvPr/>
            </p:nvGrpSpPr>
            <p:grpSpPr>
              <a:xfrm>
                <a:off x="7564963" y="232950"/>
                <a:ext cx="641600" cy="846300"/>
                <a:chOff x="4122475" y="268025"/>
                <a:chExt cx="641600" cy="846300"/>
              </a:xfrm>
            </p:grpSpPr>
            <p:sp>
              <p:nvSpPr>
                <p:cNvPr id="427" name="Google Shape;427;p16"/>
                <p:cNvSpPr/>
                <p:nvPr/>
              </p:nvSpPr>
              <p:spPr>
                <a:xfrm>
                  <a:off x="4184825" y="26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4122475" y="4356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4721775" y="1072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4612675" y="8929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16"/>
              <p:cNvGrpSpPr/>
              <p:nvPr/>
            </p:nvGrpSpPr>
            <p:grpSpPr>
              <a:xfrm>
                <a:off x="6728838" y="4340025"/>
                <a:ext cx="1412575" cy="565500"/>
                <a:chOff x="3807375" y="167825"/>
                <a:chExt cx="1412575" cy="565500"/>
              </a:xfrm>
            </p:grpSpPr>
            <p:sp>
              <p:nvSpPr>
                <p:cNvPr id="432" name="Google Shape;432;p16"/>
                <p:cNvSpPr/>
                <p:nvPr/>
              </p:nvSpPr>
              <p:spPr>
                <a:xfrm>
                  <a:off x="5089750" y="1678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6"/>
              <p:cNvSpPr/>
              <p:nvPr/>
            </p:nvSpPr>
            <p:spPr>
              <a:xfrm>
                <a:off x="8759863" y="334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a:off x="8681575" y="32113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a:off x="8693225" y="14221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a:off x="1505025" y="9173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 name="Google Shape;438;p16"/>
              <p:cNvGrpSpPr/>
              <p:nvPr/>
            </p:nvGrpSpPr>
            <p:grpSpPr>
              <a:xfrm rot="-5176392">
                <a:off x="236850" y="2024888"/>
                <a:ext cx="130202" cy="271374"/>
                <a:chOff x="3270263" y="491672"/>
                <a:chExt cx="130200" cy="271370"/>
              </a:xfrm>
            </p:grpSpPr>
            <p:sp>
              <p:nvSpPr>
                <p:cNvPr id="439" name="Google Shape;439;p16"/>
                <p:cNvSpPr/>
                <p:nvPr/>
              </p:nvSpPr>
              <p:spPr>
                <a:xfrm>
                  <a:off x="3270263" y="491672"/>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a:off x="3351149" y="720742"/>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16"/>
              <p:cNvGrpSpPr/>
              <p:nvPr/>
            </p:nvGrpSpPr>
            <p:grpSpPr>
              <a:xfrm rot="9648356">
                <a:off x="463153" y="4142798"/>
                <a:ext cx="2331352" cy="1227880"/>
                <a:chOff x="2118058" y="-120044"/>
                <a:chExt cx="2331131" cy="1227763"/>
              </a:xfrm>
            </p:grpSpPr>
            <p:sp>
              <p:nvSpPr>
                <p:cNvPr id="442" name="Google Shape;442;p16"/>
                <p:cNvSpPr/>
                <p:nvPr/>
              </p:nvSpPr>
              <p:spPr>
                <a:xfrm>
                  <a:off x="2118058" y="-120044"/>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a:off x="2360508" y="47531"/>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4406889" y="956691"/>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a:off x="4197590" y="1065420"/>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6" name="Google Shape;446;p16"/>
            <p:cNvSpPr/>
            <p:nvPr/>
          </p:nvSpPr>
          <p:spPr>
            <a:xfrm>
              <a:off x="4099800" y="3521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7" name="Google Shape;447;p16"/>
          <p:cNvPicPr preferRelativeResize="0"/>
          <p:nvPr/>
        </p:nvPicPr>
        <p:blipFill>
          <a:blip r:embed="rId3">
            <a:alphaModFix/>
          </a:blip>
          <a:stretch>
            <a:fillRect/>
          </a:stretch>
        </p:blipFill>
        <p:spPr>
          <a:xfrm>
            <a:off x="-33150" y="-74803"/>
            <a:ext cx="823275" cy="817430"/>
          </a:xfrm>
          <a:prstGeom prst="rect">
            <a:avLst/>
          </a:prstGeom>
          <a:noFill/>
          <a:ln>
            <a:noFill/>
          </a:ln>
        </p:spPr>
      </p:pic>
      <p:pic>
        <p:nvPicPr>
          <p:cNvPr id="448" name="Google Shape;448;p16"/>
          <p:cNvPicPr preferRelativeResize="0"/>
          <p:nvPr/>
        </p:nvPicPr>
        <p:blipFill>
          <a:blip r:embed="rId4">
            <a:alphaModFix/>
          </a:blip>
          <a:stretch>
            <a:fillRect/>
          </a:stretch>
        </p:blipFill>
        <p:spPr>
          <a:xfrm rot="-6756849">
            <a:off x="7790753" y="4046747"/>
            <a:ext cx="1470805" cy="991397"/>
          </a:xfrm>
          <a:prstGeom prst="rect">
            <a:avLst/>
          </a:prstGeom>
          <a:noFill/>
          <a:ln>
            <a:noFill/>
          </a:ln>
        </p:spPr>
      </p:pic>
      <p:pic>
        <p:nvPicPr>
          <p:cNvPr id="449" name="Google Shape;449;p16"/>
          <p:cNvPicPr preferRelativeResize="0"/>
          <p:nvPr/>
        </p:nvPicPr>
        <p:blipFill>
          <a:blip r:embed="rId5">
            <a:alphaModFix/>
          </a:blip>
          <a:stretch>
            <a:fillRect/>
          </a:stretch>
        </p:blipFill>
        <p:spPr>
          <a:xfrm rot="-6594265">
            <a:off x="7790624" y="57811"/>
            <a:ext cx="1181983" cy="1200132"/>
          </a:xfrm>
          <a:prstGeom prst="rect">
            <a:avLst/>
          </a:prstGeom>
          <a:noFill/>
          <a:ln>
            <a:noFill/>
          </a:ln>
        </p:spPr>
      </p:pic>
      <p:pic>
        <p:nvPicPr>
          <p:cNvPr id="450" name="Google Shape;450;p16"/>
          <p:cNvPicPr preferRelativeResize="0"/>
          <p:nvPr/>
        </p:nvPicPr>
        <p:blipFill>
          <a:blip r:embed="rId6">
            <a:alphaModFix/>
          </a:blip>
          <a:stretch>
            <a:fillRect/>
          </a:stretch>
        </p:blipFill>
        <p:spPr>
          <a:xfrm rot="-2355927">
            <a:off x="1789142" y="195920"/>
            <a:ext cx="198115" cy="185730"/>
          </a:xfrm>
          <a:prstGeom prst="rect">
            <a:avLst/>
          </a:prstGeom>
          <a:noFill/>
          <a:ln>
            <a:noFill/>
          </a:ln>
        </p:spPr>
      </p:pic>
      <p:pic>
        <p:nvPicPr>
          <p:cNvPr id="451" name="Google Shape;451;p16"/>
          <p:cNvPicPr preferRelativeResize="0"/>
          <p:nvPr/>
        </p:nvPicPr>
        <p:blipFill>
          <a:blip r:embed="rId6">
            <a:alphaModFix/>
          </a:blip>
          <a:stretch>
            <a:fillRect/>
          </a:stretch>
        </p:blipFill>
        <p:spPr>
          <a:xfrm rot="-2355927">
            <a:off x="8655517" y="3384220"/>
            <a:ext cx="198115" cy="185730"/>
          </a:xfrm>
          <a:prstGeom prst="rect">
            <a:avLst/>
          </a:prstGeom>
          <a:noFill/>
          <a:ln>
            <a:noFill/>
          </a:ln>
        </p:spPr>
      </p:pic>
      <p:pic>
        <p:nvPicPr>
          <p:cNvPr id="452" name="Google Shape;452;p16"/>
          <p:cNvPicPr preferRelativeResize="0"/>
          <p:nvPr/>
        </p:nvPicPr>
        <p:blipFill>
          <a:blip r:embed="rId7">
            <a:alphaModFix/>
          </a:blip>
          <a:stretch>
            <a:fillRect/>
          </a:stretch>
        </p:blipFill>
        <p:spPr>
          <a:xfrm>
            <a:off x="117613" y="2698550"/>
            <a:ext cx="254977" cy="259700"/>
          </a:xfrm>
          <a:prstGeom prst="rect">
            <a:avLst/>
          </a:prstGeom>
          <a:noFill/>
          <a:ln>
            <a:noFill/>
          </a:ln>
        </p:spPr>
      </p:pic>
      <p:pic>
        <p:nvPicPr>
          <p:cNvPr id="453" name="Google Shape;453;p16"/>
          <p:cNvPicPr preferRelativeResize="0"/>
          <p:nvPr/>
        </p:nvPicPr>
        <p:blipFill>
          <a:blip r:embed="rId8">
            <a:alphaModFix/>
          </a:blip>
          <a:stretch>
            <a:fillRect/>
          </a:stretch>
        </p:blipFill>
        <p:spPr>
          <a:xfrm rot="4778213">
            <a:off x="-123776" y="4201304"/>
            <a:ext cx="939060" cy="86656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54"/>
        <p:cNvGrpSpPr/>
        <p:nvPr/>
      </p:nvGrpSpPr>
      <p:grpSpPr>
        <a:xfrm>
          <a:off x="0" y="0"/>
          <a:ext cx="0" cy="0"/>
          <a:chOff x="0" y="0"/>
          <a:chExt cx="0" cy="0"/>
        </a:xfrm>
      </p:grpSpPr>
      <p:pic>
        <p:nvPicPr>
          <p:cNvPr id="455" name="Google Shape;455;p17"/>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456" name="Google Shape;456;p17"/>
          <p:cNvSpPr/>
          <p:nvPr/>
        </p:nvSpPr>
        <p:spPr>
          <a:xfrm rot="3691121">
            <a:off x="-4809105" y="778626"/>
            <a:ext cx="7936594" cy="4894904"/>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rot="5555191">
            <a:off x="6510405" y="-82664"/>
            <a:ext cx="7936569" cy="4894935"/>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txBox="1">
            <a:spLocks noGrp="1"/>
          </p:cNvSpPr>
          <p:nvPr>
            <p:ph type="subTitle" idx="1"/>
          </p:nvPr>
        </p:nvSpPr>
        <p:spPr>
          <a:xfrm>
            <a:off x="719975" y="1981675"/>
            <a:ext cx="2305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9" name="Google Shape;459;p17"/>
          <p:cNvSpPr txBox="1">
            <a:spLocks noGrp="1"/>
          </p:cNvSpPr>
          <p:nvPr>
            <p:ph type="subTitle" idx="2"/>
          </p:nvPr>
        </p:nvSpPr>
        <p:spPr>
          <a:xfrm>
            <a:off x="3419246" y="1981675"/>
            <a:ext cx="2305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0" name="Google Shape;460;p17"/>
          <p:cNvSpPr txBox="1">
            <a:spLocks noGrp="1"/>
          </p:cNvSpPr>
          <p:nvPr>
            <p:ph type="subTitle" idx="3"/>
          </p:nvPr>
        </p:nvSpPr>
        <p:spPr>
          <a:xfrm>
            <a:off x="719975" y="3338875"/>
            <a:ext cx="2305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17"/>
          <p:cNvSpPr txBox="1">
            <a:spLocks noGrp="1"/>
          </p:cNvSpPr>
          <p:nvPr>
            <p:ph type="subTitle" idx="4"/>
          </p:nvPr>
        </p:nvSpPr>
        <p:spPr>
          <a:xfrm>
            <a:off x="3419246" y="3338875"/>
            <a:ext cx="2305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2" name="Google Shape;462;p17"/>
          <p:cNvSpPr txBox="1">
            <a:spLocks noGrp="1"/>
          </p:cNvSpPr>
          <p:nvPr>
            <p:ph type="subTitle" idx="5"/>
          </p:nvPr>
        </p:nvSpPr>
        <p:spPr>
          <a:xfrm>
            <a:off x="6118524" y="1981675"/>
            <a:ext cx="2305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 name="Google Shape;463;p17"/>
          <p:cNvSpPr txBox="1">
            <a:spLocks noGrp="1"/>
          </p:cNvSpPr>
          <p:nvPr>
            <p:ph type="subTitle" idx="6"/>
          </p:nvPr>
        </p:nvSpPr>
        <p:spPr>
          <a:xfrm>
            <a:off x="6118524" y="3338875"/>
            <a:ext cx="2305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4" name="Google Shape;464;p17"/>
          <p:cNvSpPr txBox="1">
            <a:spLocks noGrp="1"/>
          </p:cNvSpPr>
          <p:nvPr>
            <p:ph type="title"/>
          </p:nvPr>
        </p:nvSpPr>
        <p:spPr>
          <a:xfrm>
            <a:off x="720000" y="521208"/>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5" name="Google Shape;465;p17"/>
          <p:cNvSpPr txBox="1">
            <a:spLocks noGrp="1"/>
          </p:cNvSpPr>
          <p:nvPr>
            <p:ph type="subTitle" idx="7"/>
          </p:nvPr>
        </p:nvSpPr>
        <p:spPr>
          <a:xfrm>
            <a:off x="719975" y="1542750"/>
            <a:ext cx="2305500" cy="51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6" name="Google Shape;466;p17"/>
          <p:cNvSpPr txBox="1">
            <a:spLocks noGrp="1"/>
          </p:cNvSpPr>
          <p:nvPr>
            <p:ph type="subTitle" idx="8"/>
          </p:nvPr>
        </p:nvSpPr>
        <p:spPr>
          <a:xfrm>
            <a:off x="3419246" y="1542750"/>
            <a:ext cx="2305500" cy="51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7" name="Google Shape;467;p17"/>
          <p:cNvSpPr txBox="1">
            <a:spLocks noGrp="1"/>
          </p:cNvSpPr>
          <p:nvPr>
            <p:ph type="subTitle" idx="9"/>
          </p:nvPr>
        </p:nvSpPr>
        <p:spPr>
          <a:xfrm>
            <a:off x="6118524" y="1542750"/>
            <a:ext cx="2305500" cy="51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8" name="Google Shape;468;p17"/>
          <p:cNvSpPr txBox="1">
            <a:spLocks noGrp="1"/>
          </p:cNvSpPr>
          <p:nvPr>
            <p:ph type="subTitle" idx="13"/>
          </p:nvPr>
        </p:nvSpPr>
        <p:spPr>
          <a:xfrm>
            <a:off x="719975" y="2899975"/>
            <a:ext cx="2305500" cy="51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7"/>
          <p:cNvSpPr txBox="1">
            <a:spLocks noGrp="1"/>
          </p:cNvSpPr>
          <p:nvPr>
            <p:ph type="subTitle" idx="14"/>
          </p:nvPr>
        </p:nvSpPr>
        <p:spPr>
          <a:xfrm>
            <a:off x="3419250" y="2899975"/>
            <a:ext cx="2305500" cy="51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7"/>
          <p:cNvSpPr txBox="1">
            <a:spLocks noGrp="1"/>
          </p:cNvSpPr>
          <p:nvPr>
            <p:ph type="subTitle" idx="15"/>
          </p:nvPr>
        </p:nvSpPr>
        <p:spPr>
          <a:xfrm>
            <a:off x="6118525" y="2899975"/>
            <a:ext cx="2305500" cy="51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71" name="Google Shape;471;p17"/>
          <p:cNvGrpSpPr/>
          <p:nvPr/>
        </p:nvGrpSpPr>
        <p:grpSpPr>
          <a:xfrm flipH="1">
            <a:off x="162320" y="147422"/>
            <a:ext cx="8868755" cy="5568248"/>
            <a:chOff x="21308" y="857850"/>
            <a:chExt cx="8868755" cy="5568248"/>
          </a:xfrm>
        </p:grpSpPr>
        <p:grpSp>
          <p:nvGrpSpPr>
            <p:cNvPr id="472" name="Google Shape;472;p17"/>
            <p:cNvGrpSpPr/>
            <p:nvPr/>
          </p:nvGrpSpPr>
          <p:grpSpPr>
            <a:xfrm>
              <a:off x="21308" y="857850"/>
              <a:ext cx="8868755" cy="5568248"/>
              <a:chOff x="21308" y="857850"/>
              <a:chExt cx="8868755" cy="5568248"/>
            </a:xfrm>
          </p:grpSpPr>
          <p:grpSp>
            <p:nvGrpSpPr>
              <p:cNvPr id="473" name="Google Shape;473;p17"/>
              <p:cNvGrpSpPr/>
              <p:nvPr/>
            </p:nvGrpSpPr>
            <p:grpSpPr>
              <a:xfrm>
                <a:off x="7564963" y="857850"/>
                <a:ext cx="641600" cy="1055875"/>
                <a:chOff x="4122475" y="892925"/>
                <a:chExt cx="641600" cy="1055875"/>
              </a:xfrm>
            </p:grpSpPr>
            <p:sp>
              <p:nvSpPr>
                <p:cNvPr id="474" name="Google Shape;474;p17"/>
                <p:cNvSpPr/>
                <p:nvPr/>
              </p:nvSpPr>
              <p:spPr>
                <a:xfrm>
                  <a:off x="4184825" y="17158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4122475" y="18834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4721775" y="1072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4612675" y="8929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17"/>
              <p:cNvGrpSpPr/>
              <p:nvPr/>
            </p:nvGrpSpPr>
            <p:grpSpPr>
              <a:xfrm>
                <a:off x="6728838" y="4340025"/>
                <a:ext cx="2022175" cy="565500"/>
                <a:chOff x="3807375" y="167825"/>
                <a:chExt cx="2022175" cy="565500"/>
              </a:xfrm>
            </p:grpSpPr>
            <p:sp>
              <p:nvSpPr>
                <p:cNvPr id="479" name="Google Shape;479;p17"/>
                <p:cNvSpPr/>
                <p:nvPr/>
              </p:nvSpPr>
              <p:spPr>
                <a:xfrm>
                  <a:off x="5699350" y="1678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7"/>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17"/>
              <p:cNvSpPr/>
              <p:nvPr/>
            </p:nvSpPr>
            <p:spPr>
              <a:xfrm>
                <a:off x="8759863" y="334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8681575" y="32113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8693225" y="18793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1505025" y="9173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 name="Google Shape;485;p17"/>
              <p:cNvGrpSpPr/>
              <p:nvPr/>
            </p:nvGrpSpPr>
            <p:grpSpPr>
              <a:xfrm rot="-5176392">
                <a:off x="236850" y="2024888"/>
                <a:ext cx="130202" cy="271374"/>
                <a:chOff x="3270263" y="491672"/>
                <a:chExt cx="130200" cy="271370"/>
              </a:xfrm>
            </p:grpSpPr>
            <p:sp>
              <p:nvSpPr>
                <p:cNvPr id="486" name="Google Shape;486;p17"/>
                <p:cNvSpPr/>
                <p:nvPr/>
              </p:nvSpPr>
              <p:spPr>
                <a:xfrm>
                  <a:off x="3270263" y="491672"/>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3351149" y="720742"/>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17"/>
              <p:cNvGrpSpPr/>
              <p:nvPr/>
            </p:nvGrpSpPr>
            <p:grpSpPr>
              <a:xfrm rot="9648356">
                <a:off x="279559" y="4111755"/>
                <a:ext cx="2393739" cy="1975765"/>
                <a:chOff x="2343507" y="-767659"/>
                <a:chExt cx="2393512" cy="1975578"/>
              </a:xfrm>
            </p:grpSpPr>
            <p:sp>
              <p:nvSpPr>
                <p:cNvPr id="489" name="Google Shape;489;p17"/>
                <p:cNvSpPr/>
                <p:nvPr/>
              </p:nvSpPr>
              <p:spPr>
                <a:xfrm>
                  <a:off x="2343507" y="-767659"/>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2585957" y="-600084"/>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4694718" y="1056890"/>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4485419" y="1165619"/>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3" name="Google Shape;493;p17"/>
            <p:cNvSpPr/>
            <p:nvPr/>
          </p:nvSpPr>
          <p:spPr>
            <a:xfrm>
              <a:off x="4099800" y="8855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4" name="Google Shape;494;p17"/>
          <p:cNvPicPr preferRelativeResize="0"/>
          <p:nvPr/>
        </p:nvPicPr>
        <p:blipFill>
          <a:blip r:embed="rId3">
            <a:alphaModFix/>
          </a:blip>
          <a:stretch>
            <a:fillRect/>
          </a:stretch>
        </p:blipFill>
        <p:spPr>
          <a:xfrm rot="2844581" flipH="1">
            <a:off x="-220338" y="4056592"/>
            <a:ext cx="800564" cy="1796615"/>
          </a:xfrm>
          <a:prstGeom prst="rect">
            <a:avLst/>
          </a:prstGeom>
          <a:noFill/>
          <a:ln>
            <a:noFill/>
          </a:ln>
        </p:spPr>
      </p:pic>
      <p:pic>
        <p:nvPicPr>
          <p:cNvPr id="495" name="Google Shape;495;p17"/>
          <p:cNvPicPr preferRelativeResize="0"/>
          <p:nvPr/>
        </p:nvPicPr>
        <p:blipFill>
          <a:blip r:embed="rId4">
            <a:alphaModFix/>
          </a:blip>
          <a:stretch>
            <a:fillRect/>
          </a:stretch>
        </p:blipFill>
        <p:spPr>
          <a:xfrm rot="-10125118">
            <a:off x="-262701" y="-286163"/>
            <a:ext cx="1181983" cy="1200132"/>
          </a:xfrm>
          <a:prstGeom prst="rect">
            <a:avLst/>
          </a:prstGeom>
          <a:noFill/>
          <a:ln>
            <a:noFill/>
          </a:ln>
        </p:spPr>
      </p:pic>
      <p:pic>
        <p:nvPicPr>
          <p:cNvPr id="496" name="Google Shape;496;p17"/>
          <p:cNvPicPr preferRelativeResize="0"/>
          <p:nvPr/>
        </p:nvPicPr>
        <p:blipFill>
          <a:blip r:embed="rId5">
            <a:alphaModFix/>
          </a:blip>
          <a:stretch>
            <a:fillRect/>
          </a:stretch>
        </p:blipFill>
        <p:spPr>
          <a:xfrm rot="-634066">
            <a:off x="7678644" y="4708763"/>
            <a:ext cx="1298275" cy="492283"/>
          </a:xfrm>
          <a:prstGeom prst="rect">
            <a:avLst/>
          </a:prstGeom>
          <a:noFill/>
          <a:ln>
            <a:noFill/>
          </a:ln>
        </p:spPr>
      </p:pic>
      <p:pic>
        <p:nvPicPr>
          <p:cNvPr id="497" name="Google Shape;497;p17"/>
          <p:cNvPicPr preferRelativeResize="0"/>
          <p:nvPr/>
        </p:nvPicPr>
        <p:blipFill>
          <a:blip r:embed="rId6">
            <a:alphaModFix/>
          </a:blip>
          <a:stretch>
            <a:fillRect/>
          </a:stretch>
        </p:blipFill>
        <p:spPr>
          <a:xfrm>
            <a:off x="8400138" y="4380522"/>
            <a:ext cx="823275" cy="817430"/>
          </a:xfrm>
          <a:prstGeom prst="rect">
            <a:avLst/>
          </a:prstGeom>
          <a:noFill/>
          <a:ln>
            <a:noFill/>
          </a:ln>
        </p:spPr>
      </p:pic>
      <p:pic>
        <p:nvPicPr>
          <p:cNvPr id="498" name="Google Shape;498;p17"/>
          <p:cNvPicPr preferRelativeResize="0"/>
          <p:nvPr/>
        </p:nvPicPr>
        <p:blipFill>
          <a:blip r:embed="rId7">
            <a:alphaModFix/>
          </a:blip>
          <a:stretch>
            <a:fillRect/>
          </a:stretch>
        </p:blipFill>
        <p:spPr>
          <a:xfrm>
            <a:off x="2990063" y="4741525"/>
            <a:ext cx="264421" cy="226647"/>
          </a:xfrm>
          <a:prstGeom prst="rect">
            <a:avLst/>
          </a:prstGeom>
          <a:noFill/>
          <a:ln>
            <a:noFill/>
          </a:ln>
        </p:spPr>
      </p:pic>
      <p:pic>
        <p:nvPicPr>
          <p:cNvPr id="499" name="Google Shape;499;p17"/>
          <p:cNvPicPr preferRelativeResize="0"/>
          <p:nvPr/>
        </p:nvPicPr>
        <p:blipFill>
          <a:blip r:embed="rId8">
            <a:alphaModFix/>
          </a:blip>
          <a:stretch>
            <a:fillRect/>
          </a:stretch>
        </p:blipFill>
        <p:spPr>
          <a:xfrm flipH="1">
            <a:off x="296700" y="1618952"/>
            <a:ext cx="193594" cy="184151"/>
          </a:xfrm>
          <a:prstGeom prst="rect">
            <a:avLst/>
          </a:prstGeom>
          <a:noFill/>
          <a:ln>
            <a:noFill/>
          </a:ln>
        </p:spPr>
      </p:pic>
      <p:pic>
        <p:nvPicPr>
          <p:cNvPr id="500" name="Google Shape;500;p17"/>
          <p:cNvPicPr preferRelativeResize="0"/>
          <p:nvPr/>
        </p:nvPicPr>
        <p:blipFill>
          <a:blip r:embed="rId9">
            <a:alphaModFix/>
          </a:blip>
          <a:stretch>
            <a:fillRect/>
          </a:stretch>
        </p:blipFill>
        <p:spPr>
          <a:xfrm rot="-10099077">
            <a:off x="8364990" y="-6678"/>
            <a:ext cx="767382" cy="94595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501"/>
        <p:cNvGrpSpPr/>
        <p:nvPr/>
      </p:nvGrpSpPr>
      <p:grpSpPr>
        <a:xfrm>
          <a:off x="0" y="0"/>
          <a:ext cx="0" cy="0"/>
          <a:chOff x="0" y="0"/>
          <a:chExt cx="0" cy="0"/>
        </a:xfrm>
      </p:grpSpPr>
      <p:pic>
        <p:nvPicPr>
          <p:cNvPr id="502" name="Google Shape;502;p18"/>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503" name="Google Shape;503;p18"/>
          <p:cNvSpPr txBox="1">
            <a:spLocks noGrp="1"/>
          </p:cNvSpPr>
          <p:nvPr>
            <p:ph type="title" hasCustomPrompt="1"/>
          </p:nvPr>
        </p:nvSpPr>
        <p:spPr>
          <a:xfrm>
            <a:off x="4581100" y="1271300"/>
            <a:ext cx="3844200" cy="7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4" name="Google Shape;504;p18"/>
          <p:cNvSpPr txBox="1">
            <a:spLocks noGrp="1"/>
          </p:cNvSpPr>
          <p:nvPr>
            <p:ph type="subTitle" idx="1"/>
          </p:nvPr>
        </p:nvSpPr>
        <p:spPr>
          <a:xfrm>
            <a:off x="4581100" y="2026182"/>
            <a:ext cx="3844200" cy="309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18"/>
          <p:cNvSpPr txBox="1">
            <a:spLocks noGrp="1"/>
          </p:cNvSpPr>
          <p:nvPr>
            <p:ph type="title" idx="2" hasCustomPrompt="1"/>
          </p:nvPr>
        </p:nvSpPr>
        <p:spPr>
          <a:xfrm>
            <a:off x="4581100" y="2816894"/>
            <a:ext cx="3844200" cy="7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6" name="Google Shape;506;p18"/>
          <p:cNvSpPr txBox="1">
            <a:spLocks noGrp="1"/>
          </p:cNvSpPr>
          <p:nvPr>
            <p:ph type="subTitle" idx="3"/>
          </p:nvPr>
        </p:nvSpPr>
        <p:spPr>
          <a:xfrm>
            <a:off x="4581100" y="3571697"/>
            <a:ext cx="3844200" cy="309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18"/>
          <p:cNvSpPr/>
          <p:nvPr/>
        </p:nvSpPr>
        <p:spPr>
          <a:xfrm rot="6765045">
            <a:off x="-3255077" y="-189144"/>
            <a:ext cx="7936583" cy="4894904"/>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8" name="Google Shape;508;p18"/>
          <p:cNvPicPr preferRelativeResize="0"/>
          <p:nvPr/>
        </p:nvPicPr>
        <p:blipFill>
          <a:blip r:embed="rId3">
            <a:alphaModFix/>
          </a:blip>
          <a:stretch>
            <a:fillRect/>
          </a:stretch>
        </p:blipFill>
        <p:spPr>
          <a:xfrm rot="-3126963">
            <a:off x="7582369" y="-66074"/>
            <a:ext cx="1298275" cy="492283"/>
          </a:xfrm>
          <a:prstGeom prst="rect">
            <a:avLst/>
          </a:prstGeom>
          <a:noFill/>
          <a:ln>
            <a:noFill/>
          </a:ln>
        </p:spPr>
      </p:pic>
      <p:pic>
        <p:nvPicPr>
          <p:cNvPr id="509" name="Google Shape;509;p18"/>
          <p:cNvPicPr preferRelativeResize="0"/>
          <p:nvPr/>
        </p:nvPicPr>
        <p:blipFill>
          <a:blip r:embed="rId4">
            <a:alphaModFix/>
          </a:blip>
          <a:stretch>
            <a:fillRect/>
          </a:stretch>
        </p:blipFill>
        <p:spPr>
          <a:xfrm rot="2700000">
            <a:off x="-22172" y="-108598"/>
            <a:ext cx="1470804" cy="991396"/>
          </a:xfrm>
          <a:prstGeom prst="rect">
            <a:avLst/>
          </a:prstGeom>
          <a:noFill/>
          <a:ln>
            <a:noFill/>
          </a:ln>
        </p:spPr>
      </p:pic>
      <p:pic>
        <p:nvPicPr>
          <p:cNvPr id="510" name="Google Shape;510;p18"/>
          <p:cNvPicPr preferRelativeResize="0"/>
          <p:nvPr/>
        </p:nvPicPr>
        <p:blipFill>
          <a:blip r:embed="rId5">
            <a:alphaModFix/>
          </a:blip>
          <a:stretch>
            <a:fillRect/>
          </a:stretch>
        </p:blipFill>
        <p:spPr>
          <a:xfrm rot="-10190845">
            <a:off x="8471125" y="-478671"/>
            <a:ext cx="883213" cy="1737467"/>
          </a:xfrm>
          <a:prstGeom prst="rect">
            <a:avLst/>
          </a:prstGeom>
          <a:noFill/>
          <a:ln>
            <a:noFill/>
          </a:ln>
        </p:spPr>
      </p:pic>
      <p:pic>
        <p:nvPicPr>
          <p:cNvPr id="511" name="Google Shape;511;p18"/>
          <p:cNvPicPr preferRelativeResize="0"/>
          <p:nvPr/>
        </p:nvPicPr>
        <p:blipFill>
          <a:blip r:embed="rId6">
            <a:alphaModFix/>
          </a:blip>
          <a:stretch>
            <a:fillRect/>
          </a:stretch>
        </p:blipFill>
        <p:spPr>
          <a:xfrm rot="752581">
            <a:off x="8474137" y="4251412"/>
            <a:ext cx="1181983" cy="1200132"/>
          </a:xfrm>
          <a:prstGeom prst="rect">
            <a:avLst/>
          </a:prstGeom>
          <a:noFill/>
          <a:ln>
            <a:noFill/>
          </a:ln>
        </p:spPr>
      </p:pic>
      <p:pic>
        <p:nvPicPr>
          <p:cNvPr id="512" name="Google Shape;512;p18"/>
          <p:cNvPicPr preferRelativeResize="0"/>
          <p:nvPr/>
        </p:nvPicPr>
        <p:blipFill>
          <a:blip r:embed="rId7">
            <a:alphaModFix/>
          </a:blip>
          <a:stretch>
            <a:fillRect/>
          </a:stretch>
        </p:blipFill>
        <p:spPr>
          <a:xfrm>
            <a:off x="3536150" y="-277940"/>
            <a:ext cx="823275" cy="817430"/>
          </a:xfrm>
          <a:prstGeom prst="rect">
            <a:avLst/>
          </a:prstGeom>
          <a:noFill/>
          <a:ln>
            <a:noFill/>
          </a:ln>
        </p:spPr>
      </p:pic>
      <p:pic>
        <p:nvPicPr>
          <p:cNvPr id="513" name="Google Shape;513;p18"/>
          <p:cNvPicPr preferRelativeResize="0"/>
          <p:nvPr/>
        </p:nvPicPr>
        <p:blipFill>
          <a:blip r:embed="rId8">
            <a:alphaModFix/>
          </a:blip>
          <a:stretch>
            <a:fillRect/>
          </a:stretch>
        </p:blipFill>
        <p:spPr>
          <a:xfrm rot="4080697">
            <a:off x="-105276" y="4166780"/>
            <a:ext cx="939060" cy="866560"/>
          </a:xfrm>
          <a:prstGeom prst="rect">
            <a:avLst/>
          </a:prstGeom>
          <a:noFill/>
          <a:ln>
            <a:noFill/>
          </a:ln>
        </p:spPr>
      </p:pic>
      <p:grpSp>
        <p:nvGrpSpPr>
          <p:cNvPr id="514" name="Google Shape;514;p18"/>
          <p:cNvGrpSpPr/>
          <p:nvPr/>
        </p:nvGrpSpPr>
        <p:grpSpPr>
          <a:xfrm>
            <a:off x="162320" y="232950"/>
            <a:ext cx="8581030" cy="4672575"/>
            <a:chOff x="162320" y="232950"/>
            <a:chExt cx="8581030" cy="4672575"/>
          </a:xfrm>
        </p:grpSpPr>
        <p:grpSp>
          <p:nvGrpSpPr>
            <p:cNvPr id="515" name="Google Shape;515;p18"/>
            <p:cNvGrpSpPr/>
            <p:nvPr/>
          </p:nvGrpSpPr>
          <p:grpSpPr>
            <a:xfrm rot="10800000">
              <a:off x="162320" y="232950"/>
              <a:ext cx="8581030" cy="4672575"/>
              <a:chOff x="309032" y="232950"/>
              <a:chExt cx="8581030" cy="4672575"/>
            </a:xfrm>
          </p:grpSpPr>
          <p:grpSp>
            <p:nvGrpSpPr>
              <p:cNvPr id="516" name="Google Shape;516;p18"/>
              <p:cNvGrpSpPr/>
              <p:nvPr/>
            </p:nvGrpSpPr>
            <p:grpSpPr>
              <a:xfrm>
                <a:off x="309032" y="232950"/>
                <a:ext cx="8581030" cy="4672575"/>
                <a:chOff x="309032" y="232950"/>
                <a:chExt cx="8581030" cy="4672575"/>
              </a:xfrm>
            </p:grpSpPr>
            <p:grpSp>
              <p:nvGrpSpPr>
                <p:cNvPr id="517" name="Google Shape;517;p18"/>
                <p:cNvGrpSpPr/>
                <p:nvPr/>
              </p:nvGrpSpPr>
              <p:grpSpPr>
                <a:xfrm>
                  <a:off x="6421963" y="232950"/>
                  <a:ext cx="1640350" cy="1482175"/>
                  <a:chOff x="2979475" y="268025"/>
                  <a:chExt cx="1640350" cy="1482175"/>
                </a:xfrm>
              </p:grpSpPr>
              <p:sp>
                <p:nvSpPr>
                  <p:cNvPr id="518" name="Google Shape;518;p18"/>
                  <p:cNvSpPr/>
                  <p:nvPr/>
                </p:nvSpPr>
                <p:spPr>
                  <a:xfrm>
                    <a:off x="4489625" y="26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2979475" y="6642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3707075" y="1707900"/>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18"/>
                <p:cNvGrpSpPr/>
                <p:nvPr/>
              </p:nvGrpSpPr>
              <p:grpSpPr>
                <a:xfrm>
                  <a:off x="6728838" y="4248225"/>
                  <a:ext cx="506975" cy="657300"/>
                  <a:chOff x="3807375" y="76025"/>
                  <a:chExt cx="506975" cy="657300"/>
                </a:xfrm>
              </p:grpSpPr>
              <p:sp>
                <p:nvSpPr>
                  <p:cNvPr id="522" name="Google Shape;522;p18"/>
                  <p:cNvSpPr/>
                  <p:nvPr/>
                </p:nvSpPr>
                <p:spPr>
                  <a:xfrm>
                    <a:off x="4184150" y="76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 name="Google Shape;524;p18"/>
                <p:cNvSpPr/>
                <p:nvPr/>
              </p:nvSpPr>
              <p:spPr>
                <a:xfrm>
                  <a:off x="8759863" y="334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a:off x="8681575" y="32113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8693225" y="14221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rot="-3964921">
                  <a:off x="408819" y="3395765"/>
                  <a:ext cx="78436" cy="78436"/>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8" name="Google Shape;528;p18"/>
                <p:cNvGrpSpPr/>
                <p:nvPr/>
              </p:nvGrpSpPr>
              <p:grpSpPr>
                <a:xfrm rot="-5176392">
                  <a:off x="786642" y="3813183"/>
                  <a:ext cx="574631" cy="1495663"/>
                  <a:chOff x="702903" y="805923"/>
                  <a:chExt cx="574622" cy="1495641"/>
                </a:xfrm>
              </p:grpSpPr>
              <p:sp>
                <p:nvSpPr>
                  <p:cNvPr id="529" name="Google Shape;529;p18"/>
                  <p:cNvSpPr/>
                  <p:nvPr/>
                </p:nvSpPr>
                <p:spPr>
                  <a:xfrm rot="-3965466">
                    <a:off x="723713" y="2150474"/>
                    <a:ext cx="130279" cy="13027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rot="-3969676">
                    <a:off x="1228470" y="812668"/>
                    <a:ext cx="42310" cy="4231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18"/>
                <p:cNvGrpSpPr/>
                <p:nvPr/>
              </p:nvGrpSpPr>
              <p:grpSpPr>
                <a:xfrm rot="9648356">
                  <a:off x="4307255" y="3759444"/>
                  <a:ext cx="315450" cy="177213"/>
                  <a:chOff x="148957" y="330983"/>
                  <a:chExt cx="315420" cy="177196"/>
                </a:xfrm>
              </p:grpSpPr>
              <p:sp>
                <p:nvSpPr>
                  <p:cNvPr id="532" name="Google Shape;532;p18"/>
                  <p:cNvSpPr/>
                  <p:nvPr/>
                </p:nvSpPr>
                <p:spPr>
                  <a:xfrm>
                    <a:off x="148957" y="372211"/>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344500" y="442779"/>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422078" y="330983"/>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5" name="Google Shape;535;p18"/>
              <p:cNvSpPr/>
              <p:nvPr/>
            </p:nvSpPr>
            <p:spPr>
              <a:xfrm>
                <a:off x="4709400" y="5807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18"/>
            <p:cNvGrpSpPr/>
            <p:nvPr/>
          </p:nvGrpSpPr>
          <p:grpSpPr>
            <a:xfrm rot="10800000">
              <a:off x="6228345" y="4604000"/>
              <a:ext cx="208488" cy="266880"/>
              <a:chOff x="8681575" y="3211345"/>
              <a:chExt cx="208488" cy="266880"/>
            </a:xfrm>
          </p:grpSpPr>
          <p:sp>
            <p:nvSpPr>
              <p:cNvPr id="537" name="Google Shape;537;p18"/>
              <p:cNvSpPr/>
              <p:nvPr/>
            </p:nvSpPr>
            <p:spPr>
              <a:xfrm>
                <a:off x="8759863" y="334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8681575" y="32113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39" name="Google Shape;539;p18"/>
          <p:cNvPicPr preferRelativeResize="0"/>
          <p:nvPr/>
        </p:nvPicPr>
        <p:blipFill>
          <a:blip r:embed="rId9">
            <a:alphaModFix/>
          </a:blip>
          <a:stretch>
            <a:fillRect/>
          </a:stretch>
        </p:blipFill>
        <p:spPr>
          <a:xfrm>
            <a:off x="6027405" y="159802"/>
            <a:ext cx="302195" cy="283309"/>
          </a:xfrm>
          <a:prstGeom prst="rect">
            <a:avLst/>
          </a:prstGeom>
          <a:noFill/>
          <a:ln>
            <a:noFill/>
          </a:ln>
        </p:spPr>
      </p:pic>
      <p:pic>
        <p:nvPicPr>
          <p:cNvPr id="540" name="Google Shape;540;p18"/>
          <p:cNvPicPr preferRelativeResize="0"/>
          <p:nvPr/>
        </p:nvPicPr>
        <p:blipFill>
          <a:blip r:embed="rId10">
            <a:alphaModFix/>
          </a:blip>
          <a:stretch>
            <a:fillRect/>
          </a:stretch>
        </p:blipFill>
        <p:spPr>
          <a:xfrm>
            <a:off x="8559951" y="2743575"/>
            <a:ext cx="264421" cy="226647"/>
          </a:xfrm>
          <a:prstGeom prst="rect">
            <a:avLst/>
          </a:prstGeom>
          <a:noFill/>
          <a:ln>
            <a:noFill/>
          </a:ln>
        </p:spPr>
      </p:pic>
      <p:pic>
        <p:nvPicPr>
          <p:cNvPr id="541" name="Google Shape;541;p18"/>
          <p:cNvPicPr preferRelativeResize="0"/>
          <p:nvPr/>
        </p:nvPicPr>
        <p:blipFill>
          <a:blip r:embed="rId10">
            <a:alphaModFix/>
          </a:blip>
          <a:stretch>
            <a:fillRect/>
          </a:stretch>
        </p:blipFill>
        <p:spPr>
          <a:xfrm>
            <a:off x="232051" y="2259300"/>
            <a:ext cx="264421" cy="22664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42"/>
        <p:cNvGrpSpPr/>
        <p:nvPr/>
      </p:nvGrpSpPr>
      <p:grpSpPr>
        <a:xfrm>
          <a:off x="0" y="0"/>
          <a:ext cx="0" cy="0"/>
          <a:chOff x="0" y="0"/>
          <a:chExt cx="0" cy="0"/>
        </a:xfrm>
      </p:grpSpPr>
      <p:pic>
        <p:nvPicPr>
          <p:cNvPr id="543" name="Google Shape;543;p19"/>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544" name="Google Shape;544;p19"/>
          <p:cNvSpPr/>
          <p:nvPr/>
        </p:nvSpPr>
        <p:spPr>
          <a:xfrm rot="10441755" flipH="1">
            <a:off x="3677073" y="2322584"/>
            <a:ext cx="7936457" cy="4894737"/>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txBox="1">
            <a:spLocks noGrp="1"/>
          </p:cNvSpPr>
          <p:nvPr>
            <p:ph type="title"/>
          </p:nvPr>
        </p:nvSpPr>
        <p:spPr>
          <a:xfrm>
            <a:off x="720000" y="5212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46" name="Google Shape;546;p19"/>
          <p:cNvGrpSpPr/>
          <p:nvPr/>
        </p:nvGrpSpPr>
        <p:grpSpPr>
          <a:xfrm rot="10800000" flipH="1">
            <a:off x="308544" y="-31958"/>
            <a:ext cx="8569221" cy="5098420"/>
            <a:chOff x="-224856" y="-47967"/>
            <a:chExt cx="8569221" cy="5098420"/>
          </a:xfrm>
        </p:grpSpPr>
        <p:grpSp>
          <p:nvGrpSpPr>
            <p:cNvPr id="547" name="Google Shape;547;p19"/>
            <p:cNvGrpSpPr/>
            <p:nvPr/>
          </p:nvGrpSpPr>
          <p:grpSpPr>
            <a:xfrm rot="-10300088">
              <a:off x="-135901" y="54026"/>
              <a:ext cx="1503875" cy="1320210"/>
              <a:chOff x="2752123" y="296474"/>
              <a:chExt cx="1503944" cy="1320270"/>
            </a:xfrm>
          </p:grpSpPr>
          <p:sp>
            <p:nvSpPr>
              <p:cNvPr id="548" name="Google Shape;548;p19"/>
              <p:cNvSpPr/>
              <p:nvPr/>
            </p:nvSpPr>
            <p:spPr>
              <a:xfrm>
                <a:off x="2752123" y="1388338"/>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4190667" y="553776"/>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3172435" y="1574444"/>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3954101" y="296474"/>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 name="Google Shape;552;p19"/>
            <p:cNvSpPr/>
            <p:nvPr/>
          </p:nvSpPr>
          <p:spPr>
            <a:xfrm rot="-5178007">
              <a:off x="-27716" y="1485608"/>
              <a:ext cx="130171" cy="13017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9"/>
            <p:cNvGrpSpPr/>
            <p:nvPr/>
          </p:nvGrpSpPr>
          <p:grpSpPr>
            <a:xfrm rot="-1254648">
              <a:off x="6062776" y="40866"/>
              <a:ext cx="536297" cy="389085"/>
              <a:chOff x="3564607" y="586780"/>
              <a:chExt cx="536318" cy="389100"/>
            </a:xfrm>
          </p:grpSpPr>
          <p:sp>
            <p:nvSpPr>
              <p:cNvPr id="554" name="Google Shape;554;p19"/>
              <p:cNvSpPr/>
              <p:nvPr/>
            </p:nvSpPr>
            <p:spPr>
              <a:xfrm>
                <a:off x="3564607" y="586780"/>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3807057" y="754355"/>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4025357" y="933580"/>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4058625" y="808876"/>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19"/>
            <p:cNvGrpSpPr/>
            <p:nvPr/>
          </p:nvGrpSpPr>
          <p:grpSpPr>
            <a:xfrm rot="-6457935">
              <a:off x="7447375" y="3969428"/>
              <a:ext cx="350822" cy="1402794"/>
              <a:chOff x="3316195" y="396795"/>
              <a:chExt cx="350830" cy="1402824"/>
            </a:xfrm>
          </p:grpSpPr>
          <p:sp>
            <p:nvSpPr>
              <p:cNvPr id="559" name="Google Shape;559;p19"/>
              <p:cNvSpPr/>
              <p:nvPr/>
            </p:nvSpPr>
            <p:spPr>
              <a:xfrm>
                <a:off x="3474260" y="1669419"/>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3601625" y="396795"/>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3520977" y="761881"/>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3316195" y="883820"/>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 name="Google Shape;563;p19"/>
            <p:cNvSpPr/>
            <p:nvPr/>
          </p:nvSpPr>
          <p:spPr>
            <a:xfrm rot="-6467472">
              <a:off x="6194800" y="4779073"/>
              <a:ext cx="42219" cy="4221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rot="-6467472">
              <a:off x="1394200" y="4702873"/>
              <a:ext cx="42219" cy="4221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rot="-6470762">
              <a:off x="-216511" y="4473064"/>
              <a:ext cx="64609" cy="6460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6" name="Google Shape;566;p19"/>
          <p:cNvPicPr preferRelativeResize="0"/>
          <p:nvPr/>
        </p:nvPicPr>
        <p:blipFill>
          <a:blip r:embed="rId3">
            <a:alphaModFix/>
          </a:blip>
          <a:stretch>
            <a:fillRect/>
          </a:stretch>
        </p:blipFill>
        <p:spPr>
          <a:xfrm rot="9930312">
            <a:off x="216618" y="142563"/>
            <a:ext cx="1298275" cy="492283"/>
          </a:xfrm>
          <a:prstGeom prst="rect">
            <a:avLst/>
          </a:prstGeom>
          <a:noFill/>
          <a:ln>
            <a:noFill/>
          </a:ln>
        </p:spPr>
      </p:pic>
      <p:pic>
        <p:nvPicPr>
          <p:cNvPr id="567" name="Google Shape;567;p19"/>
          <p:cNvPicPr preferRelativeResize="0"/>
          <p:nvPr/>
        </p:nvPicPr>
        <p:blipFill>
          <a:blip r:embed="rId4">
            <a:alphaModFix/>
          </a:blip>
          <a:stretch>
            <a:fillRect/>
          </a:stretch>
        </p:blipFill>
        <p:spPr>
          <a:xfrm>
            <a:off x="-167175" y="54585"/>
            <a:ext cx="823275" cy="817430"/>
          </a:xfrm>
          <a:prstGeom prst="rect">
            <a:avLst/>
          </a:prstGeom>
          <a:noFill/>
          <a:ln>
            <a:noFill/>
          </a:ln>
        </p:spPr>
      </p:pic>
      <p:pic>
        <p:nvPicPr>
          <p:cNvPr id="568" name="Google Shape;568;p19"/>
          <p:cNvPicPr preferRelativeResize="0"/>
          <p:nvPr/>
        </p:nvPicPr>
        <p:blipFill>
          <a:blip r:embed="rId5">
            <a:alphaModFix/>
          </a:blip>
          <a:stretch>
            <a:fillRect/>
          </a:stretch>
        </p:blipFill>
        <p:spPr>
          <a:xfrm rot="5400000">
            <a:off x="-54350" y="3905516"/>
            <a:ext cx="883213" cy="1737468"/>
          </a:xfrm>
          <a:prstGeom prst="rect">
            <a:avLst/>
          </a:prstGeom>
          <a:noFill/>
          <a:ln>
            <a:noFill/>
          </a:ln>
        </p:spPr>
      </p:pic>
      <p:pic>
        <p:nvPicPr>
          <p:cNvPr id="569" name="Google Shape;569;p19"/>
          <p:cNvPicPr preferRelativeResize="0"/>
          <p:nvPr/>
        </p:nvPicPr>
        <p:blipFill>
          <a:blip r:embed="rId6">
            <a:alphaModFix/>
          </a:blip>
          <a:stretch>
            <a:fillRect/>
          </a:stretch>
        </p:blipFill>
        <p:spPr>
          <a:xfrm rot="-5861317">
            <a:off x="2351161" y="4377821"/>
            <a:ext cx="381981" cy="853510"/>
          </a:xfrm>
          <a:prstGeom prst="rect">
            <a:avLst/>
          </a:prstGeom>
          <a:noFill/>
          <a:ln>
            <a:noFill/>
          </a:ln>
        </p:spPr>
      </p:pic>
      <p:pic>
        <p:nvPicPr>
          <p:cNvPr id="570" name="Google Shape;570;p19"/>
          <p:cNvPicPr preferRelativeResize="0"/>
          <p:nvPr/>
        </p:nvPicPr>
        <p:blipFill>
          <a:blip r:embed="rId7">
            <a:alphaModFix/>
          </a:blip>
          <a:stretch>
            <a:fillRect/>
          </a:stretch>
        </p:blipFill>
        <p:spPr>
          <a:xfrm rot="-6756849">
            <a:off x="7958766" y="4489297"/>
            <a:ext cx="1470805" cy="991397"/>
          </a:xfrm>
          <a:prstGeom prst="rect">
            <a:avLst/>
          </a:prstGeom>
          <a:noFill/>
          <a:ln>
            <a:noFill/>
          </a:ln>
        </p:spPr>
      </p:pic>
      <p:pic>
        <p:nvPicPr>
          <p:cNvPr id="571" name="Google Shape;571;p19"/>
          <p:cNvPicPr preferRelativeResize="0"/>
          <p:nvPr/>
        </p:nvPicPr>
        <p:blipFill>
          <a:blip r:embed="rId8">
            <a:alphaModFix/>
          </a:blip>
          <a:stretch>
            <a:fillRect/>
          </a:stretch>
        </p:blipFill>
        <p:spPr>
          <a:xfrm rot="-7137961">
            <a:off x="8300849" y="106217"/>
            <a:ext cx="939060" cy="866560"/>
          </a:xfrm>
          <a:prstGeom prst="rect">
            <a:avLst/>
          </a:prstGeom>
          <a:noFill/>
          <a:ln>
            <a:noFill/>
          </a:ln>
        </p:spPr>
      </p:pic>
      <p:pic>
        <p:nvPicPr>
          <p:cNvPr id="572" name="Google Shape;572;p19"/>
          <p:cNvPicPr preferRelativeResize="0"/>
          <p:nvPr/>
        </p:nvPicPr>
        <p:blipFill>
          <a:blip r:embed="rId9">
            <a:alphaModFix/>
          </a:blip>
          <a:stretch>
            <a:fillRect/>
          </a:stretch>
        </p:blipFill>
        <p:spPr>
          <a:xfrm>
            <a:off x="2907538" y="175625"/>
            <a:ext cx="264421" cy="226647"/>
          </a:xfrm>
          <a:prstGeom prst="rect">
            <a:avLst/>
          </a:prstGeom>
          <a:noFill/>
          <a:ln>
            <a:noFill/>
          </a:ln>
        </p:spPr>
      </p:pic>
      <p:pic>
        <p:nvPicPr>
          <p:cNvPr id="573" name="Google Shape;573;p19"/>
          <p:cNvPicPr preferRelativeResize="0"/>
          <p:nvPr/>
        </p:nvPicPr>
        <p:blipFill>
          <a:blip r:embed="rId10">
            <a:alphaModFix/>
          </a:blip>
          <a:stretch>
            <a:fillRect/>
          </a:stretch>
        </p:blipFill>
        <p:spPr>
          <a:xfrm flipH="1">
            <a:off x="296700" y="1618952"/>
            <a:ext cx="193594" cy="184151"/>
          </a:xfrm>
          <a:prstGeom prst="rect">
            <a:avLst/>
          </a:prstGeom>
          <a:noFill/>
          <a:ln>
            <a:noFill/>
          </a:ln>
        </p:spPr>
      </p:pic>
      <p:pic>
        <p:nvPicPr>
          <p:cNvPr id="574" name="Google Shape;574;p19"/>
          <p:cNvPicPr preferRelativeResize="0"/>
          <p:nvPr/>
        </p:nvPicPr>
        <p:blipFill>
          <a:blip r:embed="rId10">
            <a:alphaModFix/>
          </a:blip>
          <a:stretch>
            <a:fillRect/>
          </a:stretch>
        </p:blipFill>
        <p:spPr>
          <a:xfrm>
            <a:off x="5826475" y="4764402"/>
            <a:ext cx="193594" cy="184151"/>
          </a:xfrm>
          <a:prstGeom prst="rect">
            <a:avLst/>
          </a:prstGeom>
          <a:noFill/>
          <a:ln>
            <a:noFill/>
          </a:ln>
        </p:spPr>
      </p:pic>
      <p:pic>
        <p:nvPicPr>
          <p:cNvPr id="575" name="Google Shape;575;p19"/>
          <p:cNvPicPr preferRelativeResize="0"/>
          <p:nvPr/>
        </p:nvPicPr>
        <p:blipFill>
          <a:blip r:embed="rId11">
            <a:alphaModFix/>
          </a:blip>
          <a:stretch>
            <a:fillRect/>
          </a:stretch>
        </p:blipFill>
        <p:spPr>
          <a:xfrm>
            <a:off x="8660138" y="1581175"/>
            <a:ext cx="254977" cy="2597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51"/>
        <p:cNvGrpSpPr/>
        <p:nvPr/>
      </p:nvGrpSpPr>
      <p:grpSpPr>
        <a:xfrm>
          <a:off x="0" y="0"/>
          <a:ext cx="0" cy="0"/>
          <a:chOff x="0" y="0"/>
          <a:chExt cx="0" cy="0"/>
        </a:xfrm>
      </p:grpSpPr>
      <p:pic>
        <p:nvPicPr>
          <p:cNvPr id="652" name="Google Shape;652;p22"/>
          <p:cNvPicPr preferRelativeResize="0"/>
          <p:nvPr/>
        </p:nvPicPr>
        <p:blipFill>
          <a:blip r:embed="rId2">
            <a:alphaModFix amt="64000"/>
          </a:blip>
          <a:stretch>
            <a:fillRect/>
          </a:stretch>
        </p:blipFill>
        <p:spPr>
          <a:xfrm>
            <a:off x="-12" y="0"/>
            <a:ext cx="9144000" cy="5143505"/>
          </a:xfrm>
          <a:prstGeom prst="rect">
            <a:avLst/>
          </a:prstGeom>
          <a:noFill/>
          <a:ln>
            <a:noFill/>
          </a:ln>
        </p:spPr>
      </p:pic>
      <p:pic>
        <p:nvPicPr>
          <p:cNvPr id="653" name="Google Shape;653;p22"/>
          <p:cNvPicPr preferRelativeResize="0"/>
          <p:nvPr/>
        </p:nvPicPr>
        <p:blipFill>
          <a:blip r:embed="rId3">
            <a:alphaModFix/>
          </a:blip>
          <a:stretch>
            <a:fillRect/>
          </a:stretch>
        </p:blipFill>
        <p:spPr>
          <a:xfrm rot="9587141">
            <a:off x="-159875" y="-639834"/>
            <a:ext cx="883213" cy="1737468"/>
          </a:xfrm>
          <a:prstGeom prst="rect">
            <a:avLst/>
          </a:prstGeom>
          <a:noFill/>
          <a:ln>
            <a:noFill/>
          </a:ln>
        </p:spPr>
      </p:pic>
      <p:pic>
        <p:nvPicPr>
          <p:cNvPr id="654" name="Google Shape;654;p22"/>
          <p:cNvPicPr preferRelativeResize="0"/>
          <p:nvPr/>
        </p:nvPicPr>
        <p:blipFill>
          <a:blip r:embed="rId4">
            <a:alphaModFix/>
          </a:blip>
          <a:stretch>
            <a:fillRect/>
          </a:stretch>
        </p:blipFill>
        <p:spPr>
          <a:xfrm rot="-2">
            <a:off x="8038211" y="4156337"/>
            <a:ext cx="1181984" cy="1200132"/>
          </a:xfrm>
          <a:prstGeom prst="rect">
            <a:avLst/>
          </a:prstGeom>
          <a:noFill/>
          <a:ln>
            <a:noFill/>
          </a:ln>
        </p:spPr>
      </p:pic>
      <p:pic>
        <p:nvPicPr>
          <p:cNvPr id="655" name="Google Shape;655;p22"/>
          <p:cNvPicPr preferRelativeResize="0"/>
          <p:nvPr/>
        </p:nvPicPr>
        <p:blipFill>
          <a:blip r:embed="rId5">
            <a:alphaModFix/>
          </a:blip>
          <a:stretch>
            <a:fillRect/>
          </a:stretch>
        </p:blipFill>
        <p:spPr>
          <a:xfrm rot="7189696" flipH="1">
            <a:off x="-303122" y="4331427"/>
            <a:ext cx="1470805" cy="991397"/>
          </a:xfrm>
          <a:prstGeom prst="rect">
            <a:avLst/>
          </a:prstGeom>
          <a:noFill/>
          <a:ln>
            <a:noFill/>
          </a:ln>
        </p:spPr>
      </p:pic>
      <p:pic>
        <p:nvPicPr>
          <p:cNvPr id="656" name="Google Shape;656;p22"/>
          <p:cNvPicPr preferRelativeResize="0"/>
          <p:nvPr/>
        </p:nvPicPr>
        <p:blipFill>
          <a:blip r:embed="rId6">
            <a:alphaModFix/>
          </a:blip>
          <a:stretch>
            <a:fillRect/>
          </a:stretch>
        </p:blipFill>
        <p:spPr>
          <a:xfrm rot="-3704286" flipH="1">
            <a:off x="8228925" y="-440808"/>
            <a:ext cx="800565" cy="1796616"/>
          </a:xfrm>
          <a:prstGeom prst="rect">
            <a:avLst/>
          </a:prstGeom>
          <a:noFill/>
          <a:ln>
            <a:noFill/>
          </a:ln>
        </p:spPr>
      </p:pic>
      <p:grpSp>
        <p:nvGrpSpPr>
          <p:cNvPr id="657" name="Google Shape;657;p22"/>
          <p:cNvGrpSpPr/>
          <p:nvPr/>
        </p:nvGrpSpPr>
        <p:grpSpPr>
          <a:xfrm flipH="1">
            <a:off x="176561" y="4502"/>
            <a:ext cx="8701204" cy="5098420"/>
            <a:chOff x="176561" y="4502"/>
            <a:chExt cx="8701204" cy="5098420"/>
          </a:xfrm>
        </p:grpSpPr>
        <p:grpSp>
          <p:nvGrpSpPr>
            <p:cNvPr id="658" name="Google Shape;658;p22"/>
            <p:cNvGrpSpPr/>
            <p:nvPr/>
          </p:nvGrpSpPr>
          <p:grpSpPr>
            <a:xfrm rot="10800000">
              <a:off x="176561" y="4502"/>
              <a:ext cx="8701204" cy="5098420"/>
              <a:chOff x="-224856" y="-47967"/>
              <a:chExt cx="8701204" cy="5098420"/>
            </a:xfrm>
          </p:grpSpPr>
          <p:grpSp>
            <p:nvGrpSpPr>
              <p:cNvPr id="659" name="Google Shape;659;p22"/>
              <p:cNvGrpSpPr/>
              <p:nvPr/>
            </p:nvGrpSpPr>
            <p:grpSpPr>
              <a:xfrm rot="-10300088">
                <a:off x="-135901" y="54026"/>
                <a:ext cx="1503875" cy="1320210"/>
                <a:chOff x="2752123" y="296474"/>
                <a:chExt cx="1503944" cy="1320270"/>
              </a:xfrm>
            </p:grpSpPr>
            <p:sp>
              <p:nvSpPr>
                <p:cNvPr id="660" name="Google Shape;660;p22"/>
                <p:cNvSpPr/>
                <p:nvPr/>
              </p:nvSpPr>
              <p:spPr>
                <a:xfrm>
                  <a:off x="2752123" y="1388338"/>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2"/>
                <p:cNvSpPr/>
                <p:nvPr/>
              </p:nvSpPr>
              <p:spPr>
                <a:xfrm>
                  <a:off x="4190667" y="553776"/>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2"/>
                <p:cNvSpPr/>
                <p:nvPr/>
              </p:nvSpPr>
              <p:spPr>
                <a:xfrm>
                  <a:off x="3172435" y="1574444"/>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2"/>
                <p:cNvSpPr/>
                <p:nvPr/>
              </p:nvSpPr>
              <p:spPr>
                <a:xfrm>
                  <a:off x="3954101" y="296474"/>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22"/>
              <p:cNvSpPr/>
              <p:nvPr/>
            </p:nvSpPr>
            <p:spPr>
              <a:xfrm rot="-5178007">
                <a:off x="-27716" y="1485608"/>
                <a:ext cx="130171" cy="13017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 name="Google Shape;665;p22"/>
              <p:cNvGrpSpPr/>
              <p:nvPr/>
            </p:nvGrpSpPr>
            <p:grpSpPr>
              <a:xfrm rot="-1254648">
                <a:off x="6062776" y="40866"/>
                <a:ext cx="536297" cy="389085"/>
                <a:chOff x="3564607" y="586780"/>
                <a:chExt cx="536318" cy="389100"/>
              </a:xfrm>
            </p:grpSpPr>
            <p:sp>
              <p:nvSpPr>
                <p:cNvPr id="666" name="Google Shape;666;p22"/>
                <p:cNvSpPr/>
                <p:nvPr/>
              </p:nvSpPr>
              <p:spPr>
                <a:xfrm>
                  <a:off x="3564607" y="586780"/>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2"/>
                <p:cNvSpPr/>
                <p:nvPr/>
              </p:nvSpPr>
              <p:spPr>
                <a:xfrm>
                  <a:off x="3807057" y="754355"/>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2"/>
                <p:cNvSpPr/>
                <p:nvPr/>
              </p:nvSpPr>
              <p:spPr>
                <a:xfrm>
                  <a:off x="4025357" y="933580"/>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2"/>
                <p:cNvSpPr/>
                <p:nvPr/>
              </p:nvSpPr>
              <p:spPr>
                <a:xfrm>
                  <a:off x="4058625" y="808876"/>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22"/>
              <p:cNvGrpSpPr/>
              <p:nvPr/>
            </p:nvGrpSpPr>
            <p:grpSpPr>
              <a:xfrm rot="-6457935">
                <a:off x="7270272" y="3701396"/>
                <a:ext cx="723980" cy="1541283"/>
                <a:chOff x="3316195" y="396795"/>
                <a:chExt cx="723995" cy="1541315"/>
              </a:xfrm>
            </p:grpSpPr>
            <p:sp>
              <p:nvSpPr>
                <p:cNvPr id="671" name="Google Shape;671;p22"/>
                <p:cNvSpPr/>
                <p:nvPr/>
              </p:nvSpPr>
              <p:spPr>
                <a:xfrm>
                  <a:off x="3909990" y="1807911"/>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2"/>
                <p:cNvSpPr/>
                <p:nvPr/>
              </p:nvSpPr>
              <p:spPr>
                <a:xfrm>
                  <a:off x="3601625" y="396795"/>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2"/>
                <p:cNvSpPr/>
                <p:nvPr/>
              </p:nvSpPr>
              <p:spPr>
                <a:xfrm>
                  <a:off x="3520977" y="761881"/>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2"/>
                <p:cNvSpPr/>
                <p:nvPr/>
              </p:nvSpPr>
              <p:spPr>
                <a:xfrm>
                  <a:off x="3316195" y="883820"/>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22"/>
              <p:cNvSpPr/>
              <p:nvPr/>
            </p:nvSpPr>
            <p:spPr>
              <a:xfrm rot="-6467472">
                <a:off x="6194800" y="4779073"/>
                <a:ext cx="42219" cy="4221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2"/>
              <p:cNvSpPr/>
              <p:nvPr/>
            </p:nvSpPr>
            <p:spPr>
              <a:xfrm rot="-6467472">
                <a:off x="1394200" y="4702873"/>
                <a:ext cx="42219" cy="4221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2"/>
              <p:cNvSpPr/>
              <p:nvPr/>
            </p:nvSpPr>
            <p:spPr>
              <a:xfrm rot="-6470762">
                <a:off x="-216511" y="4473064"/>
                <a:ext cx="64609" cy="6460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22"/>
            <p:cNvGrpSpPr/>
            <p:nvPr/>
          </p:nvGrpSpPr>
          <p:grpSpPr>
            <a:xfrm rot="-5242832">
              <a:off x="147532" y="2200087"/>
              <a:ext cx="536289" cy="264381"/>
              <a:chOff x="3564607" y="586780"/>
              <a:chExt cx="536318" cy="264396"/>
            </a:xfrm>
          </p:grpSpPr>
          <p:sp>
            <p:nvSpPr>
              <p:cNvPr id="679" name="Google Shape;679;p22"/>
              <p:cNvSpPr/>
              <p:nvPr/>
            </p:nvSpPr>
            <p:spPr>
              <a:xfrm>
                <a:off x="3564607" y="586780"/>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2"/>
              <p:cNvSpPr/>
              <p:nvPr/>
            </p:nvSpPr>
            <p:spPr>
              <a:xfrm>
                <a:off x="3807057" y="754355"/>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2"/>
              <p:cNvSpPr/>
              <p:nvPr/>
            </p:nvSpPr>
            <p:spPr>
              <a:xfrm>
                <a:off x="4058625" y="808876"/>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82" name="Google Shape;682;p22"/>
          <p:cNvPicPr preferRelativeResize="0"/>
          <p:nvPr/>
        </p:nvPicPr>
        <p:blipFill>
          <a:blip r:embed="rId7">
            <a:alphaModFix/>
          </a:blip>
          <a:stretch>
            <a:fillRect/>
          </a:stretch>
        </p:blipFill>
        <p:spPr>
          <a:xfrm flipH="1">
            <a:off x="1228107" y="316440"/>
            <a:ext cx="193594" cy="184151"/>
          </a:xfrm>
          <a:prstGeom prst="rect">
            <a:avLst/>
          </a:prstGeom>
          <a:noFill/>
          <a:ln>
            <a:noFill/>
          </a:ln>
        </p:spPr>
      </p:pic>
      <p:pic>
        <p:nvPicPr>
          <p:cNvPr id="683" name="Google Shape;683;p22"/>
          <p:cNvPicPr preferRelativeResize="0"/>
          <p:nvPr/>
        </p:nvPicPr>
        <p:blipFill>
          <a:blip r:embed="rId8">
            <a:alphaModFix/>
          </a:blip>
          <a:stretch>
            <a:fillRect/>
          </a:stretch>
        </p:blipFill>
        <p:spPr>
          <a:xfrm flipH="1">
            <a:off x="8613367" y="3556950"/>
            <a:ext cx="264421" cy="226647"/>
          </a:xfrm>
          <a:prstGeom prst="rect">
            <a:avLst/>
          </a:prstGeom>
          <a:noFill/>
          <a:ln>
            <a:noFill/>
          </a:ln>
        </p:spPr>
      </p:pic>
      <p:pic>
        <p:nvPicPr>
          <p:cNvPr id="684" name="Google Shape;684;p22"/>
          <p:cNvPicPr preferRelativeResize="0"/>
          <p:nvPr/>
        </p:nvPicPr>
        <p:blipFill>
          <a:blip r:embed="rId7">
            <a:alphaModFix/>
          </a:blip>
          <a:stretch>
            <a:fillRect/>
          </a:stretch>
        </p:blipFill>
        <p:spPr>
          <a:xfrm>
            <a:off x="5994807" y="132302"/>
            <a:ext cx="193594" cy="184151"/>
          </a:xfrm>
          <a:prstGeom prst="rect">
            <a:avLst/>
          </a:prstGeom>
          <a:noFill/>
          <a:ln>
            <a:noFill/>
          </a:ln>
        </p:spPr>
      </p:pic>
      <p:pic>
        <p:nvPicPr>
          <p:cNvPr id="685" name="Google Shape;685;p22"/>
          <p:cNvPicPr preferRelativeResize="0"/>
          <p:nvPr/>
        </p:nvPicPr>
        <p:blipFill>
          <a:blip r:embed="rId8">
            <a:alphaModFix/>
          </a:blip>
          <a:stretch>
            <a:fillRect/>
          </a:stretch>
        </p:blipFill>
        <p:spPr>
          <a:xfrm flipH="1">
            <a:off x="2473242" y="4713800"/>
            <a:ext cx="264421" cy="226647"/>
          </a:xfrm>
          <a:prstGeom prst="rect">
            <a:avLst/>
          </a:prstGeom>
          <a:noFill/>
          <a:ln>
            <a:noFill/>
          </a:ln>
        </p:spPr>
      </p:pic>
      <p:pic>
        <p:nvPicPr>
          <p:cNvPr id="686" name="Google Shape;686;p22"/>
          <p:cNvPicPr preferRelativeResize="0"/>
          <p:nvPr/>
        </p:nvPicPr>
        <p:blipFill>
          <a:blip r:embed="rId9">
            <a:alphaModFix/>
          </a:blip>
          <a:stretch>
            <a:fillRect/>
          </a:stretch>
        </p:blipFill>
        <p:spPr>
          <a:xfrm flipH="1">
            <a:off x="290363" y="1625927"/>
            <a:ext cx="302195" cy="283309"/>
          </a:xfrm>
          <a:prstGeom prst="rect">
            <a:avLst/>
          </a:prstGeom>
          <a:noFill/>
          <a:ln>
            <a:noFill/>
          </a:ln>
        </p:spPr>
      </p:pic>
      <p:pic>
        <p:nvPicPr>
          <p:cNvPr id="687" name="Google Shape;687;p22"/>
          <p:cNvPicPr preferRelativeResize="0"/>
          <p:nvPr/>
        </p:nvPicPr>
        <p:blipFill>
          <a:blip r:embed="rId10">
            <a:alphaModFix/>
          </a:blip>
          <a:stretch>
            <a:fillRect/>
          </a:stretch>
        </p:blipFill>
        <p:spPr>
          <a:xfrm rot="5925365">
            <a:off x="2045391" y="-477202"/>
            <a:ext cx="767382" cy="94595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688"/>
        <p:cNvGrpSpPr/>
        <p:nvPr/>
      </p:nvGrpSpPr>
      <p:grpSpPr>
        <a:xfrm>
          <a:off x="0" y="0"/>
          <a:ext cx="0" cy="0"/>
          <a:chOff x="0" y="0"/>
          <a:chExt cx="0" cy="0"/>
        </a:xfrm>
      </p:grpSpPr>
      <p:pic>
        <p:nvPicPr>
          <p:cNvPr id="689" name="Google Shape;689;p23"/>
          <p:cNvPicPr preferRelativeResize="0"/>
          <p:nvPr/>
        </p:nvPicPr>
        <p:blipFill>
          <a:blip r:embed="rId2">
            <a:alphaModFix amt="64000"/>
          </a:blip>
          <a:stretch>
            <a:fillRect/>
          </a:stretch>
        </p:blipFill>
        <p:spPr>
          <a:xfrm>
            <a:off x="-12" y="0"/>
            <a:ext cx="9144000" cy="5143505"/>
          </a:xfrm>
          <a:prstGeom prst="rect">
            <a:avLst/>
          </a:prstGeom>
          <a:noFill/>
          <a:ln>
            <a:noFill/>
          </a:ln>
        </p:spPr>
      </p:pic>
      <p:grpSp>
        <p:nvGrpSpPr>
          <p:cNvPr id="690" name="Google Shape;690;p23"/>
          <p:cNvGrpSpPr/>
          <p:nvPr/>
        </p:nvGrpSpPr>
        <p:grpSpPr>
          <a:xfrm rot="10800000" flipH="1">
            <a:off x="162320" y="139006"/>
            <a:ext cx="8727743" cy="4766519"/>
            <a:chOff x="162320" y="199795"/>
            <a:chExt cx="8727743" cy="4766519"/>
          </a:xfrm>
        </p:grpSpPr>
        <p:grpSp>
          <p:nvGrpSpPr>
            <p:cNvPr id="691" name="Google Shape;691;p23"/>
            <p:cNvGrpSpPr/>
            <p:nvPr/>
          </p:nvGrpSpPr>
          <p:grpSpPr>
            <a:xfrm>
              <a:off x="162320" y="232950"/>
              <a:ext cx="8727743" cy="4733364"/>
              <a:chOff x="162320" y="232950"/>
              <a:chExt cx="8727743" cy="4733364"/>
            </a:xfrm>
          </p:grpSpPr>
          <p:grpSp>
            <p:nvGrpSpPr>
              <p:cNvPr id="692" name="Google Shape;692;p23"/>
              <p:cNvGrpSpPr/>
              <p:nvPr/>
            </p:nvGrpSpPr>
            <p:grpSpPr>
              <a:xfrm>
                <a:off x="7564963" y="232950"/>
                <a:ext cx="641600" cy="846300"/>
                <a:chOff x="4122475" y="268025"/>
                <a:chExt cx="641600" cy="846300"/>
              </a:xfrm>
            </p:grpSpPr>
            <p:sp>
              <p:nvSpPr>
                <p:cNvPr id="693" name="Google Shape;693;p23"/>
                <p:cNvSpPr/>
                <p:nvPr/>
              </p:nvSpPr>
              <p:spPr>
                <a:xfrm>
                  <a:off x="4184825" y="26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4122475" y="4356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4721775" y="1072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4612675" y="8929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23"/>
              <p:cNvSpPr/>
              <p:nvPr/>
            </p:nvSpPr>
            <p:spPr>
              <a:xfrm>
                <a:off x="6728838" y="48632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8759863" y="30432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8681575" y="29065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8693225" y="14221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1" name="Google Shape;701;p23"/>
              <p:cNvGrpSpPr/>
              <p:nvPr/>
            </p:nvGrpSpPr>
            <p:grpSpPr>
              <a:xfrm rot="-5176392">
                <a:off x="236850" y="1339088"/>
                <a:ext cx="130202" cy="271374"/>
                <a:chOff x="3954602" y="447096"/>
                <a:chExt cx="130200" cy="271370"/>
              </a:xfrm>
            </p:grpSpPr>
            <p:sp>
              <p:nvSpPr>
                <p:cNvPr id="702" name="Google Shape;702;p23"/>
                <p:cNvSpPr/>
                <p:nvPr/>
              </p:nvSpPr>
              <p:spPr>
                <a:xfrm>
                  <a:off x="3954602" y="447096"/>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4035488" y="676166"/>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23"/>
              <p:cNvGrpSpPr/>
              <p:nvPr/>
            </p:nvGrpSpPr>
            <p:grpSpPr>
              <a:xfrm rot="9648356">
                <a:off x="2378467" y="4505292"/>
                <a:ext cx="503098" cy="389137"/>
                <a:chOff x="2067959" y="23871"/>
                <a:chExt cx="503050" cy="389100"/>
              </a:xfrm>
            </p:grpSpPr>
            <p:sp>
              <p:nvSpPr>
                <p:cNvPr id="705" name="Google Shape;705;p23"/>
                <p:cNvSpPr/>
                <p:nvPr/>
              </p:nvSpPr>
              <p:spPr>
                <a:xfrm>
                  <a:off x="2067959" y="23871"/>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3"/>
                <p:cNvSpPr/>
                <p:nvPr/>
              </p:nvSpPr>
              <p:spPr>
                <a:xfrm>
                  <a:off x="2310409" y="191446"/>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2528709" y="370671"/>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369509" y="33548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9" name="Google Shape;709;p23"/>
            <p:cNvSpPr/>
            <p:nvPr/>
          </p:nvSpPr>
          <p:spPr>
            <a:xfrm>
              <a:off x="3871200" y="1997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0" name="Google Shape;710;p23"/>
          <p:cNvPicPr preferRelativeResize="0"/>
          <p:nvPr/>
        </p:nvPicPr>
        <p:blipFill>
          <a:blip r:embed="rId3">
            <a:alphaModFix/>
          </a:blip>
          <a:stretch>
            <a:fillRect/>
          </a:stretch>
        </p:blipFill>
        <p:spPr>
          <a:xfrm rot="-10125118">
            <a:off x="8267974" y="-212963"/>
            <a:ext cx="1181983" cy="1200132"/>
          </a:xfrm>
          <a:prstGeom prst="rect">
            <a:avLst/>
          </a:prstGeom>
          <a:noFill/>
          <a:ln>
            <a:noFill/>
          </a:ln>
        </p:spPr>
      </p:pic>
      <p:pic>
        <p:nvPicPr>
          <p:cNvPr id="711" name="Google Shape;711;p23"/>
          <p:cNvPicPr preferRelativeResize="0"/>
          <p:nvPr/>
        </p:nvPicPr>
        <p:blipFill>
          <a:blip r:embed="rId4">
            <a:alphaModFix/>
          </a:blip>
          <a:stretch>
            <a:fillRect/>
          </a:stretch>
        </p:blipFill>
        <p:spPr>
          <a:xfrm rot="5835487" flipH="1">
            <a:off x="-415489" y="-451783"/>
            <a:ext cx="800565" cy="1796616"/>
          </a:xfrm>
          <a:prstGeom prst="rect">
            <a:avLst/>
          </a:prstGeom>
          <a:noFill/>
          <a:ln>
            <a:noFill/>
          </a:ln>
        </p:spPr>
      </p:pic>
      <p:pic>
        <p:nvPicPr>
          <p:cNvPr id="712" name="Google Shape;712;p23"/>
          <p:cNvPicPr preferRelativeResize="0"/>
          <p:nvPr/>
        </p:nvPicPr>
        <p:blipFill>
          <a:blip r:embed="rId5">
            <a:alphaModFix/>
          </a:blip>
          <a:stretch>
            <a:fillRect/>
          </a:stretch>
        </p:blipFill>
        <p:spPr>
          <a:xfrm rot="-1266466">
            <a:off x="8155234" y="4071557"/>
            <a:ext cx="744832" cy="881835"/>
          </a:xfrm>
          <a:prstGeom prst="rect">
            <a:avLst/>
          </a:prstGeom>
          <a:noFill/>
          <a:ln>
            <a:noFill/>
          </a:ln>
        </p:spPr>
      </p:pic>
      <p:pic>
        <p:nvPicPr>
          <p:cNvPr id="713" name="Google Shape;713;p23"/>
          <p:cNvPicPr preferRelativeResize="0"/>
          <p:nvPr/>
        </p:nvPicPr>
        <p:blipFill>
          <a:blip r:embed="rId6">
            <a:alphaModFix/>
          </a:blip>
          <a:stretch>
            <a:fillRect/>
          </a:stretch>
        </p:blipFill>
        <p:spPr>
          <a:xfrm rot="3961719">
            <a:off x="-256026" y="4383429"/>
            <a:ext cx="939060" cy="866560"/>
          </a:xfrm>
          <a:prstGeom prst="rect">
            <a:avLst/>
          </a:prstGeom>
          <a:noFill/>
          <a:ln>
            <a:noFill/>
          </a:ln>
        </p:spPr>
      </p:pic>
      <p:pic>
        <p:nvPicPr>
          <p:cNvPr id="714" name="Google Shape;714;p23"/>
          <p:cNvPicPr preferRelativeResize="0"/>
          <p:nvPr/>
        </p:nvPicPr>
        <p:blipFill>
          <a:blip r:embed="rId7">
            <a:alphaModFix/>
          </a:blip>
          <a:stretch>
            <a:fillRect/>
          </a:stretch>
        </p:blipFill>
        <p:spPr>
          <a:xfrm rot="10800000" flipH="1">
            <a:off x="6407275" y="4616334"/>
            <a:ext cx="193594" cy="184151"/>
          </a:xfrm>
          <a:prstGeom prst="rect">
            <a:avLst/>
          </a:prstGeom>
          <a:noFill/>
          <a:ln>
            <a:noFill/>
          </a:ln>
        </p:spPr>
      </p:pic>
      <p:pic>
        <p:nvPicPr>
          <p:cNvPr id="715" name="Google Shape;715;p23"/>
          <p:cNvPicPr preferRelativeResize="0"/>
          <p:nvPr/>
        </p:nvPicPr>
        <p:blipFill>
          <a:blip r:embed="rId8">
            <a:alphaModFix/>
          </a:blip>
          <a:stretch>
            <a:fillRect/>
          </a:stretch>
        </p:blipFill>
        <p:spPr>
          <a:xfrm rot="10800000" flipH="1">
            <a:off x="290363" y="1800277"/>
            <a:ext cx="264421" cy="226647"/>
          </a:xfrm>
          <a:prstGeom prst="rect">
            <a:avLst/>
          </a:prstGeom>
          <a:noFill/>
          <a:ln>
            <a:noFill/>
          </a:ln>
        </p:spPr>
      </p:pic>
      <p:pic>
        <p:nvPicPr>
          <p:cNvPr id="716" name="Google Shape;716;p23"/>
          <p:cNvPicPr preferRelativeResize="0"/>
          <p:nvPr/>
        </p:nvPicPr>
        <p:blipFill>
          <a:blip r:embed="rId7">
            <a:alphaModFix/>
          </a:blip>
          <a:stretch>
            <a:fillRect/>
          </a:stretch>
        </p:blipFill>
        <p:spPr>
          <a:xfrm rot="10800000">
            <a:off x="2956525" y="4742396"/>
            <a:ext cx="193594" cy="184151"/>
          </a:xfrm>
          <a:prstGeom prst="rect">
            <a:avLst/>
          </a:prstGeom>
          <a:noFill/>
          <a:ln>
            <a:noFill/>
          </a:ln>
        </p:spPr>
      </p:pic>
      <p:pic>
        <p:nvPicPr>
          <p:cNvPr id="717" name="Google Shape;717;p23"/>
          <p:cNvPicPr preferRelativeResize="0"/>
          <p:nvPr/>
        </p:nvPicPr>
        <p:blipFill>
          <a:blip r:embed="rId8">
            <a:alphaModFix/>
          </a:blip>
          <a:stretch>
            <a:fillRect/>
          </a:stretch>
        </p:blipFill>
        <p:spPr>
          <a:xfrm rot="10800000" flipH="1">
            <a:off x="3855363" y="132302"/>
            <a:ext cx="264421" cy="226647"/>
          </a:xfrm>
          <a:prstGeom prst="rect">
            <a:avLst/>
          </a:prstGeom>
          <a:noFill/>
          <a:ln>
            <a:noFill/>
          </a:ln>
        </p:spPr>
      </p:pic>
      <p:pic>
        <p:nvPicPr>
          <p:cNvPr id="718" name="Google Shape;718;p23"/>
          <p:cNvPicPr preferRelativeResize="0"/>
          <p:nvPr/>
        </p:nvPicPr>
        <p:blipFill>
          <a:blip r:embed="rId9">
            <a:alphaModFix/>
          </a:blip>
          <a:stretch>
            <a:fillRect/>
          </a:stretch>
        </p:blipFill>
        <p:spPr>
          <a:xfrm rot="10800000" flipH="1">
            <a:off x="8552367" y="3149613"/>
            <a:ext cx="302195" cy="28330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19/04/2024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41984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pic>
        <p:nvPicPr>
          <p:cNvPr id="73" name="Google Shape;73;p5"/>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74" name="Google Shape;74;p5"/>
          <p:cNvSpPr txBox="1">
            <a:spLocks noGrp="1"/>
          </p:cNvSpPr>
          <p:nvPr>
            <p:ph type="subTitle" idx="1"/>
          </p:nvPr>
        </p:nvSpPr>
        <p:spPr>
          <a:xfrm>
            <a:off x="720000" y="1525700"/>
            <a:ext cx="4318200" cy="4257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Bebas Neue"/>
              <a:buNone/>
              <a:defRPr sz="2400" b="1">
                <a:latin typeface="Alice"/>
                <a:ea typeface="Alice"/>
                <a:cs typeface="Alice"/>
                <a:sym typeface="Alice"/>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5" name="Google Shape;75;p5"/>
          <p:cNvSpPr txBox="1">
            <a:spLocks noGrp="1"/>
          </p:cNvSpPr>
          <p:nvPr>
            <p:ph type="subTitle" idx="2"/>
          </p:nvPr>
        </p:nvSpPr>
        <p:spPr>
          <a:xfrm>
            <a:off x="720000" y="3143200"/>
            <a:ext cx="4318200" cy="42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latin typeface="Alice"/>
                <a:ea typeface="Alice"/>
                <a:cs typeface="Alice"/>
                <a:sym typeface="Alic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6" name="Google Shape;76;p5"/>
          <p:cNvSpPr txBox="1">
            <a:spLocks noGrp="1"/>
          </p:cNvSpPr>
          <p:nvPr>
            <p:ph type="subTitle" idx="3"/>
          </p:nvPr>
        </p:nvSpPr>
        <p:spPr>
          <a:xfrm>
            <a:off x="720004" y="1850523"/>
            <a:ext cx="4318200" cy="101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5"/>
          <p:cNvSpPr txBox="1">
            <a:spLocks noGrp="1"/>
          </p:cNvSpPr>
          <p:nvPr>
            <p:ph type="subTitle" idx="4"/>
          </p:nvPr>
        </p:nvSpPr>
        <p:spPr>
          <a:xfrm>
            <a:off x="720004" y="3468025"/>
            <a:ext cx="4318200" cy="101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title"/>
          </p:nvPr>
        </p:nvSpPr>
        <p:spPr>
          <a:xfrm>
            <a:off x="720000" y="521208"/>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5"/>
          <p:cNvSpPr/>
          <p:nvPr/>
        </p:nvSpPr>
        <p:spPr>
          <a:xfrm rot="2700000">
            <a:off x="4259849" y="1784078"/>
            <a:ext cx="7936406" cy="4894781"/>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5"/>
          <p:cNvPicPr preferRelativeResize="0"/>
          <p:nvPr/>
        </p:nvPicPr>
        <p:blipFill>
          <a:blip r:embed="rId3">
            <a:alphaModFix/>
          </a:blip>
          <a:stretch>
            <a:fillRect/>
          </a:stretch>
        </p:blipFill>
        <p:spPr>
          <a:xfrm>
            <a:off x="3096450" y="279152"/>
            <a:ext cx="193594" cy="184151"/>
          </a:xfrm>
          <a:prstGeom prst="rect">
            <a:avLst/>
          </a:prstGeom>
          <a:noFill/>
          <a:ln>
            <a:noFill/>
          </a:ln>
        </p:spPr>
      </p:pic>
      <p:pic>
        <p:nvPicPr>
          <p:cNvPr id="81" name="Google Shape;81;p5"/>
          <p:cNvPicPr preferRelativeResize="0"/>
          <p:nvPr/>
        </p:nvPicPr>
        <p:blipFill>
          <a:blip r:embed="rId3">
            <a:alphaModFix/>
          </a:blip>
          <a:stretch>
            <a:fillRect/>
          </a:stretch>
        </p:blipFill>
        <p:spPr>
          <a:xfrm flipH="1">
            <a:off x="296700" y="1146077"/>
            <a:ext cx="193594" cy="184151"/>
          </a:xfrm>
          <a:prstGeom prst="rect">
            <a:avLst/>
          </a:prstGeom>
          <a:noFill/>
          <a:ln>
            <a:noFill/>
          </a:ln>
        </p:spPr>
      </p:pic>
      <p:pic>
        <p:nvPicPr>
          <p:cNvPr id="82" name="Google Shape;82;p5"/>
          <p:cNvPicPr preferRelativeResize="0"/>
          <p:nvPr/>
        </p:nvPicPr>
        <p:blipFill>
          <a:blip r:embed="rId3">
            <a:alphaModFix/>
          </a:blip>
          <a:stretch>
            <a:fillRect/>
          </a:stretch>
        </p:blipFill>
        <p:spPr>
          <a:xfrm>
            <a:off x="8677825" y="1524302"/>
            <a:ext cx="193594" cy="184151"/>
          </a:xfrm>
          <a:prstGeom prst="rect">
            <a:avLst/>
          </a:prstGeom>
          <a:noFill/>
          <a:ln>
            <a:noFill/>
          </a:ln>
        </p:spPr>
      </p:pic>
      <p:grpSp>
        <p:nvGrpSpPr>
          <p:cNvPr id="83" name="Google Shape;83;p5"/>
          <p:cNvGrpSpPr/>
          <p:nvPr/>
        </p:nvGrpSpPr>
        <p:grpSpPr>
          <a:xfrm>
            <a:off x="173909" y="248125"/>
            <a:ext cx="8768994" cy="4657400"/>
            <a:chOff x="326644" y="248125"/>
            <a:chExt cx="8768994" cy="4657400"/>
          </a:xfrm>
        </p:grpSpPr>
        <p:grpSp>
          <p:nvGrpSpPr>
            <p:cNvPr id="84" name="Google Shape;84;p5"/>
            <p:cNvGrpSpPr/>
            <p:nvPr/>
          </p:nvGrpSpPr>
          <p:grpSpPr>
            <a:xfrm>
              <a:off x="7246313" y="248125"/>
              <a:ext cx="307850" cy="191225"/>
              <a:chOff x="3803825" y="283200"/>
              <a:chExt cx="307850" cy="191225"/>
            </a:xfrm>
          </p:grpSpPr>
          <p:sp>
            <p:nvSpPr>
              <p:cNvPr id="85" name="Google Shape;85;p5"/>
              <p:cNvSpPr/>
              <p:nvPr/>
            </p:nvSpPr>
            <p:spPr>
              <a:xfrm>
                <a:off x="3803825" y="3442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4046275" y="2832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5"/>
            <p:cNvGrpSpPr/>
            <p:nvPr/>
          </p:nvGrpSpPr>
          <p:grpSpPr>
            <a:xfrm>
              <a:off x="6115688" y="4668825"/>
              <a:ext cx="655450" cy="236700"/>
              <a:chOff x="3194225" y="496625"/>
              <a:chExt cx="655450" cy="236700"/>
            </a:xfrm>
          </p:grpSpPr>
          <p:sp>
            <p:nvSpPr>
              <p:cNvPr id="88" name="Google Shape;88;p5"/>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5"/>
            <p:cNvSpPr/>
            <p:nvPr/>
          </p:nvSpPr>
          <p:spPr>
            <a:xfrm>
              <a:off x="8965438" y="68377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5190925" y="7097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93225" y="14221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3964921">
              <a:off x="637419" y="3167165"/>
              <a:ext cx="78436" cy="78436"/>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5"/>
            <p:cNvGrpSpPr/>
            <p:nvPr/>
          </p:nvGrpSpPr>
          <p:grpSpPr>
            <a:xfrm rot="-5176392">
              <a:off x="1836516" y="2829469"/>
              <a:ext cx="303683" cy="3310689"/>
              <a:chOff x="973847" y="805923"/>
              <a:chExt cx="303678" cy="3310641"/>
            </a:xfrm>
          </p:grpSpPr>
          <p:sp>
            <p:nvSpPr>
              <p:cNvPr id="95" name="Google Shape;95;p5"/>
              <p:cNvSpPr/>
              <p:nvPr/>
            </p:nvSpPr>
            <p:spPr>
              <a:xfrm rot="-3965466">
                <a:off x="994657" y="3965474"/>
                <a:ext cx="130279" cy="13027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rot="-3969676">
                <a:off x="1228470" y="812668"/>
                <a:ext cx="42310" cy="4231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7" name="Google Shape;97;p5"/>
          <p:cNvPicPr preferRelativeResize="0"/>
          <p:nvPr/>
        </p:nvPicPr>
        <p:blipFill>
          <a:blip r:embed="rId4">
            <a:alphaModFix/>
          </a:blip>
          <a:stretch>
            <a:fillRect/>
          </a:stretch>
        </p:blipFill>
        <p:spPr>
          <a:xfrm rot="7499893">
            <a:off x="7039329" y="-124473"/>
            <a:ext cx="1470804" cy="991396"/>
          </a:xfrm>
          <a:prstGeom prst="rect">
            <a:avLst/>
          </a:prstGeom>
          <a:noFill/>
          <a:ln>
            <a:noFill/>
          </a:ln>
        </p:spPr>
      </p:pic>
      <p:pic>
        <p:nvPicPr>
          <p:cNvPr id="98" name="Google Shape;98;p5"/>
          <p:cNvPicPr preferRelativeResize="0"/>
          <p:nvPr/>
        </p:nvPicPr>
        <p:blipFill>
          <a:blip r:embed="rId5">
            <a:alphaModFix/>
          </a:blip>
          <a:stretch>
            <a:fillRect/>
          </a:stretch>
        </p:blipFill>
        <p:spPr>
          <a:xfrm rot="-287518">
            <a:off x="-205750" y="3848591"/>
            <a:ext cx="883213" cy="1737468"/>
          </a:xfrm>
          <a:prstGeom prst="rect">
            <a:avLst/>
          </a:prstGeom>
          <a:noFill/>
          <a:ln>
            <a:noFill/>
          </a:ln>
        </p:spPr>
      </p:pic>
      <p:pic>
        <p:nvPicPr>
          <p:cNvPr id="99" name="Google Shape;99;p5"/>
          <p:cNvPicPr preferRelativeResize="0"/>
          <p:nvPr/>
        </p:nvPicPr>
        <p:blipFill>
          <a:blip r:embed="rId6">
            <a:alphaModFix/>
          </a:blip>
          <a:stretch>
            <a:fillRect/>
          </a:stretch>
        </p:blipFill>
        <p:spPr>
          <a:xfrm rot="-10125118">
            <a:off x="-338901" y="-438563"/>
            <a:ext cx="1181983" cy="1200132"/>
          </a:xfrm>
          <a:prstGeom prst="rect">
            <a:avLst/>
          </a:prstGeom>
          <a:noFill/>
          <a:ln>
            <a:noFill/>
          </a:ln>
        </p:spPr>
      </p:pic>
      <p:pic>
        <p:nvPicPr>
          <p:cNvPr id="100" name="Google Shape;100;p5"/>
          <p:cNvPicPr preferRelativeResize="0"/>
          <p:nvPr/>
        </p:nvPicPr>
        <p:blipFill>
          <a:blip r:embed="rId7">
            <a:alphaModFix/>
          </a:blip>
          <a:stretch>
            <a:fillRect/>
          </a:stretch>
        </p:blipFill>
        <p:spPr>
          <a:xfrm rot="10386218">
            <a:off x="4696703" y="-372902"/>
            <a:ext cx="767381" cy="945955"/>
          </a:xfrm>
          <a:prstGeom prst="rect">
            <a:avLst/>
          </a:prstGeom>
          <a:noFill/>
          <a:ln>
            <a:noFill/>
          </a:ln>
        </p:spPr>
      </p:pic>
      <p:pic>
        <p:nvPicPr>
          <p:cNvPr id="101" name="Google Shape;101;p5"/>
          <p:cNvPicPr preferRelativeResize="0"/>
          <p:nvPr/>
        </p:nvPicPr>
        <p:blipFill>
          <a:blip r:embed="rId8">
            <a:alphaModFix/>
          </a:blip>
          <a:stretch>
            <a:fillRect/>
          </a:stretch>
        </p:blipFill>
        <p:spPr>
          <a:xfrm>
            <a:off x="4791125" y="4604000"/>
            <a:ext cx="734622" cy="729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pic>
        <p:nvPicPr>
          <p:cNvPr id="103" name="Google Shape;103;p6"/>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104" name="Google Shape;104;p6"/>
          <p:cNvSpPr/>
          <p:nvPr/>
        </p:nvSpPr>
        <p:spPr>
          <a:xfrm rot="-1262277">
            <a:off x="-735003" y="-1552319"/>
            <a:ext cx="7936550" cy="4894885"/>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txBox="1">
            <a:spLocks noGrp="1"/>
          </p:cNvSpPr>
          <p:nvPr>
            <p:ph type="title"/>
          </p:nvPr>
        </p:nvSpPr>
        <p:spPr>
          <a:xfrm>
            <a:off x="720000" y="5212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6" name="Google Shape;106;p6"/>
          <p:cNvPicPr preferRelativeResize="0"/>
          <p:nvPr/>
        </p:nvPicPr>
        <p:blipFill>
          <a:blip r:embed="rId3">
            <a:alphaModFix/>
          </a:blip>
          <a:stretch>
            <a:fillRect/>
          </a:stretch>
        </p:blipFill>
        <p:spPr>
          <a:xfrm rot="-7045624">
            <a:off x="7883835" y="4473301"/>
            <a:ext cx="1675028" cy="909071"/>
          </a:xfrm>
          <a:prstGeom prst="rect">
            <a:avLst/>
          </a:prstGeom>
          <a:noFill/>
          <a:ln>
            <a:noFill/>
          </a:ln>
        </p:spPr>
      </p:pic>
      <p:pic>
        <p:nvPicPr>
          <p:cNvPr id="107" name="Google Shape;107;p6"/>
          <p:cNvPicPr preferRelativeResize="0"/>
          <p:nvPr/>
        </p:nvPicPr>
        <p:blipFill>
          <a:blip r:embed="rId4">
            <a:alphaModFix/>
          </a:blip>
          <a:stretch>
            <a:fillRect/>
          </a:stretch>
        </p:blipFill>
        <p:spPr>
          <a:xfrm rot="-8408460">
            <a:off x="8130362" y="-296463"/>
            <a:ext cx="1181983" cy="1200132"/>
          </a:xfrm>
          <a:prstGeom prst="rect">
            <a:avLst/>
          </a:prstGeom>
          <a:noFill/>
          <a:ln>
            <a:noFill/>
          </a:ln>
        </p:spPr>
      </p:pic>
      <p:pic>
        <p:nvPicPr>
          <p:cNvPr id="108" name="Google Shape;108;p6"/>
          <p:cNvPicPr preferRelativeResize="0"/>
          <p:nvPr/>
        </p:nvPicPr>
        <p:blipFill>
          <a:blip r:embed="rId5">
            <a:alphaModFix/>
          </a:blip>
          <a:stretch>
            <a:fillRect/>
          </a:stretch>
        </p:blipFill>
        <p:spPr>
          <a:xfrm rot="2237896">
            <a:off x="-178476" y="-3183"/>
            <a:ext cx="800564" cy="1796616"/>
          </a:xfrm>
          <a:prstGeom prst="rect">
            <a:avLst/>
          </a:prstGeom>
          <a:noFill/>
          <a:ln>
            <a:noFill/>
          </a:ln>
        </p:spPr>
      </p:pic>
      <p:pic>
        <p:nvPicPr>
          <p:cNvPr id="109" name="Google Shape;109;p6"/>
          <p:cNvPicPr preferRelativeResize="0"/>
          <p:nvPr/>
        </p:nvPicPr>
        <p:blipFill>
          <a:blip r:embed="rId6">
            <a:alphaModFix/>
          </a:blip>
          <a:stretch>
            <a:fillRect/>
          </a:stretch>
        </p:blipFill>
        <p:spPr>
          <a:xfrm rot="1704840">
            <a:off x="8660062" y="2189696"/>
            <a:ext cx="381980" cy="853510"/>
          </a:xfrm>
          <a:prstGeom prst="rect">
            <a:avLst/>
          </a:prstGeom>
          <a:noFill/>
          <a:ln>
            <a:noFill/>
          </a:ln>
        </p:spPr>
      </p:pic>
      <p:pic>
        <p:nvPicPr>
          <p:cNvPr id="110" name="Google Shape;110;p6"/>
          <p:cNvPicPr preferRelativeResize="0"/>
          <p:nvPr/>
        </p:nvPicPr>
        <p:blipFill>
          <a:blip r:embed="rId7">
            <a:alphaModFix/>
          </a:blip>
          <a:stretch>
            <a:fillRect/>
          </a:stretch>
        </p:blipFill>
        <p:spPr>
          <a:xfrm rot="-10510355">
            <a:off x="1860640" y="146441"/>
            <a:ext cx="828940" cy="314319"/>
          </a:xfrm>
          <a:prstGeom prst="rect">
            <a:avLst/>
          </a:prstGeom>
          <a:noFill/>
          <a:ln>
            <a:noFill/>
          </a:ln>
        </p:spPr>
      </p:pic>
      <p:pic>
        <p:nvPicPr>
          <p:cNvPr id="111" name="Google Shape;111;p6"/>
          <p:cNvPicPr preferRelativeResize="0"/>
          <p:nvPr/>
        </p:nvPicPr>
        <p:blipFill>
          <a:blip r:embed="rId8">
            <a:alphaModFix/>
          </a:blip>
          <a:stretch>
            <a:fillRect/>
          </a:stretch>
        </p:blipFill>
        <p:spPr>
          <a:xfrm>
            <a:off x="76590" y="4320072"/>
            <a:ext cx="767382" cy="945955"/>
          </a:xfrm>
          <a:prstGeom prst="rect">
            <a:avLst/>
          </a:prstGeom>
          <a:noFill/>
          <a:ln>
            <a:noFill/>
          </a:ln>
        </p:spPr>
      </p:pic>
      <p:grpSp>
        <p:nvGrpSpPr>
          <p:cNvPr id="112" name="Google Shape;112;p6"/>
          <p:cNvGrpSpPr/>
          <p:nvPr/>
        </p:nvGrpSpPr>
        <p:grpSpPr>
          <a:xfrm>
            <a:off x="183394" y="17821"/>
            <a:ext cx="8812512" cy="5211453"/>
            <a:chOff x="183394" y="17821"/>
            <a:chExt cx="8812512" cy="5211453"/>
          </a:xfrm>
        </p:grpSpPr>
        <p:grpSp>
          <p:nvGrpSpPr>
            <p:cNvPr id="113" name="Google Shape;113;p6"/>
            <p:cNvGrpSpPr/>
            <p:nvPr/>
          </p:nvGrpSpPr>
          <p:grpSpPr>
            <a:xfrm>
              <a:off x="183394" y="17821"/>
              <a:ext cx="7503493" cy="5211453"/>
              <a:chOff x="183394" y="17821"/>
              <a:chExt cx="7503493" cy="5211453"/>
            </a:xfrm>
          </p:grpSpPr>
          <p:grpSp>
            <p:nvGrpSpPr>
              <p:cNvPr id="114" name="Google Shape;114;p6"/>
              <p:cNvGrpSpPr/>
              <p:nvPr/>
            </p:nvGrpSpPr>
            <p:grpSpPr>
              <a:xfrm rot="-10300088">
                <a:off x="297890" y="183824"/>
                <a:ext cx="1029075" cy="1655226"/>
                <a:chOff x="2752123" y="-136764"/>
                <a:chExt cx="1029122" cy="1655302"/>
              </a:xfrm>
            </p:grpSpPr>
            <p:sp>
              <p:nvSpPr>
                <p:cNvPr id="115" name="Google Shape;115;p6"/>
                <p:cNvSpPr/>
                <p:nvPr/>
              </p:nvSpPr>
              <p:spPr>
                <a:xfrm>
                  <a:off x="2752123" y="1388338"/>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3436675" y="6642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3511424" y="-136764"/>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3738945" y="405000"/>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6"/>
              <p:cNvSpPr/>
              <p:nvPr/>
            </p:nvSpPr>
            <p:spPr>
              <a:xfrm rot="-5178007">
                <a:off x="353284" y="1180808"/>
                <a:ext cx="130171" cy="13017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6"/>
              <p:cNvGrpSpPr/>
              <p:nvPr/>
            </p:nvGrpSpPr>
            <p:grpSpPr>
              <a:xfrm rot="-1254648">
                <a:off x="5685722" y="94777"/>
                <a:ext cx="503030" cy="389085"/>
                <a:chOff x="3194225" y="496625"/>
                <a:chExt cx="503050" cy="389100"/>
              </a:xfrm>
            </p:grpSpPr>
            <p:sp>
              <p:nvSpPr>
                <p:cNvPr id="121" name="Google Shape;121;p6"/>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3436675" y="6642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3654975" y="8434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3545875" y="6643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6"/>
              <p:cNvGrpSpPr/>
              <p:nvPr/>
            </p:nvGrpSpPr>
            <p:grpSpPr>
              <a:xfrm rot="-6457935">
                <a:off x="7070412" y="4557377"/>
                <a:ext cx="412704" cy="729507"/>
                <a:chOff x="3150564" y="327549"/>
                <a:chExt cx="412713" cy="729522"/>
              </a:xfrm>
            </p:grpSpPr>
            <p:sp>
              <p:nvSpPr>
                <p:cNvPr id="126" name="Google Shape;126;p6"/>
                <p:cNvSpPr/>
                <p:nvPr/>
              </p:nvSpPr>
              <p:spPr>
                <a:xfrm>
                  <a:off x="3150564" y="926872"/>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3383759" y="327549"/>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3520977" y="761881"/>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16195" y="883820"/>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6"/>
              <p:cNvSpPr/>
              <p:nvPr/>
            </p:nvSpPr>
            <p:spPr>
              <a:xfrm rot="-6467472">
                <a:off x="6194800" y="4779073"/>
                <a:ext cx="42219" cy="4221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rot="-6467472">
                <a:off x="1394200" y="4931473"/>
                <a:ext cx="42219" cy="4221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rot="-6470762">
                <a:off x="316889" y="4092064"/>
                <a:ext cx="64609" cy="6460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6"/>
            <p:cNvSpPr/>
            <p:nvPr/>
          </p:nvSpPr>
          <p:spPr>
            <a:xfrm rot="-1244765">
              <a:off x="8783939" y="3395991"/>
              <a:ext cx="42346" cy="42346"/>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rot="-6453521">
              <a:off x="8849022" y="3538854"/>
              <a:ext cx="130269" cy="13026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 name="Google Shape;135;p6"/>
          <p:cNvPicPr preferRelativeResize="0"/>
          <p:nvPr/>
        </p:nvPicPr>
        <p:blipFill>
          <a:blip r:embed="rId9">
            <a:alphaModFix/>
          </a:blip>
          <a:stretch>
            <a:fillRect/>
          </a:stretch>
        </p:blipFill>
        <p:spPr>
          <a:xfrm>
            <a:off x="8748000" y="3822302"/>
            <a:ext cx="193594" cy="184151"/>
          </a:xfrm>
          <a:prstGeom prst="rect">
            <a:avLst/>
          </a:prstGeom>
          <a:noFill/>
          <a:ln>
            <a:noFill/>
          </a:ln>
        </p:spPr>
      </p:pic>
      <p:pic>
        <p:nvPicPr>
          <p:cNvPr id="136" name="Google Shape;136;p6"/>
          <p:cNvPicPr preferRelativeResize="0"/>
          <p:nvPr/>
        </p:nvPicPr>
        <p:blipFill>
          <a:blip r:embed="rId10">
            <a:alphaModFix/>
          </a:blip>
          <a:stretch>
            <a:fillRect/>
          </a:stretch>
        </p:blipFill>
        <p:spPr>
          <a:xfrm>
            <a:off x="7472551" y="170875"/>
            <a:ext cx="264421" cy="226647"/>
          </a:xfrm>
          <a:prstGeom prst="rect">
            <a:avLst/>
          </a:prstGeom>
          <a:noFill/>
          <a:ln>
            <a:noFill/>
          </a:ln>
        </p:spPr>
      </p:pic>
      <p:pic>
        <p:nvPicPr>
          <p:cNvPr id="137" name="Google Shape;137;p6"/>
          <p:cNvPicPr preferRelativeResize="0"/>
          <p:nvPr/>
        </p:nvPicPr>
        <p:blipFill>
          <a:blip r:embed="rId11">
            <a:alphaModFix/>
          </a:blip>
          <a:stretch>
            <a:fillRect/>
          </a:stretch>
        </p:blipFill>
        <p:spPr>
          <a:xfrm>
            <a:off x="180400" y="3410200"/>
            <a:ext cx="254977" cy="2597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8"/>
        <p:cNvGrpSpPr/>
        <p:nvPr/>
      </p:nvGrpSpPr>
      <p:grpSpPr>
        <a:xfrm>
          <a:off x="0" y="0"/>
          <a:ext cx="0" cy="0"/>
          <a:chOff x="0" y="0"/>
          <a:chExt cx="0" cy="0"/>
        </a:xfrm>
      </p:grpSpPr>
      <p:pic>
        <p:nvPicPr>
          <p:cNvPr id="139" name="Google Shape;139;p7"/>
          <p:cNvPicPr preferRelativeResize="0"/>
          <p:nvPr/>
        </p:nvPicPr>
        <p:blipFill>
          <a:blip r:embed="rId2">
            <a:alphaModFix amt="64000"/>
          </a:blip>
          <a:stretch>
            <a:fillRect/>
          </a:stretch>
        </p:blipFill>
        <p:spPr>
          <a:xfrm>
            <a:off x="-12" y="6513"/>
            <a:ext cx="9144000" cy="5143505"/>
          </a:xfrm>
          <a:prstGeom prst="rect">
            <a:avLst/>
          </a:prstGeom>
          <a:noFill/>
          <a:ln>
            <a:noFill/>
          </a:ln>
        </p:spPr>
      </p:pic>
      <p:sp>
        <p:nvSpPr>
          <p:cNvPr id="140" name="Google Shape;140;p7"/>
          <p:cNvSpPr/>
          <p:nvPr/>
        </p:nvSpPr>
        <p:spPr>
          <a:xfrm rot="-8100000" flipH="1">
            <a:off x="-1817433" y="2523803"/>
            <a:ext cx="7936406" cy="4894781"/>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txBox="1">
            <a:spLocks noGrp="1"/>
          </p:cNvSpPr>
          <p:nvPr>
            <p:ph type="title"/>
          </p:nvPr>
        </p:nvSpPr>
        <p:spPr>
          <a:xfrm>
            <a:off x="720000" y="521208"/>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 name="Google Shape;142;p7"/>
          <p:cNvSpPr txBox="1">
            <a:spLocks noGrp="1"/>
          </p:cNvSpPr>
          <p:nvPr>
            <p:ph type="body" idx="1"/>
          </p:nvPr>
        </p:nvSpPr>
        <p:spPr>
          <a:xfrm>
            <a:off x="4408800" y="1439325"/>
            <a:ext cx="3756600" cy="2718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143" name="Google Shape;143;p7"/>
          <p:cNvSpPr>
            <a:spLocks noGrp="1"/>
          </p:cNvSpPr>
          <p:nvPr>
            <p:ph type="pic" idx="2"/>
          </p:nvPr>
        </p:nvSpPr>
        <p:spPr>
          <a:xfrm>
            <a:off x="1072700" y="1374425"/>
            <a:ext cx="2873400" cy="2913000"/>
          </a:xfrm>
          <a:prstGeom prst="ellipse">
            <a:avLst/>
          </a:prstGeom>
          <a:noFill/>
          <a:ln>
            <a:noFill/>
          </a:ln>
        </p:spPr>
      </p:sp>
      <p:grpSp>
        <p:nvGrpSpPr>
          <p:cNvPr id="144" name="Google Shape;144;p7"/>
          <p:cNvGrpSpPr/>
          <p:nvPr/>
        </p:nvGrpSpPr>
        <p:grpSpPr>
          <a:xfrm>
            <a:off x="162320" y="231595"/>
            <a:ext cx="8727743" cy="4775047"/>
            <a:chOff x="162320" y="307795"/>
            <a:chExt cx="8727743" cy="4775047"/>
          </a:xfrm>
        </p:grpSpPr>
        <p:grpSp>
          <p:nvGrpSpPr>
            <p:cNvPr id="145" name="Google Shape;145;p7"/>
            <p:cNvGrpSpPr/>
            <p:nvPr/>
          </p:nvGrpSpPr>
          <p:grpSpPr>
            <a:xfrm>
              <a:off x="6636713" y="461550"/>
              <a:ext cx="503050" cy="389100"/>
              <a:chOff x="3194225" y="496625"/>
              <a:chExt cx="503050" cy="389100"/>
            </a:xfrm>
          </p:grpSpPr>
          <p:sp>
            <p:nvSpPr>
              <p:cNvPr id="146" name="Google Shape;146;p7"/>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3436675" y="6642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3654975" y="8434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3545875" y="6643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a:off x="6115688" y="4668825"/>
              <a:ext cx="655450" cy="236700"/>
              <a:chOff x="3194225" y="496625"/>
              <a:chExt cx="655450" cy="236700"/>
            </a:xfrm>
          </p:grpSpPr>
          <p:sp>
            <p:nvSpPr>
              <p:cNvPr id="151" name="Google Shape;151;p7"/>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7"/>
            <p:cNvSpPr/>
            <p:nvPr/>
          </p:nvSpPr>
          <p:spPr>
            <a:xfrm>
              <a:off x="8759863" y="30432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8681575" y="29065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7626425" y="11935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1276425" y="3077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7"/>
            <p:cNvGrpSpPr/>
            <p:nvPr/>
          </p:nvGrpSpPr>
          <p:grpSpPr>
            <a:xfrm rot="-5176392">
              <a:off x="-26006" y="1855223"/>
              <a:ext cx="655460" cy="236703"/>
              <a:chOff x="3194225" y="496625"/>
              <a:chExt cx="655450" cy="236700"/>
            </a:xfrm>
          </p:grpSpPr>
          <p:sp>
            <p:nvSpPr>
              <p:cNvPr id="158" name="Google Shape;158;p7"/>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7"/>
            <p:cNvGrpSpPr/>
            <p:nvPr/>
          </p:nvGrpSpPr>
          <p:grpSpPr>
            <a:xfrm rot="9648356">
              <a:off x="1157774" y="4454220"/>
              <a:ext cx="393987" cy="579977"/>
              <a:chOff x="3341332" y="305803"/>
              <a:chExt cx="393950" cy="579922"/>
            </a:xfrm>
          </p:grpSpPr>
          <p:sp>
            <p:nvSpPr>
              <p:cNvPr id="161" name="Google Shape;161;p7"/>
              <p:cNvSpPr/>
              <p:nvPr/>
            </p:nvSpPr>
            <p:spPr>
              <a:xfrm>
                <a:off x="3341332" y="305803"/>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3583782" y="473378"/>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3654975" y="8434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3692982" y="473503"/>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5" name="Google Shape;165;p7"/>
          <p:cNvPicPr preferRelativeResize="0"/>
          <p:nvPr/>
        </p:nvPicPr>
        <p:blipFill>
          <a:blip r:embed="rId3">
            <a:alphaModFix/>
          </a:blip>
          <a:stretch>
            <a:fillRect/>
          </a:stretch>
        </p:blipFill>
        <p:spPr>
          <a:xfrm rot="3418630">
            <a:off x="-76201" y="4211230"/>
            <a:ext cx="939060" cy="866560"/>
          </a:xfrm>
          <a:prstGeom prst="rect">
            <a:avLst/>
          </a:prstGeom>
          <a:noFill/>
          <a:ln>
            <a:noFill/>
          </a:ln>
        </p:spPr>
      </p:pic>
      <p:pic>
        <p:nvPicPr>
          <p:cNvPr id="166" name="Google Shape;166;p7"/>
          <p:cNvPicPr preferRelativeResize="0"/>
          <p:nvPr/>
        </p:nvPicPr>
        <p:blipFill>
          <a:blip r:embed="rId4">
            <a:alphaModFix/>
          </a:blip>
          <a:stretch>
            <a:fillRect/>
          </a:stretch>
        </p:blipFill>
        <p:spPr>
          <a:xfrm rot="-7360729" flipH="1">
            <a:off x="8302261" y="-542683"/>
            <a:ext cx="800564" cy="1796616"/>
          </a:xfrm>
          <a:prstGeom prst="rect">
            <a:avLst/>
          </a:prstGeom>
          <a:noFill/>
          <a:ln>
            <a:noFill/>
          </a:ln>
        </p:spPr>
      </p:pic>
      <p:pic>
        <p:nvPicPr>
          <p:cNvPr id="167" name="Google Shape;167;p7"/>
          <p:cNvPicPr preferRelativeResize="0"/>
          <p:nvPr/>
        </p:nvPicPr>
        <p:blipFill>
          <a:blip r:embed="rId5">
            <a:alphaModFix/>
          </a:blip>
          <a:stretch>
            <a:fillRect/>
          </a:stretch>
        </p:blipFill>
        <p:spPr>
          <a:xfrm rot="5832030">
            <a:off x="60228" y="-193552"/>
            <a:ext cx="767382" cy="945955"/>
          </a:xfrm>
          <a:prstGeom prst="rect">
            <a:avLst/>
          </a:prstGeom>
          <a:noFill/>
          <a:ln>
            <a:noFill/>
          </a:ln>
        </p:spPr>
      </p:pic>
      <p:pic>
        <p:nvPicPr>
          <p:cNvPr id="168" name="Google Shape;168;p7"/>
          <p:cNvPicPr preferRelativeResize="0"/>
          <p:nvPr/>
        </p:nvPicPr>
        <p:blipFill>
          <a:blip r:embed="rId6">
            <a:alphaModFix/>
          </a:blip>
          <a:stretch>
            <a:fillRect/>
          </a:stretch>
        </p:blipFill>
        <p:spPr>
          <a:xfrm rot="-802818">
            <a:off x="8423000" y="3701079"/>
            <a:ext cx="883213" cy="1737468"/>
          </a:xfrm>
          <a:prstGeom prst="rect">
            <a:avLst/>
          </a:prstGeom>
          <a:noFill/>
          <a:ln>
            <a:noFill/>
          </a:ln>
        </p:spPr>
      </p:pic>
      <p:pic>
        <p:nvPicPr>
          <p:cNvPr id="169" name="Google Shape;169;p7"/>
          <p:cNvPicPr preferRelativeResize="0"/>
          <p:nvPr/>
        </p:nvPicPr>
        <p:blipFill>
          <a:blip r:embed="rId7">
            <a:alphaModFix/>
          </a:blip>
          <a:stretch>
            <a:fillRect/>
          </a:stretch>
        </p:blipFill>
        <p:spPr>
          <a:xfrm>
            <a:off x="2865075" y="232952"/>
            <a:ext cx="193594" cy="184151"/>
          </a:xfrm>
          <a:prstGeom prst="rect">
            <a:avLst/>
          </a:prstGeom>
          <a:noFill/>
          <a:ln>
            <a:noFill/>
          </a:ln>
        </p:spPr>
      </p:pic>
      <p:pic>
        <p:nvPicPr>
          <p:cNvPr id="170" name="Google Shape;170;p7"/>
          <p:cNvPicPr preferRelativeResize="0"/>
          <p:nvPr/>
        </p:nvPicPr>
        <p:blipFill>
          <a:blip r:embed="rId8">
            <a:alphaModFix/>
          </a:blip>
          <a:stretch>
            <a:fillRect/>
          </a:stretch>
        </p:blipFill>
        <p:spPr>
          <a:xfrm>
            <a:off x="8667826" y="1557775"/>
            <a:ext cx="264421" cy="226647"/>
          </a:xfrm>
          <a:prstGeom prst="rect">
            <a:avLst/>
          </a:prstGeom>
          <a:noFill/>
          <a:ln>
            <a:noFill/>
          </a:ln>
        </p:spPr>
      </p:pic>
      <p:pic>
        <p:nvPicPr>
          <p:cNvPr id="171" name="Google Shape;171;p7"/>
          <p:cNvPicPr preferRelativeResize="0"/>
          <p:nvPr/>
        </p:nvPicPr>
        <p:blipFill>
          <a:blip r:embed="rId9">
            <a:alphaModFix/>
          </a:blip>
          <a:stretch>
            <a:fillRect/>
          </a:stretch>
        </p:blipFill>
        <p:spPr>
          <a:xfrm>
            <a:off x="339763" y="909175"/>
            <a:ext cx="254977" cy="259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2"/>
        <p:cNvGrpSpPr/>
        <p:nvPr/>
      </p:nvGrpSpPr>
      <p:grpSpPr>
        <a:xfrm>
          <a:off x="0" y="0"/>
          <a:ext cx="0" cy="0"/>
          <a:chOff x="0" y="0"/>
          <a:chExt cx="0" cy="0"/>
        </a:xfrm>
      </p:grpSpPr>
      <p:pic>
        <p:nvPicPr>
          <p:cNvPr id="173" name="Google Shape;173;p8"/>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174" name="Google Shape;174;p8"/>
          <p:cNvSpPr/>
          <p:nvPr/>
        </p:nvSpPr>
        <p:spPr>
          <a:xfrm rot="10062049" flipH="1">
            <a:off x="680870" y="1366076"/>
            <a:ext cx="7936493" cy="4894891"/>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txBox="1">
            <a:spLocks noGrp="1"/>
          </p:cNvSpPr>
          <p:nvPr>
            <p:ph type="title"/>
          </p:nvPr>
        </p:nvSpPr>
        <p:spPr>
          <a:xfrm>
            <a:off x="1736100" y="1236600"/>
            <a:ext cx="5671800" cy="23655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176" name="Google Shape;176;p8"/>
          <p:cNvPicPr preferRelativeResize="0"/>
          <p:nvPr/>
        </p:nvPicPr>
        <p:blipFill>
          <a:blip r:embed="rId3">
            <a:alphaModFix/>
          </a:blip>
          <a:stretch>
            <a:fillRect/>
          </a:stretch>
        </p:blipFill>
        <p:spPr>
          <a:xfrm>
            <a:off x="3096450" y="279152"/>
            <a:ext cx="193594" cy="184151"/>
          </a:xfrm>
          <a:prstGeom prst="rect">
            <a:avLst/>
          </a:prstGeom>
          <a:noFill/>
          <a:ln>
            <a:noFill/>
          </a:ln>
        </p:spPr>
      </p:pic>
      <p:pic>
        <p:nvPicPr>
          <p:cNvPr id="177" name="Google Shape;177;p8"/>
          <p:cNvPicPr preferRelativeResize="0"/>
          <p:nvPr/>
        </p:nvPicPr>
        <p:blipFill>
          <a:blip r:embed="rId3">
            <a:alphaModFix/>
          </a:blip>
          <a:stretch>
            <a:fillRect/>
          </a:stretch>
        </p:blipFill>
        <p:spPr>
          <a:xfrm flipH="1">
            <a:off x="296700" y="1146077"/>
            <a:ext cx="193594" cy="184151"/>
          </a:xfrm>
          <a:prstGeom prst="rect">
            <a:avLst/>
          </a:prstGeom>
          <a:noFill/>
          <a:ln>
            <a:noFill/>
          </a:ln>
        </p:spPr>
      </p:pic>
      <p:pic>
        <p:nvPicPr>
          <p:cNvPr id="178" name="Google Shape;178;p8"/>
          <p:cNvPicPr preferRelativeResize="0"/>
          <p:nvPr/>
        </p:nvPicPr>
        <p:blipFill>
          <a:blip r:embed="rId4">
            <a:alphaModFix/>
          </a:blip>
          <a:stretch>
            <a:fillRect/>
          </a:stretch>
        </p:blipFill>
        <p:spPr>
          <a:xfrm>
            <a:off x="7143363" y="4604000"/>
            <a:ext cx="264421" cy="226647"/>
          </a:xfrm>
          <a:prstGeom prst="rect">
            <a:avLst/>
          </a:prstGeom>
          <a:noFill/>
          <a:ln>
            <a:noFill/>
          </a:ln>
        </p:spPr>
      </p:pic>
      <p:grpSp>
        <p:nvGrpSpPr>
          <p:cNvPr id="179" name="Google Shape;179;p8"/>
          <p:cNvGrpSpPr/>
          <p:nvPr/>
        </p:nvGrpSpPr>
        <p:grpSpPr>
          <a:xfrm>
            <a:off x="173909" y="248125"/>
            <a:ext cx="8563419" cy="4657400"/>
            <a:chOff x="326644" y="248125"/>
            <a:chExt cx="8563419" cy="4657400"/>
          </a:xfrm>
        </p:grpSpPr>
        <p:grpSp>
          <p:nvGrpSpPr>
            <p:cNvPr id="180" name="Google Shape;180;p8"/>
            <p:cNvGrpSpPr/>
            <p:nvPr/>
          </p:nvGrpSpPr>
          <p:grpSpPr>
            <a:xfrm>
              <a:off x="7246313" y="248125"/>
              <a:ext cx="307850" cy="191225"/>
              <a:chOff x="3803825" y="283200"/>
              <a:chExt cx="307850" cy="191225"/>
            </a:xfrm>
          </p:grpSpPr>
          <p:sp>
            <p:nvSpPr>
              <p:cNvPr id="181" name="Google Shape;181;p8"/>
              <p:cNvSpPr/>
              <p:nvPr/>
            </p:nvSpPr>
            <p:spPr>
              <a:xfrm>
                <a:off x="3803825" y="3442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4046275" y="2832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8"/>
            <p:cNvGrpSpPr/>
            <p:nvPr/>
          </p:nvGrpSpPr>
          <p:grpSpPr>
            <a:xfrm>
              <a:off x="6115688" y="4668825"/>
              <a:ext cx="655450" cy="236700"/>
              <a:chOff x="3194225" y="496625"/>
              <a:chExt cx="655450" cy="236700"/>
            </a:xfrm>
          </p:grpSpPr>
          <p:sp>
            <p:nvSpPr>
              <p:cNvPr id="184" name="Google Shape;184;p8"/>
              <p:cNvSpPr/>
              <p:nvPr/>
            </p:nvSpPr>
            <p:spPr>
              <a:xfrm>
                <a:off x="3194225" y="4966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8759863" y="334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8681575" y="32113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8693225" y="14221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rot="-3964921">
              <a:off x="637419" y="3167165"/>
              <a:ext cx="78436" cy="78436"/>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8"/>
            <p:cNvGrpSpPr/>
            <p:nvPr/>
          </p:nvGrpSpPr>
          <p:grpSpPr>
            <a:xfrm rot="-5176392">
              <a:off x="1836516" y="2829469"/>
              <a:ext cx="303683" cy="3310689"/>
              <a:chOff x="973847" y="805923"/>
              <a:chExt cx="303678" cy="3310641"/>
            </a:xfrm>
          </p:grpSpPr>
          <p:sp>
            <p:nvSpPr>
              <p:cNvPr id="191" name="Google Shape;191;p8"/>
              <p:cNvSpPr/>
              <p:nvPr/>
            </p:nvSpPr>
            <p:spPr>
              <a:xfrm rot="-3965466">
                <a:off x="994657" y="3965474"/>
                <a:ext cx="130279" cy="130279"/>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rot="-3969676">
                <a:off x="1228470" y="812668"/>
                <a:ext cx="42310" cy="4231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93;p8"/>
          <p:cNvGrpSpPr/>
          <p:nvPr/>
        </p:nvGrpSpPr>
        <p:grpSpPr>
          <a:xfrm flipH="1">
            <a:off x="162320" y="199795"/>
            <a:ext cx="8727743" cy="4918919"/>
            <a:chOff x="162320" y="199795"/>
            <a:chExt cx="8727743" cy="4918919"/>
          </a:xfrm>
        </p:grpSpPr>
        <p:sp>
          <p:nvSpPr>
            <p:cNvPr id="194" name="Google Shape;194;p8"/>
            <p:cNvSpPr/>
            <p:nvPr/>
          </p:nvSpPr>
          <p:spPr>
            <a:xfrm>
              <a:off x="3871200" y="1997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8"/>
            <p:cNvGrpSpPr/>
            <p:nvPr/>
          </p:nvGrpSpPr>
          <p:grpSpPr>
            <a:xfrm>
              <a:off x="162320" y="232950"/>
              <a:ext cx="8727743" cy="4885764"/>
              <a:chOff x="162320" y="232950"/>
              <a:chExt cx="8727743" cy="4885764"/>
            </a:xfrm>
          </p:grpSpPr>
          <p:sp>
            <p:nvSpPr>
              <p:cNvPr id="196" name="Google Shape;196;p8"/>
              <p:cNvSpPr/>
              <p:nvPr/>
            </p:nvSpPr>
            <p:spPr>
              <a:xfrm>
                <a:off x="8759863" y="334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8681575" y="32113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8693225" y="14221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276425" y="7649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8"/>
              <p:cNvGrpSpPr/>
              <p:nvPr/>
            </p:nvGrpSpPr>
            <p:grpSpPr>
              <a:xfrm rot="-5176392">
                <a:off x="236850" y="2024888"/>
                <a:ext cx="130202" cy="271374"/>
                <a:chOff x="3270263" y="491672"/>
                <a:chExt cx="130200" cy="271370"/>
              </a:xfrm>
            </p:grpSpPr>
            <p:sp>
              <p:nvSpPr>
                <p:cNvPr id="201" name="Google Shape;201;p8"/>
                <p:cNvSpPr/>
                <p:nvPr/>
              </p:nvSpPr>
              <p:spPr>
                <a:xfrm>
                  <a:off x="3270263" y="491672"/>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3351149" y="720742"/>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8"/>
              <p:cNvGrpSpPr/>
              <p:nvPr/>
            </p:nvGrpSpPr>
            <p:grpSpPr>
              <a:xfrm rot="9648356">
                <a:off x="2360592" y="4551975"/>
                <a:ext cx="503098" cy="497876"/>
                <a:chOff x="2118058" y="-120044"/>
                <a:chExt cx="503050" cy="497829"/>
              </a:xfrm>
            </p:grpSpPr>
            <p:sp>
              <p:nvSpPr>
                <p:cNvPr id="204" name="Google Shape;204;p8"/>
                <p:cNvSpPr/>
                <p:nvPr/>
              </p:nvSpPr>
              <p:spPr>
                <a:xfrm>
                  <a:off x="2118058" y="-120044"/>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2360508" y="47531"/>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2578808" y="226756"/>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2369509" y="33548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8"/>
              <p:cNvGrpSpPr/>
              <p:nvPr/>
            </p:nvGrpSpPr>
            <p:grpSpPr>
              <a:xfrm>
                <a:off x="7564963" y="232950"/>
                <a:ext cx="641600" cy="846300"/>
                <a:chOff x="4122475" y="268025"/>
                <a:chExt cx="641600" cy="846300"/>
              </a:xfrm>
            </p:grpSpPr>
            <p:sp>
              <p:nvSpPr>
                <p:cNvPr id="209" name="Google Shape;209;p8"/>
                <p:cNvSpPr/>
                <p:nvPr/>
              </p:nvSpPr>
              <p:spPr>
                <a:xfrm>
                  <a:off x="4184825" y="26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4122475" y="4356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4612675" y="8929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4721775" y="1072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8"/>
              <p:cNvGrpSpPr/>
              <p:nvPr/>
            </p:nvGrpSpPr>
            <p:grpSpPr>
              <a:xfrm>
                <a:off x="6728838" y="3906825"/>
                <a:ext cx="279050" cy="998700"/>
                <a:chOff x="3807375" y="-265375"/>
                <a:chExt cx="279050" cy="998700"/>
              </a:xfrm>
            </p:grpSpPr>
            <p:sp>
              <p:nvSpPr>
                <p:cNvPr id="214" name="Google Shape;214;p8"/>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3956225" y="-26537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16" name="Google Shape;216;p8"/>
          <p:cNvPicPr preferRelativeResize="0"/>
          <p:nvPr/>
        </p:nvPicPr>
        <p:blipFill>
          <a:blip r:embed="rId5">
            <a:alphaModFix/>
          </a:blip>
          <a:stretch>
            <a:fillRect/>
          </a:stretch>
        </p:blipFill>
        <p:spPr>
          <a:xfrm rot="10310866">
            <a:off x="7993203" y="644752"/>
            <a:ext cx="1470804" cy="991397"/>
          </a:xfrm>
          <a:prstGeom prst="rect">
            <a:avLst/>
          </a:prstGeom>
          <a:noFill/>
          <a:ln>
            <a:noFill/>
          </a:ln>
        </p:spPr>
      </p:pic>
      <p:pic>
        <p:nvPicPr>
          <p:cNvPr id="217" name="Google Shape;217;p8"/>
          <p:cNvPicPr preferRelativeResize="0"/>
          <p:nvPr/>
        </p:nvPicPr>
        <p:blipFill>
          <a:blip r:embed="rId6">
            <a:alphaModFix/>
          </a:blip>
          <a:stretch>
            <a:fillRect/>
          </a:stretch>
        </p:blipFill>
        <p:spPr>
          <a:xfrm rot="3133805">
            <a:off x="12675" y="3581329"/>
            <a:ext cx="883213" cy="1737468"/>
          </a:xfrm>
          <a:prstGeom prst="rect">
            <a:avLst/>
          </a:prstGeom>
          <a:noFill/>
          <a:ln>
            <a:noFill/>
          </a:ln>
        </p:spPr>
      </p:pic>
      <p:pic>
        <p:nvPicPr>
          <p:cNvPr id="218" name="Google Shape;218;p8"/>
          <p:cNvPicPr preferRelativeResize="0"/>
          <p:nvPr/>
        </p:nvPicPr>
        <p:blipFill>
          <a:blip r:embed="rId7">
            <a:alphaModFix/>
          </a:blip>
          <a:stretch>
            <a:fillRect/>
          </a:stretch>
        </p:blipFill>
        <p:spPr>
          <a:xfrm rot="10800000">
            <a:off x="-76201" y="-76195"/>
            <a:ext cx="939060" cy="866560"/>
          </a:xfrm>
          <a:prstGeom prst="rect">
            <a:avLst/>
          </a:prstGeom>
          <a:noFill/>
          <a:ln>
            <a:noFill/>
          </a:ln>
        </p:spPr>
      </p:pic>
      <p:pic>
        <p:nvPicPr>
          <p:cNvPr id="219" name="Google Shape;219;p8"/>
          <p:cNvPicPr preferRelativeResize="0"/>
          <p:nvPr/>
        </p:nvPicPr>
        <p:blipFill>
          <a:blip r:embed="rId8">
            <a:alphaModFix/>
          </a:blip>
          <a:stretch>
            <a:fillRect/>
          </a:stretch>
        </p:blipFill>
        <p:spPr>
          <a:xfrm rot="752581">
            <a:off x="8000074" y="4003937"/>
            <a:ext cx="1181983" cy="1200132"/>
          </a:xfrm>
          <a:prstGeom prst="rect">
            <a:avLst/>
          </a:prstGeom>
          <a:noFill/>
          <a:ln>
            <a:noFill/>
          </a:ln>
        </p:spPr>
      </p:pic>
      <p:pic>
        <p:nvPicPr>
          <p:cNvPr id="220" name="Google Shape;220;p8"/>
          <p:cNvPicPr preferRelativeResize="0"/>
          <p:nvPr/>
        </p:nvPicPr>
        <p:blipFill>
          <a:blip r:embed="rId9">
            <a:alphaModFix/>
          </a:blip>
          <a:stretch>
            <a:fillRect/>
          </a:stretch>
        </p:blipFill>
        <p:spPr>
          <a:xfrm>
            <a:off x="-397600" y="2255597"/>
            <a:ext cx="823275" cy="817430"/>
          </a:xfrm>
          <a:prstGeom prst="rect">
            <a:avLst/>
          </a:prstGeom>
          <a:noFill/>
          <a:ln>
            <a:noFill/>
          </a:ln>
        </p:spPr>
      </p:pic>
      <p:pic>
        <p:nvPicPr>
          <p:cNvPr id="221" name="Google Shape;221;p8"/>
          <p:cNvPicPr preferRelativeResize="0"/>
          <p:nvPr/>
        </p:nvPicPr>
        <p:blipFill>
          <a:blip r:embed="rId10">
            <a:alphaModFix/>
          </a:blip>
          <a:stretch>
            <a:fillRect/>
          </a:stretch>
        </p:blipFill>
        <p:spPr>
          <a:xfrm rot="-3126963">
            <a:off x="7295819" y="-29174"/>
            <a:ext cx="1298275" cy="49228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2"/>
        <p:cNvGrpSpPr/>
        <p:nvPr/>
      </p:nvGrpSpPr>
      <p:grpSpPr>
        <a:xfrm>
          <a:off x="0" y="0"/>
          <a:ext cx="0" cy="0"/>
          <a:chOff x="0" y="0"/>
          <a:chExt cx="0" cy="0"/>
        </a:xfrm>
      </p:grpSpPr>
      <p:pic>
        <p:nvPicPr>
          <p:cNvPr id="223" name="Google Shape;223;p9"/>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224" name="Google Shape;224;p9"/>
          <p:cNvSpPr/>
          <p:nvPr/>
        </p:nvSpPr>
        <p:spPr>
          <a:xfrm rot="-91">
            <a:off x="544843" y="152511"/>
            <a:ext cx="7936466" cy="4894871"/>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txBox="1">
            <a:spLocks noGrp="1"/>
          </p:cNvSpPr>
          <p:nvPr>
            <p:ph type="subTitle" idx="1"/>
          </p:nvPr>
        </p:nvSpPr>
        <p:spPr>
          <a:xfrm>
            <a:off x="1955550" y="2418325"/>
            <a:ext cx="5232900" cy="133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6" name="Google Shape;226;p9"/>
          <p:cNvSpPr txBox="1">
            <a:spLocks noGrp="1"/>
          </p:cNvSpPr>
          <p:nvPr>
            <p:ph type="title"/>
          </p:nvPr>
        </p:nvSpPr>
        <p:spPr>
          <a:xfrm>
            <a:off x="1955550" y="1453200"/>
            <a:ext cx="5232900" cy="9627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sz="5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7" name="Google Shape;227;p9"/>
          <p:cNvGrpSpPr/>
          <p:nvPr/>
        </p:nvGrpSpPr>
        <p:grpSpPr>
          <a:xfrm>
            <a:off x="162320" y="199795"/>
            <a:ext cx="8727743" cy="4705730"/>
            <a:chOff x="162320" y="199795"/>
            <a:chExt cx="8727743" cy="4705730"/>
          </a:xfrm>
        </p:grpSpPr>
        <p:grpSp>
          <p:nvGrpSpPr>
            <p:cNvPr id="228" name="Google Shape;228;p9"/>
            <p:cNvGrpSpPr/>
            <p:nvPr/>
          </p:nvGrpSpPr>
          <p:grpSpPr>
            <a:xfrm>
              <a:off x="162320" y="232950"/>
              <a:ext cx="8727743" cy="4672575"/>
              <a:chOff x="162320" y="232950"/>
              <a:chExt cx="8727743" cy="4672575"/>
            </a:xfrm>
          </p:grpSpPr>
          <p:grpSp>
            <p:nvGrpSpPr>
              <p:cNvPr id="229" name="Google Shape;229;p9"/>
              <p:cNvGrpSpPr/>
              <p:nvPr/>
            </p:nvGrpSpPr>
            <p:grpSpPr>
              <a:xfrm>
                <a:off x="7564963" y="232950"/>
                <a:ext cx="641600" cy="846300"/>
                <a:chOff x="4122475" y="268025"/>
                <a:chExt cx="641600" cy="846300"/>
              </a:xfrm>
            </p:grpSpPr>
            <p:sp>
              <p:nvSpPr>
                <p:cNvPr id="230" name="Google Shape;230;p9"/>
                <p:cNvSpPr/>
                <p:nvPr/>
              </p:nvSpPr>
              <p:spPr>
                <a:xfrm>
                  <a:off x="4184825" y="2680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4122475" y="4356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4721775" y="1072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a:off x="4612675" y="8929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 name="Google Shape;234;p9"/>
              <p:cNvSpPr/>
              <p:nvPr/>
            </p:nvSpPr>
            <p:spPr>
              <a:xfrm>
                <a:off x="6728838" y="48632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8759863" y="30432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8681575" y="29065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8693225" y="14221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9"/>
              <p:cNvGrpSpPr/>
              <p:nvPr/>
            </p:nvGrpSpPr>
            <p:grpSpPr>
              <a:xfrm rot="-5176392">
                <a:off x="236850" y="1339088"/>
                <a:ext cx="130202" cy="271374"/>
                <a:chOff x="3954602" y="447096"/>
                <a:chExt cx="130200" cy="271370"/>
              </a:xfrm>
            </p:grpSpPr>
            <p:sp>
              <p:nvSpPr>
                <p:cNvPr id="239" name="Google Shape;239;p9"/>
                <p:cNvSpPr/>
                <p:nvPr/>
              </p:nvSpPr>
              <p:spPr>
                <a:xfrm>
                  <a:off x="3954602" y="447096"/>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4035488" y="676166"/>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41;p9"/>
              <p:cNvGrpSpPr/>
              <p:nvPr/>
            </p:nvGrpSpPr>
            <p:grpSpPr>
              <a:xfrm rot="9648356">
                <a:off x="2378467" y="4352892"/>
                <a:ext cx="503098" cy="389137"/>
                <a:chOff x="2017859" y="167785"/>
                <a:chExt cx="503050" cy="389100"/>
              </a:xfrm>
            </p:grpSpPr>
            <p:sp>
              <p:nvSpPr>
                <p:cNvPr id="242" name="Google Shape;242;p9"/>
                <p:cNvSpPr/>
                <p:nvPr/>
              </p:nvSpPr>
              <p:spPr>
                <a:xfrm>
                  <a:off x="2017859" y="16778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a:off x="2260309" y="33536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a:off x="2478609" y="51458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a:off x="2369509" y="33548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 name="Google Shape;246;p9"/>
            <p:cNvSpPr/>
            <p:nvPr/>
          </p:nvSpPr>
          <p:spPr>
            <a:xfrm>
              <a:off x="3871200" y="1997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7" name="Google Shape;247;p9"/>
          <p:cNvPicPr preferRelativeResize="0"/>
          <p:nvPr/>
        </p:nvPicPr>
        <p:blipFill>
          <a:blip r:embed="rId3">
            <a:alphaModFix/>
          </a:blip>
          <a:stretch>
            <a:fillRect/>
          </a:stretch>
        </p:blipFill>
        <p:spPr>
          <a:xfrm rot="-10125118">
            <a:off x="-92476" y="-202213"/>
            <a:ext cx="1181983" cy="1200132"/>
          </a:xfrm>
          <a:prstGeom prst="rect">
            <a:avLst/>
          </a:prstGeom>
          <a:noFill/>
          <a:ln>
            <a:noFill/>
          </a:ln>
        </p:spPr>
      </p:pic>
      <p:pic>
        <p:nvPicPr>
          <p:cNvPr id="248" name="Google Shape;248;p9"/>
          <p:cNvPicPr preferRelativeResize="0"/>
          <p:nvPr/>
        </p:nvPicPr>
        <p:blipFill>
          <a:blip r:embed="rId4">
            <a:alphaModFix/>
          </a:blip>
          <a:stretch>
            <a:fillRect/>
          </a:stretch>
        </p:blipFill>
        <p:spPr>
          <a:xfrm rot="2237896">
            <a:off x="22036" y="3719167"/>
            <a:ext cx="800564" cy="1796616"/>
          </a:xfrm>
          <a:prstGeom prst="rect">
            <a:avLst/>
          </a:prstGeom>
          <a:noFill/>
          <a:ln>
            <a:noFill/>
          </a:ln>
        </p:spPr>
      </p:pic>
      <p:pic>
        <p:nvPicPr>
          <p:cNvPr id="249" name="Google Shape;249;p9"/>
          <p:cNvPicPr preferRelativeResize="0"/>
          <p:nvPr/>
        </p:nvPicPr>
        <p:blipFill>
          <a:blip r:embed="rId5">
            <a:alphaModFix/>
          </a:blip>
          <a:stretch>
            <a:fillRect/>
          </a:stretch>
        </p:blipFill>
        <p:spPr>
          <a:xfrm rot="3174469">
            <a:off x="5143137" y="112746"/>
            <a:ext cx="381980" cy="853511"/>
          </a:xfrm>
          <a:prstGeom prst="rect">
            <a:avLst/>
          </a:prstGeom>
          <a:noFill/>
          <a:ln>
            <a:noFill/>
          </a:ln>
        </p:spPr>
      </p:pic>
      <p:pic>
        <p:nvPicPr>
          <p:cNvPr id="250" name="Google Shape;250;p9"/>
          <p:cNvPicPr preferRelativeResize="0"/>
          <p:nvPr/>
        </p:nvPicPr>
        <p:blipFill>
          <a:blip r:embed="rId6">
            <a:alphaModFix/>
          </a:blip>
          <a:stretch>
            <a:fillRect/>
          </a:stretch>
        </p:blipFill>
        <p:spPr>
          <a:xfrm rot="-1266466">
            <a:off x="8002834" y="3919157"/>
            <a:ext cx="744832" cy="881835"/>
          </a:xfrm>
          <a:prstGeom prst="rect">
            <a:avLst/>
          </a:prstGeom>
          <a:noFill/>
          <a:ln>
            <a:noFill/>
          </a:ln>
        </p:spPr>
      </p:pic>
      <p:pic>
        <p:nvPicPr>
          <p:cNvPr id="251" name="Google Shape;251;p9"/>
          <p:cNvPicPr preferRelativeResize="0"/>
          <p:nvPr/>
        </p:nvPicPr>
        <p:blipFill>
          <a:blip r:embed="rId7">
            <a:alphaModFix/>
          </a:blip>
          <a:stretch>
            <a:fillRect/>
          </a:stretch>
        </p:blipFill>
        <p:spPr>
          <a:xfrm rot="8100000">
            <a:off x="8408000" y="-134603"/>
            <a:ext cx="823275" cy="817430"/>
          </a:xfrm>
          <a:prstGeom prst="rect">
            <a:avLst/>
          </a:prstGeom>
          <a:noFill/>
          <a:ln>
            <a:noFill/>
          </a:ln>
        </p:spPr>
      </p:pic>
      <p:pic>
        <p:nvPicPr>
          <p:cNvPr id="252" name="Google Shape;252;p9"/>
          <p:cNvPicPr preferRelativeResize="0"/>
          <p:nvPr/>
        </p:nvPicPr>
        <p:blipFill>
          <a:blip r:embed="rId8">
            <a:alphaModFix/>
          </a:blip>
          <a:stretch>
            <a:fillRect/>
          </a:stretch>
        </p:blipFill>
        <p:spPr>
          <a:xfrm rot="-652974">
            <a:off x="4583503" y="4653073"/>
            <a:ext cx="767382" cy="945955"/>
          </a:xfrm>
          <a:prstGeom prst="rect">
            <a:avLst/>
          </a:prstGeom>
          <a:noFill/>
          <a:ln>
            <a:noFill/>
          </a:ln>
        </p:spPr>
      </p:pic>
      <p:pic>
        <p:nvPicPr>
          <p:cNvPr id="253" name="Google Shape;253;p9"/>
          <p:cNvPicPr preferRelativeResize="0"/>
          <p:nvPr/>
        </p:nvPicPr>
        <p:blipFill>
          <a:blip r:embed="rId9">
            <a:alphaModFix/>
          </a:blip>
          <a:stretch>
            <a:fillRect/>
          </a:stretch>
        </p:blipFill>
        <p:spPr>
          <a:xfrm rot="-1150118">
            <a:off x="8319224" y="1627105"/>
            <a:ext cx="939060" cy="866560"/>
          </a:xfrm>
          <a:prstGeom prst="rect">
            <a:avLst/>
          </a:prstGeom>
          <a:noFill/>
          <a:ln>
            <a:noFill/>
          </a:ln>
        </p:spPr>
      </p:pic>
      <p:pic>
        <p:nvPicPr>
          <p:cNvPr id="254" name="Google Shape;254;p9"/>
          <p:cNvPicPr preferRelativeResize="0"/>
          <p:nvPr/>
        </p:nvPicPr>
        <p:blipFill>
          <a:blip r:embed="rId10">
            <a:alphaModFix/>
          </a:blip>
          <a:stretch>
            <a:fillRect/>
          </a:stretch>
        </p:blipFill>
        <p:spPr>
          <a:xfrm rot="-6733594">
            <a:off x="6347803" y="51853"/>
            <a:ext cx="828940" cy="3143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5"/>
        <p:cNvGrpSpPr/>
        <p:nvPr/>
      </p:nvGrpSpPr>
      <p:grpSpPr>
        <a:xfrm>
          <a:off x="0" y="0"/>
          <a:ext cx="0" cy="0"/>
          <a:chOff x="0" y="0"/>
          <a:chExt cx="0" cy="0"/>
        </a:xfrm>
      </p:grpSpPr>
      <p:sp>
        <p:nvSpPr>
          <p:cNvPr id="256" name="Google Shape;256;p10"/>
          <p:cNvSpPr txBox="1">
            <a:spLocks noGrp="1"/>
          </p:cNvSpPr>
          <p:nvPr>
            <p:ph type="title"/>
          </p:nvPr>
        </p:nvSpPr>
        <p:spPr>
          <a:xfrm>
            <a:off x="713225" y="521208"/>
            <a:ext cx="7717500" cy="6939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257" name="Google Shape;257;p10"/>
          <p:cNvPicPr preferRelativeResize="0"/>
          <p:nvPr/>
        </p:nvPicPr>
        <p:blipFill>
          <a:blip r:embed="rId2">
            <a:alphaModFix/>
          </a:blip>
          <a:stretch>
            <a:fillRect/>
          </a:stretch>
        </p:blipFill>
        <p:spPr>
          <a:xfrm rot="4611805">
            <a:off x="11400" y="3887666"/>
            <a:ext cx="883213" cy="1737468"/>
          </a:xfrm>
          <a:prstGeom prst="rect">
            <a:avLst/>
          </a:prstGeom>
          <a:noFill/>
          <a:ln>
            <a:noFill/>
          </a:ln>
        </p:spPr>
      </p:pic>
      <p:pic>
        <p:nvPicPr>
          <p:cNvPr id="258" name="Google Shape;258;p10"/>
          <p:cNvPicPr preferRelativeResize="0"/>
          <p:nvPr/>
        </p:nvPicPr>
        <p:blipFill>
          <a:blip r:embed="rId3">
            <a:alphaModFix/>
          </a:blip>
          <a:stretch>
            <a:fillRect/>
          </a:stretch>
        </p:blipFill>
        <p:spPr>
          <a:xfrm rot="-1716913" flipH="1">
            <a:off x="8232112" y="3858092"/>
            <a:ext cx="800565" cy="179661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9"/>
        <p:cNvGrpSpPr/>
        <p:nvPr/>
      </p:nvGrpSpPr>
      <p:grpSpPr>
        <a:xfrm>
          <a:off x="0" y="0"/>
          <a:ext cx="0" cy="0"/>
          <a:chOff x="0" y="0"/>
          <a:chExt cx="0" cy="0"/>
        </a:xfrm>
      </p:grpSpPr>
      <p:pic>
        <p:nvPicPr>
          <p:cNvPr id="260" name="Google Shape;260;p11"/>
          <p:cNvPicPr preferRelativeResize="0"/>
          <p:nvPr/>
        </p:nvPicPr>
        <p:blipFill>
          <a:blip r:embed="rId2">
            <a:alphaModFix amt="64000"/>
          </a:blip>
          <a:stretch>
            <a:fillRect/>
          </a:stretch>
        </p:blipFill>
        <p:spPr>
          <a:xfrm>
            <a:off x="-12" y="0"/>
            <a:ext cx="9144000" cy="5143505"/>
          </a:xfrm>
          <a:prstGeom prst="rect">
            <a:avLst/>
          </a:prstGeom>
          <a:noFill/>
          <a:ln>
            <a:noFill/>
          </a:ln>
        </p:spPr>
      </p:pic>
      <p:sp>
        <p:nvSpPr>
          <p:cNvPr id="261" name="Google Shape;261;p11"/>
          <p:cNvSpPr txBox="1">
            <a:spLocks noGrp="1"/>
          </p:cNvSpPr>
          <p:nvPr>
            <p:ph type="title" hasCustomPrompt="1"/>
          </p:nvPr>
        </p:nvSpPr>
        <p:spPr>
          <a:xfrm>
            <a:off x="713225" y="1676400"/>
            <a:ext cx="4210500" cy="12282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60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62" name="Google Shape;262;p11"/>
          <p:cNvSpPr txBox="1">
            <a:spLocks noGrp="1"/>
          </p:cNvSpPr>
          <p:nvPr>
            <p:ph type="subTitle" idx="1"/>
          </p:nvPr>
        </p:nvSpPr>
        <p:spPr>
          <a:xfrm>
            <a:off x="713225" y="2892450"/>
            <a:ext cx="4210500" cy="374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63" name="Google Shape;263;p11"/>
          <p:cNvSpPr/>
          <p:nvPr/>
        </p:nvSpPr>
        <p:spPr>
          <a:xfrm rot="723798">
            <a:off x="4272334" y="-751818"/>
            <a:ext cx="7936532" cy="4894915"/>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EED5A6">
              <a:alpha val="5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 name="Google Shape;264;p11"/>
          <p:cNvPicPr preferRelativeResize="0"/>
          <p:nvPr/>
        </p:nvPicPr>
        <p:blipFill>
          <a:blip r:embed="rId3">
            <a:alphaModFix/>
          </a:blip>
          <a:stretch>
            <a:fillRect/>
          </a:stretch>
        </p:blipFill>
        <p:spPr>
          <a:xfrm rot="-6660421">
            <a:off x="5183550" y="4061466"/>
            <a:ext cx="883213" cy="1737468"/>
          </a:xfrm>
          <a:prstGeom prst="rect">
            <a:avLst/>
          </a:prstGeom>
          <a:noFill/>
          <a:ln>
            <a:noFill/>
          </a:ln>
        </p:spPr>
      </p:pic>
      <p:pic>
        <p:nvPicPr>
          <p:cNvPr id="265" name="Google Shape;265;p11"/>
          <p:cNvPicPr preferRelativeResize="0"/>
          <p:nvPr/>
        </p:nvPicPr>
        <p:blipFill>
          <a:blip r:embed="rId4">
            <a:alphaModFix/>
          </a:blip>
          <a:stretch>
            <a:fillRect/>
          </a:stretch>
        </p:blipFill>
        <p:spPr>
          <a:xfrm rot="4090666" flipH="1">
            <a:off x="73274" y="3849992"/>
            <a:ext cx="800564" cy="1796616"/>
          </a:xfrm>
          <a:prstGeom prst="rect">
            <a:avLst/>
          </a:prstGeom>
          <a:noFill/>
          <a:ln>
            <a:noFill/>
          </a:ln>
        </p:spPr>
      </p:pic>
      <p:pic>
        <p:nvPicPr>
          <p:cNvPr id="266" name="Google Shape;266;p11"/>
          <p:cNvPicPr preferRelativeResize="0"/>
          <p:nvPr/>
        </p:nvPicPr>
        <p:blipFill>
          <a:blip r:embed="rId5">
            <a:alphaModFix/>
          </a:blip>
          <a:stretch>
            <a:fillRect/>
          </a:stretch>
        </p:blipFill>
        <p:spPr>
          <a:xfrm rot="-10125118">
            <a:off x="-31476" y="-122038"/>
            <a:ext cx="1181983" cy="1200132"/>
          </a:xfrm>
          <a:prstGeom prst="rect">
            <a:avLst/>
          </a:prstGeom>
          <a:noFill/>
          <a:ln>
            <a:noFill/>
          </a:ln>
        </p:spPr>
      </p:pic>
      <p:grpSp>
        <p:nvGrpSpPr>
          <p:cNvPr id="267" name="Google Shape;267;p11"/>
          <p:cNvGrpSpPr/>
          <p:nvPr/>
        </p:nvGrpSpPr>
        <p:grpSpPr>
          <a:xfrm rot="10800000" flipH="1">
            <a:off x="162320" y="62806"/>
            <a:ext cx="8727743" cy="4842719"/>
            <a:chOff x="162320" y="199795"/>
            <a:chExt cx="8727743" cy="4842719"/>
          </a:xfrm>
        </p:grpSpPr>
        <p:grpSp>
          <p:nvGrpSpPr>
            <p:cNvPr id="268" name="Google Shape;268;p11"/>
            <p:cNvGrpSpPr/>
            <p:nvPr/>
          </p:nvGrpSpPr>
          <p:grpSpPr>
            <a:xfrm>
              <a:off x="162320" y="476850"/>
              <a:ext cx="8727743" cy="4565664"/>
              <a:chOff x="162320" y="476850"/>
              <a:chExt cx="8727743" cy="4565664"/>
            </a:xfrm>
          </p:grpSpPr>
          <p:grpSp>
            <p:nvGrpSpPr>
              <p:cNvPr id="269" name="Google Shape;269;p11"/>
              <p:cNvGrpSpPr/>
              <p:nvPr/>
            </p:nvGrpSpPr>
            <p:grpSpPr>
              <a:xfrm>
                <a:off x="4516963" y="476850"/>
                <a:ext cx="2666100" cy="907200"/>
                <a:chOff x="1074475" y="511925"/>
                <a:chExt cx="2666100" cy="907200"/>
              </a:xfrm>
            </p:grpSpPr>
            <p:sp>
              <p:nvSpPr>
                <p:cNvPr id="270" name="Google Shape;270;p11"/>
                <p:cNvSpPr/>
                <p:nvPr/>
              </p:nvSpPr>
              <p:spPr>
                <a:xfrm>
                  <a:off x="1136825" y="5728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1074475" y="74040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1673775" y="13768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3698275" y="5119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11"/>
              <p:cNvGrpSpPr/>
              <p:nvPr/>
            </p:nvGrpSpPr>
            <p:grpSpPr>
              <a:xfrm>
                <a:off x="6115688" y="4211625"/>
                <a:ext cx="655450" cy="693900"/>
                <a:chOff x="3194225" y="39425"/>
                <a:chExt cx="655450" cy="693900"/>
              </a:xfrm>
            </p:grpSpPr>
            <p:sp>
              <p:nvSpPr>
                <p:cNvPr id="275" name="Google Shape;275;p11"/>
                <p:cNvSpPr/>
                <p:nvPr/>
              </p:nvSpPr>
              <p:spPr>
                <a:xfrm>
                  <a:off x="3194225" y="394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807375" y="691025"/>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11"/>
              <p:cNvSpPr/>
              <p:nvPr/>
            </p:nvSpPr>
            <p:spPr>
              <a:xfrm>
                <a:off x="8759863" y="4567225"/>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8681575" y="443054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6254825" y="964920"/>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276425" y="9173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11"/>
              <p:cNvGrpSpPr/>
              <p:nvPr/>
            </p:nvGrpSpPr>
            <p:grpSpPr>
              <a:xfrm rot="-5176392">
                <a:off x="236850" y="1339088"/>
                <a:ext cx="130202" cy="271374"/>
                <a:chOff x="3954602" y="447096"/>
                <a:chExt cx="130200" cy="271370"/>
              </a:xfrm>
            </p:grpSpPr>
            <p:sp>
              <p:nvSpPr>
                <p:cNvPr id="282" name="Google Shape;282;p11"/>
                <p:cNvSpPr/>
                <p:nvPr/>
              </p:nvSpPr>
              <p:spPr>
                <a:xfrm>
                  <a:off x="3954602" y="447096"/>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4035488" y="676166"/>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11"/>
              <p:cNvGrpSpPr/>
              <p:nvPr/>
            </p:nvGrpSpPr>
            <p:grpSpPr>
              <a:xfrm rot="9648356">
                <a:off x="2368645" y="4523400"/>
                <a:ext cx="503098" cy="448889"/>
                <a:chOff x="2093009" y="-48086"/>
                <a:chExt cx="503050" cy="448847"/>
              </a:xfrm>
            </p:grpSpPr>
            <p:sp>
              <p:nvSpPr>
                <p:cNvPr id="285" name="Google Shape;285;p11"/>
                <p:cNvSpPr/>
                <p:nvPr/>
              </p:nvSpPr>
              <p:spPr>
                <a:xfrm>
                  <a:off x="2093009" y="-48086"/>
                  <a:ext cx="130200" cy="130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2260309" y="335360"/>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2553759" y="298714"/>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2444659" y="119614"/>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9" name="Google Shape;289;p11"/>
            <p:cNvSpPr/>
            <p:nvPr/>
          </p:nvSpPr>
          <p:spPr>
            <a:xfrm>
              <a:off x="3871200" y="199795"/>
              <a:ext cx="78300" cy="7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0" name="Google Shape;290;p11"/>
          <p:cNvPicPr preferRelativeResize="0"/>
          <p:nvPr/>
        </p:nvPicPr>
        <p:blipFill>
          <a:blip r:embed="rId6">
            <a:alphaModFix/>
          </a:blip>
          <a:stretch>
            <a:fillRect/>
          </a:stretch>
        </p:blipFill>
        <p:spPr>
          <a:xfrm>
            <a:off x="99938" y="1745825"/>
            <a:ext cx="264421" cy="226647"/>
          </a:xfrm>
          <a:prstGeom prst="rect">
            <a:avLst/>
          </a:prstGeom>
          <a:noFill/>
          <a:ln>
            <a:noFill/>
          </a:ln>
        </p:spPr>
      </p:pic>
      <p:pic>
        <p:nvPicPr>
          <p:cNvPr id="291" name="Google Shape;291;p11"/>
          <p:cNvPicPr preferRelativeResize="0"/>
          <p:nvPr/>
        </p:nvPicPr>
        <p:blipFill>
          <a:blip r:embed="rId7">
            <a:alphaModFix/>
          </a:blip>
          <a:stretch>
            <a:fillRect/>
          </a:stretch>
        </p:blipFill>
        <p:spPr>
          <a:xfrm>
            <a:off x="2252875" y="4656227"/>
            <a:ext cx="193594" cy="184151"/>
          </a:xfrm>
          <a:prstGeom prst="rect">
            <a:avLst/>
          </a:prstGeom>
          <a:noFill/>
          <a:ln>
            <a:noFill/>
          </a:ln>
        </p:spPr>
      </p:pic>
      <p:pic>
        <p:nvPicPr>
          <p:cNvPr id="292" name="Google Shape;292;p11"/>
          <p:cNvPicPr preferRelativeResize="0"/>
          <p:nvPr/>
        </p:nvPicPr>
        <p:blipFill>
          <a:blip r:embed="rId8">
            <a:alphaModFix/>
          </a:blip>
          <a:stretch>
            <a:fillRect/>
          </a:stretch>
        </p:blipFill>
        <p:spPr>
          <a:xfrm>
            <a:off x="1735455" y="539502"/>
            <a:ext cx="302195" cy="283309"/>
          </a:xfrm>
          <a:prstGeom prst="rect">
            <a:avLst/>
          </a:prstGeom>
          <a:noFill/>
          <a:ln>
            <a:noFill/>
          </a:ln>
        </p:spPr>
      </p:pic>
      <p:pic>
        <p:nvPicPr>
          <p:cNvPr id="293" name="Google Shape;293;p11"/>
          <p:cNvPicPr preferRelativeResize="0"/>
          <p:nvPr/>
        </p:nvPicPr>
        <p:blipFill>
          <a:blip r:embed="rId9">
            <a:alphaModFix/>
          </a:blip>
          <a:stretch>
            <a:fillRect/>
          </a:stretch>
        </p:blipFill>
        <p:spPr>
          <a:xfrm>
            <a:off x="3710450" y="69685"/>
            <a:ext cx="823275" cy="817430"/>
          </a:xfrm>
          <a:prstGeom prst="rect">
            <a:avLst/>
          </a:prstGeom>
          <a:noFill/>
          <a:ln>
            <a:noFill/>
          </a:ln>
        </p:spPr>
      </p:pic>
      <p:pic>
        <p:nvPicPr>
          <p:cNvPr id="294" name="Google Shape;294;p11"/>
          <p:cNvPicPr preferRelativeResize="0"/>
          <p:nvPr/>
        </p:nvPicPr>
        <p:blipFill>
          <a:blip r:embed="rId10">
            <a:alphaModFix/>
          </a:blip>
          <a:stretch>
            <a:fillRect/>
          </a:stretch>
        </p:blipFill>
        <p:spPr>
          <a:xfrm rot="9643261">
            <a:off x="4554627" y="-207028"/>
            <a:ext cx="767382" cy="94595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ice"/>
              <a:buNone/>
              <a:defRPr sz="3500" b="1">
                <a:solidFill>
                  <a:schemeClr val="dk1"/>
                </a:solidFill>
                <a:latin typeface="Alice"/>
                <a:ea typeface="Alice"/>
                <a:cs typeface="Alice"/>
                <a:sym typeface="Alice"/>
              </a:defRPr>
            </a:lvl1pPr>
            <a:lvl2pPr lvl="1"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2pPr>
            <a:lvl3pPr lvl="2"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3pPr>
            <a:lvl4pPr lvl="3"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4pPr>
            <a:lvl5pPr lvl="4"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5pPr>
            <a:lvl6pPr lvl="5"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6pPr>
            <a:lvl7pPr lvl="6"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7pPr>
            <a:lvl8pPr lvl="7"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8pPr>
            <a:lvl9pPr lvl="8"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2"/>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2"/>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4" r:id="rId14"/>
    <p:sldLayoutId id="2147483665" r:id="rId15"/>
    <p:sldLayoutId id="2147483668" r:id="rId16"/>
    <p:sldLayoutId id="2147483669" r:id="rId17"/>
    <p:sldLayoutId id="214748367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xml"/><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32.xml"/><Relationship Id="rId3" Type="http://schemas.openxmlformats.org/officeDocument/2006/relationships/slideLayout" Target="../slideLayouts/slideLayout18.xml"/><Relationship Id="rId7" Type="http://schemas.openxmlformats.org/officeDocument/2006/relationships/slide" Target="slide26.xml"/><Relationship Id="rId12" Type="http://schemas.openxmlformats.org/officeDocument/2006/relationships/slide" Target="slide31.xml"/><Relationship Id="rId17" Type="http://schemas.openxmlformats.org/officeDocument/2006/relationships/image" Target="../media/image97.png"/><Relationship Id="rId2" Type="http://schemas.openxmlformats.org/officeDocument/2006/relationships/audio" Target="../media/media1.wav"/><Relationship Id="rId16" Type="http://schemas.openxmlformats.org/officeDocument/2006/relationships/image" Target="../media/image96.gif"/><Relationship Id="rId1" Type="http://schemas.microsoft.com/office/2007/relationships/media" Target="../media/media1.wav"/><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slide" Target="slide24.xml"/><Relationship Id="rId15" Type="http://schemas.openxmlformats.org/officeDocument/2006/relationships/image" Target="../media/image95.gif"/><Relationship Id="rId10" Type="http://schemas.openxmlformats.org/officeDocument/2006/relationships/slide" Target="slide29.xml"/><Relationship Id="rId4" Type="http://schemas.openxmlformats.org/officeDocument/2006/relationships/image" Target="../media/image93.png"/><Relationship Id="rId9" Type="http://schemas.openxmlformats.org/officeDocument/2006/relationships/slide" Target="slide28.xml"/><Relationship Id="rId14" Type="http://schemas.openxmlformats.org/officeDocument/2006/relationships/image" Target="../media/image94.gif"/></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10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gif"/></Relationships>
</file>

<file path=ppt/slides/_rels/slide25.xml.rels><?xml version="1.0" encoding="UTF-8" standalone="yes"?>
<Relationships xmlns="http://schemas.openxmlformats.org/package/2006/relationships"><Relationship Id="rId3" Type="http://schemas.openxmlformats.org/officeDocument/2006/relationships/image" Target="../media/image98.gif"/><Relationship Id="rId7" Type="http://schemas.openxmlformats.org/officeDocument/2006/relationships/image" Target="../media/image10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98.gif"/><Relationship Id="rId7" Type="http://schemas.openxmlformats.org/officeDocument/2006/relationships/image" Target="../media/image10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slide" Target="slide23.xml"/></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gif"/><Relationship Id="rId7" Type="http://schemas.openxmlformats.org/officeDocument/2006/relationships/image" Target="../media/image10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102.png"/><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01.png"/><Relationship Id="rId4" Type="http://schemas.openxmlformats.org/officeDocument/2006/relationships/slide" Target="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98.gif"/><Relationship Id="rId7" Type="http://schemas.openxmlformats.org/officeDocument/2006/relationships/image" Target="../media/image103.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slide" Target="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98.gif"/><Relationship Id="rId7" Type="http://schemas.openxmlformats.org/officeDocument/2006/relationships/image" Target="../media/image103.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slide" Target="slide23.xml"/></Relationships>
</file>

<file path=ppt/slides/_rels/slide3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8.gif"/><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slide" Target="slide23.xml"/></Relationships>
</file>

<file path=ppt/slides/_rels/slide3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8.gif"/><Relationship Id="rId7" Type="http://schemas.openxmlformats.org/officeDocument/2006/relationships/image" Target="../media/image11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slide" Target="slide23.xml"/><Relationship Id="rId9"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E662614-65D2-079A-ED6B-098C9791FFE3}"/>
              </a:ext>
            </a:extLst>
          </p:cNvPr>
          <p:cNvSpPr>
            <a:spLocks noGrp="1"/>
          </p:cNvSpPr>
          <p:nvPr>
            <p:ph type="subTitle" idx="1"/>
          </p:nvPr>
        </p:nvSpPr>
        <p:spPr/>
        <p:txBody>
          <a:bodyPr/>
          <a:lstStyle/>
          <a:p>
            <a:endParaRPr lang="vi-VN" dirty="0"/>
          </a:p>
        </p:txBody>
      </p:sp>
      <p:sp>
        <p:nvSpPr>
          <p:cNvPr id="3" name="Subtitle 2">
            <a:extLst>
              <a:ext uri="{FF2B5EF4-FFF2-40B4-BE49-F238E27FC236}">
                <a16:creationId xmlns:a16="http://schemas.microsoft.com/office/drawing/2014/main" id="{AEDFBF84-E0CC-94FB-ADA9-13D6A1B94CF8}"/>
              </a:ext>
            </a:extLst>
          </p:cNvPr>
          <p:cNvSpPr>
            <a:spLocks noGrp="1"/>
          </p:cNvSpPr>
          <p:nvPr>
            <p:ph type="subTitle" idx="2"/>
          </p:nvPr>
        </p:nvSpPr>
        <p:spPr/>
        <p:txBody>
          <a:bodyPr/>
          <a:lstStyle/>
          <a:p>
            <a:endParaRPr lang="vi-VN"/>
          </a:p>
        </p:txBody>
      </p:sp>
      <p:sp>
        <p:nvSpPr>
          <p:cNvPr id="4" name="Subtitle 3">
            <a:extLst>
              <a:ext uri="{FF2B5EF4-FFF2-40B4-BE49-F238E27FC236}">
                <a16:creationId xmlns:a16="http://schemas.microsoft.com/office/drawing/2014/main" id="{8A15F321-7766-D93C-BA55-02E2FDCDB18D}"/>
              </a:ext>
            </a:extLst>
          </p:cNvPr>
          <p:cNvSpPr>
            <a:spLocks noGrp="1"/>
          </p:cNvSpPr>
          <p:nvPr>
            <p:ph type="subTitle" idx="3"/>
          </p:nvPr>
        </p:nvSpPr>
        <p:spPr/>
        <p:txBody>
          <a:bodyPr/>
          <a:lstStyle/>
          <a:p>
            <a:endParaRPr lang="vi-VN"/>
          </a:p>
        </p:txBody>
      </p:sp>
      <p:sp>
        <p:nvSpPr>
          <p:cNvPr id="5" name="Subtitle 4">
            <a:extLst>
              <a:ext uri="{FF2B5EF4-FFF2-40B4-BE49-F238E27FC236}">
                <a16:creationId xmlns:a16="http://schemas.microsoft.com/office/drawing/2014/main" id="{35A896F2-636A-D7E5-0863-FBFC072F7E9D}"/>
              </a:ext>
            </a:extLst>
          </p:cNvPr>
          <p:cNvSpPr>
            <a:spLocks noGrp="1"/>
          </p:cNvSpPr>
          <p:nvPr>
            <p:ph type="subTitle" idx="4"/>
          </p:nvPr>
        </p:nvSpPr>
        <p:spPr/>
        <p:txBody>
          <a:bodyPr/>
          <a:lstStyle/>
          <a:p>
            <a:endParaRPr lang="vi-VN"/>
          </a:p>
        </p:txBody>
      </p:sp>
      <p:sp>
        <p:nvSpPr>
          <p:cNvPr id="6" name="Subtitle 5">
            <a:extLst>
              <a:ext uri="{FF2B5EF4-FFF2-40B4-BE49-F238E27FC236}">
                <a16:creationId xmlns:a16="http://schemas.microsoft.com/office/drawing/2014/main" id="{0F677E36-41A3-53FC-5FA0-F6178713F554}"/>
              </a:ext>
            </a:extLst>
          </p:cNvPr>
          <p:cNvSpPr>
            <a:spLocks noGrp="1"/>
          </p:cNvSpPr>
          <p:nvPr>
            <p:ph type="subTitle" idx="5"/>
          </p:nvPr>
        </p:nvSpPr>
        <p:spPr/>
        <p:txBody>
          <a:bodyPr/>
          <a:lstStyle/>
          <a:p>
            <a:endParaRPr lang="vi-VN"/>
          </a:p>
        </p:txBody>
      </p:sp>
      <p:sp>
        <p:nvSpPr>
          <p:cNvPr id="7" name="Subtitle 6">
            <a:extLst>
              <a:ext uri="{FF2B5EF4-FFF2-40B4-BE49-F238E27FC236}">
                <a16:creationId xmlns:a16="http://schemas.microsoft.com/office/drawing/2014/main" id="{32700D2E-BCA3-01F0-493F-9EB43C64D823}"/>
              </a:ext>
            </a:extLst>
          </p:cNvPr>
          <p:cNvSpPr>
            <a:spLocks noGrp="1"/>
          </p:cNvSpPr>
          <p:nvPr>
            <p:ph type="subTitle" idx="6"/>
          </p:nvPr>
        </p:nvSpPr>
        <p:spPr/>
        <p:txBody>
          <a:bodyPr/>
          <a:lstStyle/>
          <a:p>
            <a:endParaRPr lang="vi-VN"/>
          </a:p>
        </p:txBody>
      </p:sp>
      <p:sp>
        <p:nvSpPr>
          <p:cNvPr id="8" name="Title 7">
            <a:extLst>
              <a:ext uri="{FF2B5EF4-FFF2-40B4-BE49-F238E27FC236}">
                <a16:creationId xmlns:a16="http://schemas.microsoft.com/office/drawing/2014/main" id="{76950955-2B97-A439-1D14-DCCD37AF0E3F}"/>
              </a:ext>
            </a:extLst>
          </p:cNvPr>
          <p:cNvSpPr>
            <a:spLocks noGrp="1"/>
          </p:cNvSpPr>
          <p:nvPr>
            <p:ph type="title"/>
          </p:nvPr>
        </p:nvSpPr>
        <p:spPr>
          <a:xfrm>
            <a:off x="508863" y="204950"/>
            <a:ext cx="5717086" cy="572700"/>
          </a:xfrm>
        </p:spPr>
        <p:txBody>
          <a:bodyPr/>
          <a:lstStyle/>
          <a:p>
            <a:r>
              <a:rPr lang="vi-VN" dirty="0" smtClean="0"/>
              <a:t>TÌNH </a:t>
            </a:r>
            <a:r>
              <a:rPr lang="vi-VN" dirty="0"/>
              <a:t>HUỐNG </a:t>
            </a:r>
          </a:p>
        </p:txBody>
      </p:sp>
      <p:sp>
        <p:nvSpPr>
          <p:cNvPr id="9" name="Subtitle 8">
            <a:extLst>
              <a:ext uri="{FF2B5EF4-FFF2-40B4-BE49-F238E27FC236}">
                <a16:creationId xmlns:a16="http://schemas.microsoft.com/office/drawing/2014/main" id="{689C17BC-0729-26E3-2301-411B45246EDE}"/>
              </a:ext>
            </a:extLst>
          </p:cNvPr>
          <p:cNvSpPr>
            <a:spLocks noGrp="1"/>
          </p:cNvSpPr>
          <p:nvPr>
            <p:ph type="subTitle" idx="7"/>
          </p:nvPr>
        </p:nvSpPr>
        <p:spPr>
          <a:xfrm>
            <a:off x="66532" y="2425817"/>
            <a:ext cx="5049753" cy="515100"/>
          </a:xfrm>
        </p:spPr>
        <p:txBody>
          <a:bodyPr/>
          <a:lstStyle/>
          <a:p>
            <a:r>
              <a:rPr lang="vi-VN" dirty="0"/>
              <a:t>NẾU EM LÀ BẠN Ở TRONG TÌNH HUỐNG TRÊN THÌ EM SẼ LÀM GÌ ?</a:t>
            </a:r>
          </a:p>
        </p:txBody>
      </p:sp>
      <p:sp>
        <p:nvSpPr>
          <p:cNvPr id="10" name="Subtitle 9">
            <a:extLst>
              <a:ext uri="{FF2B5EF4-FFF2-40B4-BE49-F238E27FC236}">
                <a16:creationId xmlns:a16="http://schemas.microsoft.com/office/drawing/2014/main" id="{3DD6466E-43CA-1FF7-171B-55C0C6C41721}"/>
              </a:ext>
            </a:extLst>
          </p:cNvPr>
          <p:cNvSpPr>
            <a:spLocks noGrp="1"/>
          </p:cNvSpPr>
          <p:nvPr>
            <p:ph type="subTitle" idx="8"/>
          </p:nvPr>
        </p:nvSpPr>
        <p:spPr/>
        <p:txBody>
          <a:bodyPr/>
          <a:lstStyle/>
          <a:p>
            <a:endParaRPr lang="vi-VN"/>
          </a:p>
        </p:txBody>
      </p:sp>
      <p:sp>
        <p:nvSpPr>
          <p:cNvPr id="11" name="Subtitle 10">
            <a:extLst>
              <a:ext uri="{FF2B5EF4-FFF2-40B4-BE49-F238E27FC236}">
                <a16:creationId xmlns:a16="http://schemas.microsoft.com/office/drawing/2014/main" id="{39C8748D-AF78-B6D7-6020-E21E1531C0C7}"/>
              </a:ext>
            </a:extLst>
          </p:cNvPr>
          <p:cNvSpPr>
            <a:spLocks noGrp="1"/>
          </p:cNvSpPr>
          <p:nvPr>
            <p:ph type="subTitle" idx="9"/>
          </p:nvPr>
        </p:nvSpPr>
        <p:spPr/>
        <p:txBody>
          <a:bodyPr/>
          <a:lstStyle/>
          <a:p>
            <a:endParaRPr lang="vi-VN"/>
          </a:p>
        </p:txBody>
      </p:sp>
      <p:sp>
        <p:nvSpPr>
          <p:cNvPr id="12" name="Subtitle 11">
            <a:extLst>
              <a:ext uri="{FF2B5EF4-FFF2-40B4-BE49-F238E27FC236}">
                <a16:creationId xmlns:a16="http://schemas.microsoft.com/office/drawing/2014/main" id="{B2874BA0-6972-42A5-3DEF-563B9CF12122}"/>
              </a:ext>
            </a:extLst>
          </p:cNvPr>
          <p:cNvSpPr>
            <a:spLocks noGrp="1"/>
          </p:cNvSpPr>
          <p:nvPr>
            <p:ph type="subTitle" idx="13"/>
          </p:nvPr>
        </p:nvSpPr>
        <p:spPr/>
        <p:txBody>
          <a:bodyPr/>
          <a:lstStyle/>
          <a:p>
            <a:endParaRPr lang="vi-VN"/>
          </a:p>
        </p:txBody>
      </p:sp>
      <p:sp>
        <p:nvSpPr>
          <p:cNvPr id="13" name="Subtitle 12">
            <a:extLst>
              <a:ext uri="{FF2B5EF4-FFF2-40B4-BE49-F238E27FC236}">
                <a16:creationId xmlns:a16="http://schemas.microsoft.com/office/drawing/2014/main" id="{C4B67F83-176B-49AC-E7C4-265862CCED1F}"/>
              </a:ext>
            </a:extLst>
          </p:cNvPr>
          <p:cNvSpPr>
            <a:spLocks noGrp="1"/>
          </p:cNvSpPr>
          <p:nvPr>
            <p:ph type="subTitle" idx="14"/>
          </p:nvPr>
        </p:nvSpPr>
        <p:spPr/>
        <p:txBody>
          <a:bodyPr/>
          <a:lstStyle/>
          <a:p>
            <a:endParaRPr lang="vi-VN"/>
          </a:p>
        </p:txBody>
      </p:sp>
      <p:sp>
        <p:nvSpPr>
          <p:cNvPr id="14" name="Subtitle 13">
            <a:extLst>
              <a:ext uri="{FF2B5EF4-FFF2-40B4-BE49-F238E27FC236}">
                <a16:creationId xmlns:a16="http://schemas.microsoft.com/office/drawing/2014/main" id="{3D72A817-9CB4-C3E8-2F04-C5B1457FF0F7}"/>
              </a:ext>
            </a:extLst>
          </p:cNvPr>
          <p:cNvSpPr>
            <a:spLocks noGrp="1"/>
          </p:cNvSpPr>
          <p:nvPr>
            <p:ph type="subTitle" idx="15"/>
          </p:nvPr>
        </p:nvSpPr>
        <p:spPr/>
        <p:txBody>
          <a:bodyPr/>
          <a:lstStyle/>
          <a:p>
            <a:endParaRPr lang="vi-VN"/>
          </a:p>
        </p:txBody>
      </p:sp>
      <p:pic>
        <p:nvPicPr>
          <p:cNvPr id="15" name="Picture 14">
            <a:extLst>
              <a:ext uri="{FF2B5EF4-FFF2-40B4-BE49-F238E27FC236}">
                <a16:creationId xmlns:a16="http://schemas.microsoft.com/office/drawing/2014/main" id="{59484939-AE33-1D2A-366D-5EFA64BA021A}"/>
              </a:ext>
            </a:extLst>
          </p:cNvPr>
          <p:cNvPicPr>
            <a:picLocks noChangeAspect="1"/>
          </p:cNvPicPr>
          <p:nvPr/>
        </p:nvPicPr>
        <p:blipFill>
          <a:blip r:embed="rId2"/>
          <a:stretch>
            <a:fillRect/>
          </a:stretch>
        </p:blipFill>
        <p:spPr>
          <a:xfrm>
            <a:off x="4169233" y="638166"/>
            <a:ext cx="4974767" cy="4505334"/>
          </a:xfrm>
          <a:prstGeom prst="rect">
            <a:avLst/>
          </a:prstGeom>
        </p:spPr>
      </p:pic>
      <p:pic>
        <p:nvPicPr>
          <p:cNvPr id="16" name="Picture 15">
            <a:extLst>
              <a:ext uri="{FF2B5EF4-FFF2-40B4-BE49-F238E27FC236}">
                <a16:creationId xmlns:a16="http://schemas.microsoft.com/office/drawing/2014/main" id="{12162628-56B7-48FF-8F2D-A91DEEF9B5FD}"/>
              </a:ext>
            </a:extLst>
          </p:cNvPr>
          <p:cNvPicPr>
            <a:picLocks noChangeAspect="1"/>
          </p:cNvPicPr>
          <p:nvPr/>
        </p:nvPicPr>
        <p:blipFill>
          <a:blip r:embed="rId3"/>
          <a:stretch>
            <a:fillRect/>
          </a:stretch>
        </p:blipFill>
        <p:spPr>
          <a:xfrm>
            <a:off x="6245100" y="560869"/>
            <a:ext cx="823031" cy="823031"/>
          </a:xfrm>
          <a:prstGeom prst="rect">
            <a:avLst/>
          </a:prstGeom>
        </p:spPr>
      </p:pic>
      <p:pic>
        <p:nvPicPr>
          <p:cNvPr id="17" name="Picture 16">
            <a:extLst>
              <a:ext uri="{FF2B5EF4-FFF2-40B4-BE49-F238E27FC236}">
                <a16:creationId xmlns:a16="http://schemas.microsoft.com/office/drawing/2014/main" id="{D4CD08D1-36ED-1CAF-3052-AC41E5CE412D}"/>
              </a:ext>
            </a:extLst>
          </p:cNvPr>
          <p:cNvPicPr>
            <a:picLocks noChangeAspect="1"/>
          </p:cNvPicPr>
          <p:nvPr/>
        </p:nvPicPr>
        <p:blipFill>
          <a:blip r:embed="rId4"/>
          <a:stretch>
            <a:fillRect/>
          </a:stretch>
        </p:blipFill>
        <p:spPr>
          <a:xfrm>
            <a:off x="7077935" y="436910"/>
            <a:ext cx="1133954" cy="1012024"/>
          </a:xfrm>
          <a:prstGeom prst="rect">
            <a:avLst/>
          </a:prstGeom>
        </p:spPr>
      </p:pic>
    </p:spTree>
    <p:extLst>
      <p:ext uri="{BB962C8B-B14F-4D97-AF65-F5344CB8AC3E}">
        <p14:creationId xmlns:p14="http://schemas.microsoft.com/office/powerpoint/2010/main" val="39777309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DE2FC0-A0CE-0735-179D-9C3F240AB014}"/>
              </a:ext>
            </a:extLst>
          </p:cNvPr>
          <p:cNvSpPr>
            <a:spLocks noGrp="1"/>
          </p:cNvSpPr>
          <p:nvPr>
            <p:ph type="subTitle" idx="1"/>
          </p:nvPr>
        </p:nvSpPr>
        <p:spPr/>
        <p:txBody>
          <a:bodyPr/>
          <a:lstStyle/>
          <a:p>
            <a:endParaRPr lang="vi-VN"/>
          </a:p>
        </p:txBody>
      </p:sp>
      <p:sp>
        <p:nvSpPr>
          <p:cNvPr id="3" name="Subtitle 2">
            <a:extLst>
              <a:ext uri="{FF2B5EF4-FFF2-40B4-BE49-F238E27FC236}">
                <a16:creationId xmlns:a16="http://schemas.microsoft.com/office/drawing/2014/main" id="{CB76D5C1-1AE8-66C9-4E54-F6AE7055ED67}"/>
              </a:ext>
            </a:extLst>
          </p:cNvPr>
          <p:cNvSpPr>
            <a:spLocks noGrp="1"/>
          </p:cNvSpPr>
          <p:nvPr>
            <p:ph type="subTitle" idx="2"/>
          </p:nvPr>
        </p:nvSpPr>
        <p:spPr/>
        <p:txBody>
          <a:bodyPr/>
          <a:lstStyle/>
          <a:p>
            <a:endParaRPr lang="vi-VN"/>
          </a:p>
        </p:txBody>
      </p:sp>
      <p:sp>
        <p:nvSpPr>
          <p:cNvPr id="4" name="Subtitle 3">
            <a:extLst>
              <a:ext uri="{FF2B5EF4-FFF2-40B4-BE49-F238E27FC236}">
                <a16:creationId xmlns:a16="http://schemas.microsoft.com/office/drawing/2014/main" id="{0643A958-0272-4D42-B658-FDD4F8D1E0B3}"/>
              </a:ext>
            </a:extLst>
          </p:cNvPr>
          <p:cNvSpPr>
            <a:spLocks noGrp="1"/>
          </p:cNvSpPr>
          <p:nvPr>
            <p:ph type="subTitle" idx="3"/>
          </p:nvPr>
        </p:nvSpPr>
        <p:spPr/>
        <p:txBody>
          <a:bodyPr/>
          <a:lstStyle/>
          <a:p>
            <a:endParaRPr lang="vi-VN"/>
          </a:p>
        </p:txBody>
      </p:sp>
      <p:sp>
        <p:nvSpPr>
          <p:cNvPr id="5" name="Subtitle 4">
            <a:extLst>
              <a:ext uri="{FF2B5EF4-FFF2-40B4-BE49-F238E27FC236}">
                <a16:creationId xmlns:a16="http://schemas.microsoft.com/office/drawing/2014/main" id="{1B43D20D-2DBE-89A9-7431-3B107DC9F457}"/>
              </a:ext>
            </a:extLst>
          </p:cNvPr>
          <p:cNvSpPr>
            <a:spLocks noGrp="1"/>
          </p:cNvSpPr>
          <p:nvPr>
            <p:ph type="subTitle" idx="4"/>
          </p:nvPr>
        </p:nvSpPr>
        <p:spPr/>
        <p:txBody>
          <a:bodyPr/>
          <a:lstStyle/>
          <a:p>
            <a:endParaRPr lang="vi-VN"/>
          </a:p>
        </p:txBody>
      </p:sp>
      <p:sp>
        <p:nvSpPr>
          <p:cNvPr id="6" name="Subtitle 5">
            <a:extLst>
              <a:ext uri="{FF2B5EF4-FFF2-40B4-BE49-F238E27FC236}">
                <a16:creationId xmlns:a16="http://schemas.microsoft.com/office/drawing/2014/main" id="{D54E6C48-1FB9-0DD7-295C-0DF052F8E909}"/>
              </a:ext>
            </a:extLst>
          </p:cNvPr>
          <p:cNvSpPr>
            <a:spLocks noGrp="1"/>
          </p:cNvSpPr>
          <p:nvPr>
            <p:ph type="subTitle" idx="5"/>
          </p:nvPr>
        </p:nvSpPr>
        <p:spPr/>
        <p:txBody>
          <a:bodyPr/>
          <a:lstStyle/>
          <a:p>
            <a:endParaRPr lang="vi-VN"/>
          </a:p>
        </p:txBody>
      </p:sp>
      <p:sp>
        <p:nvSpPr>
          <p:cNvPr id="7" name="Subtitle 6">
            <a:extLst>
              <a:ext uri="{FF2B5EF4-FFF2-40B4-BE49-F238E27FC236}">
                <a16:creationId xmlns:a16="http://schemas.microsoft.com/office/drawing/2014/main" id="{2F3E9039-EAE2-E43D-5C50-4014CAF21A2A}"/>
              </a:ext>
            </a:extLst>
          </p:cNvPr>
          <p:cNvSpPr>
            <a:spLocks noGrp="1"/>
          </p:cNvSpPr>
          <p:nvPr>
            <p:ph type="subTitle" idx="6"/>
          </p:nvPr>
        </p:nvSpPr>
        <p:spPr/>
        <p:txBody>
          <a:bodyPr/>
          <a:lstStyle/>
          <a:p>
            <a:endParaRPr lang="vi-VN"/>
          </a:p>
        </p:txBody>
      </p:sp>
      <p:sp>
        <p:nvSpPr>
          <p:cNvPr id="8" name="Title 7">
            <a:extLst>
              <a:ext uri="{FF2B5EF4-FFF2-40B4-BE49-F238E27FC236}">
                <a16:creationId xmlns:a16="http://schemas.microsoft.com/office/drawing/2014/main" id="{4472C998-9E3C-9D8E-53FC-7B632716BDEB}"/>
              </a:ext>
            </a:extLst>
          </p:cNvPr>
          <p:cNvSpPr>
            <a:spLocks noGrp="1"/>
          </p:cNvSpPr>
          <p:nvPr>
            <p:ph type="title"/>
          </p:nvPr>
        </p:nvSpPr>
        <p:spPr/>
        <p:txBody>
          <a:bodyPr/>
          <a:lstStyle/>
          <a:p>
            <a:endParaRPr lang="vi-VN"/>
          </a:p>
        </p:txBody>
      </p:sp>
      <p:sp>
        <p:nvSpPr>
          <p:cNvPr id="9" name="Subtitle 8">
            <a:extLst>
              <a:ext uri="{FF2B5EF4-FFF2-40B4-BE49-F238E27FC236}">
                <a16:creationId xmlns:a16="http://schemas.microsoft.com/office/drawing/2014/main" id="{1D020E61-053C-30E4-FF64-4B47AEEA8B95}"/>
              </a:ext>
            </a:extLst>
          </p:cNvPr>
          <p:cNvSpPr>
            <a:spLocks noGrp="1"/>
          </p:cNvSpPr>
          <p:nvPr>
            <p:ph type="subTitle" idx="7"/>
          </p:nvPr>
        </p:nvSpPr>
        <p:spPr/>
        <p:txBody>
          <a:bodyPr/>
          <a:lstStyle/>
          <a:p>
            <a:endParaRPr lang="vi-VN"/>
          </a:p>
        </p:txBody>
      </p:sp>
      <p:sp>
        <p:nvSpPr>
          <p:cNvPr id="10" name="Subtitle 9">
            <a:extLst>
              <a:ext uri="{FF2B5EF4-FFF2-40B4-BE49-F238E27FC236}">
                <a16:creationId xmlns:a16="http://schemas.microsoft.com/office/drawing/2014/main" id="{09800568-6261-35F1-9E11-6E199A671120}"/>
              </a:ext>
            </a:extLst>
          </p:cNvPr>
          <p:cNvSpPr>
            <a:spLocks noGrp="1"/>
          </p:cNvSpPr>
          <p:nvPr>
            <p:ph type="subTitle" idx="8"/>
          </p:nvPr>
        </p:nvSpPr>
        <p:spPr/>
        <p:txBody>
          <a:bodyPr/>
          <a:lstStyle/>
          <a:p>
            <a:endParaRPr lang="vi-VN"/>
          </a:p>
        </p:txBody>
      </p:sp>
      <p:sp>
        <p:nvSpPr>
          <p:cNvPr id="11" name="Subtitle 10">
            <a:extLst>
              <a:ext uri="{FF2B5EF4-FFF2-40B4-BE49-F238E27FC236}">
                <a16:creationId xmlns:a16="http://schemas.microsoft.com/office/drawing/2014/main" id="{CB6DA48E-6B98-1216-B637-0DA8B02E9826}"/>
              </a:ext>
            </a:extLst>
          </p:cNvPr>
          <p:cNvSpPr>
            <a:spLocks noGrp="1"/>
          </p:cNvSpPr>
          <p:nvPr>
            <p:ph type="subTitle" idx="9"/>
          </p:nvPr>
        </p:nvSpPr>
        <p:spPr/>
        <p:txBody>
          <a:bodyPr/>
          <a:lstStyle/>
          <a:p>
            <a:endParaRPr lang="vi-VN"/>
          </a:p>
        </p:txBody>
      </p:sp>
      <p:sp>
        <p:nvSpPr>
          <p:cNvPr id="12" name="Subtitle 11">
            <a:extLst>
              <a:ext uri="{FF2B5EF4-FFF2-40B4-BE49-F238E27FC236}">
                <a16:creationId xmlns:a16="http://schemas.microsoft.com/office/drawing/2014/main" id="{9AEA5F8F-E52D-90EA-EABC-897B6F64D8CB}"/>
              </a:ext>
            </a:extLst>
          </p:cNvPr>
          <p:cNvSpPr>
            <a:spLocks noGrp="1"/>
          </p:cNvSpPr>
          <p:nvPr>
            <p:ph type="subTitle" idx="13"/>
          </p:nvPr>
        </p:nvSpPr>
        <p:spPr/>
        <p:txBody>
          <a:bodyPr/>
          <a:lstStyle/>
          <a:p>
            <a:endParaRPr lang="vi-VN"/>
          </a:p>
        </p:txBody>
      </p:sp>
      <p:sp>
        <p:nvSpPr>
          <p:cNvPr id="13" name="Subtitle 12">
            <a:extLst>
              <a:ext uri="{FF2B5EF4-FFF2-40B4-BE49-F238E27FC236}">
                <a16:creationId xmlns:a16="http://schemas.microsoft.com/office/drawing/2014/main" id="{BBD65FB1-3F8B-E8F3-2B87-555E10B91205}"/>
              </a:ext>
            </a:extLst>
          </p:cNvPr>
          <p:cNvSpPr>
            <a:spLocks noGrp="1"/>
          </p:cNvSpPr>
          <p:nvPr>
            <p:ph type="subTitle" idx="14"/>
          </p:nvPr>
        </p:nvSpPr>
        <p:spPr/>
        <p:txBody>
          <a:bodyPr/>
          <a:lstStyle/>
          <a:p>
            <a:endParaRPr lang="vi-VN"/>
          </a:p>
        </p:txBody>
      </p:sp>
      <p:sp>
        <p:nvSpPr>
          <p:cNvPr id="14" name="Subtitle 13">
            <a:extLst>
              <a:ext uri="{FF2B5EF4-FFF2-40B4-BE49-F238E27FC236}">
                <a16:creationId xmlns:a16="http://schemas.microsoft.com/office/drawing/2014/main" id="{D953A687-60A9-262E-4BEA-ECF003820CC0}"/>
              </a:ext>
            </a:extLst>
          </p:cNvPr>
          <p:cNvSpPr>
            <a:spLocks noGrp="1"/>
          </p:cNvSpPr>
          <p:nvPr>
            <p:ph type="subTitle" idx="15"/>
          </p:nvPr>
        </p:nvSpPr>
        <p:spPr/>
        <p:txBody>
          <a:bodyPr/>
          <a:lstStyle/>
          <a:p>
            <a:endParaRPr lang="vi-VN"/>
          </a:p>
        </p:txBody>
      </p:sp>
      <p:pic>
        <p:nvPicPr>
          <p:cNvPr id="15" name="Picture 14">
            <a:extLst>
              <a:ext uri="{FF2B5EF4-FFF2-40B4-BE49-F238E27FC236}">
                <a16:creationId xmlns:a16="http://schemas.microsoft.com/office/drawing/2014/main" id="{71619F93-C60D-8A18-DB8B-B467191EA885}"/>
              </a:ext>
            </a:extLst>
          </p:cNvPr>
          <p:cNvPicPr>
            <a:picLocks noChangeAspect="1"/>
          </p:cNvPicPr>
          <p:nvPr/>
        </p:nvPicPr>
        <p:blipFill>
          <a:blip r:embed="rId2"/>
          <a:stretch>
            <a:fillRect/>
          </a:stretch>
        </p:blipFill>
        <p:spPr>
          <a:xfrm>
            <a:off x="4882130" y="4318090"/>
            <a:ext cx="932769" cy="755970"/>
          </a:xfrm>
          <a:prstGeom prst="rect">
            <a:avLst/>
          </a:prstGeom>
        </p:spPr>
      </p:pic>
      <p:pic>
        <p:nvPicPr>
          <p:cNvPr id="16" name="Picture 15">
            <a:extLst>
              <a:ext uri="{FF2B5EF4-FFF2-40B4-BE49-F238E27FC236}">
                <a16:creationId xmlns:a16="http://schemas.microsoft.com/office/drawing/2014/main" id="{AE30E2A6-8823-F96D-D8AC-2E914C5EFBD2}"/>
              </a:ext>
            </a:extLst>
          </p:cNvPr>
          <p:cNvPicPr>
            <a:picLocks noChangeAspect="1"/>
          </p:cNvPicPr>
          <p:nvPr/>
        </p:nvPicPr>
        <p:blipFill>
          <a:blip r:embed="rId3"/>
          <a:stretch>
            <a:fillRect/>
          </a:stretch>
        </p:blipFill>
        <p:spPr>
          <a:xfrm>
            <a:off x="423886" y="94484"/>
            <a:ext cx="8455885" cy="859611"/>
          </a:xfrm>
          <a:prstGeom prst="rect">
            <a:avLst/>
          </a:prstGeom>
        </p:spPr>
      </p:pic>
      <p:pic>
        <p:nvPicPr>
          <p:cNvPr id="17" name="Picture 16">
            <a:extLst>
              <a:ext uri="{FF2B5EF4-FFF2-40B4-BE49-F238E27FC236}">
                <a16:creationId xmlns:a16="http://schemas.microsoft.com/office/drawing/2014/main" id="{A1060AAF-CC2F-88C8-5B16-33FC106FBE77}"/>
              </a:ext>
            </a:extLst>
          </p:cNvPr>
          <p:cNvPicPr>
            <a:picLocks noChangeAspect="1"/>
          </p:cNvPicPr>
          <p:nvPr/>
        </p:nvPicPr>
        <p:blipFill>
          <a:blip r:embed="rId4"/>
          <a:stretch>
            <a:fillRect/>
          </a:stretch>
        </p:blipFill>
        <p:spPr>
          <a:xfrm>
            <a:off x="378829" y="1284898"/>
            <a:ext cx="1764431" cy="3764118"/>
          </a:xfrm>
          <a:prstGeom prst="rect">
            <a:avLst/>
          </a:prstGeom>
        </p:spPr>
      </p:pic>
      <p:pic>
        <p:nvPicPr>
          <p:cNvPr id="18" name="Picture 17">
            <a:extLst>
              <a:ext uri="{FF2B5EF4-FFF2-40B4-BE49-F238E27FC236}">
                <a16:creationId xmlns:a16="http://schemas.microsoft.com/office/drawing/2014/main" id="{1A9350B2-4BFC-B522-926E-827C58E63A62}"/>
              </a:ext>
            </a:extLst>
          </p:cNvPr>
          <p:cNvPicPr>
            <a:picLocks noChangeAspect="1"/>
          </p:cNvPicPr>
          <p:nvPr/>
        </p:nvPicPr>
        <p:blipFill>
          <a:blip r:embed="rId5"/>
          <a:stretch>
            <a:fillRect/>
          </a:stretch>
        </p:blipFill>
        <p:spPr>
          <a:xfrm>
            <a:off x="2143260" y="1043022"/>
            <a:ext cx="3617257" cy="1786021"/>
          </a:xfrm>
          <a:prstGeom prst="rect">
            <a:avLst/>
          </a:prstGeom>
        </p:spPr>
      </p:pic>
      <p:pic>
        <p:nvPicPr>
          <p:cNvPr id="19" name="Picture 18">
            <a:extLst>
              <a:ext uri="{FF2B5EF4-FFF2-40B4-BE49-F238E27FC236}">
                <a16:creationId xmlns:a16="http://schemas.microsoft.com/office/drawing/2014/main" id="{FD382BF9-ADBD-C359-BA1F-D4E24B2E44D0}"/>
              </a:ext>
            </a:extLst>
          </p:cNvPr>
          <p:cNvPicPr>
            <a:picLocks noChangeAspect="1"/>
          </p:cNvPicPr>
          <p:nvPr/>
        </p:nvPicPr>
        <p:blipFill>
          <a:blip r:embed="rId6"/>
          <a:stretch>
            <a:fillRect/>
          </a:stretch>
        </p:blipFill>
        <p:spPr>
          <a:xfrm>
            <a:off x="2401165" y="1322205"/>
            <a:ext cx="3323581" cy="1224186"/>
          </a:xfrm>
          <a:prstGeom prst="rect">
            <a:avLst/>
          </a:prstGeom>
        </p:spPr>
      </p:pic>
      <p:pic>
        <p:nvPicPr>
          <p:cNvPr id="20" name="Picture 19">
            <a:extLst>
              <a:ext uri="{FF2B5EF4-FFF2-40B4-BE49-F238E27FC236}">
                <a16:creationId xmlns:a16="http://schemas.microsoft.com/office/drawing/2014/main" id="{6C6E3412-046C-F995-02E1-6A12F371722E}"/>
              </a:ext>
            </a:extLst>
          </p:cNvPr>
          <p:cNvPicPr>
            <a:picLocks noChangeAspect="1"/>
          </p:cNvPicPr>
          <p:nvPr/>
        </p:nvPicPr>
        <p:blipFill>
          <a:blip r:embed="rId7"/>
          <a:stretch>
            <a:fillRect/>
          </a:stretch>
        </p:blipFill>
        <p:spPr>
          <a:xfrm>
            <a:off x="7729991" y="1495640"/>
            <a:ext cx="1238749" cy="3616785"/>
          </a:xfrm>
          <a:prstGeom prst="rect">
            <a:avLst/>
          </a:prstGeom>
        </p:spPr>
      </p:pic>
      <p:pic>
        <p:nvPicPr>
          <p:cNvPr id="21" name="Picture 20">
            <a:extLst>
              <a:ext uri="{FF2B5EF4-FFF2-40B4-BE49-F238E27FC236}">
                <a16:creationId xmlns:a16="http://schemas.microsoft.com/office/drawing/2014/main" id="{0B287198-0CD2-1F37-37FD-3D019E819AC2}"/>
              </a:ext>
            </a:extLst>
          </p:cNvPr>
          <p:cNvPicPr>
            <a:picLocks noChangeAspect="1"/>
          </p:cNvPicPr>
          <p:nvPr/>
        </p:nvPicPr>
        <p:blipFill>
          <a:blip r:embed="rId8"/>
          <a:stretch>
            <a:fillRect/>
          </a:stretch>
        </p:blipFill>
        <p:spPr>
          <a:xfrm>
            <a:off x="4448735" y="2131100"/>
            <a:ext cx="3348753" cy="1909102"/>
          </a:xfrm>
          <a:prstGeom prst="rect">
            <a:avLst/>
          </a:prstGeom>
        </p:spPr>
      </p:pic>
      <p:pic>
        <p:nvPicPr>
          <p:cNvPr id="22" name="Picture 21">
            <a:extLst>
              <a:ext uri="{FF2B5EF4-FFF2-40B4-BE49-F238E27FC236}">
                <a16:creationId xmlns:a16="http://schemas.microsoft.com/office/drawing/2014/main" id="{92FB5F6B-38C1-F621-4A20-436363976EFD}"/>
              </a:ext>
            </a:extLst>
          </p:cNvPr>
          <p:cNvPicPr>
            <a:picLocks noChangeAspect="1"/>
          </p:cNvPicPr>
          <p:nvPr/>
        </p:nvPicPr>
        <p:blipFill>
          <a:blip r:embed="rId9"/>
          <a:stretch>
            <a:fillRect/>
          </a:stretch>
        </p:blipFill>
        <p:spPr>
          <a:xfrm>
            <a:off x="4940567" y="2330034"/>
            <a:ext cx="2641774" cy="1478019"/>
          </a:xfrm>
          <a:prstGeom prst="rect">
            <a:avLst/>
          </a:prstGeom>
        </p:spPr>
      </p:pic>
      <p:pic>
        <p:nvPicPr>
          <p:cNvPr id="23" name="Picture 22">
            <a:extLst>
              <a:ext uri="{FF2B5EF4-FFF2-40B4-BE49-F238E27FC236}">
                <a16:creationId xmlns:a16="http://schemas.microsoft.com/office/drawing/2014/main" id="{6702F701-4FBF-72BA-0E11-0D8FF7239E50}"/>
              </a:ext>
            </a:extLst>
          </p:cNvPr>
          <p:cNvPicPr>
            <a:picLocks noChangeAspect="1"/>
          </p:cNvPicPr>
          <p:nvPr/>
        </p:nvPicPr>
        <p:blipFill>
          <a:blip r:embed="rId10"/>
          <a:stretch>
            <a:fillRect/>
          </a:stretch>
        </p:blipFill>
        <p:spPr>
          <a:xfrm>
            <a:off x="1243514" y="3957210"/>
            <a:ext cx="6218298" cy="1074070"/>
          </a:xfrm>
          <a:prstGeom prst="rect">
            <a:avLst/>
          </a:prstGeom>
        </p:spPr>
      </p:pic>
    </p:spTree>
    <p:extLst>
      <p:ext uri="{BB962C8B-B14F-4D97-AF65-F5344CB8AC3E}">
        <p14:creationId xmlns:p14="http://schemas.microsoft.com/office/powerpoint/2010/main" val="147372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A31624-EE39-FA04-87D7-A483302DFB62}"/>
              </a:ext>
            </a:extLst>
          </p:cNvPr>
          <p:cNvSpPr>
            <a:spLocks noGrp="1"/>
          </p:cNvSpPr>
          <p:nvPr>
            <p:ph type="subTitle" idx="1"/>
          </p:nvPr>
        </p:nvSpPr>
        <p:spPr/>
        <p:txBody>
          <a:bodyPr/>
          <a:lstStyle/>
          <a:p>
            <a:endParaRPr lang="vi-VN"/>
          </a:p>
        </p:txBody>
      </p:sp>
      <p:sp>
        <p:nvSpPr>
          <p:cNvPr id="3" name="Subtitle 2">
            <a:extLst>
              <a:ext uri="{FF2B5EF4-FFF2-40B4-BE49-F238E27FC236}">
                <a16:creationId xmlns:a16="http://schemas.microsoft.com/office/drawing/2014/main" id="{6ACADD29-1166-2962-E559-940D2139EE25}"/>
              </a:ext>
            </a:extLst>
          </p:cNvPr>
          <p:cNvSpPr>
            <a:spLocks noGrp="1"/>
          </p:cNvSpPr>
          <p:nvPr>
            <p:ph type="subTitle" idx="2"/>
          </p:nvPr>
        </p:nvSpPr>
        <p:spPr/>
        <p:txBody>
          <a:bodyPr/>
          <a:lstStyle/>
          <a:p>
            <a:endParaRPr lang="vi-VN"/>
          </a:p>
        </p:txBody>
      </p:sp>
      <p:sp>
        <p:nvSpPr>
          <p:cNvPr id="4" name="Subtitle 3">
            <a:extLst>
              <a:ext uri="{FF2B5EF4-FFF2-40B4-BE49-F238E27FC236}">
                <a16:creationId xmlns:a16="http://schemas.microsoft.com/office/drawing/2014/main" id="{8AD53681-78C6-1EF7-6D30-2B4B85D329CE}"/>
              </a:ext>
            </a:extLst>
          </p:cNvPr>
          <p:cNvSpPr>
            <a:spLocks noGrp="1"/>
          </p:cNvSpPr>
          <p:nvPr>
            <p:ph type="subTitle" idx="3"/>
          </p:nvPr>
        </p:nvSpPr>
        <p:spPr/>
        <p:txBody>
          <a:bodyPr/>
          <a:lstStyle/>
          <a:p>
            <a:endParaRPr lang="vi-VN"/>
          </a:p>
        </p:txBody>
      </p:sp>
      <p:sp>
        <p:nvSpPr>
          <p:cNvPr id="5" name="Subtitle 4">
            <a:extLst>
              <a:ext uri="{FF2B5EF4-FFF2-40B4-BE49-F238E27FC236}">
                <a16:creationId xmlns:a16="http://schemas.microsoft.com/office/drawing/2014/main" id="{8467C696-7046-B38D-96D0-E29CCD921208}"/>
              </a:ext>
            </a:extLst>
          </p:cNvPr>
          <p:cNvSpPr>
            <a:spLocks noGrp="1"/>
          </p:cNvSpPr>
          <p:nvPr>
            <p:ph type="subTitle" idx="4"/>
          </p:nvPr>
        </p:nvSpPr>
        <p:spPr/>
        <p:txBody>
          <a:bodyPr/>
          <a:lstStyle/>
          <a:p>
            <a:endParaRPr lang="vi-VN"/>
          </a:p>
        </p:txBody>
      </p:sp>
      <p:sp>
        <p:nvSpPr>
          <p:cNvPr id="6" name="Subtitle 5">
            <a:extLst>
              <a:ext uri="{FF2B5EF4-FFF2-40B4-BE49-F238E27FC236}">
                <a16:creationId xmlns:a16="http://schemas.microsoft.com/office/drawing/2014/main" id="{C513D82D-EAB6-1502-68CD-8C417C3F7955}"/>
              </a:ext>
            </a:extLst>
          </p:cNvPr>
          <p:cNvSpPr>
            <a:spLocks noGrp="1"/>
          </p:cNvSpPr>
          <p:nvPr>
            <p:ph type="subTitle" idx="5"/>
          </p:nvPr>
        </p:nvSpPr>
        <p:spPr/>
        <p:txBody>
          <a:bodyPr/>
          <a:lstStyle/>
          <a:p>
            <a:endParaRPr lang="vi-VN"/>
          </a:p>
        </p:txBody>
      </p:sp>
      <p:sp>
        <p:nvSpPr>
          <p:cNvPr id="7" name="Subtitle 6">
            <a:extLst>
              <a:ext uri="{FF2B5EF4-FFF2-40B4-BE49-F238E27FC236}">
                <a16:creationId xmlns:a16="http://schemas.microsoft.com/office/drawing/2014/main" id="{8B4A85F5-ABE5-4982-8093-2F4BB0EECBA8}"/>
              </a:ext>
            </a:extLst>
          </p:cNvPr>
          <p:cNvSpPr>
            <a:spLocks noGrp="1"/>
          </p:cNvSpPr>
          <p:nvPr>
            <p:ph type="subTitle" idx="6"/>
          </p:nvPr>
        </p:nvSpPr>
        <p:spPr/>
        <p:txBody>
          <a:bodyPr/>
          <a:lstStyle/>
          <a:p>
            <a:endParaRPr lang="vi-VN"/>
          </a:p>
        </p:txBody>
      </p:sp>
      <p:sp>
        <p:nvSpPr>
          <p:cNvPr id="8" name="Title 7">
            <a:extLst>
              <a:ext uri="{FF2B5EF4-FFF2-40B4-BE49-F238E27FC236}">
                <a16:creationId xmlns:a16="http://schemas.microsoft.com/office/drawing/2014/main" id="{C0137330-F47F-0A43-CEA3-DBE5E37DF577}"/>
              </a:ext>
            </a:extLst>
          </p:cNvPr>
          <p:cNvSpPr>
            <a:spLocks noGrp="1"/>
          </p:cNvSpPr>
          <p:nvPr>
            <p:ph type="title"/>
          </p:nvPr>
        </p:nvSpPr>
        <p:spPr/>
        <p:txBody>
          <a:bodyPr/>
          <a:lstStyle/>
          <a:p>
            <a:endParaRPr lang="vi-VN"/>
          </a:p>
        </p:txBody>
      </p:sp>
      <p:sp>
        <p:nvSpPr>
          <p:cNvPr id="9" name="Subtitle 8">
            <a:extLst>
              <a:ext uri="{FF2B5EF4-FFF2-40B4-BE49-F238E27FC236}">
                <a16:creationId xmlns:a16="http://schemas.microsoft.com/office/drawing/2014/main" id="{F1630541-13AF-5CB3-7616-6CDD50DB7E74}"/>
              </a:ext>
            </a:extLst>
          </p:cNvPr>
          <p:cNvSpPr>
            <a:spLocks noGrp="1"/>
          </p:cNvSpPr>
          <p:nvPr>
            <p:ph type="subTitle" idx="7"/>
          </p:nvPr>
        </p:nvSpPr>
        <p:spPr/>
        <p:txBody>
          <a:bodyPr/>
          <a:lstStyle/>
          <a:p>
            <a:endParaRPr lang="vi-VN"/>
          </a:p>
        </p:txBody>
      </p:sp>
      <p:sp>
        <p:nvSpPr>
          <p:cNvPr id="10" name="Subtitle 9">
            <a:extLst>
              <a:ext uri="{FF2B5EF4-FFF2-40B4-BE49-F238E27FC236}">
                <a16:creationId xmlns:a16="http://schemas.microsoft.com/office/drawing/2014/main" id="{4431BF0F-82D8-46E4-92CB-F00DA921CEA6}"/>
              </a:ext>
            </a:extLst>
          </p:cNvPr>
          <p:cNvSpPr>
            <a:spLocks noGrp="1"/>
          </p:cNvSpPr>
          <p:nvPr>
            <p:ph type="subTitle" idx="8"/>
          </p:nvPr>
        </p:nvSpPr>
        <p:spPr/>
        <p:txBody>
          <a:bodyPr/>
          <a:lstStyle/>
          <a:p>
            <a:endParaRPr lang="vi-VN"/>
          </a:p>
        </p:txBody>
      </p:sp>
      <p:sp>
        <p:nvSpPr>
          <p:cNvPr id="11" name="Subtitle 10">
            <a:extLst>
              <a:ext uri="{FF2B5EF4-FFF2-40B4-BE49-F238E27FC236}">
                <a16:creationId xmlns:a16="http://schemas.microsoft.com/office/drawing/2014/main" id="{A43EE6F8-6AFB-FDDB-08DA-38935795AA4B}"/>
              </a:ext>
            </a:extLst>
          </p:cNvPr>
          <p:cNvSpPr>
            <a:spLocks noGrp="1"/>
          </p:cNvSpPr>
          <p:nvPr>
            <p:ph type="subTitle" idx="9"/>
          </p:nvPr>
        </p:nvSpPr>
        <p:spPr/>
        <p:txBody>
          <a:bodyPr/>
          <a:lstStyle/>
          <a:p>
            <a:endParaRPr lang="vi-VN"/>
          </a:p>
        </p:txBody>
      </p:sp>
      <p:sp>
        <p:nvSpPr>
          <p:cNvPr id="12" name="Subtitle 11">
            <a:extLst>
              <a:ext uri="{FF2B5EF4-FFF2-40B4-BE49-F238E27FC236}">
                <a16:creationId xmlns:a16="http://schemas.microsoft.com/office/drawing/2014/main" id="{2B56A276-8968-8770-32F2-F26812BB48A0}"/>
              </a:ext>
            </a:extLst>
          </p:cNvPr>
          <p:cNvSpPr>
            <a:spLocks noGrp="1"/>
          </p:cNvSpPr>
          <p:nvPr>
            <p:ph type="subTitle" idx="13"/>
          </p:nvPr>
        </p:nvSpPr>
        <p:spPr/>
        <p:txBody>
          <a:bodyPr/>
          <a:lstStyle/>
          <a:p>
            <a:endParaRPr lang="vi-VN"/>
          </a:p>
        </p:txBody>
      </p:sp>
      <p:sp>
        <p:nvSpPr>
          <p:cNvPr id="13" name="Subtitle 12">
            <a:extLst>
              <a:ext uri="{FF2B5EF4-FFF2-40B4-BE49-F238E27FC236}">
                <a16:creationId xmlns:a16="http://schemas.microsoft.com/office/drawing/2014/main" id="{46D1AB73-2F3B-9097-1823-263E7E326706}"/>
              </a:ext>
            </a:extLst>
          </p:cNvPr>
          <p:cNvSpPr>
            <a:spLocks noGrp="1"/>
          </p:cNvSpPr>
          <p:nvPr>
            <p:ph type="subTitle" idx="14"/>
          </p:nvPr>
        </p:nvSpPr>
        <p:spPr/>
        <p:txBody>
          <a:bodyPr/>
          <a:lstStyle/>
          <a:p>
            <a:endParaRPr lang="vi-VN"/>
          </a:p>
        </p:txBody>
      </p:sp>
      <p:sp>
        <p:nvSpPr>
          <p:cNvPr id="14" name="Subtitle 13">
            <a:extLst>
              <a:ext uri="{FF2B5EF4-FFF2-40B4-BE49-F238E27FC236}">
                <a16:creationId xmlns:a16="http://schemas.microsoft.com/office/drawing/2014/main" id="{11EC38FD-83D3-22A9-937A-F94746A5706A}"/>
              </a:ext>
            </a:extLst>
          </p:cNvPr>
          <p:cNvSpPr>
            <a:spLocks noGrp="1"/>
          </p:cNvSpPr>
          <p:nvPr>
            <p:ph type="subTitle" idx="15"/>
          </p:nvPr>
        </p:nvSpPr>
        <p:spPr/>
        <p:txBody>
          <a:bodyPr/>
          <a:lstStyle/>
          <a:p>
            <a:endParaRPr lang="vi-VN"/>
          </a:p>
        </p:txBody>
      </p:sp>
      <p:pic>
        <p:nvPicPr>
          <p:cNvPr id="15" name="Picture 14">
            <a:extLst>
              <a:ext uri="{FF2B5EF4-FFF2-40B4-BE49-F238E27FC236}">
                <a16:creationId xmlns:a16="http://schemas.microsoft.com/office/drawing/2014/main" id="{9AE29E04-C47A-90F9-47B3-1E81E0454580}"/>
              </a:ext>
            </a:extLst>
          </p:cNvPr>
          <p:cNvPicPr>
            <a:picLocks noChangeAspect="1"/>
          </p:cNvPicPr>
          <p:nvPr/>
        </p:nvPicPr>
        <p:blipFill>
          <a:blip r:embed="rId2"/>
          <a:stretch>
            <a:fillRect/>
          </a:stretch>
        </p:blipFill>
        <p:spPr>
          <a:xfrm>
            <a:off x="3511642" y="945196"/>
            <a:ext cx="1717715" cy="4280910"/>
          </a:xfrm>
          <a:prstGeom prst="rect">
            <a:avLst/>
          </a:prstGeom>
        </p:spPr>
      </p:pic>
      <p:pic>
        <p:nvPicPr>
          <p:cNvPr id="16" name="Picture 15">
            <a:extLst>
              <a:ext uri="{FF2B5EF4-FFF2-40B4-BE49-F238E27FC236}">
                <a16:creationId xmlns:a16="http://schemas.microsoft.com/office/drawing/2014/main" id="{9A03C87D-0167-D664-5479-E8A14B5F0EFF}"/>
              </a:ext>
            </a:extLst>
          </p:cNvPr>
          <p:cNvPicPr>
            <a:picLocks noChangeAspect="1"/>
          </p:cNvPicPr>
          <p:nvPr/>
        </p:nvPicPr>
        <p:blipFill>
          <a:blip r:embed="rId3"/>
          <a:stretch>
            <a:fillRect/>
          </a:stretch>
        </p:blipFill>
        <p:spPr>
          <a:xfrm>
            <a:off x="2589366" y="1513866"/>
            <a:ext cx="1222149" cy="3746050"/>
          </a:xfrm>
          <a:prstGeom prst="rect">
            <a:avLst/>
          </a:prstGeom>
        </p:spPr>
      </p:pic>
      <p:pic>
        <p:nvPicPr>
          <p:cNvPr id="17" name="Picture 16">
            <a:extLst>
              <a:ext uri="{FF2B5EF4-FFF2-40B4-BE49-F238E27FC236}">
                <a16:creationId xmlns:a16="http://schemas.microsoft.com/office/drawing/2014/main" id="{2F814359-6E3B-0C74-5EC3-CFA4E8FA79D2}"/>
              </a:ext>
            </a:extLst>
          </p:cNvPr>
          <p:cNvPicPr>
            <a:picLocks noChangeAspect="1"/>
          </p:cNvPicPr>
          <p:nvPr/>
        </p:nvPicPr>
        <p:blipFill>
          <a:blip r:embed="rId4"/>
          <a:stretch>
            <a:fillRect/>
          </a:stretch>
        </p:blipFill>
        <p:spPr>
          <a:xfrm>
            <a:off x="578641" y="269894"/>
            <a:ext cx="2933002" cy="1616963"/>
          </a:xfrm>
          <a:prstGeom prst="rect">
            <a:avLst/>
          </a:prstGeom>
        </p:spPr>
      </p:pic>
      <p:pic>
        <p:nvPicPr>
          <p:cNvPr id="18" name="Picture 17">
            <a:extLst>
              <a:ext uri="{FF2B5EF4-FFF2-40B4-BE49-F238E27FC236}">
                <a16:creationId xmlns:a16="http://schemas.microsoft.com/office/drawing/2014/main" id="{C2CBBE7A-D631-3246-6751-88FA54A3C9AF}"/>
              </a:ext>
            </a:extLst>
          </p:cNvPr>
          <p:cNvPicPr>
            <a:picLocks noChangeAspect="1"/>
          </p:cNvPicPr>
          <p:nvPr/>
        </p:nvPicPr>
        <p:blipFill>
          <a:blip r:embed="rId5"/>
          <a:stretch>
            <a:fillRect/>
          </a:stretch>
        </p:blipFill>
        <p:spPr>
          <a:xfrm>
            <a:off x="791611" y="703289"/>
            <a:ext cx="2507061" cy="680611"/>
          </a:xfrm>
          <a:prstGeom prst="rect">
            <a:avLst/>
          </a:prstGeom>
        </p:spPr>
      </p:pic>
      <p:pic>
        <p:nvPicPr>
          <p:cNvPr id="19" name="Picture 18">
            <a:extLst>
              <a:ext uri="{FF2B5EF4-FFF2-40B4-BE49-F238E27FC236}">
                <a16:creationId xmlns:a16="http://schemas.microsoft.com/office/drawing/2014/main" id="{1BCECFDA-1ACB-8182-C7C7-2F90EA875244}"/>
              </a:ext>
            </a:extLst>
          </p:cNvPr>
          <p:cNvPicPr>
            <a:picLocks noChangeAspect="1"/>
          </p:cNvPicPr>
          <p:nvPr/>
        </p:nvPicPr>
        <p:blipFill>
          <a:blip r:embed="rId6"/>
          <a:stretch>
            <a:fillRect/>
          </a:stretch>
        </p:blipFill>
        <p:spPr>
          <a:xfrm>
            <a:off x="4894866" y="362208"/>
            <a:ext cx="3317182" cy="1894053"/>
          </a:xfrm>
          <a:prstGeom prst="rect">
            <a:avLst/>
          </a:prstGeom>
        </p:spPr>
      </p:pic>
      <p:pic>
        <p:nvPicPr>
          <p:cNvPr id="20" name="Picture 19">
            <a:extLst>
              <a:ext uri="{FF2B5EF4-FFF2-40B4-BE49-F238E27FC236}">
                <a16:creationId xmlns:a16="http://schemas.microsoft.com/office/drawing/2014/main" id="{0ABDD28B-A9B4-7E69-D57C-013131E795AA}"/>
              </a:ext>
            </a:extLst>
          </p:cNvPr>
          <p:cNvPicPr>
            <a:picLocks noChangeAspect="1"/>
          </p:cNvPicPr>
          <p:nvPr/>
        </p:nvPicPr>
        <p:blipFill>
          <a:blip r:embed="rId7"/>
          <a:stretch>
            <a:fillRect/>
          </a:stretch>
        </p:blipFill>
        <p:spPr>
          <a:xfrm>
            <a:off x="5082110" y="846826"/>
            <a:ext cx="2807954" cy="817047"/>
          </a:xfrm>
          <a:prstGeom prst="rect">
            <a:avLst/>
          </a:prstGeom>
        </p:spPr>
      </p:pic>
      <p:pic>
        <p:nvPicPr>
          <p:cNvPr id="21" name="Picture 20">
            <a:extLst>
              <a:ext uri="{FF2B5EF4-FFF2-40B4-BE49-F238E27FC236}">
                <a16:creationId xmlns:a16="http://schemas.microsoft.com/office/drawing/2014/main" id="{130B4811-A563-0582-3BAD-7886829F0A20}"/>
              </a:ext>
            </a:extLst>
          </p:cNvPr>
          <p:cNvPicPr>
            <a:picLocks noChangeAspect="1"/>
          </p:cNvPicPr>
          <p:nvPr/>
        </p:nvPicPr>
        <p:blipFill>
          <a:blip r:embed="rId8"/>
          <a:stretch>
            <a:fillRect/>
          </a:stretch>
        </p:blipFill>
        <p:spPr>
          <a:xfrm>
            <a:off x="4905025" y="3138647"/>
            <a:ext cx="5501051" cy="627902"/>
          </a:xfrm>
          <a:prstGeom prst="rect">
            <a:avLst/>
          </a:prstGeom>
        </p:spPr>
      </p:pic>
    </p:spTree>
    <p:extLst>
      <p:ext uri="{BB962C8B-B14F-4D97-AF65-F5344CB8AC3E}">
        <p14:creationId xmlns:p14="http://schemas.microsoft.com/office/powerpoint/2010/main" val="302841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24" name="Google Shape;824;p36"/>
          <p:cNvPicPr preferRelativeResize="0"/>
          <p:nvPr/>
        </p:nvPicPr>
        <p:blipFill rotWithShape="1">
          <a:blip r:embed="rId3">
            <a:alphaModFix/>
          </a:blip>
          <a:srcRect l="2978" b="8917"/>
          <a:stretch/>
        </p:blipFill>
        <p:spPr>
          <a:xfrm flipH="1">
            <a:off x="5033625" y="1349326"/>
            <a:ext cx="4110375" cy="3761693"/>
          </a:xfrm>
          <a:prstGeom prst="rect">
            <a:avLst/>
          </a:prstGeom>
          <a:noFill/>
          <a:ln>
            <a:noFill/>
          </a:ln>
        </p:spPr>
      </p:pic>
      <p:sp>
        <p:nvSpPr>
          <p:cNvPr id="816" name="Google Shape;816;p36"/>
          <p:cNvSpPr txBox="1">
            <a:spLocks noGrp="1"/>
          </p:cNvSpPr>
          <p:nvPr>
            <p:ph type="title"/>
          </p:nvPr>
        </p:nvSpPr>
        <p:spPr>
          <a:xfrm>
            <a:off x="720000" y="521208"/>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17" name="Google Shape;817;p36"/>
          <p:cNvSpPr txBox="1">
            <a:spLocks noGrp="1"/>
          </p:cNvSpPr>
          <p:nvPr>
            <p:ph type="subTitle" idx="3"/>
          </p:nvPr>
        </p:nvSpPr>
        <p:spPr>
          <a:xfrm>
            <a:off x="720000" y="1850523"/>
            <a:ext cx="4318200" cy="101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18" name="Google Shape;818;p36"/>
          <p:cNvSpPr txBox="1">
            <a:spLocks noGrp="1"/>
          </p:cNvSpPr>
          <p:nvPr>
            <p:ph type="subTitle" idx="4"/>
          </p:nvPr>
        </p:nvSpPr>
        <p:spPr>
          <a:xfrm>
            <a:off x="720000" y="3468025"/>
            <a:ext cx="4318200" cy="101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19" name="Google Shape;819;p36"/>
          <p:cNvSpPr txBox="1">
            <a:spLocks noGrp="1"/>
          </p:cNvSpPr>
          <p:nvPr>
            <p:ph type="subTitle" idx="1"/>
          </p:nvPr>
        </p:nvSpPr>
        <p:spPr>
          <a:xfrm>
            <a:off x="720000" y="1525700"/>
            <a:ext cx="4318200" cy="42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820" name="Google Shape;820;p36"/>
          <p:cNvSpPr txBox="1">
            <a:spLocks noGrp="1"/>
          </p:cNvSpPr>
          <p:nvPr>
            <p:ph type="subTitle" idx="2"/>
          </p:nvPr>
        </p:nvSpPr>
        <p:spPr>
          <a:xfrm>
            <a:off x="720000" y="3143200"/>
            <a:ext cx="4318200" cy="42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dirty="0"/>
              <a:t>– Trong giao tiếp, sử dụng hàm ý có nhiều tác dụng như thể hiện tính lịch sự, tế nhị, đồng thời giúp cho cách diễn đạt trở nên phong phú, linh hoạt.</a:t>
            </a:r>
            <a:endParaRPr dirty="0"/>
          </a:p>
        </p:txBody>
      </p:sp>
      <p:pic>
        <p:nvPicPr>
          <p:cNvPr id="821" name="Google Shape;821;p36"/>
          <p:cNvPicPr preferRelativeResize="0"/>
          <p:nvPr/>
        </p:nvPicPr>
        <p:blipFill>
          <a:blip r:embed="rId4">
            <a:alphaModFix/>
          </a:blip>
          <a:stretch>
            <a:fillRect/>
          </a:stretch>
        </p:blipFill>
        <p:spPr>
          <a:xfrm>
            <a:off x="7143363" y="4604000"/>
            <a:ext cx="264421" cy="226647"/>
          </a:xfrm>
          <a:prstGeom prst="rect">
            <a:avLst/>
          </a:prstGeom>
          <a:noFill/>
          <a:ln>
            <a:noFill/>
          </a:ln>
        </p:spPr>
      </p:pic>
      <p:pic>
        <p:nvPicPr>
          <p:cNvPr id="822" name="Google Shape;822;p36"/>
          <p:cNvPicPr preferRelativeResize="0"/>
          <p:nvPr/>
        </p:nvPicPr>
        <p:blipFill>
          <a:blip r:embed="rId5">
            <a:alphaModFix/>
          </a:blip>
          <a:stretch>
            <a:fillRect/>
          </a:stretch>
        </p:blipFill>
        <p:spPr>
          <a:xfrm rot="10800000">
            <a:off x="-397601" y="-265320"/>
            <a:ext cx="939060" cy="866560"/>
          </a:xfrm>
          <a:prstGeom prst="rect">
            <a:avLst/>
          </a:prstGeom>
          <a:noFill/>
          <a:ln>
            <a:noFill/>
          </a:ln>
        </p:spPr>
      </p:pic>
      <p:pic>
        <p:nvPicPr>
          <p:cNvPr id="823" name="Google Shape;823;p36"/>
          <p:cNvPicPr preferRelativeResize="0"/>
          <p:nvPr/>
        </p:nvPicPr>
        <p:blipFill>
          <a:blip r:embed="rId6">
            <a:alphaModFix/>
          </a:blip>
          <a:stretch>
            <a:fillRect/>
          </a:stretch>
        </p:blipFill>
        <p:spPr>
          <a:xfrm rot="752581">
            <a:off x="8000074" y="4003937"/>
            <a:ext cx="1181983" cy="1200132"/>
          </a:xfrm>
          <a:prstGeom prst="rect">
            <a:avLst/>
          </a:prstGeom>
          <a:noFill/>
          <a:ln>
            <a:noFill/>
          </a:ln>
        </p:spPr>
      </p:pic>
      <p:pic>
        <p:nvPicPr>
          <p:cNvPr id="2" name="Picture 1">
            <a:extLst>
              <a:ext uri="{FF2B5EF4-FFF2-40B4-BE49-F238E27FC236}">
                <a16:creationId xmlns:a16="http://schemas.microsoft.com/office/drawing/2014/main" id="{A558B005-F87F-2AD4-E8B8-6AA2333147E8}"/>
              </a:ext>
            </a:extLst>
          </p:cNvPr>
          <p:cNvPicPr>
            <a:picLocks noChangeAspect="1"/>
          </p:cNvPicPr>
          <p:nvPr/>
        </p:nvPicPr>
        <p:blipFill>
          <a:blip r:embed="rId7"/>
          <a:stretch>
            <a:fillRect/>
          </a:stretch>
        </p:blipFill>
        <p:spPr>
          <a:xfrm>
            <a:off x="833318" y="177777"/>
            <a:ext cx="2121592" cy="640135"/>
          </a:xfrm>
          <a:prstGeom prst="rect">
            <a:avLst/>
          </a:prstGeom>
        </p:spPr>
      </p:pic>
      <p:pic>
        <p:nvPicPr>
          <p:cNvPr id="4" name="Picture 3">
            <a:extLst>
              <a:ext uri="{FF2B5EF4-FFF2-40B4-BE49-F238E27FC236}">
                <a16:creationId xmlns:a16="http://schemas.microsoft.com/office/drawing/2014/main" id="{39422DA7-BE52-C29A-58BC-8D6EE385E880}"/>
              </a:ext>
            </a:extLst>
          </p:cNvPr>
          <p:cNvPicPr>
            <a:picLocks noChangeAspect="1"/>
          </p:cNvPicPr>
          <p:nvPr/>
        </p:nvPicPr>
        <p:blipFill>
          <a:blip r:embed="rId8"/>
          <a:stretch>
            <a:fillRect/>
          </a:stretch>
        </p:blipFill>
        <p:spPr>
          <a:xfrm>
            <a:off x="258198" y="3506338"/>
            <a:ext cx="6409088" cy="1459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20">
                                            <p:txEl>
                                              <p:pRg st="0" end="0"/>
                                            </p:txEl>
                                          </p:spTgt>
                                        </p:tgtEl>
                                        <p:attrNameLst>
                                          <p:attrName>style.visibility</p:attrName>
                                        </p:attrNameLst>
                                      </p:cBhvr>
                                      <p:to>
                                        <p:strVal val="visible"/>
                                      </p:to>
                                    </p:set>
                                    <p:animEffect transition="in" filter="wipe(down)">
                                      <p:cBhvr>
                                        <p:cTn id="12" dur="580">
                                          <p:stCondLst>
                                            <p:cond delay="0"/>
                                          </p:stCondLst>
                                        </p:cTn>
                                        <p:tgtEl>
                                          <p:spTgt spid="820">
                                            <p:txEl>
                                              <p:pRg st="0" end="0"/>
                                            </p:txEl>
                                          </p:spTgt>
                                        </p:tgtEl>
                                      </p:cBhvr>
                                    </p:animEffect>
                                    <p:anim calcmode="lin" valueType="num">
                                      <p:cBhvr>
                                        <p:cTn id="13" dur="1822" tmFilter="0,0; 0.14,0.36; 0.43,0.73; 0.71,0.91; 1.0,1.0">
                                          <p:stCondLst>
                                            <p:cond delay="0"/>
                                          </p:stCondLst>
                                        </p:cTn>
                                        <p:tgtEl>
                                          <p:spTgt spid="820">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20">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20">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20">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20">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820">
                                            <p:txEl>
                                              <p:pRg st="0" end="0"/>
                                            </p:txEl>
                                          </p:spTgt>
                                        </p:tgtEl>
                                      </p:cBhvr>
                                      <p:to x="100000" y="60000"/>
                                    </p:animScale>
                                    <p:animScale>
                                      <p:cBhvr>
                                        <p:cTn id="19" dur="166" decel="50000">
                                          <p:stCondLst>
                                            <p:cond delay="676"/>
                                          </p:stCondLst>
                                        </p:cTn>
                                        <p:tgtEl>
                                          <p:spTgt spid="820">
                                            <p:txEl>
                                              <p:pRg st="0" end="0"/>
                                            </p:txEl>
                                          </p:spTgt>
                                        </p:tgtEl>
                                      </p:cBhvr>
                                      <p:to x="100000" y="100000"/>
                                    </p:animScale>
                                    <p:animScale>
                                      <p:cBhvr>
                                        <p:cTn id="20" dur="26">
                                          <p:stCondLst>
                                            <p:cond delay="1312"/>
                                          </p:stCondLst>
                                        </p:cTn>
                                        <p:tgtEl>
                                          <p:spTgt spid="820">
                                            <p:txEl>
                                              <p:pRg st="0" end="0"/>
                                            </p:txEl>
                                          </p:spTgt>
                                        </p:tgtEl>
                                      </p:cBhvr>
                                      <p:to x="100000" y="80000"/>
                                    </p:animScale>
                                    <p:animScale>
                                      <p:cBhvr>
                                        <p:cTn id="21" dur="166" decel="50000">
                                          <p:stCondLst>
                                            <p:cond delay="1338"/>
                                          </p:stCondLst>
                                        </p:cTn>
                                        <p:tgtEl>
                                          <p:spTgt spid="820">
                                            <p:txEl>
                                              <p:pRg st="0" end="0"/>
                                            </p:txEl>
                                          </p:spTgt>
                                        </p:tgtEl>
                                      </p:cBhvr>
                                      <p:to x="100000" y="100000"/>
                                    </p:animScale>
                                    <p:animScale>
                                      <p:cBhvr>
                                        <p:cTn id="22" dur="26">
                                          <p:stCondLst>
                                            <p:cond delay="1642"/>
                                          </p:stCondLst>
                                        </p:cTn>
                                        <p:tgtEl>
                                          <p:spTgt spid="820">
                                            <p:txEl>
                                              <p:pRg st="0" end="0"/>
                                            </p:txEl>
                                          </p:spTgt>
                                        </p:tgtEl>
                                      </p:cBhvr>
                                      <p:to x="100000" y="90000"/>
                                    </p:animScale>
                                    <p:animScale>
                                      <p:cBhvr>
                                        <p:cTn id="23" dur="166" decel="50000">
                                          <p:stCondLst>
                                            <p:cond delay="1668"/>
                                          </p:stCondLst>
                                        </p:cTn>
                                        <p:tgtEl>
                                          <p:spTgt spid="820">
                                            <p:txEl>
                                              <p:pRg st="0" end="0"/>
                                            </p:txEl>
                                          </p:spTgt>
                                        </p:tgtEl>
                                      </p:cBhvr>
                                      <p:to x="100000" y="100000"/>
                                    </p:animScale>
                                    <p:animScale>
                                      <p:cBhvr>
                                        <p:cTn id="24" dur="26">
                                          <p:stCondLst>
                                            <p:cond delay="1808"/>
                                          </p:stCondLst>
                                        </p:cTn>
                                        <p:tgtEl>
                                          <p:spTgt spid="820">
                                            <p:txEl>
                                              <p:pRg st="0" end="0"/>
                                            </p:txEl>
                                          </p:spTgt>
                                        </p:tgtEl>
                                      </p:cBhvr>
                                      <p:to x="100000" y="95000"/>
                                    </p:animScale>
                                    <p:animScale>
                                      <p:cBhvr>
                                        <p:cTn id="25" dur="166" decel="50000">
                                          <p:stCondLst>
                                            <p:cond delay="1834"/>
                                          </p:stCondLst>
                                        </p:cTn>
                                        <p:tgtEl>
                                          <p:spTgt spid="82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2582-1361-59C4-B2E7-B0C73812F54B}"/>
              </a:ext>
            </a:extLst>
          </p:cNvPr>
          <p:cNvSpPr>
            <a:spLocks noGrp="1"/>
          </p:cNvSpPr>
          <p:nvPr>
            <p:ph type="title"/>
          </p:nvPr>
        </p:nvSpPr>
        <p:spPr/>
        <p:txBody>
          <a:bodyPr/>
          <a:lstStyle/>
          <a:p>
            <a:endParaRPr lang="vi-VN"/>
          </a:p>
        </p:txBody>
      </p:sp>
      <p:sp>
        <p:nvSpPr>
          <p:cNvPr id="3" name="Subtitle 2">
            <a:extLst>
              <a:ext uri="{FF2B5EF4-FFF2-40B4-BE49-F238E27FC236}">
                <a16:creationId xmlns:a16="http://schemas.microsoft.com/office/drawing/2014/main" id="{DC7474F2-1BAD-0D61-793D-DA96F2331DBA}"/>
              </a:ext>
            </a:extLst>
          </p:cNvPr>
          <p:cNvSpPr>
            <a:spLocks noGrp="1"/>
          </p:cNvSpPr>
          <p:nvPr>
            <p:ph type="subTitle" idx="1"/>
          </p:nvPr>
        </p:nvSpPr>
        <p:spPr>
          <a:xfrm>
            <a:off x="-293915" y="66754"/>
            <a:ext cx="8221193" cy="309300"/>
          </a:xfrm>
        </p:spPr>
        <p:txBody>
          <a:bodyPr/>
          <a:lstStyle/>
          <a:p>
            <a:r>
              <a:rPr lang="vi-VN" sz="2800" b="1" dirty="0">
                <a:latin typeface="+mj-lt"/>
              </a:rPr>
              <a:t>Tìm hàm ý trong truyện cười dân gian sau :</a:t>
            </a:r>
          </a:p>
          <a:p>
            <a:endParaRPr lang="vi-VN" sz="2000" dirty="0">
              <a:latin typeface="+mj-lt"/>
            </a:endParaRPr>
          </a:p>
        </p:txBody>
      </p:sp>
      <p:sp>
        <p:nvSpPr>
          <p:cNvPr id="4" name="Title 3">
            <a:extLst>
              <a:ext uri="{FF2B5EF4-FFF2-40B4-BE49-F238E27FC236}">
                <a16:creationId xmlns:a16="http://schemas.microsoft.com/office/drawing/2014/main" id="{396087C5-93C0-F8CE-07AC-E9861FB0D300}"/>
              </a:ext>
            </a:extLst>
          </p:cNvPr>
          <p:cNvSpPr>
            <a:spLocks noGrp="1"/>
          </p:cNvSpPr>
          <p:nvPr>
            <p:ph type="title" idx="2"/>
          </p:nvPr>
        </p:nvSpPr>
        <p:spPr/>
        <p:txBody>
          <a:bodyPr/>
          <a:lstStyle/>
          <a:p>
            <a:endParaRPr lang="vi-VN"/>
          </a:p>
        </p:txBody>
      </p:sp>
      <p:sp>
        <p:nvSpPr>
          <p:cNvPr id="5" name="Subtitle 4">
            <a:extLst>
              <a:ext uri="{FF2B5EF4-FFF2-40B4-BE49-F238E27FC236}">
                <a16:creationId xmlns:a16="http://schemas.microsoft.com/office/drawing/2014/main" id="{CD21BDBF-5B16-9763-BA42-030EF6E4801E}"/>
              </a:ext>
            </a:extLst>
          </p:cNvPr>
          <p:cNvSpPr>
            <a:spLocks noGrp="1"/>
          </p:cNvSpPr>
          <p:nvPr>
            <p:ph type="subTitle" idx="3"/>
          </p:nvPr>
        </p:nvSpPr>
        <p:spPr/>
        <p:txBody>
          <a:bodyPr/>
          <a:lstStyle/>
          <a:p>
            <a:endParaRPr lang="vi-VN"/>
          </a:p>
        </p:txBody>
      </p:sp>
      <p:sp>
        <p:nvSpPr>
          <p:cNvPr id="7" name="TextBox 6">
            <a:extLst>
              <a:ext uri="{FF2B5EF4-FFF2-40B4-BE49-F238E27FC236}">
                <a16:creationId xmlns:a16="http://schemas.microsoft.com/office/drawing/2014/main" id="{13C1DF34-9112-5CC4-BF4C-4116F8FE424D}"/>
              </a:ext>
            </a:extLst>
          </p:cNvPr>
          <p:cNvSpPr txBox="1"/>
          <p:nvPr/>
        </p:nvSpPr>
        <p:spPr>
          <a:xfrm>
            <a:off x="158735" y="485496"/>
            <a:ext cx="8352064" cy="2862322"/>
          </a:xfrm>
          <a:prstGeom prst="rect">
            <a:avLst/>
          </a:prstGeom>
          <a:noFill/>
        </p:spPr>
        <p:txBody>
          <a:bodyPr wrap="square">
            <a:spAutoFit/>
          </a:bodyPr>
          <a:lstStyle/>
          <a:p>
            <a:r>
              <a:rPr lang="vi-VN" sz="2000" dirty="0">
                <a:latin typeface="+mj-lt"/>
              </a:rPr>
              <a:t>Làng kia có một tên lí trưởng nổi tiếng xử kiện giỏi.</a:t>
            </a:r>
          </a:p>
          <a:p>
            <a:r>
              <a:rPr lang="vi-VN" sz="2000" dirty="0">
                <a:latin typeface="+mj-lt"/>
              </a:rPr>
              <a:t>Một hôm nọ, Cải với Ngô đánh nhau, rồi mang nhau đi kiện. Cải sợ kém thế, lót trước cho thầy lí năm đồng. Ngô biện chè lá những mười đồng. Khi xử kiện, thầy lí nói:</a:t>
            </a:r>
          </a:p>
          <a:p>
            <a:r>
              <a:rPr lang="vi-VN" sz="2000" dirty="0">
                <a:latin typeface="+mj-lt"/>
              </a:rPr>
              <a:t>- Thằng Cải đánh thằng Ngô đau hơn, phạt một chục roi.</a:t>
            </a:r>
          </a:p>
          <a:p>
            <a:r>
              <a:rPr lang="vi-VN" sz="2000" b="1" dirty="0">
                <a:solidFill>
                  <a:srgbClr val="FF0000"/>
                </a:solidFill>
                <a:latin typeface="+mj-lt"/>
              </a:rPr>
              <a:t>Cải vội xoè năm ngón tay,</a:t>
            </a:r>
            <a:r>
              <a:rPr lang="vi-VN" sz="2000" dirty="0">
                <a:latin typeface="+mj-lt"/>
              </a:rPr>
              <a:t> ngẩng mặt nhìn thầy lí khẽ bẩm:</a:t>
            </a:r>
          </a:p>
          <a:p>
            <a:r>
              <a:rPr lang="vi-VN" sz="2000" dirty="0">
                <a:solidFill>
                  <a:schemeClr val="tx1"/>
                </a:solidFill>
                <a:latin typeface="+mj-lt"/>
              </a:rPr>
              <a:t>- Xin xét lại, lẽ phải về con mà!</a:t>
            </a:r>
          </a:p>
          <a:p>
            <a:r>
              <a:rPr lang="vi-VN" sz="2000" dirty="0">
                <a:latin typeface="+mj-lt"/>
              </a:rPr>
              <a:t>Thầy lí cũng xoè năm ngón tay trái úp lên năm ngón tay mặt, nói:</a:t>
            </a:r>
          </a:p>
          <a:p>
            <a:r>
              <a:rPr lang="vi-VN" sz="2000" b="1" dirty="0">
                <a:solidFill>
                  <a:srgbClr val="FF0000"/>
                </a:solidFill>
                <a:latin typeface="+mj-lt"/>
              </a:rPr>
              <a:t>- Tao biết mày phải... nhưng nó lại phải... bằng hai mày!</a:t>
            </a:r>
            <a:endParaRPr lang="vi-VN" sz="1600" b="1" dirty="0">
              <a:solidFill>
                <a:srgbClr val="FF0000"/>
              </a:solidFill>
              <a:latin typeface="+mj-lt"/>
            </a:endParaRPr>
          </a:p>
        </p:txBody>
      </p:sp>
      <p:sp>
        <p:nvSpPr>
          <p:cNvPr id="9" name="TextBox 8">
            <a:extLst>
              <a:ext uri="{FF2B5EF4-FFF2-40B4-BE49-F238E27FC236}">
                <a16:creationId xmlns:a16="http://schemas.microsoft.com/office/drawing/2014/main" id="{0CCBBAFA-110A-C545-E79A-899C1CB46CD0}"/>
              </a:ext>
            </a:extLst>
          </p:cNvPr>
          <p:cNvSpPr txBox="1"/>
          <p:nvPr/>
        </p:nvSpPr>
        <p:spPr>
          <a:xfrm>
            <a:off x="657224" y="3457261"/>
            <a:ext cx="8352064" cy="984885"/>
          </a:xfrm>
          <a:prstGeom prst="rect">
            <a:avLst/>
          </a:prstGeom>
          <a:noFill/>
        </p:spPr>
        <p:txBody>
          <a:bodyPr wrap="square">
            <a:spAutoFit/>
          </a:bodyPr>
          <a:lstStyle/>
          <a:p>
            <a:r>
              <a:rPr lang="vi-VN" dirty="0"/>
              <a:t> </a:t>
            </a:r>
            <a:r>
              <a:rPr lang="vi-VN" sz="2000" dirty="0">
                <a:latin typeface="+mj-lt"/>
              </a:rPr>
              <a:t>Cải: xòe bàn tay phải năm ngón</a:t>
            </a:r>
          </a:p>
          <a:p>
            <a:r>
              <a:rPr lang="vi-VN" sz="2000" dirty="0">
                <a:latin typeface="+mj-lt"/>
              </a:rPr>
              <a:t>→ Ý nói con đã đút cho thầy năm đồng, thầy phải xử con thắng kiện mới đúng</a:t>
            </a:r>
          </a:p>
          <a:p>
            <a:endParaRPr lang="vi-VN" sz="1800" dirty="0">
              <a:latin typeface="+mj-lt"/>
            </a:endParaRPr>
          </a:p>
        </p:txBody>
      </p:sp>
      <p:sp>
        <p:nvSpPr>
          <p:cNvPr id="11" name="TextBox 10">
            <a:extLst>
              <a:ext uri="{FF2B5EF4-FFF2-40B4-BE49-F238E27FC236}">
                <a16:creationId xmlns:a16="http://schemas.microsoft.com/office/drawing/2014/main" id="{678EC122-8D92-3009-7F92-296EF198E942}"/>
              </a:ext>
            </a:extLst>
          </p:cNvPr>
          <p:cNvSpPr txBox="1"/>
          <p:nvPr/>
        </p:nvSpPr>
        <p:spPr>
          <a:xfrm>
            <a:off x="718700" y="4118981"/>
            <a:ext cx="8106891" cy="707886"/>
          </a:xfrm>
          <a:prstGeom prst="rect">
            <a:avLst/>
          </a:prstGeom>
          <a:noFill/>
        </p:spPr>
        <p:txBody>
          <a:bodyPr wrap="square">
            <a:spAutoFit/>
          </a:bodyPr>
          <a:lstStyle/>
          <a:p>
            <a:r>
              <a:rPr lang="vi-VN" sz="2000" dirty="0">
                <a:latin typeface="+mj-lt"/>
              </a:rPr>
              <a:t>→ Câu nói và hành động của viên lí trưởng ngầm ý nó đút bằng hai mày nên xử nó thắng là điều tất nhiên.</a:t>
            </a:r>
          </a:p>
        </p:txBody>
      </p:sp>
      <p:pic>
        <p:nvPicPr>
          <p:cNvPr id="12" name="Picture 11">
            <a:extLst>
              <a:ext uri="{FF2B5EF4-FFF2-40B4-BE49-F238E27FC236}">
                <a16:creationId xmlns:a16="http://schemas.microsoft.com/office/drawing/2014/main" id="{365076A4-D4FB-F2EC-258A-7628CE682780}"/>
              </a:ext>
            </a:extLst>
          </p:cNvPr>
          <p:cNvPicPr>
            <a:picLocks noChangeAspect="1"/>
          </p:cNvPicPr>
          <p:nvPr/>
        </p:nvPicPr>
        <p:blipFill>
          <a:blip r:embed="rId2"/>
          <a:stretch>
            <a:fillRect/>
          </a:stretch>
        </p:blipFill>
        <p:spPr>
          <a:xfrm>
            <a:off x="6288666" y="2894988"/>
            <a:ext cx="3067362" cy="2760626"/>
          </a:xfrm>
          <a:prstGeom prst="rect">
            <a:avLst/>
          </a:prstGeom>
          <a:ln>
            <a:noFill/>
          </a:ln>
          <a:effectLst>
            <a:softEdge rad="112500"/>
          </a:effectLst>
        </p:spPr>
      </p:pic>
    </p:spTree>
    <p:extLst>
      <p:ext uri="{BB962C8B-B14F-4D97-AF65-F5344CB8AC3E}">
        <p14:creationId xmlns:p14="http://schemas.microsoft.com/office/powerpoint/2010/main" val="196999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12"/>
                                        </p:tgtEl>
                                      </p:cBhvr>
                                    </p:animEffect>
                                    <p:set>
                                      <p:cBhvr>
                                        <p:cTn id="3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A94A687-6C54-DFF5-3AF7-8ADC0ED22D3B}"/>
              </a:ext>
            </a:extLst>
          </p:cNvPr>
          <p:cNvSpPr>
            <a:spLocks noGrp="1"/>
          </p:cNvSpPr>
          <p:nvPr>
            <p:ph type="subTitle" idx="1"/>
          </p:nvPr>
        </p:nvSpPr>
        <p:spPr/>
        <p:txBody>
          <a:bodyPr/>
          <a:lstStyle/>
          <a:p>
            <a:endParaRPr lang="vi-VN"/>
          </a:p>
        </p:txBody>
      </p:sp>
      <p:sp>
        <p:nvSpPr>
          <p:cNvPr id="3" name="Subtitle 2">
            <a:extLst>
              <a:ext uri="{FF2B5EF4-FFF2-40B4-BE49-F238E27FC236}">
                <a16:creationId xmlns:a16="http://schemas.microsoft.com/office/drawing/2014/main" id="{055AC057-7AC9-0481-3B77-ED92CAFE6A72}"/>
              </a:ext>
            </a:extLst>
          </p:cNvPr>
          <p:cNvSpPr>
            <a:spLocks noGrp="1"/>
          </p:cNvSpPr>
          <p:nvPr>
            <p:ph type="subTitle" idx="2"/>
          </p:nvPr>
        </p:nvSpPr>
        <p:spPr/>
        <p:txBody>
          <a:bodyPr/>
          <a:lstStyle/>
          <a:p>
            <a:endParaRPr lang="vi-VN"/>
          </a:p>
        </p:txBody>
      </p:sp>
      <p:sp>
        <p:nvSpPr>
          <p:cNvPr id="4" name="Subtitle 3">
            <a:extLst>
              <a:ext uri="{FF2B5EF4-FFF2-40B4-BE49-F238E27FC236}">
                <a16:creationId xmlns:a16="http://schemas.microsoft.com/office/drawing/2014/main" id="{1716AC40-37E0-BE3E-6B18-CBF0431AB2A7}"/>
              </a:ext>
            </a:extLst>
          </p:cNvPr>
          <p:cNvSpPr>
            <a:spLocks noGrp="1"/>
          </p:cNvSpPr>
          <p:nvPr>
            <p:ph type="subTitle" idx="3"/>
          </p:nvPr>
        </p:nvSpPr>
        <p:spPr/>
        <p:txBody>
          <a:bodyPr/>
          <a:lstStyle/>
          <a:p>
            <a:endParaRPr lang="vi-VN"/>
          </a:p>
        </p:txBody>
      </p:sp>
      <p:sp>
        <p:nvSpPr>
          <p:cNvPr id="5" name="Subtitle 4">
            <a:extLst>
              <a:ext uri="{FF2B5EF4-FFF2-40B4-BE49-F238E27FC236}">
                <a16:creationId xmlns:a16="http://schemas.microsoft.com/office/drawing/2014/main" id="{E37A325B-6933-60EB-DC2E-7AAC0D05190A}"/>
              </a:ext>
            </a:extLst>
          </p:cNvPr>
          <p:cNvSpPr>
            <a:spLocks noGrp="1"/>
          </p:cNvSpPr>
          <p:nvPr>
            <p:ph type="subTitle" idx="4"/>
          </p:nvPr>
        </p:nvSpPr>
        <p:spPr/>
        <p:txBody>
          <a:bodyPr/>
          <a:lstStyle/>
          <a:p>
            <a:endParaRPr lang="vi-VN"/>
          </a:p>
        </p:txBody>
      </p:sp>
      <p:sp>
        <p:nvSpPr>
          <p:cNvPr id="6" name="Title 5">
            <a:extLst>
              <a:ext uri="{FF2B5EF4-FFF2-40B4-BE49-F238E27FC236}">
                <a16:creationId xmlns:a16="http://schemas.microsoft.com/office/drawing/2014/main" id="{649B9A57-1D4C-6378-5F35-18AF02F5AB38}"/>
              </a:ext>
            </a:extLst>
          </p:cNvPr>
          <p:cNvSpPr>
            <a:spLocks noGrp="1"/>
          </p:cNvSpPr>
          <p:nvPr>
            <p:ph type="title"/>
          </p:nvPr>
        </p:nvSpPr>
        <p:spPr/>
        <p:txBody>
          <a:bodyPr/>
          <a:lstStyle/>
          <a:p>
            <a:r>
              <a:rPr lang="vi-VN" dirty="0"/>
              <a:t>LƯU Ý : </a:t>
            </a:r>
          </a:p>
        </p:txBody>
      </p:sp>
      <p:pic>
        <p:nvPicPr>
          <p:cNvPr id="7" name="Picture 6">
            <a:extLst>
              <a:ext uri="{FF2B5EF4-FFF2-40B4-BE49-F238E27FC236}">
                <a16:creationId xmlns:a16="http://schemas.microsoft.com/office/drawing/2014/main" id="{92B60AD4-9D3D-67D1-BC59-7E0D4E4B302B}"/>
              </a:ext>
            </a:extLst>
          </p:cNvPr>
          <p:cNvPicPr>
            <a:picLocks noChangeAspect="1"/>
          </p:cNvPicPr>
          <p:nvPr/>
        </p:nvPicPr>
        <p:blipFill>
          <a:blip r:embed="rId2"/>
          <a:stretch>
            <a:fillRect/>
          </a:stretch>
        </p:blipFill>
        <p:spPr>
          <a:xfrm>
            <a:off x="316983" y="1094553"/>
            <a:ext cx="8285182" cy="1511939"/>
          </a:xfrm>
          <a:prstGeom prst="rect">
            <a:avLst/>
          </a:prstGeom>
        </p:spPr>
      </p:pic>
      <p:pic>
        <p:nvPicPr>
          <p:cNvPr id="9" name="Picture 8">
            <a:extLst>
              <a:ext uri="{FF2B5EF4-FFF2-40B4-BE49-F238E27FC236}">
                <a16:creationId xmlns:a16="http://schemas.microsoft.com/office/drawing/2014/main" id="{F83DC968-A26C-45B8-4EB6-9C8221C7206F}"/>
              </a:ext>
            </a:extLst>
          </p:cNvPr>
          <p:cNvPicPr>
            <a:picLocks noChangeAspect="1"/>
          </p:cNvPicPr>
          <p:nvPr/>
        </p:nvPicPr>
        <p:blipFill>
          <a:blip r:embed="rId3"/>
          <a:stretch>
            <a:fillRect/>
          </a:stretch>
        </p:blipFill>
        <p:spPr>
          <a:xfrm>
            <a:off x="392830" y="2606492"/>
            <a:ext cx="8358340" cy="2926334"/>
          </a:xfrm>
          <a:prstGeom prst="rect">
            <a:avLst/>
          </a:prstGeom>
        </p:spPr>
      </p:pic>
    </p:spTree>
    <p:extLst>
      <p:ext uri="{BB962C8B-B14F-4D97-AF65-F5344CB8AC3E}">
        <p14:creationId xmlns:p14="http://schemas.microsoft.com/office/powerpoint/2010/main" val="486081457"/>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D27AF30-4ABA-FA27-7550-AF1F956EAF51}"/>
              </a:ext>
            </a:extLst>
          </p:cNvPr>
          <p:cNvSpPr>
            <a:spLocks noGrp="1"/>
          </p:cNvSpPr>
          <p:nvPr>
            <p:ph type="subTitle" idx="1"/>
          </p:nvPr>
        </p:nvSpPr>
        <p:spPr/>
        <p:txBody>
          <a:bodyPr/>
          <a:lstStyle/>
          <a:p>
            <a:endParaRPr lang="vi-VN"/>
          </a:p>
        </p:txBody>
      </p:sp>
      <p:sp>
        <p:nvSpPr>
          <p:cNvPr id="3" name="Title 2">
            <a:extLst>
              <a:ext uri="{FF2B5EF4-FFF2-40B4-BE49-F238E27FC236}">
                <a16:creationId xmlns:a16="http://schemas.microsoft.com/office/drawing/2014/main" id="{8569E4F7-3B6E-CC36-576A-98C800D5EEE5}"/>
              </a:ext>
            </a:extLst>
          </p:cNvPr>
          <p:cNvSpPr>
            <a:spLocks noGrp="1"/>
          </p:cNvSpPr>
          <p:nvPr>
            <p:ph type="title"/>
          </p:nvPr>
        </p:nvSpPr>
        <p:spPr/>
        <p:txBody>
          <a:bodyPr/>
          <a:lstStyle/>
          <a:p>
            <a:endParaRPr lang="vi-VN"/>
          </a:p>
        </p:txBody>
      </p:sp>
      <p:pic>
        <p:nvPicPr>
          <p:cNvPr id="4" name="Picture 3">
            <a:extLst>
              <a:ext uri="{FF2B5EF4-FFF2-40B4-BE49-F238E27FC236}">
                <a16:creationId xmlns:a16="http://schemas.microsoft.com/office/drawing/2014/main" id="{74710B58-2A45-A201-83F8-822E1ECE702F}"/>
              </a:ext>
            </a:extLst>
          </p:cNvPr>
          <p:cNvPicPr>
            <a:picLocks noChangeAspect="1"/>
          </p:cNvPicPr>
          <p:nvPr/>
        </p:nvPicPr>
        <p:blipFill>
          <a:blip r:embed="rId2"/>
          <a:stretch>
            <a:fillRect/>
          </a:stretch>
        </p:blipFill>
        <p:spPr>
          <a:xfrm>
            <a:off x="3520063" y="-82947"/>
            <a:ext cx="1774090" cy="902286"/>
          </a:xfrm>
          <a:prstGeom prst="rect">
            <a:avLst/>
          </a:prstGeom>
        </p:spPr>
      </p:pic>
      <p:pic>
        <p:nvPicPr>
          <p:cNvPr id="5" name="Picture 4">
            <a:extLst>
              <a:ext uri="{FF2B5EF4-FFF2-40B4-BE49-F238E27FC236}">
                <a16:creationId xmlns:a16="http://schemas.microsoft.com/office/drawing/2014/main" id="{FF51CDD0-D842-5103-3A6A-422D8EF11468}"/>
              </a:ext>
            </a:extLst>
          </p:cNvPr>
          <p:cNvPicPr>
            <a:picLocks noChangeAspect="1"/>
          </p:cNvPicPr>
          <p:nvPr/>
        </p:nvPicPr>
        <p:blipFill>
          <a:blip r:embed="rId3"/>
          <a:stretch>
            <a:fillRect/>
          </a:stretch>
        </p:blipFill>
        <p:spPr>
          <a:xfrm>
            <a:off x="711711" y="494178"/>
            <a:ext cx="7892643" cy="4649322"/>
          </a:xfrm>
          <a:prstGeom prst="rect">
            <a:avLst/>
          </a:prstGeom>
        </p:spPr>
      </p:pic>
    </p:spTree>
    <p:extLst>
      <p:ext uri="{BB962C8B-B14F-4D97-AF65-F5344CB8AC3E}">
        <p14:creationId xmlns:p14="http://schemas.microsoft.com/office/powerpoint/2010/main" val="41947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2"/>
        <p:cNvGrpSpPr/>
        <p:nvPr/>
      </p:nvGrpSpPr>
      <p:grpSpPr>
        <a:xfrm>
          <a:off x="0" y="0"/>
          <a:ext cx="0" cy="0"/>
          <a:chOff x="0" y="0"/>
          <a:chExt cx="0" cy="0"/>
        </a:xfrm>
      </p:grpSpPr>
      <p:sp>
        <p:nvSpPr>
          <p:cNvPr id="873" name="Google Shape;873;p40"/>
          <p:cNvSpPr/>
          <p:nvPr/>
        </p:nvSpPr>
        <p:spPr>
          <a:xfrm>
            <a:off x="620910" y="245648"/>
            <a:ext cx="8086998" cy="1261355"/>
          </a:xfrm>
          <a:custGeom>
            <a:avLst/>
            <a:gdLst/>
            <a:ahLst/>
            <a:cxnLst/>
            <a:rect l="l" t="t" r="r" b="b"/>
            <a:pathLst>
              <a:path w="289157" h="56544" extrusionOk="0">
                <a:moveTo>
                  <a:pt x="65123" y="0"/>
                </a:moveTo>
                <a:cubicBezTo>
                  <a:pt x="58504" y="0"/>
                  <a:pt x="44783" y="667"/>
                  <a:pt x="28901" y="5387"/>
                </a:cubicBezTo>
                <a:cubicBezTo>
                  <a:pt x="16196" y="9161"/>
                  <a:pt x="4466" y="12821"/>
                  <a:pt x="1527" y="22346"/>
                </a:cubicBezTo>
                <a:cubicBezTo>
                  <a:pt x="0" y="27250"/>
                  <a:pt x="919" y="33369"/>
                  <a:pt x="4169" y="37721"/>
                </a:cubicBezTo>
                <a:cubicBezTo>
                  <a:pt x="10218" y="45805"/>
                  <a:pt x="21905" y="44561"/>
                  <a:pt x="38793" y="45847"/>
                </a:cubicBezTo>
                <a:cubicBezTo>
                  <a:pt x="61489" y="47571"/>
                  <a:pt x="57080" y="51062"/>
                  <a:pt x="83662" y="54143"/>
                </a:cubicBezTo>
                <a:cubicBezTo>
                  <a:pt x="93746" y="55317"/>
                  <a:pt x="104287" y="56543"/>
                  <a:pt x="116059" y="56543"/>
                </a:cubicBezTo>
                <a:cubicBezTo>
                  <a:pt x="122567" y="56543"/>
                  <a:pt x="129450" y="56169"/>
                  <a:pt x="136841" y="55203"/>
                </a:cubicBezTo>
                <a:cubicBezTo>
                  <a:pt x="163944" y="51669"/>
                  <a:pt x="167016" y="44206"/>
                  <a:pt x="185849" y="44206"/>
                </a:cubicBezTo>
                <a:cubicBezTo>
                  <a:pt x="186676" y="44206"/>
                  <a:pt x="187533" y="44221"/>
                  <a:pt x="188423" y="44250"/>
                </a:cubicBezTo>
                <a:cubicBezTo>
                  <a:pt x="206738" y="44872"/>
                  <a:pt x="207459" y="50935"/>
                  <a:pt x="229222" y="53436"/>
                </a:cubicBezTo>
                <a:cubicBezTo>
                  <a:pt x="234185" y="54007"/>
                  <a:pt x="239952" y="54359"/>
                  <a:pt x="245875" y="54359"/>
                </a:cubicBezTo>
                <a:cubicBezTo>
                  <a:pt x="263548" y="54359"/>
                  <a:pt x="282621" y="51225"/>
                  <a:pt x="285934" y="41424"/>
                </a:cubicBezTo>
                <a:cubicBezTo>
                  <a:pt x="289156" y="31871"/>
                  <a:pt x="276183" y="19590"/>
                  <a:pt x="275151" y="18643"/>
                </a:cubicBezTo>
                <a:cubicBezTo>
                  <a:pt x="266799" y="10899"/>
                  <a:pt x="257034" y="9161"/>
                  <a:pt x="250067" y="8044"/>
                </a:cubicBezTo>
                <a:cubicBezTo>
                  <a:pt x="226114" y="4195"/>
                  <a:pt x="212230" y="1963"/>
                  <a:pt x="197599" y="1963"/>
                </a:cubicBezTo>
                <a:cubicBezTo>
                  <a:pt x="194827" y="1963"/>
                  <a:pt x="192029" y="2043"/>
                  <a:pt x="189130" y="2208"/>
                </a:cubicBezTo>
                <a:cubicBezTo>
                  <a:pt x="151222" y="4366"/>
                  <a:pt x="146852" y="12410"/>
                  <a:pt x="129604" y="12410"/>
                </a:cubicBezTo>
                <a:cubicBezTo>
                  <a:pt x="126867" y="12410"/>
                  <a:pt x="123806" y="12207"/>
                  <a:pt x="120236" y="11747"/>
                </a:cubicBezTo>
                <a:cubicBezTo>
                  <a:pt x="98473" y="8949"/>
                  <a:pt x="95180" y="1374"/>
                  <a:pt x="69007" y="88"/>
                </a:cubicBezTo>
                <a:cubicBezTo>
                  <a:pt x="68422" y="59"/>
                  <a:pt x="67085" y="0"/>
                  <a:pt x="65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40"/>
          <p:cNvSpPr txBox="1">
            <a:spLocks noGrp="1"/>
          </p:cNvSpPr>
          <p:nvPr>
            <p:ph type="title"/>
          </p:nvPr>
        </p:nvSpPr>
        <p:spPr>
          <a:xfrm>
            <a:off x="713250" y="482155"/>
            <a:ext cx="7717500" cy="6939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t>II. LUYỆN TẬP </a:t>
            </a:r>
            <a:endParaRPr dirty="0"/>
          </a:p>
        </p:txBody>
      </p:sp>
      <p:pic>
        <p:nvPicPr>
          <p:cNvPr id="875" name="Google Shape;875;p40"/>
          <p:cNvPicPr preferRelativeResize="0"/>
          <p:nvPr/>
        </p:nvPicPr>
        <p:blipFill>
          <a:blip r:embed="rId4">
            <a:alphaModFix/>
          </a:blip>
          <a:stretch>
            <a:fillRect/>
          </a:stretch>
        </p:blipFill>
        <p:spPr>
          <a:xfrm rot="-9239124" flipH="1">
            <a:off x="-499272" y="-221236"/>
            <a:ext cx="1470805" cy="991397"/>
          </a:xfrm>
          <a:prstGeom prst="rect">
            <a:avLst/>
          </a:prstGeom>
          <a:noFill/>
          <a:ln>
            <a:noFill/>
          </a:ln>
        </p:spPr>
      </p:pic>
      <p:pic>
        <p:nvPicPr>
          <p:cNvPr id="876" name="Google Shape;876;p40"/>
          <p:cNvPicPr preferRelativeResize="0"/>
          <p:nvPr/>
        </p:nvPicPr>
        <p:blipFill>
          <a:blip r:embed="rId5">
            <a:alphaModFix/>
          </a:blip>
          <a:stretch>
            <a:fillRect/>
          </a:stretch>
        </p:blipFill>
        <p:spPr>
          <a:xfrm rot="-7478310">
            <a:off x="8068386" y="-261413"/>
            <a:ext cx="1181984" cy="12001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66F5D8-7B31-DF16-FE8B-92F461C8E097}"/>
              </a:ext>
            </a:extLst>
          </p:cNvPr>
          <p:cNvPicPr>
            <a:picLocks noChangeAspect="1"/>
          </p:cNvPicPr>
          <p:nvPr/>
        </p:nvPicPr>
        <p:blipFill>
          <a:blip r:embed="rId2"/>
          <a:stretch>
            <a:fillRect/>
          </a:stretch>
        </p:blipFill>
        <p:spPr>
          <a:xfrm>
            <a:off x="0" y="0"/>
            <a:ext cx="9144000" cy="3584933"/>
          </a:xfrm>
          <a:prstGeom prst="rect">
            <a:avLst/>
          </a:prstGeom>
        </p:spPr>
      </p:pic>
      <p:pic>
        <p:nvPicPr>
          <p:cNvPr id="5" name="Picture 4">
            <a:extLst>
              <a:ext uri="{FF2B5EF4-FFF2-40B4-BE49-F238E27FC236}">
                <a16:creationId xmlns:a16="http://schemas.microsoft.com/office/drawing/2014/main" id="{0CC9382E-9AD0-4E0E-0738-65835E20ACD5}"/>
              </a:ext>
            </a:extLst>
          </p:cNvPr>
          <p:cNvPicPr>
            <a:picLocks noChangeAspect="1"/>
          </p:cNvPicPr>
          <p:nvPr/>
        </p:nvPicPr>
        <p:blipFill>
          <a:blip r:embed="rId3"/>
          <a:stretch>
            <a:fillRect/>
          </a:stretch>
        </p:blipFill>
        <p:spPr>
          <a:xfrm>
            <a:off x="0" y="3356447"/>
            <a:ext cx="8900931" cy="926672"/>
          </a:xfrm>
          <a:prstGeom prst="rect">
            <a:avLst/>
          </a:prstGeom>
        </p:spPr>
      </p:pic>
      <p:pic>
        <p:nvPicPr>
          <p:cNvPr id="6" name="Picture 5">
            <a:extLst>
              <a:ext uri="{FF2B5EF4-FFF2-40B4-BE49-F238E27FC236}">
                <a16:creationId xmlns:a16="http://schemas.microsoft.com/office/drawing/2014/main" id="{B4A9D0EC-64CF-ED0C-56A3-E27A20B3E134}"/>
              </a:ext>
            </a:extLst>
          </p:cNvPr>
          <p:cNvPicPr>
            <a:picLocks noChangeAspect="1"/>
          </p:cNvPicPr>
          <p:nvPr/>
        </p:nvPicPr>
        <p:blipFill>
          <a:blip r:embed="rId4"/>
          <a:stretch>
            <a:fillRect/>
          </a:stretch>
        </p:blipFill>
        <p:spPr>
          <a:xfrm>
            <a:off x="-112787" y="4036068"/>
            <a:ext cx="9126503" cy="926672"/>
          </a:xfrm>
          <a:prstGeom prst="rect">
            <a:avLst/>
          </a:prstGeom>
        </p:spPr>
      </p:pic>
    </p:spTree>
    <p:extLst>
      <p:ext uri="{BB962C8B-B14F-4D97-AF65-F5344CB8AC3E}">
        <p14:creationId xmlns:p14="http://schemas.microsoft.com/office/powerpoint/2010/main" val="1998583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15">
            <a:extLst>
              <a:ext uri="{FF2B5EF4-FFF2-40B4-BE49-F238E27FC236}">
                <a16:creationId xmlns:a16="http://schemas.microsoft.com/office/drawing/2014/main" id="{E501AE40-A886-9B71-B92A-23C83C559793}"/>
              </a:ext>
            </a:extLst>
          </p:cNvPr>
          <p:cNvSpPr>
            <a:spLocks noGrp="1"/>
          </p:cNvSpPr>
          <p:nvPr>
            <p:ph type="subTitle" idx="1"/>
          </p:nvPr>
        </p:nvSpPr>
        <p:spPr/>
        <p:txBody>
          <a:bodyPr/>
          <a:lstStyle/>
          <a:p>
            <a:endParaRPr lang="vi-VN"/>
          </a:p>
        </p:txBody>
      </p:sp>
      <p:sp>
        <p:nvSpPr>
          <p:cNvPr id="17" name="Subtitle 16">
            <a:extLst>
              <a:ext uri="{FF2B5EF4-FFF2-40B4-BE49-F238E27FC236}">
                <a16:creationId xmlns:a16="http://schemas.microsoft.com/office/drawing/2014/main" id="{856D9AA2-30CC-8378-B5B5-0B78CDC2A404}"/>
              </a:ext>
            </a:extLst>
          </p:cNvPr>
          <p:cNvSpPr>
            <a:spLocks noGrp="1"/>
          </p:cNvSpPr>
          <p:nvPr>
            <p:ph type="subTitle" idx="2"/>
          </p:nvPr>
        </p:nvSpPr>
        <p:spPr/>
        <p:txBody>
          <a:bodyPr/>
          <a:lstStyle/>
          <a:p>
            <a:endParaRPr lang="vi-VN"/>
          </a:p>
        </p:txBody>
      </p:sp>
      <p:sp>
        <p:nvSpPr>
          <p:cNvPr id="18" name="Subtitle 17">
            <a:extLst>
              <a:ext uri="{FF2B5EF4-FFF2-40B4-BE49-F238E27FC236}">
                <a16:creationId xmlns:a16="http://schemas.microsoft.com/office/drawing/2014/main" id="{46F893BB-3796-3B60-1AD8-0DA6523C5585}"/>
              </a:ext>
            </a:extLst>
          </p:cNvPr>
          <p:cNvSpPr>
            <a:spLocks noGrp="1"/>
          </p:cNvSpPr>
          <p:nvPr>
            <p:ph type="subTitle" idx="3"/>
          </p:nvPr>
        </p:nvSpPr>
        <p:spPr/>
        <p:txBody>
          <a:bodyPr/>
          <a:lstStyle/>
          <a:p>
            <a:endParaRPr lang="vi-VN"/>
          </a:p>
        </p:txBody>
      </p:sp>
      <p:sp>
        <p:nvSpPr>
          <p:cNvPr id="15" name="Title 14">
            <a:extLst>
              <a:ext uri="{FF2B5EF4-FFF2-40B4-BE49-F238E27FC236}">
                <a16:creationId xmlns:a16="http://schemas.microsoft.com/office/drawing/2014/main" id="{0D18EC80-8DDF-36A0-659B-7C383D45F903}"/>
              </a:ext>
            </a:extLst>
          </p:cNvPr>
          <p:cNvSpPr>
            <a:spLocks noGrp="1"/>
          </p:cNvSpPr>
          <p:nvPr>
            <p:ph type="title"/>
          </p:nvPr>
        </p:nvSpPr>
        <p:spPr/>
        <p:txBody>
          <a:bodyPr/>
          <a:lstStyle/>
          <a:p>
            <a:endParaRPr lang="vi-VN"/>
          </a:p>
        </p:txBody>
      </p:sp>
      <p:sp>
        <p:nvSpPr>
          <p:cNvPr id="19" name="Subtitle 18">
            <a:extLst>
              <a:ext uri="{FF2B5EF4-FFF2-40B4-BE49-F238E27FC236}">
                <a16:creationId xmlns:a16="http://schemas.microsoft.com/office/drawing/2014/main" id="{0A85252A-62EC-A79E-8235-5009272E63FA}"/>
              </a:ext>
            </a:extLst>
          </p:cNvPr>
          <p:cNvSpPr>
            <a:spLocks noGrp="1"/>
          </p:cNvSpPr>
          <p:nvPr>
            <p:ph type="subTitle" idx="4"/>
          </p:nvPr>
        </p:nvSpPr>
        <p:spPr/>
        <p:txBody>
          <a:bodyPr/>
          <a:lstStyle/>
          <a:p>
            <a:endParaRPr lang="vi-VN"/>
          </a:p>
        </p:txBody>
      </p:sp>
      <p:sp>
        <p:nvSpPr>
          <p:cNvPr id="20" name="Subtitle 19">
            <a:extLst>
              <a:ext uri="{FF2B5EF4-FFF2-40B4-BE49-F238E27FC236}">
                <a16:creationId xmlns:a16="http://schemas.microsoft.com/office/drawing/2014/main" id="{B027CEC6-BF95-C0CB-8F10-1534FB204062}"/>
              </a:ext>
            </a:extLst>
          </p:cNvPr>
          <p:cNvSpPr>
            <a:spLocks noGrp="1"/>
          </p:cNvSpPr>
          <p:nvPr>
            <p:ph type="subTitle" idx="5"/>
          </p:nvPr>
        </p:nvSpPr>
        <p:spPr/>
        <p:txBody>
          <a:bodyPr/>
          <a:lstStyle/>
          <a:p>
            <a:endParaRPr lang="vi-VN"/>
          </a:p>
        </p:txBody>
      </p:sp>
      <p:sp>
        <p:nvSpPr>
          <p:cNvPr id="21" name="Subtitle 20">
            <a:extLst>
              <a:ext uri="{FF2B5EF4-FFF2-40B4-BE49-F238E27FC236}">
                <a16:creationId xmlns:a16="http://schemas.microsoft.com/office/drawing/2014/main" id="{87EC19E7-0F8D-BC7A-DFD1-40FACA009EE3}"/>
              </a:ext>
            </a:extLst>
          </p:cNvPr>
          <p:cNvSpPr>
            <a:spLocks noGrp="1"/>
          </p:cNvSpPr>
          <p:nvPr>
            <p:ph type="subTitle" idx="6"/>
          </p:nvPr>
        </p:nvSpPr>
        <p:spPr/>
        <p:txBody>
          <a:bodyPr/>
          <a:lstStyle/>
          <a:p>
            <a:endParaRPr lang="vi-VN"/>
          </a:p>
        </p:txBody>
      </p:sp>
      <p:pic>
        <p:nvPicPr>
          <p:cNvPr id="9" name="Picture 8">
            <a:extLst>
              <a:ext uri="{FF2B5EF4-FFF2-40B4-BE49-F238E27FC236}">
                <a16:creationId xmlns:a16="http://schemas.microsoft.com/office/drawing/2014/main" id="{8284FCFE-6B31-A663-EBD6-23172BFF2E0A}"/>
              </a:ext>
            </a:extLst>
          </p:cNvPr>
          <p:cNvPicPr>
            <a:picLocks noChangeAspect="1"/>
          </p:cNvPicPr>
          <p:nvPr/>
        </p:nvPicPr>
        <p:blipFill>
          <a:blip r:embed="rId2"/>
          <a:stretch>
            <a:fillRect/>
          </a:stretch>
        </p:blipFill>
        <p:spPr>
          <a:xfrm>
            <a:off x="1136747" y="198092"/>
            <a:ext cx="5511262" cy="646232"/>
          </a:xfrm>
          <a:prstGeom prst="rect">
            <a:avLst/>
          </a:prstGeom>
        </p:spPr>
      </p:pic>
      <p:pic>
        <p:nvPicPr>
          <p:cNvPr id="10" name="Picture 9">
            <a:extLst>
              <a:ext uri="{FF2B5EF4-FFF2-40B4-BE49-F238E27FC236}">
                <a16:creationId xmlns:a16="http://schemas.microsoft.com/office/drawing/2014/main" id="{96F8BD73-97D3-E175-66CC-DEDC1C746F94}"/>
              </a:ext>
            </a:extLst>
          </p:cNvPr>
          <p:cNvPicPr>
            <a:picLocks noChangeAspect="1"/>
          </p:cNvPicPr>
          <p:nvPr/>
        </p:nvPicPr>
        <p:blipFill>
          <a:blip r:embed="rId3"/>
          <a:stretch>
            <a:fillRect/>
          </a:stretch>
        </p:blipFill>
        <p:spPr>
          <a:xfrm>
            <a:off x="1749307" y="592633"/>
            <a:ext cx="5645385" cy="646232"/>
          </a:xfrm>
          <a:prstGeom prst="rect">
            <a:avLst/>
          </a:prstGeom>
        </p:spPr>
      </p:pic>
      <p:pic>
        <p:nvPicPr>
          <p:cNvPr id="11" name="Picture 10">
            <a:extLst>
              <a:ext uri="{FF2B5EF4-FFF2-40B4-BE49-F238E27FC236}">
                <a16:creationId xmlns:a16="http://schemas.microsoft.com/office/drawing/2014/main" id="{5B9808F8-C169-CF14-DCB8-0577D08B03C9}"/>
              </a:ext>
            </a:extLst>
          </p:cNvPr>
          <p:cNvPicPr>
            <a:picLocks noChangeAspect="1"/>
          </p:cNvPicPr>
          <p:nvPr/>
        </p:nvPicPr>
        <p:blipFill>
          <a:blip r:embed="rId4"/>
          <a:stretch>
            <a:fillRect/>
          </a:stretch>
        </p:blipFill>
        <p:spPr>
          <a:xfrm>
            <a:off x="424984" y="1071704"/>
            <a:ext cx="3944454" cy="646232"/>
          </a:xfrm>
          <a:prstGeom prst="rect">
            <a:avLst/>
          </a:prstGeom>
        </p:spPr>
      </p:pic>
      <p:pic>
        <p:nvPicPr>
          <p:cNvPr id="12" name="Picture 11">
            <a:extLst>
              <a:ext uri="{FF2B5EF4-FFF2-40B4-BE49-F238E27FC236}">
                <a16:creationId xmlns:a16="http://schemas.microsoft.com/office/drawing/2014/main" id="{29F05B60-A600-D5F4-5BD5-83700173336C}"/>
              </a:ext>
            </a:extLst>
          </p:cNvPr>
          <p:cNvPicPr>
            <a:picLocks noChangeAspect="1"/>
          </p:cNvPicPr>
          <p:nvPr/>
        </p:nvPicPr>
        <p:blipFill>
          <a:blip r:embed="rId5"/>
          <a:stretch>
            <a:fillRect/>
          </a:stretch>
        </p:blipFill>
        <p:spPr>
          <a:xfrm>
            <a:off x="250938" y="1465096"/>
            <a:ext cx="8468078" cy="627942"/>
          </a:xfrm>
          <a:prstGeom prst="rect">
            <a:avLst/>
          </a:prstGeom>
        </p:spPr>
      </p:pic>
      <p:pic>
        <p:nvPicPr>
          <p:cNvPr id="13" name="Picture 12">
            <a:extLst>
              <a:ext uri="{FF2B5EF4-FFF2-40B4-BE49-F238E27FC236}">
                <a16:creationId xmlns:a16="http://schemas.microsoft.com/office/drawing/2014/main" id="{89E5706F-1B14-8BC4-D788-2C9C136A62BB}"/>
              </a:ext>
            </a:extLst>
          </p:cNvPr>
          <p:cNvPicPr>
            <a:picLocks noChangeAspect="1"/>
          </p:cNvPicPr>
          <p:nvPr/>
        </p:nvPicPr>
        <p:blipFill>
          <a:blip r:embed="rId6"/>
          <a:stretch>
            <a:fillRect/>
          </a:stretch>
        </p:blipFill>
        <p:spPr>
          <a:xfrm>
            <a:off x="1027481" y="1793100"/>
            <a:ext cx="5060119" cy="646232"/>
          </a:xfrm>
          <a:prstGeom prst="rect">
            <a:avLst/>
          </a:prstGeom>
        </p:spPr>
      </p:pic>
      <p:pic>
        <p:nvPicPr>
          <p:cNvPr id="14" name="Picture 13">
            <a:extLst>
              <a:ext uri="{FF2B5EF4-FFF2-40B4-BE49-F238E27FC236}">
                <a16:creationId xmlns:a16="http://schemas.microsoft.com/office/drawing/2014/main" id="{0F391AFA-8AA9-5F9E-A490-C651C88A3F0B}"/>
              </a:ext>
            </a:extLst>
          </p:cNvPr>
          <p:cNvPicPr>
            <a:picLocks noChangeAspect="1"/>
          </p:cNvPicPr>
          <p:nvPr/>
        </p:nvPicPr>
        <p:blipFill>
          <a:blip r:embed="rId7"/>
          <a:stretch>
            <a:fillRect/>
          </a:stretch>
        </p:blipFill>
        <p:spPr>
          <a:xfrm>
            <a:off x="840924" y="2248634"/>
            <a:ext cx="7462151" cy="646232"/>
          </a:xfrm>
          <a:prstGeom prst="rect">
            <a:avLst/>
          </a:prstGeom>
        </p:spPr>
      </p:pic>
      <p:pic>
        <p:nvPicPr>
          <p:cNvPr id="22" name="Picture 21">
            <a:extLst>
              <a:ext uri="{FF2B5EF4-FFF2-40B4-BE49-F238E27FC236}">
                <a16:creationId xmlns:a16="http://schemas.microsoft.com/office/drawing/2014/main" id="{D8FFA86C-0021-22C1-8823-C862B4E063F2}"/>
              </a:ext>
            </a:extLst>
          </p:cNvPr>
          <p:cNvPicPr>
            <a:picLocks noChangeAspect="1"/>
          </p:cNvPicPr>
          <p:nvPr/>
        </p:nvPicPr>
        <p:blipFill>
          <a:blip r:embed="rId8"/>
          <a:stretch>
            <a:fillRect/>
          </a:stretch>
        </p:blipFill>
        <p:spPr>
          <a:xfrm>
            <a:off x="252608" y="2798473"/>
            <a:ext cx="8638781" cy="1377815"/>
          </a:xfrm>
          <a:prstGeom prst="rect">
            <a:avLst/>
          </a:prstGeom>
        </p:spPr>
      </p:pic>
    </p:spTree>
    <p:extLst>
      <p:ext uri="{BB962C8B-B14F-4D97-AF65-F5344CB8AC3E}">
        <p14:creationId xmlns:p14="http://schemas.microsoft.com/office/powerpoint/2010/main" val="197833446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76C3C6-D2AD-98D9-125D-1EC4BC81A1DA}"/>
              </a:ext>
            </a:extLst>
          </p:cNvPr>
          <p:cNvSpPr>
            <a:spLocks noGrp="1"/>
          </p:cNvSpPr>
          <p:nvPr>
            <p:ph type="subTitle" idx="1"/>
          </p:nvPr>
        </p:nvSpPr>
        <p:spPr/>
        <p:txBody>
          <a:bodyPr/>
          <a:lstStyle/>
          <a:p>
            <a:endParaRPr lang="vi-VN"/>
          </a:p>
        </p:txBody>
      </p:sp>
      <p:sp>
        <p:nvSpPr>
          <p:cNvPr id="3" name="Title 2">
            <a:extLst>
              <a:ext uri="{FF2B5EF4-FFF2-40B4-BE49-F238E27FC236}">
                <a16:creationId xmlns:a16="http://schemas.microsoft.com/office/drawing/2014/main" id="{A6FD3464-3E95-804D-DF75-2569621224B1}"/>
              </a:ext>
            </a:extLst>
          </p:cNvPr>
          <p:cNvSpPr>
            <a:spLocks noGrp="1"/>
          </p:cNvSpPr>
          <p:nvPr>
            <p:ph type="title"/>
          </p:nvPr>
        </p:nvSpPr>
        <p:spPr/>
        <p:txBody>
          <a:bodyPr/>
          <a:lstStyle/>
          <a:p>
            <a:endParaRPr lang="vi-VN"/>
          </a:p>
        </p:txBody>
      </p:sp>
      <p:pic>
        <p:nvPicPr>
          <p:cNvPr id="4" name="Picture 3">
            <a:extLst>
              <a:ext uri="{FF2B5EF4-FFF2-40B4-BE49-F238E27FC236}">
                <a16:creationId xmlns:a16="http://schemas.microsoft.com/office/drawing/2014/main" id="{A1838595-1DA1-27C2-9D22-DAB17620E6FD}"/>
              </a:ext>
            </a:extLst>
          </p:cNvPr>
          <p:cNvPicPr>
            <a:picLocks noChangeAspect="1"/>
          </p:cNvPicPr>
          <p:nvPr/>
        </p:nvPicPr>
        <p:blipFill>
          <a:blip r:embed="rId2"/>
          <a:stretch>
            <a:fillRect/>
          </a:stretch>
        </p:blipFill>
        <p:spPr>
          <a:xfrm>
            <a:off x="148281" y="0"/>
            <a:ext cx="9144000" cy="1251029"/>
          </a:xfrm>
          <a:prstGeom prst="rect">
            <a:avLst/>
          </a:prstGeom>
        </p:spPr>
      </p:pic>
      <p:pic>
        <p:nvPicPr>
          <p:cNvPr id="5" name="Picture 4">
            <a:extLst>
              <a:ext uri="{FF2B5EF4-FFF2-40B4-BE49-F238E27FC236}">
                <a16:creationId xmlns:a16="http://schemas.microsoft.com/office/drawing/2014/main" id="{8D07266E-2599-1327-48CB-84E88904E52E}"/>
              </a:ext>
            </a:extLst>
          </p:cNvPr>
          <p:cNvPicPr>
            <a:picLocks noChangeAspect="1"/>
          </p:cNvPicPr>
          <p:nvPr/>
        </p:nvPicPr>
        <p:blipFill>
          <a:blip r:embed="rId3"/>
          <a:stretch>
            <a:fillRect/>
          </a:stretch>
        </p:blipFill>
        <p:spPr>
          <a:xfrm>
            <a:off x="41883" y="1251029"/>
            <a:ext cx="9102117" cy="2109399"/>
          </a:xfrm>
          <a:prstGeom prst="rect">
            <a:avLst/>
          </a:prstGeom>
        </p:spPr>
      </p:pic>
      <p:pic>
        <p:nvPicPr>
          <p:cNvPr id="6" name="Picture 5">
            <a:extLst>
              <a:ext uri="{FF2B5EF4-FFF2-40B4-BE49-F238E27FC236}">
                <a16:creationId xmlns:a16="http://schemas.microsoft.com/office/drawing/2014/main" id="{E142EB7B-E6CB-A5AF-B0DB-06BD77B5D27E}"/>
              </a:ext>
            </a:extLst>
          </p:cNvPr>
          <p:cNvPicPr>
            <a:picLocks noChangeAspect="1"/>
          </p:cNvPicPr>
          <p:nvPr/>
        </p:nvPicPr>
        <p:blipFill>
          <a:blip r:embed="rId4"/>
          <a:stretch>
            <a:fillRect/>
          </a:stretch>
        </p:blipFill>
        <p:spPr>
          <a:xfrm>
            <a:off x="462543" y="3252336"/>
            <a:ext cx="8260796" cy="640135"/>
          </a:xfrm>
          <a:prstGeom prst="rect">
            <a:avLst/>
          </a:prstGeom>
        </p:spPr>
      </p:pic>
      <p:pic>
        <p:nvPicPr>
          <p:cNvPr id="7" name="Picture 6">
            <a:extLst>
              <a:ext uri="{FF2B5EF4-FFF2-40B4-BE49-F238E27FC236}">
                <a16:creationId xmlns:a16="http://schemas.microsoft.com/office/drawing/2014/main" id="{E40021E9-0589-A05B-B3BB-9BEC6AFB73B3}"/>
              </a:ext>
            </a:extLst>
          </p:cNvPr>
          <p:cNvPicPr>
            <a:picLocks noChangeAspect="1"/>
          </p:cNvPicPr>
          <p:nvPr/>
        </p:nvPicPr>
        <p:blipFill>
          <a:blip r:embed="rId5"/>
          <a:stretch>
            <a:fillRect/>
          </a:stretch>
        </p:blipFill>
        <p:spPr>
          <a:xfrm>
            <a:off x="367656" y="3938769"/>
            <a:ext cx="9800377" cy="782259"/>
          </a:xfrm>
          <a:prstGeom prst="rect">
            <a:avLst/>
          </a:prstGeom>
        </p:spPr>
      </p:pic>
    </p:spTree>
    <p:extLst>
      <p:ext uri="{BB962C8B-B14F-4D97-AF65-F5344CB8AC3E}">
        <p14:creationId xmlns:p14="http://schemas.microsoft.com/office/powerpoint/2010/main" val="20191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B3EF-24EF-C077-817E-E06B0AC45F37}"/>
              </a:ext>
            </a:extLst>
          </p:cNvPr>
          <p:cNvSpPr>
            <a:spLocks noGrp="1"/>
          </p:cNvSpPr>
          <p:nvPr>
            <p:ph type="title"/>
          </p:nvPr>
        </p:nvSpPr>
        <p:spPr>
          <a:xfrm>
            <a:off x="854679" y="443253"/>
            <a:ext cx="7704000" cy="572700"/>
          </a:xfrm>
        </p:spPr>
        <p:txBody>
          <a:bodyPr/>
          <a:lstStyle/>
          <a:p>
            <a:r>
              <a:rPr lang="vi-VN" sz="1800" dirty="0"/>
              <a:t>Em chưa làm xong bài tập thì bạn lại đến rủ em đi chơi. Em không muốn đi thì nói như thế nào  ? </a:t>
            </a:r>
          </a:p>
        </p:txBody>
      </p:sp>
      <p:pic>
        <p:nvPicPr>
          <p:cNvPr id="3" name="Picture 2">
            <a:extLst>
              <a:ext uri="{FF2B5EF4-FFF2-40B4-BE49-F238E27FC236}">
                <a16:creationId xmlns:a16="http://schemas.microsoft.com/office/drawing/2014/main" id="{12C639EB-4831-4266-B40C-82B333FEDE9E}"/>
              </a:ext>
            </a:extLst>
          </p:cNvPr>
          <p:cNvPicPr>
            <a:picLocks noChangeAspect="1"/>
          </p:cNvPicPr>
          <p:nvPr/>
        </p:nvPicPr>
        <p:blipFill>
          <a:blip r:embed="rId2"/>
          <a:stretch>
            <a:fillRect/>
          </a:stretch>
        </p:blipFill>
        <p:spPr>
          <a:xfrm>
            <a:off x="709425" y="1234333"/>
            <a:ext cx="3862575" cy="2674833"/>
          </a:xfrm>
          <a:prstGeom prst="rect">
            <a:avLst/>
          </a:prstGeom>
        </p:spPr>
      </p:pic>
      <p:pic>
        <p:nvPicPr>
          <p:cNvPr id="4" name="Picture 3">
            <a:extLst>
              <a:ext uri="{FF2B5EF4-FFF2-40B4-BE49-F238E27FC236}">
                <a16:creationId xmlns:a16="http://schemas.microsoft.com/office/drawing/2014/main" id="{CA1AD61B-8B48-8482-329C-C7493178939A}"/>
              </a:ext>
            </a:extLst>
          </p:cNvPr>
          <p:cNvPicPr>
            <a:picLocks noChangeAspect="1"/>
          </p:cNvPicPr>
          <p:nvPr/>
        </p:nvPicPr>
        <p:blipFill>
          <a:blip r:embed="rId3"/>
          <a:stretch>
            <a:fillRect/>
          </a:stretch>
        </p:blipFill>
        <p:spPr>
          <a:xfrm>
            <a:off x="5049049" y="1234332"/>
            <a:ext cx="3509630" cy="2674833"/>
          </a:xfrm>
          <a:prstGeom prst="rect">
            <a:avLst/>
          </a:prstGeom>
        </p:spPr>
      </p:pic>
      <p:pic>
        <p:nvPicPr>
          <p:cNvPr id="7" name="Picture 6">
            <a:extLst>
              <a:ext uri="{FF2B5EF4-FFF2-40B4-BE49-F238E27FC236}">
                <a16:creationId xmlns:a16="http://schemas.microsoft.com/office/drawing/2014/main" id="{397835E4-B891-B2CD-6530-924A016D075F}"/>
              </a:ext>
            </a:extLst>
          </p:cNvPr>
          <p:cNvPicPr>
            <a:picLocks noChangeAspect="1"/>
          </p:cNvPicPr>
          <p:nvPr/>
        </p:nvPicPr>
        <p:blipFill>
          <a:blip r:embed="rId4"/>
          <a:stretch>
            <a:fillRect/>
          </a:stretch>
        </p:blipFill>
        <p:spPr>
          <a:xfrm>
            <a:off x="1060005" y="3987137"/>
            <a:ext cx="7023989" cy="1079086"/>
          </a:xfrm>
          <a:prstGeom prst="rect">
            <a:avLst/>
          </a:prstGeom>
        </p:spPr>
      </p:pic>
    </p:spTree>
    <p:extLst>
      <p:ext uri="{BB962C8B-B14F-4D97-AF65-F5344CB8AC3E}">
        <p14:creationId xmlns:p14="http://schemas.microsoft.com/office/powerpoint/2010/main" val="374191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D720-1631-D591-5ADD-C66B62D2F843}"/>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BA99CD77-417B-D978-C87B-5EC52F41E037}"/>
              </a:ext>
            </a:extLst>
          </p:cNvPr>
          <p:cNvPicPr>
            <a:picLocks noChangeAspect="1"/>
          </p:cNvPicPr>
          <p:nvPr/>
        </p:nvPicPr>
        <p:blipFill>
          <a:blip r:embed="rId2"/>
          <a:stretch>
            <a:fillRect/>
          </a:stretch>
        </p:blipFill>
        <p:spPr>
          <a:xfrm>
            <a:off x="206757" y="122910"/>
            <a:ext cx="8217243" cy="3823866"/>
          </a:xfrm>
          <a:prstGeom prst="rect">
            <a:avLst/>
          </a:prstGeom>
        </p:spPr>
      </p:pic>
      <p:pic>
        <p:nvPicPr>
          <p:cNvPr id="4" name="Picture 3">
            <a:extLst>
              <a:ext uri="{FF2B5EF4-FFF2-40B4-BE49-F238E27FC236}">
                <a16:creationId xmlns:a16="http://schemas.microsoft.com/office/drawing/2014/main" id="{0D888C3C-E9C1-08E9-A0F8-35F9F7E7BED0}"/>
              </a:ext>
            </a:extLst>
          </p:cNvPr>
          <p:cNvPicPr>
            <a:picLocks noChangeAspect="1"/>
          </p:cNvPicPr>
          <p:nvPr/>
        </p:nvPicPr>
        <p:blipFill>
          <a:blip r:embed="rId3"/>
          <a:stretch>
            <a:fillRect/>
          </a:stretch>
        </p:blipFill>
        <p:spPr>
          <a:xfrm>
            <a:off x="545729" y="3698859"/>
            <a:ext cx="4444369" cy="646232"/>
          </a:xfrm>
          <a:prstGeom prst="rect">
            <a:avLst/>
          </a:prstGeom>
        </p:spPr>
      </p:pic>
      <p:pic>
        <p:nvPicPr>
          <p:cNvPr id="5" name="Picture 4">
            <a:extLst>
              <a:ext uri="{FF2B5EF4-FFF2-40B4-BE49-F238E27FC236}">
                <a16:creationId xmlns:a16="http://schemas.microsoft.com/office/drawing/2014/main" id="{ECAA0719-9064-2B38-D9B9-7EA8C364A5FB}"/>
              </a:ext>
            </a:extLst>
          </p:cNvPr>
          <p:cNvPicPr>
            <a:picLocks noChangeAspect="1"/>
          </p:cNvPicPr>
          <p:nvPr/>
        </p:nvPicPr>
        <p:blipFill>
          <a:blip r:embed="rId4"/>
          <a:stretch>
            <a:fillRect/>
          </a:stretch>
        </p:blipFill>
        <p:spPr>
          <a:xfrm>
            <a:off x="1217763" y="4289040"/>
            <a:ext cx="6535478" cy="640135"/>
          </a:xfrm>
          <a:prstGeom prst="rect">
            <a:avLst/>
          </a:prstGeom>
        </p:spPr>
      </p:pic>
    </p:spTree>
    <p:extLst>
      <p:ext uri="{BB962C8B-B14F-4D97-AF65-F5344CB8AC3E}">
        <p14:creationId xmlns:p14="http://schemas.microsoft.com/office/powerpoint/2010/main" val="417289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3B290-91EA-EB6E-10AF-26E55ABDB7B4}"/>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A6D4793F-EAFC-2F2E-8A21-ACBC276DA9C4}"/>
              </a:ext>
            </a:extLst>
          </p:cNvPr>
          <p:cNvPicPr>
            <a:picLocks noChangeAspect="1"/>
          </p:cNvPicPr>
          <p:nvPr/>
        </p:nvPicPr>
        <p:blipFill>
          <a:blip r:embed="rId2"/>
          <a:stretch>
            <a:fillRect/>
          </a:stretch>
        </p:blipFill>
        <p:spPr>
          <a:xfrm>
            <a:off x="720000" y="81901"/>
            <a:ext cx="3292125" cy="1012024"/>
          </a:xfrm>
          <a:prstGeom prst="rect">
            <a:avLst/>
          </a:prstGeom>
        </p:spPr>
      </p:pic>
      <p:pic>
        <p:nvPicPr>
          <p:cNvPr id="4" name="Picture 3">
            <a:extLst>
              <a:ext uri="{FF2B5EF4-FFF2-40B4-BE49-F238E27FC236}">
                <a16:creationId xmlns:a16="http://schemas.microsoft.com/office/drawing/2014/main" id="{8EEA412C-A6BD-BCE5-0EEA-B3BA1AB4A04C}"/>
              </a:ext>
            </a:extLst>
          </p:cNvPr>
          <p:cNvPicPr>
            <a:picLocks noChangeAspect="1"/>
          </p:cNvPicPr>
          <p:nvPr/>
        </p:nvPicPr>
        <p:blipFill>
          <a:blip r:embed="rId3"/>
          <a:stretch>
            <a:fillRect/>
          </a:stretch>
        </p:blipFill>
        <p:spPr>
          <a:xfrm>
            <a:off x="0" y="820882"/>
            <a:ext cx="8130746" cy="3843625"/>
          </a:xfrm>
          <a:prstGeom prst="rect">
            <a:avLst/>
          </a:prstGeom>
        </p:spPr>
      </p:pic>
      <p:pic>
        <p:nvPicPr>
          <p:cNvPr id="5" name="Picture 4">
            <a:extLst>
              <a:ext uri="{FF2B5EF4-FFF2-40B4-BE49-F238E27FC236}">
                <a16:creationId xmlns:a16="http://schemas.microsoft.com/office/drawing/2014/main" id="{191BFB95-2FC7-6329-159F-997D1EEBCD44}"/>
              </a:ext>
            </a:extLst>
          </p:cNvPr>
          <p:cNvPicPr>
            <a:picLocks noChangeAspect="1"/>
          </p:cNvPicPr>
          <p:nvPr/>
        </p:nvPicPr>
        <p:blipFill>
          <a:blip r:embed="rId4"/>
          <a:stretch>
            <a:fillRect/>
          </a:stretch>
        </p:blipFill>
        <p:spPr>
          <a:xfrm>
            <a:off x="1930887" y="1524870"/>
            <a:ext cx="6346486" cy="1005927"/>
          </a:xfrm>
          <a:prstGeom prst="rect">
            <a:avLst/>
          </a:prstGeom>
        </p:spPr>
      </p:pic>
    </p:spTree>
    <p:extLst>
      <p:ext uri="{BB962C8B-B14F-4D97-AF65-F5344CB8AC3E}">
        <p14:creationId xmlns:p14="http://schemas.microsoft.com/office/powerpoint/2010/main" val="9509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B7E3-B85E-69CF-E50B-50CC1BB11ECD}"/>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C86B927A-5D4B-F9A9-6FF7-7642F936BA56}"/>
              </a:ext>
            </a:extLst>
          </p:cNvPr>
          <p:cNvPicPr>
            <a:picLocks noChangeAspect="1"/>
          </p:cNvPicPr>
          <p:nvPr/>
        </p:nvPicPr>
        <p:blipFill>
          <a:blip r:embed="rId2"/>
          <a:stretch>
            <a:fillRect/>
          </a:stretch>
        </p:blipFill>
        <p:spPr>
          <a:xfrm>
            <a:off x="0" y="0"/>
            <a:ext cx="9126503" cy="4098376"/>
          </a:xfrm>
          <a:prstGeom prst="rect">
            <a:avLst/>
          </a:prstGeom>
        </p:spPr>
      </p:pic>
      <p:pic>
        <p:nvPicPr>
          <p:cNvPr id="4" name="Picture 3">
            <a:extLst>
              <a:ext uri="{FF2B5EF4-FFF2-40B4-BE49-F238E27FC236}">
                <a16:creationId xmlns:a16="http://schemas.microsoft.com/office/drawing/2014/main" id="{E1BC884B-757C-70A6-5D50-9EEBAA16A925}"/>
              </a:ext>
            </a:extLst>
          </p:cNvPr>
          <p:cNvPicPr>
            <a:picLocks noChangeAspect="1"/>
          </p:cNvPicPr>
          <p:nvPr/>
        </p:nvPicPr>
        <p:blipFill>
          <a:blip r:embed="rId3"/>
          <a:stretch>
            <a:fillRect/>
          </a:stretch>
        </p:blipFill>
        <p:spPr>
          <a:xfrm>
            <a:off x="97544" y="3931608"/>
            <a:ext cx="8931414" cy="1012024"/>
          </a:xfrm>
          <a:prstGeom prst="rect">
            <a:avLst/>
          </a:prstGeom>
        </p:spPr>
      </p:pic>
      <p:pic>
        <p:nvPicPr>
          <p:cNvPr id="5" name="Picture 4">
            <a:extLst>
              <a:ext uri="{FF2B5EF4-FFF2-40B4-BE49-F238E27FC236}">
                <a16:creationId xmlns:a16="http://schemas.microsoft.com/office/drawing/2014/main" id="{9D44B13D-1050-3367-BE9F-8BFE44E1FB56}"/>
              </a:ext>
            </a:extLst>
          </p:cNvPr>
          <p:cNvPicPr>
            <a:picLocks noChangeAspect="1"/>
          </p:cNvPicPr>
          <p:nvPr/>
        </p:nvPicPr>
        <p:blipFill>
          <a:blip r:embed="rId4"/>
          <a:stretch>
            <a:fillRect/>
          </a:stretch>
        </p:blipFill>
        <p:spPr>
          <a:xfrm>
            <a:off x="2804640" y="1769505"/>
            <a:ext cx="6224318" cy="1166378"/>
          </a:xfrm>
          <a:prstGeom prst="rect">
            <a:avLst/>
          </a:prstGeom>
        </p:spPr>
      </p:pic>
    </p:spTree>
    <p:extLst>
      <p:ext uri="{BB962C8B-B14F-4D97-AF65-F5344CB8AC3E}">
        <p14:creationId xmlns:p14="http://schemas.microsoft.com/office/powerpoint/2010/main" val="28702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
                                          </p:val>
                                        </p:tav>
                                        <p:tav tm="100000">
                                          <p:val>
                                            <p:fltVal val="1"/>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49894" y="346958"/>
            <a:ext cx="3781594" cy="3777641"/>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30</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10</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50</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70</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latin typeface="Tahoma" panose="020B0604030504040204" pitchFamily="34" charset="0"/>
                <a:ea typeface="Tahoma" panose="020B0604030504040204" pitchFamily="34" charset="0"/>
                <a:cs typeface="Tahoma" panose="020B0604030504040204" pitchFamily="34" charset="0"/>
              </a:rPr>
              <a:t>QUAY</a:t>
            </a:r>
            <a:endParaRPr lang="vi-VN" sz="1800" b="1" dirty="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644491"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7</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1767929"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8</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3" action="ppaction://hlinksldjump"/>
          </p:cNvPr>
          <p:cNvSpPr/>
          <p:nvPr/>
        </p:nvSpPr>
        <p:spPr>
          <a:xfrm>
            <a:off x="2891366"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9</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a:r>
              <a:rPr lang="en-US" sz="45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45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41534" y="715095"/>
            <a:ext cx="7424435" cy="15784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100" b="1" dirty="0">
                <a:solidFill>
                  <a:schemeClr val="tx1"/>
                </a:solidFill>
              </a:rPr>
              <a:t>b)  Sấm cũng bớt bất ngờ</a:t>
            </a:r>
            <a:endParaRPr lang="en-US" sz="2100" b="1" dirty="0">
              <a:solidFill>
                <a:schemeClr val="tx1"/>
              </a:solidFill>
            </a:endParaRPr>
          </a:p>
          <a:p>
            <a:r>
              <a:rPr lang="vi-VN" sz="2100" b="1" dirty="0">
                <a:solidFill>
                  <a:schemeClr val="tx1"/>
                </a:solidFill>
              </a:rPr>
              <a:t>Trên hàng cây đứng tuổi.</a:t>
            </a:r>
            <a:endParaRPr lang="en-US" sz="2100" b="1" dirty="0">
              <a:solidFill>
                <a:schemeClr val="tx1"/>
              </a:solidFill>
            </a:endParaRPr>
          </a:p>
          <a:p>
            <a:r>
              <a:rPr lang="vi-VN" sz="2100" b="1" dirty="0">
                <a:solidFill>
                  <a:schemeClr val="tx1"/>
                </a:solidFill>
              </a:rPr>
              <a:t>(Hữu Thỉnh)</a:t>
            </a:r>
            <a:endParaRPr lang="en-US" sz="2100" b="1" dirty="0">
              <a:solidFill>
                <a:schemeClr val="tx1"/>
              </a:solidFill>
            </a:endParaRPr>
          </a:p>
          <a:p>
            <a:pPr algn="ctr" defTabSz="685800">
              <a:buClrTx/>
              <a:defRPr/>
            </a:pPr>
            <a:endPar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63286" y="2367644"/>
            <a:ext cx="8438606" cy="251133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b="1" dirty="0">
                <a:solidFill>
                  <a:schemeClr val="tx1"/>
                </a:solidFill>
              </a:rPr>
              <a:t>b) Nghĩa tường minh: Thu sang, những tiếng sấm thưa dần, "hàng cây đứng tuổi" không còn bị bất ngờ, không còn bị giật mình vì tiếng sấm nữa bởi nó đã trải qua, đã chứng kiến nhiều lần chuyển mùa như thế.</a:t>
            </a:r>
            <a:endParaRPr lang="en-US" sz="1800" b="1" dirty="0">
              <a:solidFill>
                <a:schemeClr val="tx1"/>
              </a:solidFill>
            </a:endParaRPr>
          </a:p>
          <a:p>
            <a:r>
              <a:rPr lang="vi-VN" sz="1800" b="1" dirty="0">
                <a:solidFill>
                  <a:schemeClr val="tx1"/>
                </a:solidFill>
              </a:rPr>
              <a:t>- Hàm ý: từ hiện tượng thiên nhiên sang thu, nhà thơ gửi gắm quy luật đời người khi đã lớn tuổi. "Hàng cây đứng tuổi" chỉ lớp người từng trải; "sấm" là hình ảnh của những </a:t>
            </a:r>
            <a:r>
              <a:rPr lang="en-US" sz="1800" b="1" dirty="0">
                <a:solidFill>
                  <a:schemeClr val="tx1"/>
                </a:solidFill>
              </a:rPr>
              <a:t>v</a:t>
            </a:r>
            <a:r>
              <a:rPr lang="vi-VN" sz="1800" b="1" dirty="0">
                <a:solidFill>
                  <a:schemeClr val="tx1"/>
                </a:solidFill>
              </a:rPr>
              <a:t>an</a:t>
            </a:r>
            <a:r>
              <a:rPr lang="en-US" sz="1800" b="1" dirty="0">
                <a:solidFill>
                  <a:schemeClr val="tx1"/>
                </a:solidFill>
              </a:rPr>
              <a:t>g</a:t>
            </a:r>
            <a:r>
              <a:rPr lang="vi-VN" sz="1800" b="1" dirty="0">
                <a:solidFill>
                  <a:schemeClr val="tx1"/>
                </a:solidFill>
              </a:rPr>
              <a:t> động bất thường của cuộc sống. Ý thơ khẳng định khi con người đã từng trải thường vững vàng hơn trước những </a:t>
            </a:r>
            <a:r>
              <a:rPr lang="en-US" sz="1800" b="1" dirty="0">
                <a:solidFill>
                  <a:schemeClr val="tx1"/>
                </a:solidFill>
              </a:rPr>
              <a:t>v</a:t>
            </a:r>
            <a:r>
              <a:rPr lang="vi-VN" sz="1800" b="1" dirty="0">
                <a:solidFill>
                  <a:schemeClr val="tx1"/>
                </a:solidFill>
              </a:rPr>
              <a:t>ang động bất thường của ngoại cảnh, của cuộc đời.</a:t>
            </a:r>
            <a:endParaRPr lang="en-US" sz="1800" b="1" dirty="0">
              <a:solidFill>
                <a:schemeClr val="tx1"/>
              </a:solidFill>
            </a:endParaRPr>
          </a:p>
          <a:p>
            <a:pPr algn="ctr" defTabSz="685800">
              <a:buClrTx/>
              <a:defRPr/>
            </a:pPr>
            <a:endParaRPr lang="vi-VN" sz="2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3" action="ppaction://hlinksldjump"/>
          </p:cNvPr>
          <p:cNvSpPr/>
          <p:nvPr/>
        </p:nvSpPr>
        <p:spPr>
          <a:xfrm flipH="1">
            <a:off x="8151223" y="4424053"/>
            <a:ext cx="829492" cy="529046"/>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5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15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86" y="264522"/>
            <a:ext cx="1219677" cy="1492612"/>
          </a:xfrm>
          <a:prstGeom prst="rect">
            <a:avLst/>
          </a:prstGeom>
        </p:spPr>
      </p:pic>
      <p:pic>
        <p:nvPicPr>
          <p:cNvPr id="3" name="Picture 2">
            <a:extLst>
              <a:ext uri="{FF2B5EF4-FFF2-40B4-BE49-F238E27FC236}">
                <a16:creationId xmlns:a16="http://schemas.microsoft.com/office/drawing/2014/main" id="{95553DBF-F3FB-9CC2-12B9-D2ADA6A53BCA}"/>
              </a:ext>
            </a:extLst>
          </p:cNvPr>
          <p:cNvPicPr>
            <a:picLocks noChangeAspect="1"/>
          </p:cNvPicPr>
          <p:nvPr/>
        </p:nvPicPr>
        <p:blipFill>
          <a:blip r:embed="rId5"/>
          <a:stretch>
            <a:fillRect/>
          </a:stretch>
        </p:blipFill>
        <p:spPr>
          <a:xfrm>
            <a:off x="6579784" y="474282"/>
            <a:ext cx="2022108" cy="612056"/>
          </a:xfrm>
          <a:prstGeom prst="rect">
            <a:avLst/>
          </a:prstGeom>
        </p:spPr>
      </p:pic>
      <p:pic>
        <p:nvPicPr>
          <p:cNvPr id="7" name="Picture 6">
            <a:extLst>
              <a:ext uri="{FF2B5EF4-FFF2-40B4-BE49-F238E27FC236}">
                <a16:creationId xmlns:a16="http://schemas.microsoft.com/office/drawing/2014/main" id="{3B81E412-47CD-01D8-F1CD-296A654BA14B}"/>
              </a:ext>
            </a:extLst>
          </p:cNvPr>
          <p:cNvPicPr>
            <a:picLocks noChangeAspect="1"/>
          </p:cNvPicPr>
          <p:nvPr/>
        </p:nvPicPr>
        <p:blipFill>
          <a:blip r:embed="rId5"/>
          <a:stretch>
            <a:fillRect/>
          </a:stretch>
        </p:blipFill>
        <p:spPr>
          <a:xfrm>
            <a:off x="4237511" y="184373"/>
            <a:ext cx="2022108" cy="612056"/>
          </a:xfrm>
          <a:prstGeom prst="rect">
            <a:avLst/>
          </a:prstGeom>
        </p:spPr>
      </p:pic>
      <p:pic>
        <p:nvPicPr>
          <p:cNvPr id="8" name="Picture 7">
            <a:extLst>
              <a:ext uri="{FF2B5EF4-FFF2-40B4-BE49-F238E27FC236}">
                <a16:creationId xmlns:a16="http://schemas.microsoft.com/office/drawing/2014/main" id="{4ECE4682-E1FD-FFEA-BEAF-171D4E7B4895}"/>
              </a:ext>
            </a:extLst>
          </p:cNvPr>
          <p:cNvPicPr>
            <a:picLocks noChangeAspect="1"/>
          </p:cNvPicPr>
          <p:nvPr/>
        </p:nvPicPr>
        <p:blipFill>
          <a:blip r:embed="rId6"/>
          <a:stretch>
            <a:fillRect/>
          </a:stretch>
        </p:blipFill>
        <p:spPr>
          <a:xfrm>
            <a:off x="5644694" y="-255665"/>
            <a:ext cx="1740843" cy="1793277"/>
          </a:xfrm>
          <a:prstGeom prst="rect">
            <a:avLst/>
          </a:prstGeom>
        </p:spPr>
      </p:pic>
      <p:pic>
        <p:nvPicPr>
          <p:cNvPr id="9" name="Picture 8">
            <a:extLst>
              <a:ext uri="{FF2B5EF4-FFF2-40B4-BE49-F238E27FC236}">
                <a16:creationId xmlns:a16="http://schemas.microsoft.com/office/drawing/2014/main" id="{24886239-E438-F592-A2AD-194ECE4DA650}"/>
              </a:ext>
            </a:extLst>
          </p:cNvPr>
          <p:cNvPicPr>
            <a:picLocks noChangeAspect="1"/>
          </p:cNvPicPr>
          <p:nvPr/>
        </p:nvPicPr>
        <p:blipFill>
          <a:blip r:embed="rId7"/>
          <a:stretch>
            <a:fillRect/>
          </a:stretch>
        </p:blipFill>
        <p:spPr>
          <a:xfrm rot="8888996">
            <a:off x="-745548" y="1687698"/>
            <a:ext cx="1700931" cy="1054699"/>
          </a:xfrm>
          <a:prstGeom prst="rect">
            <a:avLst/>
          </a:prstGeom>
        </p:spPr>
      </p:pic>
    </p:spTree>
    <p:extLst>
      <p:ext uri="{BB962C8B-B14F-4D97-AF65-F5344CB8AC3E}">
        <p14:creationId xmlns:p14="http://schemas.microsoft.com/office/powerpoint/2010/main" val="235932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423307" y="582385"/>
            <a:ext cx="7078980" cy="15784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c) Đầu súng trăng treo</a:t>
            </a:r>
            <a:endParaRPr lang="en-US" sz="2400" b="1" dirty="0">
              <a:solidFill>
                <a:schemeClr val="tx1"/>
              </a:solidFill>
            </a:endParaRPr>
          </a:p>
          <a:p>
            <a:r>
              <a:rPr lang="vi-VN" sz="2400" b="1" dirty="0">
                <a:solidFill>
                  <a:schemeClr val="tx1"/>
                </a:solidFill>
              </a:rPr>
              <a:t>(Chính Hữu)</a:t>
            </a:r>
            <a:endParaRPr lang="en-US" sz="2400" b="1" dirty="0">
              <a:solidFill>
                <a:schemeClr val="tx1"/>
              </a:solidFill>
            </a:endParaRPr>
          </a:p>
          <a:p>
            <a:pPr algn="ctr" defTabSz="685800">
              <a:buClrTx/>
              <a:defRPr/>
            </a:pPr>
            <a:endPar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63286" y="2419894"/>
            <a:ext cx="8817429" cy="262563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500" b="1" dirty="0">
                <a:solidFill>
                  <a:schemeClr val="tx1"/>
                </a:solidFill>
              </a:rPr>
              <a:t>c) Nghĩa tường minh: Hình ảnh thực được nhận ra sau nhiều đêm đi phục kích của tác giả. Đêm khuya, rừng hoang, sương muối xuống mỗi lúc một nhiều, bầu trời như cũng sà xuống, vầng trăng như gần hơn. Hai người lính đang kề vai sát cánh trong tư thế chủ động xuất kích, nhìn ở một góc độ nào đó họ nhận ra "Đầu súng trăng treo".</a:t>
            </a:r>
            <a:endParaRPr lang="en-US" sz="1500" b="1" dirty="0">
              <a:solidFill>
                <a:schemeClr val="tx1"/>
              </a:solidFill>
            </a:endParaRPr>
          </a:p>
          <a:p>
            <a:r>
              <a:rPr lang="vi-VN" sz="1500" b="1" dirty="0">
                <a:solidFill>
                  <a:schemeClr val="tx1"/>
                </a:solidFill>
              </a:rPr>
              <a:t>- Hàm ý: súng và trăng là biểu tượng của gần và xa, của chiến tranh và hòa bình, của hiện thực và lãng mạn, của cứng rắn và dịu hiền, của chiến sĩ và thi sĩ... Hai hình ảnh vốn ở rất xa nhau nhưng bổ sung cho nhau, đan cài, gắn kết tự nhiên, trở thành biểu tượng về người lính: cuộc sống chiến đấu gian khổ nhưng tâm hồn họ luôn tràn đầy cảm hứng lạc quan, lãng mạn. Hình ảnh đó còn trở thành biểu tượng cho thơ ca cách mạng, nền thơ ca kết hợp hài hòa giữa cảm hứng hiện thực và lãng mạn.</a:t>
            </a:r>
            <a:endParaRPr lang="en-US" sz="1500" b="1" dirty="0">
              <a:solidFill>
                <a:schemeClr val="tx1"/>
              </a:solidFill>
            </a:endParaRPr>
          </a:p>
          <a:p>
            <a:pPr algn="ctr" defTabSz="685800">
              <a:buClrTx/>
              <a:defRPr/>
            </a:pPr>
            <a:endParaRPr lang="vi-VN" sz="2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4" action="ppaction://hlinksldjump"/>
          </p:cNvPr>
          <p:cNvSpPr/>
          <p:nvPr/>
        </p:nvSpPr>
        <p:spPr>
          <a:xfrm flipH="1">
            <a:off x="8023860" y="4536077"/>
            <a:ext cx="956855" cy="509451"/>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5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15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CB72013F-7CD2-27B4-58B2-4720767DEA95}"/>
              </a:ext>
            </a:extLst>
          </p:cNvPr>
          <p:cNvPicPr>
            <a:picLocks noChangeAspect="1"/>
          </p:cNvPicPr>
          <p:nvPr/>
        </p:nvPicPr>
        <p:blipFill>
          <a:blip r:embed="rId5"/>
          <a:stretch>
            <a:fillRect/>
          </a:stretch>
        </p:blipFill>
        <p:spPr>
          <a:xfrm>
            <a:off x="6332033" y="477604"/>
            <a:ext cx="2498499" cy="756251"/>
          </a:xfrm>
          <a:prstGeom prst="rect">
            <a:avLst/>
          </a:prstGeom>
        </p:spPr>
      </p:pic>
      <p:pic>
        <p:nvPicPr>
          <p:cNvPr id="3" name="Picture 2">
            <a:extLst>
              <a:ext uri="{FF2B5EF4-FFF2-40B4-BE49-F238E27FC236}">
                <a16:creationId xmlns:a16="http://schemas.microsoft.com/office/drawing/2014/main" id="{F3CE52CE-EAD2-E926-45EB-57837AEF156F}"/>
              </a:ext>
            </a:extLst>
          </p:cNvPr>
          <p:cNvPicPr>
            <a:picLocks noChangeAspect="1"/>
          </p:cNvPicPr>
          <p:nvPr/>
        </p:nvPicPr>
        <p:blipFill>
          <a:blip r:embed="rId5"/>
          <a:stretch>
            <a:fillRect/>
          </a:stretch>
        </p:blipFill>
        <p:spPr>
          <a:xfrm>
            <a:off x="4049940" y="100758"/>
            <a:ext cx="2197517" cy="665149"/>
          </a:xfrm>
          <a:prstGeom prst="rect">
            <a:avLst/>
          </a:prstGeom>
        </p:spPr>
      </p:pic>
      <p:pic>
        <p:nvPicPr>
          <p:cNvPr id="6" name="Picture 5">
            <a:extLst>
              <a:ext uri="{FF2B5EF4-FFF2-40B4-BE49-F238E27FC236}">
                <a16:creationId xmlns:a16="http://schemas.microsoft.com/office/drawing/2014/main" id="{3AB4F6AD-0E80-1416-F83A-9DC3CD00BB0A}"/>
              </a:ext>
            </a:extLst>
          </p:cNvPr>
          <p:cNvPicPr>
            <a:picLocks noChangeAspect="1"/>
          </p:cNvPicPr>
          <p:nvPr/>
        </p:nvPicPr>
        <p:blipFill>
          <a:blip r:embed="rId6"/>
          <a:stretch>
            <a:fillRect/>
          </a:stretch>
        </p:blipFill>
        <p:spPr>
          <a:xfrm>
            <a:off x="5536555" y="-241747"/>
            <a:ext cx="1506381" cy="1551753"/>
          </a:xfrm>
          <a:prstGeom prst="rect">
            <a:avLst/>
          </a:prstGeom>
        </p:spPr>
      </p:pic>
      <p:pic>
        <p:nvPicPr>
          <p:cNvPr id="9" name="Picture 8">
            <a:extLst>
              <a:ext uri="{FF2B5EF4-FFF2-40B4-BE49-F238E27FC236}">
                <a16:creationId xmlns:a16="http://schemas.microsoft.com/office/drawing/2014/main" id="{71571802-30BE-C2AC-F8FD-0DA556870547}"/>
              </a:ext>
            </a:extLst>
          </p:cNvPr>
          <p:cNvPicPr>
            <a:picLocks noChangeAspect="1"/>
          </p:cNvPicPr>
          <p:nvPr/>
        </p:nvPicPr>
        <p:blipFill>
          <a:blip r:embed="rId7"/>
          <a:stretch>
            <a:fillRect/>
          </a:stretch>
        </p:blipFill>
        <p:spPr>
          <a:xfrm rot="4225562">
            <a:off x="8293535" y="2942289"/>
            <a:ext cx="1700931" cy="1054699"/>
          </a:xfrm>
          <a:prstGeom prst="rect">
            <a:avLst/>
          </a:prstGeom>
        </p:spPr>
      </p:pic>
    </p:spTree>
    <p:extLst>
      <p:ext uri="{BB962C8B-B14F-4D97-AF65-F5344CB8AC3E}">
        <p14:creationId xmlns:p14="http://schemas.microsoft.com/office/powerpoint/2010/main" val="414552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69918" y="700063"/>
            <a:ext cx="8010797" cy="2906486"/>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b="1" dirty="0">
                <a:solidFill>
                  <a:schemeClr val="tx1"/>
                </a:solidFill>
              </a:rPr>
              <a:t>Phiếu bài tập số </a:t>
            </a:r>
            <a:r>
              <a:rPr lang="en-US" sz="1800" b="1" dirty="0">
                <a:solidFill>
                  <a:schemeClr val="tx1"/>
                </a:solidFill>
              </a:rPr>
              <a:t>3</a:t>
            </a:r>
          </a:p>
          <a:p>
            <a:pPr fontAlgn="base"/>
            <a:r>
              <a:rPr lang="en-US" sz="1800" b="1" dirty="0" err="1">
                <a:solidFill>
                  <a:schemeClr val="tx1"/>
                </a:solidFill>
              </a:rPr>
              <a:t>Câu</a:t>
            </a:r>
            <a:r>
              <a:rPr lang="en-US" sz="1800" b="1" dirty="0">
                <a:solidFill>
                  <a:schemeClr val="tx1"/>
                </a:solidFill>
              </a:rPr>
              <a:t> 1. </a:t>
            </a:r>
            <a:r>
              <a:rPr lang="en-US" sz="1800" b="1" dirty="0" err="1">
                <a:solidFill>
                  <a:schemeClr val="tx1"/>
                </a:solidFill>
              </a:rPr>
              <a:t>Đọc</a:t>
            </a:r>
            <a:r>
              <a:rPr lang="en-US" sz="1800" b="1" dirty="0">
                <a:solidFill>
                  <a:schemeClr val="tx1"/>
                </a:solidFill>
              </a:rPr>
              <a:t> </a:t>
            </a:r>
            <a:r>
              <a:rPr lang="en-US" sz="1800" b="1" dirty="0" err="1">
                <a:solidFill>
                  <a:schemeClr val="tx1"/>
                </a:solidFill>
              </a:rPr>
              <a:t>các</a:t>
            </a:r>
            <a:r>
              <a:rPr lang="en-US" sz="1800" b="1" dirty="0">
                <a:solidFill>
                  <a:schemeClr val="tx1"/>
                </a:solidFill>
              </a:rPr>
              <a:t> </a:t>
            </a:r>
            <a:r>
              <a:rPr lang="en-US" sz="1800" b="1" dirty="0" err="1">
                <a:solidFill>
                  <a:schemeClr val="tx1"/>
                </a:solidFill>
              </a:rPr>
              <a:t>đoạn</a:t>
            </a:r>
            <a:r>
              <a:rPr lang="en-US" sz="1800" b="1" dirty="0">
                <a:solidFill>
                  <a:schemeClr val="tx1"/>
                </a:solidFill>
              </a:rPr>
              <a:t> </a:t>
            </a:r>
            <a:r>
              <a:rPr lang="en-US" sz="1800" b="1" dirty="0" err="1">
                <a:solidFill>
                  <a:schemeClr val="tx1"/>
                </a:solidFill>
              </a:rPr>
              <a:t>trích</a:t>
            </a:r>
            <a:r>
              <a:rPr lang="en-US" sz="1800" b="1" dirty="0">
                <a:solidFill>
                  <a:schemeClr val="tx1"/>
                </a:solidFill>
              </a:rPr>
              <a:t> </a:t>
            </a:r>
            <a:r>
              <a:rPr lang="en-US" sz="1800" b="1" dirty="0" err="1">
                <a:solidFill>
                  <a:schemeClr val="tx1"/>
                </a:solidFill>
              </a:rPr>
              <a:t>sau</a:t>
            </a:r>
            <a:r>
              <a:rPr lang="en-US" sz="1800" b="1" dirty="0">
                <a:solidFill>
                  <a:schemeClr val="tx1"/>
                </a:solidFill>
              </a:rPr>
              <a:t> </a:t>
            </a:r>
            <a:r>
              <a:rPr lang="en-US" sz="1800" b="1" dirty="0" err="1">
                <a:solidFill>
                  <a:schemeClr val="tx1"/>
                </a:solidFill>
              </a:rPr>
              <a:t>và</a:t>
            </a:r>
            <a:r>
              <a:rPr lang="en-US" sz="1800" b="1" dirty="0">
                <a:solidFill>
                  <a:schemeClr val="tx1"/>
                </a:solidFill>
              </a:rPr>
              <a:t> </a:t>
            </a:r>
            <a:r>
              <a:rPr lang="en-US" sz="1800" b="1" dirty="0" err="1">
                <a:solidFill>
                  <a:schemeClr val="tx1"/>
                </a:solidFill>
              </a:rPr>
              <a:t>cho</a:t>
            </a:r>
            <a:r>
              <a:rPr lang="en-US" sz="1800" b="1" dirty="0">
                <a:solidFill>
                  <a:schemeClr val="tx1"/>
                </a:solidFill>
              </a:rPr>
              <a:t> </a:t>
            </a:r>
            <a:r>
              <a:rPr lang="en-US" sz="1800" b="1" dirty="0" err="1">
                <a:solidFill>
                  <a:schemeClr val="tx1"/>
                </a:solidFill>
              </a:rPr>
              <a:t>biết</a:t>
            </a:r>
            <a:r>
              <a:rPr lang="en-US" sz="1800" b="1" dirty="0">
                <a:solidFill>
                  <a:schemeClr val="tx1"/>
                </a:solidFill>
              </a:rPr>
              <a:t> </a:t>
            </a:r>
            <a:r>
              <a:rPr lang="en-US" sz="1800" b="1" dirty="0" err="1">
                <a:solidFill>
                  <a:schemeClr val="tx1"/>
                </a:solidFill>
              </a:rPr>
              <a:t>những</a:t>
            </a:r>
            <a:r>
              <a:rPr lang="en-US" sz="1800" b="1" dirty="0">
                <a:solidFill>
                  <a:schemeClr val="tx1"/>
                </a:solidFill>
              </a:rPr>
              <a:t> </a:t>
            </a:r>
            <a:r>
              <a:rPr lang="en-US" sz="1800" b="1" dirty="0" err="1">
                <a:solidFill>
                  <a:schemeClr val="tx1"/>
                </a:solidFill>
              </a:rPr>
              <a:t>câu</a:t>
            </a:r>
            <a:r>
              <a:rPr lang="en-US" sz="1800" b="1" dirty="0">
                <a:solidFill>
                  <a:schemeClr val="tx1"/>
                </a:solidFill>
              </a:rPr>
              <a:t> in </a:t>
            </a:r>
            <a:r>
              <a:rPr lang="en-US" sz="1800" b="1" dirty="0" err="1">
                <a:solidFill>
                  <a:schemeClr val="tx1"/>
                </a:solidFill>
              </a:rPr>
              <a:t>đậm</a:t>
            </a:r>
            <a:r>
              <a:rPr lang="en-US" sz="1800" b="1" dirty="0">
                <a:solidFill>
                  <a:schemeClr val="tx1"/>
                </a:solidFill>
              </a:rPr>
              <a:t> </a:t>
            </a:r>
            <a:r>
              <a:rPr lang="en-US" sz="1800" b="1" dirty="0" err="1">
                <a:solidFill>
                  <a:schemeClr val="tx1"/>
                </a:solidFill>
              </a:rPr>
              <a:t>có</a:t>
            </a:r>
            <a:r>
              <a:rPr lang="en-US" sz="1800" b="1" dirty="0">
                <a:solidFill>
                  <a:schemeClr val="tx1"/>
                </a:solidFill>
              </a:rPr>
              <a:t> </a:t>
            </a:r>
            <a:r>
              <a:rPr lang="en-US" sz="1800" b="1" dirty="0" err="1">
                <a:solidFill>
                  <a:schemeClr val="tx1"/>
                </a:solidFill>
              </a:rPr>
              <a:t>phải</a:t>
            </a:r>
            <a:r>
              <a:rPr lang="en-US" sz="1800" b="1" dirty="0">
                <a:solidFill>
                  <a:schemeClr val="tx1"/>
                </a:solidFill>
              </a:rPr>
              <a:t> </a:t>
            </a:r>
            <a:r>
              <a:rPr lang="en-US" sz="1800" b="1" dirty="0" err="1">
                <a:solidFill>
                  <a:schemeClr val="tx1"/>
                </a:solidFill>
              </a:rPr>
              <a:t>là</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chứa</a:t>
            </a:r>
            <a:r>
              <a:rPr lang="en-US" sz="1800" b="1" dirty="0">
                <a:solidFill>
                  <a:schemeClr val="tx1"/>
                </a:solidFill>
              </a:rPr>
              <a:t> </a:t>
            </a:r>
            <a:r>
              <a:rPr lang="en-US" sz="1800" b="1" dirty="0" err="1">
                <a:solidFill>
                  <a:schemeClr val="tx1"/>
                </a:solidFill>
              </a:rPr>
              <a:t>hàm</a:t>
            </a:r>
            <a:r>
              <a:rPr lang="en-US" sz="1800" b="1" dirty="0">
                <a:solidFill>
                  <a:schemeClr val="tx1"/>
                </a:solidFill>
              </a:rPr>
              <a:t> ý </a:t>
            </a:r>
            <a:r>
              <a:rPr lang="en-US" sz="1800" b="1" dirty="0" err="1">
                <a:solidFill>
                  <a:schemeClr val="tx1"/>
                </a:solidFill>
              </a:rPr>
              <a:t>không</a:t>
            </a:r>
            <a:r>
              <a:rPr lang="en-US" sz="1800" b="1" dirty="0">
                <a:solidFill>
                  <a:schemeClr val="tx1"/>
                </a:solidFill>
              </a:rPr>
              <a:t>? </a:t>
            </a:r>
            <a:r>
              <a:rPr lang="en-US" sz="1800" b="1" dirty="0" err="1">
                <a:solidFill>
                  <a:schemeClr val="tx1"/>
                </a:solidFill>
              </a:rPr>
              <a:t>Vì</a:t>
            </a:r>
            <a:r>
              <a:rPr lang="en-US" sz="1800" b="1" dirty="0">
                <a:solidFill>
                  <a:schemeClr val="tx1"/>
                </a:solidFill>
              </a:rPr>
              <a:t> </a:t>
            </a:r>
            <a:r>
              <a:rPr lang="en-US" sz="1800" b="1" dirty="0" err="1">
                <a:solidFill>
                  <a:schemeClr val="tx1"/>
                </a:solidFill>
              </a:rPr>
              <a:t>sao</a:t>
            </a:r>
            <a:r>
              <a:rPr lang="en-US" sz="1800" b="1" dirty="0">
                <a:solidFill>
                  <a:schemeClr val="tx1"/>
                </a:solidFill>
              </a:rPr>
              <a:t>? </a:t>
            </a:r>
            <a:r>
              <a:rPr lang="en-US" sz="1800" b="1" dirty="0" err="1">
                <a:solidFill>
                  <a:schemeClr val="tx1"/>
                </a:solidFill>
              </a:rPr>
              <a:t>Xác</a:t>
            </a:r>
            <a:r>
              <a:rPr lang="en-US" sz="1800" b="1" dirty="0">
                <a:solidFill>
                  <a:schemeClr val="tx1"/>
                </a:solidFill>
              </a:rPr>
              <a:t> </a:t>
            </a:r>
            <a:r>
              <a:rPr lang="en-US" sz="1800" b="1" dirty="0" err="1">
                <a:solidFill>
                  <a:schemeClr val="tx1"/>
                </a:solidFill>
              </a:rPr>
              <a:t>định</a:t>
            </a:r>
            <a:r>
              <a:rPr lang="en-US" sz="1800" b="1" dirty="0">
                <a:solidFill>
                  <a:schemeClr val="tx1"/>
                </a:solidFill>
              </a:rPr>
              <a:t> </a:t>
            </a:r>
            <a:r>
              <a:rPr lang="en-US" sz="1800" b="1" dirty="0" err="1">
                <a:solidFill>
                  <a:schemeClr val="tx1"/>
                </a:solidFill>
              </a:rPr>
              <a:t>hàm</a:t>
            </a:r>
            <a:r>
              <a:rPr lang="en-US" sz="1800" b="1" dirty="0">
                <a:solidFill>
                  <a:schemeClr val="tx1"/>
                </a:solidFill>
              </a:rPr>
              <a:t> ý </a:t>
            </a:r>
            <a:r>
              <a:rPr lang="en-US" sz="1800" b="1" dirty="0" err="1">
                <a:solidFill>
                  <a:schemeClr val="tx1"/>
                </a:solidFill>
              </a:rPr>
              <a:t>của</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nếu</a:t>
            </a:r>
            <a:r>
              <a:rPr lang="en-US" sz="1800" b="1" dirty="0">
                <a:solidFill>
                  <a:schemeClr val="tx1"/>
                </a:solidFill>
              </a:rPr>
              <a:t> </a:t>
            </a:r>
            <a:r>
              <a:rPr lang="en-US" sz="1800" b="1" dirty="0" err="1">
                <a:solidFill>
                  <a:schemeClr val="tx1"/>
                </a:solidFill>
              </a:rPr>
              <a:t>có</a:t>
            </a:r>
            <a:r>
              <a:rPr lang="en-US" sz="1800" b="1" dirty="0">
                <a:solidFill>
                  <a:schemeClr val="tx1"/>
                </a:solidFill>
              </a:rPr>
              <a:t>).</a:t>
            </a:r>
          </a:p>
          <a:p>
            <a:pPr fontAlgn="base"/>
            <a:r>
              <a:rPr lang="en-US" sz="1800" dirty="0">
                <a:solidFill>
                  <a:schemeClr val="tx1"/>
                </a:solidFill>
              </a:rPr>
              <a:t>a) </a:t>
            </a:r>
            <a:r>
              <a:rPr lang="en-US" sz="1800" dirty="0" err="1">
                <a:solidFill>
                  <a:schemeClr val="tx1"/>
                </a:solidFill>
              </a:rPr>
              <a:t>Một</a:t>
            </a:r>
            <a:r>
              <a:rPr lang="en-US" sz="1800" dirty="0">
                <a:solidFill>
                  <a:schemeClr val="tx1"/>
                </a:solidFill>
              </a:rPr>
              <a:t> </a:t>
            </a:r>
            <a:r>
              <a:rPr lang="en-US" sz="1800" dirty="0" err="1">
                <a:solidFill>
                  <a:schemeClr val="tx1"/>
                </a:solidFill>
              </a:rPr>
              <a:t>lúc</a:t>
            </a:r>
            <a:r>
              <a:rPr lang="en-US" sz="1800" dirty="0">
                <a:solidFill>
                  <a:schemeClr val="tx1"/>
                </a:solidFill>
              </a:rPr>
              <a:t> </a:t>
            </a:r>
            <a:r>
              <a:rPr lang="en-US" sz="1800" dirty="0" err="1">
                <a:solidFill>
                  <a:schemeClr val="tx1"/>
                </a:solidFill>
              </a:rPr>
              <a:t>lâu</a:t>
            </a:r>
            <a:r>
              <a:rPr lang="en-US" sz="1800" dirty="0">
                <a:solidFill>
                  <a:schemeClr val="tx1"/>
                </a:solidFill>
              </a:rPr>
              <a:t> </a:t>
            </a:r>
            <a:r>
              <a:rPr lang="en-US" sz="1800" dirty="0" err="1">
                <a:solidFill>
                  <a:schemeClr val="tx1"/>
                </a:solidFill>
              </a:rPr>
              <a:t>ông</a:t>
            </a:r>
            <a:r>
              <a:rPr lang="en-US" sz="1800" dirty="0">
                <a:solidFill>
                  <a:schemeClr val="tx1"/>
                </a:solidFill>
              </a:rPr>
              <a:t> </a:t>
            </a:r>
            <a:r>
              <a:rPr lang="en-US" sz="1800" dirty="0" err="1">
                <a:solidFill>
                  <a:schemeClr val="tx1"/>
                </a:solidFill>
              </a:rPr>
              <a:t>mới</a:t>
            </a:r>
            <a:r>
              <a:rPr lang="en-US" sz="1800" dirty="0">
                <a:solidFill>
                  <a:schemeClr val="tx1"/>
                </a:solidFill>
              </a:rPr>
              <a:t> </a:t>
            </a:r>
            <a:r>
              <a:rPr lang="en-US" sz="1800" dirty="0" err="1">
                <a:solidFill>
                  <a:schemeClr val="tx1"/>
                </a:solidFill>
              </a:rPr>
              <a:t>rặn</a:t>
            </a:r>
            <a:r>
              <a:rPr lang="en-US" sz="1800" dirty="0">
                <a:solidFill>
                  <a:schemeClr val="tx1"/>
                </a:solidFill>
              </a:rPr>
              <a:t> è </a:t>
            </a:r>
            <a:r>
              <a:rPr lang="en-US" sz="1800" dirty="0" err="1">
                <a:solidFill>
                  <a:schemeClr val="tx1"/>
                </a:solidFill>
              </a:rPr>
              <a:t>è</a:t>
            </a:r>
            <a:r>
              <a:rPr lang="en-US" sz="1800" dirty="0">
                <a:solidFill>
                  <a:schemeClr val="tx1"/>
                </a:solidFill>
              </a:rPr>
              <a:t>, </a:t>
            </a:r>
            <a:r>
              <a:rPr lang="en-US" sz="1800" dirty="0" err="1">
                <a:solidFill>
                  <a:schemeClr val="tx1"/>
                </a:solidFill>
              </a:rPr>
              <a:t>nuốt</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cái</a:t>
            </a:r>
            <a:r>
              <a:rPr lang="en-US" sz="1800" dirty="0">
                <a:solidFill>
                  <a:schemeClr val="tx1"/>
                </a:solidFill>
              </a:rPr>
              <a:t> </a:t>
            </a:r>
            <a:r>
              <a:rPr lang="en-US" sz="1800" dirty="0" err="1">
                <a:solidFill>
                  <a:schemeClr val="tx1"/>
                </a:solidFill>
              </a:rPr>
              <a:t>gì</a:t>
            </a:r>
            <a:r>
              <a:rPr lang="en-US" sz="1800" dirty="0">
                <a:solidFill>
                  <a:schemeClr val="tx1"/>
                </a:solidFill>
              </a:rPr>
              <a:t> </a:t>
            </a:r>
            <a:r>
              <a:rPr lang="en-US" sz="1800" dirty="0" err="1">
                <a:solidFill>
                  <a:schemeClr val="tx1"/>
                </a:solidFill>
              </a:rPr>
              <a:t>vướng</a:t>
            </a:r>
            <a:r>
              <a:rPr lang="en-US" sz="1800" dirty="0">
                <a:solidFill>
                  <a:schemeClr val="tx1"/>
                </a:solidFill>
              </a:rPr>
              <a:t> ở </a:t>
            </a:r>
            <a:r>
              <a:rPr lang="en-US" sz="1800" dirty="0" err="1">
                <a:solidFill>
                  <a:schemeClr val="tx1"/>
                </a:solidFill>
              </a:rPr>
              <a:t>cổ</a:t>
            </a:r>
            <a:r>
              <a:rPr lang="en-US" sz="1800" dirty="0">
                <a:solidFill>
                  <a:schemeClr val="tx1"/>
                </a:solidFill>
              </a:rPr>
              <a:t>, </a:t>
            </a:r>
            <a:r>
              <a:rPr lang="en-US" sz="1800" dirty="0" err="1">
                <a:solidFill>
                  <a:schemeClr val="tx1"/>
                </a:solidFill>
              </a:rPr>
              <a:t>ông</a:t>
            </a:r>
            <a:r>
              <a:rPr lang="en-US" sz="1800" dirty="0">
                <a:solidFill>
                  <a:schemeClr val="tx1"/>
                </a:solidFill>
              </a:rPr>
              <a:t> </a:t>
            </a:r>
            <a:r>
              <a:rPr lang="en-US" sz="1800" dirty="0" err="1">
                <a:solidFill>
                  <a:schemeClr val="tx1"/>
                </a:solidFill>
              </a:rPr>
              <a:t>cất</a:t>
            </a:r>
            <a:r>
              <a:rPr lang="en-US" sz="1800" dirty="0">
                <a:solidFill>
                  <a:schemeClr val="tx1"/>
                </a:solidFill>
              </a:rPr>
              <a:t> </a:t>
            </a:r>
            <a:r>
              <a:rPr lang="en-US" sz="1800" dirty="0" err="1">
                <a:solidFill>
                  <a:schemeClr val="tx1"/>
                </a:solidFill>
              </a:rPr>
              <a:t>tiếng</a:t>
            </a:r>
            <a:r>
              <a:rPr lang="en-US" sz="1800" dirty="0">
                <a:solidFill>
                  <a:schemeClr val="tx1"/>
                </a:solidFill>
              </a:rPr>
              <a:t> </a:t>
            </a:r>
            <a:r>
              <a:rPr lang="en-US" sz="1800" dirty="0" err="1">
                <a:solidFill>
                  <a:schemeClr val="tx1"/>
                </a:solidFill>
              </a:rPr>
              <a:t>hỏi</a:t>
            </a:r>
            <a:r>
              <a:rPr lang="en-US" sz="1800" dirty="0">
                <a:solidFill>
                  <a:schemeClr val="tx1"/>
                </a:solidFill>
              </a:rPr>
              <a:t>, </a:t>
            </a:r>
            <a:r>
              <a:rPr lang="en-US" sz="1800" dirty="0" err="1">
                <a:solidFill>
                  <a:schemeClr val="tx1"/>
                </a:solidFill>
              </a:rPr>
              <a:t>giọng</a:t>
            </a:r>
            <a:r>
              <a:rPr lang="en-US" sz="1800" dirty="0">
                <a:solidFill>
                  <a:schemeClr val="tx1"/>
                </a:solidFill>
              </a:rPr>
              <a:t> </a:t>
            </a:r>
            <a:r>
              <a:rPr lang="en-US" sz="1800" dirty="0" err="1">
                <a:solidFill>
                  <a:schemeClr val="tx1"/>
                </a:solidFill>
              </a:rPr>
              <a:t>lạc</a:t>
            </a:r>
            <a:r>
              <a:rPr lang="en-US" sz="1800" dirty="0">
                <a:solidFill>
                  <a:schemeClr val="tx1"/>
                </a:solidFill>
              </a:rPr>
              <a:t> </a:t>
            </a:r>
            <a:r>
              <a:rPr lang="en-US" sz="1800" dirty="0" err="1">
                <a:solidFill>
                  <a:schemeClr val="tx1"/>
                </a:solidFill>
              </a:rPr>
              <a:t>hẳn</a:t>
            </a:r>
            <a:r>
              <a:rPr lang="en-US" sz="1800" dirty="0">
                <a:solidFill>
                  <a:schemeClr val="tx1"/>
                </a:solidFill>
              </a:rPr>
              <a:t> </a:t>
            </a:r>
            <a:r>
              <a:rPr lang="en-US" sz="1800" dirty="0" err="1">
                <a:solidFill>
                  <a:schemeClr val="tx1"/>
                </a:solidFill>
              </a:rPr>
              <a:t>đi</a:t>
            </a:r>
            <a:r>
              <a:rPr lang="en-US" sz="1800" dirty="0">
                <a:solidFill>
                  <a:schemeClr val="tx1"/>
                </a:solidFill>
              </a:rPr>
              <a:t>:</a:t>
            </a:r>
          </a:p>
          <a:p>
            <a:pPr fontAlgn="base"/>
            <a:r>
              <a:rPr lang="en-US" sz="1800" dirty="0">
                <a:solidFill>
                  <a:schemeClr val="tx1"/>
                </a:solidFill>
              </a:rPr>
              <a:t>- </a:t>
            </a:r>
            <a:r>
              <a:rPr lang="en-US" sz="1800" dirty="0" err="1">
                <a:solidFill>
                  <a:schemeClr val="tx1"/>
                </a:solidFill>
              </a:rPr>
              <a:t>Liệu</a:t>
            </a:r>
            <a:r>
              <a:rPr lang="en-US" sz="1800" dirty="0">
                <a:solidFill>
                  <a:schemeClr val="tx1"/>
                </a:solidFill>
              </a:rPr>
              <a:t> </a:t>
            </a:r>
            <a:r>
              <a:rPr lang="en-US" sz="1800" dirty="0" err="1">
                <a:solidFill>
                  <a:schemeClr val="tx1"/>
                </a:solidFill>
              </a:rPr>
              <a:t>có</a:t>
            </a:r>
            <a:r>
              <a:rPr lang="en-US" sz="1800" dirty="0">
                <a:solidFill>
                  <a:schemeClr val="tx1"/>
                </a:solidFill>
              </a:rPr>
              <a:t> </a:t>
            </a:r>
            <a:r>
              <a:rPr lang="en-US" sz="1800" dirty="0" err="1">
                <a:solidFill>
                  <a:schemeClr val="tx1"/>
                </a:solidFill>
              </a:rPr>
              <a:t>thật</a:t>
            </a:r>
            <a:r>
              <a:rPr lang="en-US" sz="1800" dirty="0">
                <a:solidFill>
                  <a:schemeClr val="tx1"/>
                </a:solidFill>
              </a:rPr>
              <a:t> </a:t>
            </a:r>
            <a:r>
              <a:rPr lang="en-US" sz="1800" dirty="0" err="1">
                <a:solidFill>
                  <a:schemeClr val="tx1"/>
                </a:solidFill>
              </a:rPr>
              <a:t>không</a:t>
            </a:r>
            <a:r>
              <a:rPr lang="en-US" sz="1800" dirty="0">
                <a:solidFill>
                  <a:schemeClr val="tx1"/>
                </a:solidFill>
              </a:rPr>
              <a:t> </a:t>
            </a:r>
            <a:r>
              <a:rPr lang="en-US" sz="1800" dirty="0" err="1">
                <a:solidFill>
                  <a:schemeClr val="tx1"/>
                </a:solidFill>
              </a:rPr>
              <a:t>hở</a:t>
            </a:r>
            <a:r>
              <a:rPr lang="en-US" sz="1800" dirty="0">
                <a:solidFill>
                  <a:schemeClr val="tx1"/>
                </a:solidFill>
              </a:rPr>
              <a:t> </a:t>
            </a:r>
            <a:r>
              <a:rPr lang="en-US" sz="1800" dirty="0" err="1">
                <a:solidFill>
                  <a:schemeClr val="tx1"/>
                </a:solidFill>
              </a:rPr>
              <a:t>bác</a:t>
            </a:r>
            <a:r>
              <a:rPr lang="en-US" sz="1800" dirty="0">
                <a:solidFill>
                  <a:schemeClr val="tx1"/>
                </a:solidFill>
              </a:rPr>
              <a:t>? </a:t>
            </a:r>
            <a:r>
              <a:rPr lang="en-US" sz="1800" b="1" dirty="0">
                <a:solidFill>
                  <a:srgbClr val="FF0000"/>
                </a:solidFill>
              </a:rPr>
              <a:t>Hay </a:t>
            </a:r>
            <a:r>
              <a:rPr lang="en-US" sz="1800" b="1" dirty="0" err="1">
                <a:solidFill>
                  <a:srgbClr val="FF0000"/>
                </a:solidFill>
              </a:rPr>
              <a:t>là</a:t>
            </a:r>
            <a:r>
              <a:rPr lang="en-US" sz="1800" b="1" dirty="0">
                <a:solidFill>
                  <a:srgbClr val="FF0000"/>
                </a:solidFill>
              </a:rPr>
              <a:t> </a:t>
            </a:r>
            <a:r>
              <a:rPr lang="en-US" sz="1800" b="1" dirty="0" err="1">
                <a:solidFill>
                  <a:srgbClr val="FF0000"/>
                </a:solidFill>
              </a:rPr>
              <a:t>chỉ</a:t>
            </a:r>
            <a:r>
              <a:rPr lang="en-US" sz="1800" b="1" dirty="0">
                <a:solidFill>
                  <a:srgbClr val="FF0000"/>
                </a:solidFill>
              </a:rPr>
              <a:t> </a:t>
            </a:r>
            <a:r>
              <a:rPr lang="en-US" sz="1800" b="1" dirty="0" err="1">
                <a:solidFill>
                  <a:srgbClr val="FF0000"/>
                </a:solidFill>
              </a:rPr>
              <a:t>lại</a:t>
            </a:r>
            <a:r>
              <a:rPr lang="en-US" sz="1800" b="1" dirty="0">
                <a:solidFill>
                  <a:srgbClr val="FF0000"/>
                </a:solidFill>
              </a:rPr>
              <a:t>…</a:t>
            </a:r>
          </a:p>
          <a:p>
            <a:pPr fontAlgn="base"/>
            <a:r>
              <a:rPr lang="en-US" sz="1800" dirty="0">
                <a:solidFill>
                  <a:schemeClr val="tx1"/>
                </a:solidFill>
              </a:rPr>
              <a:t>- </a:t>
            </a:r>
            <a:r>
              <a:rPr lang="en-US" sz="1800" dirty="0" err="1">
                <a:solidFill>
                  <a:schemeClr val="tx1"/>
                </a:solidFill>
              </a:rPr>
              <a:t>Thì</a:t>
            </a:r>
            <a:r>
              <a:rPr lang="en-US" sz="1800" dirty="0">
                <a:solidFill>
                  <a:schemeClr val="tx1"/>
                </a:solidFill>
              </a:rPr>
              <a:t> </a:t>
            </a:r>
            <a:r>
              <a:rPr lang="en-US" sz="1800" dirty="0" err="1">
                <a:solidFill>
                  <a:schemeClr val="tx1"/>
                </a:solidFill>
              </a:rPr>
              <a:t>chúng</a:t>
            </a:r>
            <a:r>
              <a:rPr lang="en-US" sz="1800" dirty="0">
                <a:solidFill>
                  <a:schemeClr val="tx1"/>
                </a:solidFill>
              </a:rPr>
              <a:t> </a:t>
            </a:r>
            <a:r>
              <a:rPr lang="en-US" sz="1800" dirty="0" err="1">
                <a:solidFill>
                  <a:schemeClr val="tx1"/>
                </a:solidFill>
              </a:rPr>
              <a:t>tôi</a:t>
            </a:r>
            <a:r>
              <a:rPr lang="en-US" sz="1800" dirty="0">
                <a:solidFill>
                  <a:schemeClr val="tx1"/>
                </a:solidFill>
              </a:rPr>
              <a:t> </a:t>
            </a:r>
            <a:r>
              <a:rPr lang="en-US" sz="1800" dirty="0" err="1">
                <a:solidFill>
                  <a:schemeClr val="tx1"/>
                </a:solidFill>
              </a:rPr>
              <a:t>vừa</a:t>
            </a:r>
            <a:r>
              <a:rPr lang="en-US" sz="1800" dirty="0">
                <a:solidFill>
                  <a:schemeClr val="tx1"/>
                </a:solidFill>
              </a:rPr>
              <a:t> ở </a:t>
            </a:r>
            <a:r>
              <a:rPr lang="en-US" sz="1800" dirty="0" err="1">
                <a:solidFill>
                  <a:schemeClr val="tx1"/>
                </a:solidFill>
              </a:rPr>
              <a:t>dưới</a:t>
            </a:r>
            <a:r>
              <a:rPr lang="en-US" sz="1800" dirty="0">
                <a:solidFill>
                  <a:schemeClr val="tx1"/>
                </a:solidFill>
              </a:rPr>
              <a:t> </a:t>
            </a:r>
            <a:r>
              <a:rPr lang="en-US" sz="1800" dirty="0" err="1">
                <a:solidFill>
                  <a:schemeClr val="tx1"/>
                </a:solidFill>
              </a:rPr>
              <a:t>ấy</a:t>
            </a:r>
            <a:r>
              <a:rPr lang="en-US" sz="1800" dirty="0">
                <a:solidFill>
                  <a:schemeClr val="tx1"/>
                </a:solidFill>
              </a:rPr>
              <a:t> </a:t>
            </a:r>
            <a:r>
              <a:rPr lang="en-US" sz="1800" dirty="0" err="1">
                <a:solidFill>
                  <a:schemeClr val="tx1"/>
                </a:solidFill>
              </a:rPr>
              <a:t>lên</a:t>
            </a:r>
            <a:r>
              <a:rPr lang="en-US" sz="1800" dirty="0">
                <a:solidFill>
                  <a:schemeClr val="tx1"/>
                </a:solidFill>
              </a:rPr>
              <a:t> </a:t>
            </a:r>
            <a:r>
              <a:rPr lang="en-US" sz="1800" dirty="0" err="1">
                <a:solidFill>
                  <a:schemeClr val="tx1"/>
                </a:solidFill>
              </a:rPr>
              <a:t>đây</a:t>
            </a:r>
            <a:r>
              <a:rPr lang="en-US" sz="1800" dirty="0">
                <a:solidFill>
                  <a:schemeClr val="tx1"/>
                </a:solidFill>
              </a:rPr>
              <a:t> </a:t>
            </a:r>
            <a:r>
              <a:rPr lang="en-US" sz="1800" dirty="0" err="1">
                <a:solidFill>
                  <a:schemeClr val="tx1"/>
                </a:solidFill>
              </a:rPr>
              <a:t>mà</a:t>
            </a:r>
            <a:r>
              <a:rPr lang="en-US" sz="1800" dirty="0">
                <a:solidFill>
                  <a:schemeClr val="tx1"/>
                </a:solidFill>
              </a:rPr>
              <a:t> </a:t>
            </a:r>
            <a:r>
              <a:rPr lang="en-US" sz="1800" dirty="0" err="1">
                <a:solidFill>
                  <a:schemeClr val="tx1"/>
                </a:solidFill>
              </a:rPr>
              <a:t>lại</a:t>
            </a:r>
            <a:r>
              <a:rPr lang="en-US" sz="1800" dirty="0">
                <a:solidFill>
                  <a:schemeClr val="tx1"/>
                </a:solidFill>
              </a:rPr>
              <a:t>. </a:t>
            </a:r>
            <a:r>
              <a:rPr lang="en-US" sz="1800" dirty="0" err="1">
                <a:solidFill>
                  <a:schemeClr val="tx1"/>
                </a:solidFill>
              </a:rPr>
              <a:t>Việt</a:t>
            </a:r>
            <a:r>
              <a:rPr lang="en-US" sz="1800" dirty="0">
                <a:solidFill>
                  <a:schemeClr val="tx1"/>
                </a:solidFill>
              </a:rPr>
              <a:t> </a:t>
            </a:r>
            <a:r>
              <a:rPr lang="en-US" sz="1800" dirty="0" err="1">
                <a:solidFill>
                  <a:schemeClr val="tx1"/>
                </a:solidFill>
              </a:rPr>
              <a:t>gian</a:t>
            </a:r>
            <a:r>
              <a:rPr lang="en-US" sz="1800" dirty="0">
                <a:solidFill>
                  <a:schemeClr val="tx1"/>
                </a:solidFill>
              </a:rPr>
              <a:t> </a:t>
            </a:r>
            <a:r>
              <a:rPr lang="en-US" sz="1800" dirty="0" err="1">
                <a:solidFill>
                  <a:schemeClr val="tx1"/>
                </a:solidFill>
              </a:rPr>
              <a:t>từ</a:t>
            </a:r>
            <a:r>
              <a:rPr lang="en-US" sz="1800" dirty="0">
                <a:solidFill>
                  <a:schemeClr val="tx1"/>
                </a:solidFill>
              </a:rPr>
              <a:t> </a:t>
            </a:r>
            <a:r>
              <a:rPr lang="en-US" sz="1800" dirty="0" err="1">
                <a:solidFill>
                  <a:schemeClr val="tx1"/>
                </a:solidFill>
              </a:rPr>
              <a:t>thẳng</a:t>
            </a:r>
            <a:r>
              <a:rPr lang="en-US" sz="1800" dirty="0">
                <a:solidFill>
                  <a:schemeClr val="tx1"/>
                </a:solidFill>
              </a:rPr>
              <a:t> </a:t>
            </a:r>
            <a:r>
              <a:rPr lang="en-US" sz="1800" dirty="0" err="1">
                <a:solidFill>
                  <a:schemeClr val="tx1"/>
                </a:solidFill>
              </a:rPr>
              <a:t>chủ</a:t>
            </a:r>
            <a:r>
              <a:rPr lang="en-US" sz="1800" dirty="0">
                <a:solidFill>
                  <a:schemeClr val="tx1"/>
                </a:solidFill>
              </a:rPr>
              <a:t> </a:t>
            </a:r>
            <a:r>
              <a:rPr lang="en-US" sz="1800" dirty="0" err="1">
                <a:solidFill>
                  <a:schemeClr val="tx1"/>
                </a:solidFill>
              </a:rPr>
              <a:t>tịch</a:t>
            </a:r>
            <a:r>
              <a:rPr lang="en-US" sz="1800" dirty="0">
                <a:solidFill>
                  <a:schemeClr val="tx1"/>
                </a:solidFill>
              </a:rPr>
              <a:t> </a:t>
            </a:r>
            <a:r>
              <a:rPr lang="en-US" sz="1800" dirty="0" err="1">
                <a:solidFill>
                  <a:schemeClr val="tx1"/>
                </a:solidFill>
              </a:rPr>
              <a:t>mà</a:t>
            </a:r>
            <a:r>
              <a:rPr lang="en-US" sz="1800" dirty="0">
                <a:solidFill>
                  <a:schemeClr val="tx1"/>
                </a:solidFill>
              </a:rPr>
              <a:t> </a:t>
            </a:r>
            <a:r>
              <a:rPr lang="en-US" sz="1800" dirty="0" err="1">
                <a:solidFill>
                  <a:schemeClr val="tx1"/>
                </a:solidFill>
              </a:rPr>
              <a:t>đi</a:t>
            </a:r>
            <a:r>
              <a:rPr lang="en-US" sz="1800" dirty="0">
                <a:solidFill>
                  <a:schemeClr val="tx1"/>
                </a:solidFill>
              </a:rPr>
              <a:t> </a:t>
            </a:r>
            <a:r>
              <a:rPr lang="en-US" sz="1800" dirty="0" err="1">
                <a:solidFill>
                  <a:schemeClr val="tx1"/>
                </a:solidFill>
              </a:rPr>
              <a:t>cơ</a:t>
            </a:r>
            <a:r>
              <a:rPr lang="en-US" sz="1800" dirty="0">
                <a:solidFill>
                  <a:schemeClr val="tx1"/>
                </a:solidFill>
              </a:rPr>
              <a:t> </a:t>
            </a:r>
            <a:r>
              <a:rPr lang="en-US" sz="1800" dirty="0" err="1">
                <a:solidFill>
                  <a:schemeClr val="tx1"/>
                </a:solidFill>
              </a:rPr>
              <a:t>ông</a:t>
            </a:r>
            <a:r>
              <a:rPr lang="en-US" sz="1800" dirty="0">
                <a:solidFill>
                  <a:schemeClr val="tx1"/>
                </a:solidFill>
              </a:rPr>
              <a:t> ạ.</a:t>
            </a:r>
          </a:p>
          <a:p>
            <a:pPr fontAlgn="base"/>
            <a:r>
              <a:rPr lang="en-US" sz="1800" i="1" dirty="0">
                <a:solidFill>
                  <a:schemeClr val="tx1"/>
                </a:solidFill>
              </a:rPr>
              <a:t>				(Kim </a:t>
            </a:r>
            <a:r>
              <a:rPr lang="en-US" sz="1800" i="1" dirty="0" err="1">
                <a:solidFill>
                  <a:schemeClr val="tx1"/>
                </a:solidFill>
              </a:rPr>
              <a:t>Lân</a:t>
            </a:r>
            <a:r>
              <a:rPr lang="en-US" sz="1800" i="1" dirty="0">
                <a:solidFill>
                  <a:schemeClr val="tx1"/>
                </a:solidFill>
              </a:rPr>
              <a:t>)</a:t>
            </a:r>
            <a:endParaRPr lang="en-US" sz="1800" dirty="0">
              <a:solidFill>
                <a:schemeClr val="tx1"/>
              </a:solidFill>
            </a:endParaRPr>
          </a:p>
          <a:p>
            <a:pPr algn="ctr" defTabSz="685800">
              <a:buClrTx/>
              <a:defRPr/>
            </a:pPr>
            <a:endPar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327661" y="3470185"/>
            <a:ext cx="7195457" cy="1417583"/>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dirty="0"/>
              <a:t>a) </a:t>
            </a:r>
            <a:r>
              <a:rPr lang="en-US" sz="2100" dirty="0" err="1"/>
              <a:t>Câu</a:t>
            </a:r>
            <a:r>
              <a:rPr lang="en-US" sz="2100" dirty="0"/>
              <a:t> Hay </a:t>
            </a:r>
            <a:r>
              <a:rPr lang="en-US" sz="2100" dirty="0" err="1"/>
              <a:t>là</a:t>
            </a:r>
            <a:r>
              <a:rPr lang="en-US" sz="2100" dirty="0"/>
              <a:t> </a:t>
            </a:r>
            <a:r>
              <a:rPr lang="en-US" sz="2100" dirty="0" err="1"/>
              <a:t>chỉ</a:t>
            </a:r>
            <a:r>
              <a:rPr lang="en-US" sz="2100" dirty="0"/>
              <a:t> </a:t>
            </a:r>
            <a:r>
              <a:rPr lang="en-US" sz="2100" dirty="0" err="1"/>
              <a:t>lại</a:t>
            </a:r>
            <a:r>
              <a:rPr lang="en-US" sz="2100" dirty="0"/>
              <a:t>… </a:t>
            </a:r>
            <a:r>
              <a:rPr lang="en-US" sz="2100" dirty="0" err="1"/>
              <a:t>không</a:t>
            </a:r>
            <a:r>
              <a:rPr lang="en-US" sz="2100" dirty="0"/>
              <a:t> </a:t>
            </a:r>
            <a:r>
              <a:rPr lang="en-US" sz="2100" dirty="0" err="1"/>
              <a:t>chứa</a:t>
            </a:r>
            <a:r>
              <a:rPr lang="en-US" sz="2100" dirty="0"/>
              <a:t> </a:t>
            </a:r>
            <a:r>
              <a:rPr lang="en-US" sz="2100" dirty="0" err="1"/>
              <a:t>hàm</a:t>
            </a:r>
            <a:r>
              <a:rPr lang="en-US" sz="2100" dirty="0"/>
              <a:t> ý. </a:t>
            </a:r>
            <a:r>
              <a:rPr lang="en-US" sz="2100" dirty="0" err="1"/>
              <a:t>Đó</a:t>
            </a:r>
            <a:r>
              <a:rPr lang="en-US" sz="2100" dirty="0"/>
              <a:t> </a:t>
            </a:r>
            <a:r>
              <a:rPr lang="en-US" sz="2100" dirty="0" err="1"/>
              <a:t>chỉ</a:t>
            </a:r>
            <a:r>
              <a:rPr lang="en-US" sz="2100" dirty="0"/>
              <a:t> </a:t>
            </a:r>
            <a:r>
              <a:rPr lang="en-US" sz="2100" dirty="0" err="1"/>
              <a:t>là</a:t>
            </a:r>
            <a:r>
              <a:rPr lang="en-US" sz="2100" dirty="0"/>
              <a:t> </a:t>
            </a:r>
            <a:r>
              <a:rPr lang="en-US" sz="2100" dirty="0" err="1"/>
              <a:t>một</a:t>
            </a:r>
            <a:r>
              <a:rPr lang="en-US" sz="2100" dirty="0"/>
              <a:t> </a:t>
            </a:r>
            <a:r>
              <a:rPr lang="en-US" sz="2100" dirty="0" err="1"/>
              <a:t>câu</a:t>
            </a:r>
            <a:r>
              <a:rPr lang="en-US" sz="2100" dirty="0"/>
              <a:t> </a:t>
            </a:r>
            <a:r>
              <a:rPr lang="en-US" sz="2100" dirty="0" err="1"/>
              <a:t>nói</a:t>
            </a:r>
            <a:r>
              <a:rPr lang="en-US" sz="2100" dirty="0"/>
              <a:t> </a:t>
            </a:r>
            <a:r>
              <a:rPr lang="en-US" sz="2100" dirty="0" err="1"/>
              <a:t>dở</a:t>
            </a:r>
            <a:r>
              <a:rPr lang="en-US" sz="2100" dirty="0"/>
              <a:t> dang.</a:t>
            </a:r>
          </a:p>
          <a:p>
            <a:pPr algn="ctr" defTabSz="685800">
              <a:buClrTx/>
              <a:defRPr/>
            </a:pPr>
            <a:endParaRPr lang="vi-VN" sz="2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4" action="ppaction://hlinksldjump"/>
          </p:cNvPr>
          <p:cNvSpPr/>
          <p:nvPr/>
        </p:nvSpPr>
        <p:spPr>
          <a:xfrm flipH="1">
            <a:off x="7700555" y="4467498"/>
            <a:ext cx="1280160" cy="496388"/>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5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15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566248E3-D63D-99CF-8A11-1146304B31CF}"/>
              </a:ext>
            </a:extLst>
          </p:cNvPr>
          <p:cNvPicPr>
            <a:picLocks noChangeAspect="1"/>
          </p:cNvPicPr>
          <p:nvPr/>
        </p:nvPicPr>
        <p:blipFill>
          <a:blip r:embed="rId5"/>
          <a:stretch>
            <a:fillRect/>
          </a:stretch>
        </p:blipFill>
        <p:spPr>
          <a:xfrm>
            <a:off x="6292403" y="236878"/>
            <a:ext cx="2070059" cy="626570"/>
          </a:xfrm>
          <a:prstGeom prst="rect">
            <a:avLst/>
          </a:prstGeom>
        </p:spPr>
      </p:pic>
      <p:pic>
        <p:nvPicPr>
          <p:cNvPr id="3" name="Picture 2">
            <a:extLst>
              <a:ext uri="{FF2B5EF4-FFF2-40B4-BE49-F238E27FC236}">
                <a16:creationId xmlns:a16="http://schemas.microsoft.com/office/drawing/2014/main" id="{A46BECD6-79CD-C185-77A8-AFF4B00FED91}"/>
              </a:ext>
            </a:extLst>
          </p:cNvPr>
          <p:cNvPicPr>
            <a:picLocks noChangeAspect="1"/>
          </p:cNvPicPr>
          <p:nvPr/>
        </p:nvPicPr>
        <p:blipFill>
          <a:blip r:embed="rId5"/>
          <a:stretch>
            <a:fillRect/>
          </a:stretch>
        </p:blipFill>
        <p:spPr>
          <a:xfrm>
            <a:off x="3472240" y="-131717"/>
            <a:ext cx="1982899" cy="600188"/>
          </a:xfrm>
          <a:prstGeom prst="rect">
            <a:avLst/>
          </a:prstGeom>
        </p:spPr>
      </p:pic>
      <p:pic>
        <p:nvPicPr>
          <p:cNvPr id="6" name="Picture 5">
            <a:extLst>
              <a:ext uri="{FF2B5EF4-FFF2-40B4-BE49-F238E27FC236}">
                <a16:creationId xmlns:a16="http://schemas.microsoft.com/office/drawing/2014/main" id="{A588BAA4-80A5-958D-D9BF-DB57B81917B0}"/>
              </a:ext>
            </a:extLst>
          </p:cNvPr>
          <p:cNvPicPr>
            <a:picLocks noChangeAspect="1"/>
          </p:cNvPicPr>
          <p:nvPr/>
        </p:nvPicPr>
        <p:blipFill>
          <a:blip r:embed="rId6"/>
          <a:stretch>
            <a:fillRect/>
          </a:stretch>
        </p:blipFill>
        <p:spPr>
          <a:xfrm>
            <a:off x="5367759" y="-265521"/>
            <a:ext cx="1012024" cy="1042506"/>
          </a:xfrm>
          <a:prstGeom prst="rect">
            <a:avLst/>
          </a:prstGeom>
        </p:spPr>
      </p:pic>
      <p:pic>
        <p:nvPicPr>
          <p:cNvPr id="9" name="Picture 8">
            <a:extLst>
              <a:ext uri="{FF2B5EF4-FFF2-40B4-BE49-F238E27FC236}">
                <a16:creationId xmlns:a16="http://schemas.microsoft.com/office/drawing/2014/main" id="{C5614D80-1479-FD93-8601-D15518CFE9EC}"/>
              </a:ext>
            </a:extLst>
          </p:cNvPr>
          <p:cNvPicPr>
            <a:picLocks noChangeAspect="1"/>
          </p:cNvPicPr>
          <p:nvPr/>
        </p:nvPicPr>
        <p:blipFill>
          <a:blip r:embed="rId7"/>
          <a:stretch>
            <a:fillRect/>
          </a:stretch>
        </p:blipFill>
        <p:spPr>
          <a:xfrm>
            <a:off x="7613595" y="3215562"/>
            <a:ext cx="1700931" cy="1054699"/>
          </a:xfrm>
          <a:prstGeom prst="rect">
            <a:avLst/>
          </a:prstGeom>
        </p:spPr>
      </p:pic>
    </p:spTree>
    <p:extLst>
      <p:ext uri="{BB962C8B-B14F-4D97-AF65-F5344CB8AC3E}">
        <p14:creationId xmlns:p14="http://schemas.microsoft.com/office/powerpoint/2010/main" val="39486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81570" y="835604"/>
            <a:ext cx="7519851" cy="2034359"/>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100" b="1" dirty="0">
                <a:solidFill>
                  <a:schemeClr val="tx1"/>
                </a:solidFill>
              </a:rPr>
              <a:t>b</a:t>
            </a:r>
            <a:r>
              <a:rPr lang="en-US" sz="2100" dirty="0">
                <a:solidFill>
                  <a:schemeClr val="tx1"/>
                </a:solidFill>
              </a:rPr>
              <a:t>) </a:t>
            </a:r>
            <a:r>
              <a:rPr lang="en-US" sz="2100" dirty="0" err="1">
                <a:solidFill>
                  <a:schemeClr val="tx1"/>
                </a:solidFill>
              </a:rPr>
              <a:t>Để</a:t>
            </a:r>
            <a:r>
              <a:rPr lang="en-US" sz="2100" dirty="0">
                <a:solidFill>
                  <a:schemeClr val="tx1"/>
                </a:solidFill>
              </a:rPr>
              <a:t> </a:t>
            </a:r>
            <a:r>
              <a:rPr lang="en-US" sz="2100" dirty="0" err="1">
                <a:solidFill>
                  <a:schemeClr val="tx1"/>
                </a:solidFill>
              </a:rPr>
              <a:t>khỏi</a:t>
            </a:r>
            <a:r>
              <a:rPr lang="en-US" sz="2100" dirty="0">
                <a:solidFill>
                  <a:schemeClr val="tx1"/>
                </a:solidFill>
              </a:rPr>
              <a:t> </a:t>
            </a:r>
            <a:r>
              <a:rPr lang="en-US" sz="2100" dirty="0" err="1">
                <a:solidFill>
                  <a:schemeClr val="tx1"/>
                </a:solidFill>
              </a:rPr>
              <a:t>vô</a:t>
            </a:r>
            <a:r>
              <a:rPr lang="en-US" sz="2100" dirty="0">
                <a:solidFill>
                  <a:schemeClr val="tx1"/>
                </a:solidFill>
              </a:rPr>
              <a:t> </a:t>
            </a:r>
            <a:r>
              <a:rPr lang="en-US" sz="2100" dirty="0" err="1">
                <a:solidFill>
                  <a:schemeClr val="tx1"/>
                </a:solidFill>
              </a:rPr>
              <a:t>lễ</a:t>
            </a:r>
            <a:r>
              <a:rPr lang="en-US" sz="2100" dirty="0">
                <a:solidFill>
                  <a:schemeClr val="tx1"/>
                </a:solidFill>
              </a:rPr>
              <a:t>, </a:t>
            </a:r>
            <a:r>
              <a:rPr lang="en-US" sz="2100" dirty="0" err="1">
                <a:solidFill>
                  <a:schemeClr val="tx1"/>
                </a:solidFill>
              </a:rPr>
              <a:t>người</a:t>
            </a:r>
            <a:r>
              <a:rPr lang="en-US" sz="2100" dirty="0">
                <a:solidFill>
                  <a:schemeClr val="tx1"/>
                </a:solidFill>
              </a:rPr>
              <a:t> con </a:t>
            </a:r>
            <a:r>
              <a:rPr lang="en-US" sz="2100" dirty="0" err="1">
                <a:solidFill>
                  <a:schemeClr val="tx1"/>
                </a:solidFill>
              </a:rPr>
              <a:t>trai</a:t>
            </a:r>
            <a:r>
              <a:rPr lang="en-US" sz="2100" dirty="0">
                <a:solidFill>
                  <a:schemeClr val="tx1"/>
                </a:solidFill>
              </a:rPr>
              <a:t> </a:t>
            </a:r>
            <a:r>
              <a:rPr lang="en-US" sz="2100" dirty="0" err="1">
                <a:solidFill>
                  <a:schemeClr val="tx1"/>
                </a:solidFill>
              </a:rPr>
              <a:t>vẫn</a:t>
            </a:r>
            <a:r>
              <a:rPr lang="en-US" sz="2100" dirty="0">
                <a:solidFill>
                  <a:schemeClr val="tx1"/>
                </a:solidFill>
              </a:rPr>
              <a:t> </a:t>
            </a:r>
            <a:r>
              <a:rPr lang="en-US" sz="2100" dirty="0" err="1">
                <a:solidFill>
                  <a:schemeClr val="tx1"/>
                </a:solidFill>
              </a:rPr>
              <a:t>ngồi</a:t>
            </a:r>
            <a:r>
              <a:rPr lang="en-US" sz="2100" dirty="0">
                <a:solidFill>
                  <a:schemeClr val="tx1"/>
                </a:solidFill>
              </a:rPr>
              <a:t> </a:t>
            </a:r>
            <a:r>
              <a:rPr lang="en-US" sz="2100" dirty="0" err="1">
                <a:solidFill>
                  <a:schemeClr val="tx1"/>
                </a:solidFill>
              </a:rPr>
              <a:t>yên</a:t>
            </a:r>
            <a:r>
              <a:rPr lang="en-US" sz="2100" dirty="0">
                <a:solidFill>
                  <a:schemeClr val="tx1"/>
                </a:solidFill>
              </a:rPr>
              <a:t> </a:t>
            </a:r>
            <a:r>
              <a:rPr lang="en-US" sz="2100" dirty="0" err="1">
                <a:solidFill>
                  <a:schemeClr val="tx1"/>
                </a:solidFill>
              </a:rPr>
              <a:t>cho</a:t>
            </a:r>
            <a:r>
              <a:rPr lang="en-US" sz="2100" dirty="0">
                <a:solidFill>
                  <a:schemeClr val="tx1"/>
                </a:solidFill>
              </a:rPr>
              <a:t> </a:t>
            </a:r>
            <a:r>
              <a:rPr lang="en-US" sz="2100" dirty="0" err="1">
                <a:solidFill>
                  <a:schemeClr val="tx1"/>
                </a:solidFill>
              </a:rPr>
              <a:t>ông</a:t>
            </a:r>
            <a:r>
              <a:rPr lang="en-US" sz="2100" dirty="0">
                <a:solidFill>
                  <a:schemeClr val="tx1"/>
                </a:solidFill>
              </a:rPr>
              <a:t> </a:t>
            </a:r>
            <a:r>
              <a:rPr lang="en-US" sz="2100" dirty="0" err="1">
                <a:solidFill>
                  <a:schemeClr val="tx1"/>
                </a:solidFill>
              </a:rPr>
              <a:t>vẽ</a:t>
            </a:r>
            <a:r>
              <a:rPr lang="en-US" sz="2100" dirty="0">
                <a:solidFill>
                  <a:schemeClr val="tx1"/>
                </a:solidFill>
              </a:rPr>
              <a:t>, </a:t>
            </a:r>
            <a:r>
              <a:rPr lang="en-US" sz="2100" dirty="0" err="1">
                <a:solidFill>
                  <a:schemeClr val="tx1"/>
                </a:solidFill>
              </a:rPr>
              <a:t>nhưng</a:t>
            </a:r>
            <a:r>
              <a:rPr lang="en-US" sz="2100" dirty="0">
                <a:solidFill>
                  <a:schemeClr val="tx1"/>
                </a:solidFill>
              </a:rPr>
              <a:t> </a:t>
            </a:r>
            <a:r>
              <a:rPr lang="en-US" sz="2100" dirty="0" err="1">
                <a:solidFill>
                  <a:schemeClr val="tx1"/>
                </a:solidFill>
              </a:rPr>
              <a:t>cho</a:t>
            </a:r>
            <a:r>
              <a:rPr lang="en-US" sz="2100" dirty="0">
                <a:solidFill>
                  <a:schemeClr val="tx1"/>
                </a:solidFill>
              </a:rPr>
              <a:t> </a:t>
            </a:r>
            <a:r>
              <a:rPr lang="en-US" sz="2100" dirty="0" err="1">
                <a:solidFill>
                  <a:schemeClr val="tx1"/>
                </a:solidFill>
              </a:rPr>
              <a:t>là</a:t>
            </a:r>
            <a:r>
              <a:rPr lang="en-US" sz="2100" dirty="0">
                <a:solidFill>
                  <a:schemeClr val="tx1"/>
                </a:solidFill>
              </a:rPr>
              <a:t> </a:t>
            </a:r>
            <a:r>
              <a:rPr lang="en-US" sz="2100" dirty="0" err="1">
                <a:solidFill>
                  <a:schemeClr val="tx1"/>
                </a:solidFill>
              </a:rPr>
              <a:t>mình</a:t>
            </a:r>
            <a:r>
              <a:rPr lang="en-US" sz="2100" dirty="0">
                <a:solidFill>
                  <a:schemeClr val="tx1"/>
                </a:solidFill>
              </a:rPr>
              <a:t> </a:t>
            </a:r>
            <a:r>
              <a:rPr lang="en-US" sz="2100" dirty="0" err="1">
                <a:solidFill>
                  <a:schemeClr val="tx1"/>
                </a:solidFill>
              </a:rPr>
              <a:t>không</a:t>
            </a:r>
            <a:r>
              <a:rPr lang="en-US" sz="2100" dirty="0">
                <a:solidFill>
                  <a:schemeClr val="tx1"/>
                </a:solidFill>
              </a:rPr>
              <a:t> </a:t>
            </a:r>
            <a:r>
              <a:rPr lang="en-US" sz="2100" dirty="0" err="1">
                <a:solidFill>
                  <a:schemeClr val="tx1"/>
                </a:solidFill>
              </a:rPr>
              <a:t>xứng</a:t>
            </a:r>
            <a:r>
              <a:rPr lang="en-US" sz="2100" dirty="0">
                <a:solidFill>
                  <a:schemeClr val="tx1"/>
                </a:solidFill>
              </a:rPr>
              <a:t> </a:t>
            </a:r>
            <a:r>
              <a:rPr lang="en-US" sz="2100" dirty="0" err="1">
                <a:solidFill>
                  <a:schemeClr val="tx1"/>
                </a:solidFill>
              </a:rPr>
              <a:t>với</a:t>
            </a:r>
            <a:r>
              <a:rPr lang="en-US" sz="2100" dirty="0">
                <a:solidFill>
                  <a:schemeClr val="tx1"/>
                </a:solidFill>
              </a:rPr>
              <a:t> </a:t>
            </a:r>
            <a:r>
              <a:rPr lang="en-US" sz="2100" dirty="0" err="1">
                <a:solidFill>
                  <a:schemeClr val="tx1"/>
                </a:solidFill>
              </a:rPr>
              <a:t>thử</a:t>
            </a:r>
            <a:r>
              <a:rPr lang="en-US" sz="2100" dirty="0">
                <a:solidFill>
                  <a:schemeClr val="tx1"/>
                </a:solidFill>
              </a:rPr>
              <a:t> </a:t>
            </a:r>
            <a:r>
              <a:rPr lang="en-US" sz="2100" dirty="0" err="1">
                <a:solidFill>
                  <a:schemeClr val="tx1"/>
                </a:solidFill>
              </a:rPr>
              <a:t>thách</a:t>
            </a:r>
            <a:r>
              <a:rPr lang="en-US" sz="2100" dirty="0">
                <a:solidFill>
                  <a:schemeClr val="tx1"/>
                </a:solidFill>
              </a:rPr>
              <a:t> </a:t>
            </a:r>
            <a:r>
              <a:rPr lang="en-US" sz="2100" dirty="0" err="1">
                <a:solidFill>
                  <a:schemeClr val="tx1"/>
                </a:solidFill>
              </a:rPr>
              <a:t>ấy</a:t>
            </a:r>
            <a:r>
              <a:rPr lang="en-US" sz="2100" dirty="0">
                <a:solidFill>
                  <a:schemeClr val="tx1"/>
                </a:solidFill>
              </a:rPr>
              <a:t>, </a:t>
            </a:r>
            <a:r>
              <a:rPr lang="en-US" sz="2100" dirty="0" err="1">
                <a:solidFill>
                  <a:schemeClr val="tx1"/>
                </a:solidFill>
              </a:rPr>
              <a:t>anh</a:t>
            </a:r>
            <a:r>
              <a:rPr lang="en-US" sz="2100" dirty="0">
                <a:solidFill>
                  <a:schemeClr val="tx1"/>
                </a:solidFill>
              </a:rPr>
              <a:t> </a:t>
            </a:r>
            <a:r>
              <a:rPr lang="en-US" sz="2100" dirty="0" err="1">
                <a:solidFill>
                  <a:schemeClr val="tx1"/>
                </a:solidFill>
              </a:rPr>
              <a:t>vẫn</a:t>
            </a:r>
            <a:r>
              <a:rPr lang="en-US" sz="2100" dirty="0">
                <a:solidFill>
                  <a:schemeClr val="tx1"/>
                </a:solidFill>
              </a:rPr>
              <a:t> </a:t>
            </a:r>
            <a:r>
              <a:rPr lang="en-US" sz="2100" dirty="0" err="1">
                <a:solidFill>
                  <a:schemeClr val="tx1"/>
                </a:solidFill>
              </a:rPr>
              <a:t>nói</a:t>
            </a:r>
            <a:r>
              <a:rPr lang="en-US" sz="2100" dirty="0">
                <a:solidFill>
                  <a:schemeClr val="tx1"/>
                </a:solidFill>
              </a:rPr>
              <a:t>:</a:t>
            </a:r>
          </a:p>
          <a:p>
            <a:pPr fontAlgn="base"/>
            <a:r>
              <a:rPr lang="en-US" sz="2100" b="1" dirty="0">
                <a:solidFill>
                  <a:srgbClr val="FF0000"/>
                </a:solidFill>
              </a:rPr>
              <a:t>- </a:t>
            </a:r>
            <a:r>
              <a:rPr lang="en-US" sz="2100" b="1" dirty="0" err="1">
                <a:solidFill>
                  <a:srgbClr val="FF0000"/>
                </a:solidFill>
              </a:rPr>
              <a:t>Không</a:t>
            </a:r>
            <a:r>
              <a:rPr lang="en-US" sz="2100" b="1" dirty="0">
                <a:solidFill>
                  <a:srgbClr val="FF0000"/>
                </a:solidFill>
              </a:rPr>
              <a:t>, </a:t>
            </a:r>
            <a:r>
              <a:rPr lang="en-US" sz="2100" b="1" dirty="0" err="1">
                <a:solidFill>
                  <a:srgbClr val="FF0000"/>
                </a:solidFill>
              </a:rPr>
              <a:t>bác</a:t>
            </a:r>
            <a:r>
              <a:rPr lang="en-US" sz="2100" b="1" dirty="0">
                <a:solidFill>
                  <a:srgbClr val="FF0000"/>
                </a:solidFill>
              </a:rPr>
              <a:t> </a:t>
            </a:r>
            <a:r>
              <a:rPr lang="en-US" sz="2100" b="1" dirty="0" err="1">
                <a:solidFill>
                  <a:srgbClr val="FF0000"/>
                </a:solidFill>
              </a:rPr>
              <a:t>đừng</a:t>
            </a:r>
            <a:r>
              <a:rPr lang="en-US" sz="2100" b="1" dirty="0">
                <a:solidFill>
                  <a:srgbClr val="FF0000"/>
                </a:solidFill>
              </a:rPr>
              <a:t> </a:t>
            </a:r>
            <a:r>
              <a:rPr lang="en-US" sz="2100" b="1" dirty="0" err="1">
                <a:solidFill>
                  <a:srgbClr val="FF0000"/>
                </a:solidFill>
              </a:rPr>
              <a:t>mất</a:t>
            </a:r>
            <a:r>
              <a:rPr lang="en-US" sz="2100" b="1" dirty="0">
                <a:solidFill>
                  <a:srgbClr val="FF0000"/>
                </a:solidFill>
              </a:rPr>
              <a:t> </a:t>
            </a:r>
            <a:r>
              <a:rPr lang="en-US" sz="2100" b="1" dirty="0" err="1">
                <a:solidFill>
                  <a:srgbClr val="FF0000"/>
                </a:solidFill>
              </a:rPr>
              <a:t>công</a:t>
            </a:r>
            <a:r>
              <a:rPr lang="en-US" sz="2100" b="1" dirty="0">
                <a:solidFill>
                  <a:srgbClr val="FF0000"/>
                </a:solidFill>
              </a:rPr>
              <a:t> </a:t>
            </a:r>
            <a:r>
              <a:rPr lang="en-US" sz="2100" b="1" dirty="0" err="1">
                <a:solidFill>
                  <a:srgbClr val="FF0000"/>
                </a:solidFill>
              </a:rPr>
              <a:t>vẽ</a:t>
            </a:r>
            <a:r>
              <a:rPr lang="en-US" sz="2100" b="1" dirty="0">
                <a:solidFill>
                  <a:srgbClr val="FF0000"/>
                </a:solidFill>
              </a:rPr>
              <a:t> </a:t>
            </a:r>
            <a:r>
              <a:rPr lang="en-US" sz="2100" b="1" dirty="0" err="1">
                <a:solidFill>
                  <a:srgbClr val="FF0000"/>
                </a:solidFill>
              </a:rPr>
              <a:t>cháu</a:t>
            </a:r>
            <a:r>
              <a:rPr lang="en-US" sz="2100" b="1" dirty="0">
                <a:solidFill>
                  <a:srgbClr val="FF0000"/>
                </a:solidFill>
              </a:rPr>
              <a:t>! </a:t>
            </a:r>
            <a:r>
              <a:rPr lang="en-US" sz="2100" b="1" dirty="0" err="1">
                <a:solidFill>
                  <a:srgbClr val="FF0000"/>
                </a:solidFill>
              </a:rPr>
              <a:t>Cháu</a:t>
            </a:r>
            <a:r>
              <a:rPr lang="en-US" sz="2100" b="1" dirty="0">
                <a:solidFill>
                  <a:srgbClr val="FF0000"/>
                </a:solidFill>
              </a:rPr>
              <a:t> </a:t>
            </a:r>
            <a:r>
              <a:rPr lang="en-US" sz="2100" b="1" dirty="0" err="1">
                <a:solidFill>
                  <a:srgbClr val="FF0000"/>
                </a:solidFill>
              </a:rPr>
              <a:t>giói</a:t>
            </a:r>
            <a:r>
              <a:rPr lang="en-US" sz="2100" b="1" dirty="0">
                <a:solidFill>
                  <a:srgbClr val="FF0000"/>
                </a:solidFill>
              </a:rPr>
              <a:t> </a:t>
            </a:r>
            <a:r>
              <a:rPr lang="en-US" sz="2100" b="1" dirty="0" err="1">
                <a:solidFill>
                  <a:srgbClr val="FF0000"/>
                </a:solidFill>
              </a:rPr>
              <a:t>thiệu</a:t>
            </a:r>
            <a:r>
              <a:rPr lang="en-US" sz="2100" b="1" dirty="0">
                <a:solidFill>
                  <a:srgbClr val="FF0000"/>
                </a:solidFill>
              </a:rPr>
              <a:t> </a:t>
            </a:r>
            <a:r>
              <a:rPr lang="en-US" sz="2100" b="1" dirty="0" err="1">
                <a:solidFill>
                  <a:srgbClr val="FF0000"/>
                </a:solidFill>
              </a:rPr>
              <a:t>với</a:t>
            </a:r>
            <a:r>
              <a:rPr lang="en-US" sz="2100" b="1" dirty="0">
                <a:solidFill>
                  <a:srgbClr val="FF0000"/>
                </a:solidFill>
              </a:rPr>
              <a:t> </a:t>
            </a:r>
            <a:r>
              <a:rPr lang="en-US" sz="2100" b="1" dirty="0" err="1">
                <a:solidFill>
                  <a:srgbClr val="FF0000"/>
                </a:solidFill>
              </a:rPr>
              <a:t>bác</a:t>
            </a:r>
            <a:r>
              <a:rPr lang="en-US" sz="2100" b="1" dirty="0">
                <a:solidFill>
                  <a:srgbClr val="FF0000"/>
                </a:solidFill>
              </a:rPr>
              <a:t> </a:t>
            </a:r>
            <a:r>
              <a:rPr lang="en-US" sz="2100" b="1" dirty="0" err="1">
                <a:solidFill>
                  <a:srgbClr val="FF0000"/>
                </a:solidFill>
              </a:rPr>
              <a:t>ông</a:t>
            </a:r>
            <a:r>
              <a:rPr lang="en-US" sz="2100" b="1" dirty="0">
                <a:solidFill>
                  <a:srgbClr val="FF0000"/>
                </a:solidFill>
              </a:rPr>
              <a:t> </a:t>
            </a:r>
            <a:r>
              <a:rPr lang="en-US" sz="2100" b="1" dirty="0" err="1">
                <a:solidFill>
                  <a:srgbClr val="FF0000"/>
                </a:solidFill>
              </a:rPr>
              <a:t>kĩ</a:t>
            </a:r>
            <a:r>
              <a:rPr lang="en-US" sz="2100" b="1" dirty="0">
                <a:solidFill>
                  <a:srgbClr val="FF0000"/>
                </a:solidFill>
              </a:rPr>
              <a:t> </a:t>
            </a:r>
            <a:r>
              <a:rPr lang="en-US" sz="2100" b="1" dirty="0" err="1">
                <a:solidFill>
                  <a:srgbClr val="FF0000"/>
                </a:solidFill>
              </a:rPr>
              <a:t>sư</a:t>
            </a:r>
            <a:r>
              <a:rPr lang="en-US" sz="2100" b="1" dirty="0">
                <a:solidFill>
                  <a:srgbClr val="FF0000"/>
                </a:solidFill>
              </a:rPr>
              <a:t> ở </a:t>
            </a:r>
            <a:r>
              <a:rPr lang="en-US" sz="2100" b="1" dirty="0" err="1">
                <a:solidFill>
                  <a:srgbClr val="FF0000"/>
                </a:solidFill>
              </a:rPr>
              <a:t>vườn</a:t>
            </a:r>
            <a:r>
              <a:rPr lang="en-US" sz="2100" b="1" dirty="0">
                <a:solidFill>
                  <a:srgbClr val="FF0000"/>
                </a:solidFill>
              </a:rPr>
              <a:t> </a:t>
            </a:r>
            <a:r>
              <a:rPr lang="en-US" sz="2100" b="1" dirty="0" err="1">
                <a:solidFill>
                  <a:srgbClr val="FF0000"/>
                </a:solidFill>
              </a:rPr>
              <a:t>rau</a:t>
            </a:r>
            <a:r>
              <a:rPr lang="en-US" sz="2100" b="1" dirty="0">
                <a:solidFill>
                  <a:srgbClr val="FF0000"/>
                </a:solidFill>
              </a:rPr>
              <a:t> </a:t>
            </a:r>
            <a:r>
              <a:rPr lang="en-US" sz="2100" b="1" dirty="0" err="1">
                <a:solidFill>
                  <a:srgbClr val="FF0000"/>
                </a:solidFill>
              </a:rPr>
              <a:t>dưới</a:t>
            </a:r>
            <a:r>
              <a:rPr lang="en-US" sz="2100" b="1" dirty="0">
                <a:solidFill>
                  <a:srgbClr val="FF0000"/>
                </a:solidFill>
              </a:rPr>
              <a:t> Sa Pa!</a:t>
            </a:r>
          </a:p>
          <a:p>
            <a:pPr fontAlgn="base"/>
            <a:r>
              <a:rPr lang="en-US" sz="2100" dirty="0">
                <a:solidFill>
                  <a:schemeClr val="tx1"/>
                </a:solidFill>
              </a:rPr>
              <a:t>(</a:t>
            </a:r>
            <a:r>
              <a:rPr lang="en-US" sz="2100" dirty="0" err="1">
                <a:solidFill>
                  <a:schemeClr val="tx1"/>
                </a:solidFill>
              </a:rPr>
              <a:t>Nguyễn</a:t>
            </a:r>
            <a:r>
              <a:rPr lang="en-US" sz="2100" dirty="0">
                <a:solidFill>
                  <a:schemeClr val="tx1"/>
                </a:solidFill>
              </a:rPr>
              <a:t> </a:t>
            </a:r>
            <a:r>
              <a:rPr lang="en-US" sz="2100" dirty="0" err="1">
                <a:solidFill>
                  <a:schemeClr val="tx1"/>
                </a:solidFill>
              </a:rPr>
              <a:t>Thành</a:t>
            </a:r>
            <a:r>
              <a:rPr lang="en-US" sz="2100" dirty="0">
                <a:solidFill>
                  <a:schemeClr val="tx1"/>
                </a:solidFill>
              </a:rPr>
              <a:t> Long)</a:t>
            </a:r>
          </a:p>
          <a:p>
            <a:pPr algn="ctr" defTabSz="685800">
              <a:buClrTx/>
              <a:defRPr/>
            </a:pPr>
            <a:endPar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63286" y="3170746"/>
            <a:ext cx="7699088" cy="1417583"/>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b="1" dirty="0"/>
              <a:t>b) </a:t>
            </a:r>
            <a:r>
              <a:rPr lang="en-US" sz="2100" b="1" dirty="0" err="1"/>
              <a:t>Câu</a:t>
            </a:r>
            <a:r>
              <a:rPr lang="en-US" sz="2100" b="1" dirty="0"/>
              <a:t> </a:t>
            </a:r>
            <a:r>
              <a:rPr lang="en-US" sz="2100" b="1" dirty="0" err="1"/>
              <a:t>nói</a:t>
            </a:r>
            <a:r>
              <a:rPr lang="en-US" sz="2100" b="1" dirty="0"/>
              <a:t> </a:t>
            </a:r>
            <a:r>
              <a:rPr lang="en-US" sz="2100" b="1" dirty="0" err="1"/>
              <a:t>của</a:t>
            </a:r>
            <a:r>
              <a:rPr lang="en-US" sz="2100" b="1" dirty="0"/>
              <a:t> </a:t>
            </a:r>
            <a:r>
              <a:rPr lang="en-US" sz="2100" b="1" dirty="0" err="1"/>
              <a:t>người</a:t>
            </a:r>
            <a:r>
              <a:rPr lang="en-US" sz="2100" b="1" dirty="0"/>
              <a:t> con </a:t>
            </a:r>
            <a:r>
              <a:rPr lang="en-US" sz="2100" b="1" dirty="0" err="1"/>
              <a:t>trai</a:t>
            </a:r>
            <a:r>
              <a:rPr lang="en-US" sz="2100" b="1" dirty="0"/>
              <a:t> </a:t>
            </a:r>
            <a:r>
              <a:rPr lang="en-US" sz="2100" b="1" dirty="0" err="1"/>
              <a:t>có</a:t>
            </a:r>
            <a:r>
              <a:rPr lang="en-US" sz="2100" b="1" dirty="0"/>
              <a:t> </a:t>
            </a:r>
            <a:r>
              <a:rPr lang="en-US" sz="2100" b="1" dirty="0" err="1"/>
              <a:t>hàm</a:t>
            </a:r>
            <a:r>
              <a:rPr lang="en-US" sz="2100" b="1" dirty="0"/>
              <a:t> ý: </a:t>
            </a:r>
            <a:r>
              <a:rPr lang="en-US" sz="2100" b="1" dirty="0" err="1"/>
              <a:t>cháu</a:t>
            </a:r>
            <a:r>
              <a:rPr lang="en-US" sz="2100" b="1" dirty="0"/>
              <a:t> </a:t>
            </a:r>
            <a:r>
              <a:rPr lang="en-US" sz="2100" b="1" dirty="0" err="1"/>
              <a:t>không</a:t>
            </a:r>
            <a:r>
              <a:rPr lang="en-US" sz="2100" b="1" dirty="0"/>
              <a:t> </a:t>
            </a:r>
            <a:r>
              <a:rPr lang="en-US" sz="2100" b="1" dirty="0" err="1"/>
              <a:t>xứng</a:t>
            </a:r>
            <a:r>
              <a:rPr lang="en-US" sz="2100" b="1" dirty="0"/>
              <a:t> </a:t>
            </a:r>
            <a:r>
              <a:rPr lang="en-US" sz="2100" b="1" dirty="0" err="1"/>
              <a:t>đáng</a:t>
            </a:r>
            <a:r>
              <a:rPr lang="en-US" sz="2100" b="1" dirty="0"/>
              <a:t> </a:t>
            </a:r>
            <a:r>
              <a:rPr lang="en-US" sz="2100" b="1" dirty="0" err="1"/>
              <a:t>để</a:t>
            </a:r>
            <a:r>
              <a:rPr lang="en-US" sz="2100" b="1" dirty="0"/>
              <a:t> </a:t>
            </a:r>
            <a:r>
              <a:rPr lang="en-US" sz="2100" b="1" dirty="0" err="1"/>
              <a:t>bác</a:t>
            </a:r>
            <a:r>
              <a:rPr lang="en-US" sz="2100" b="1" dirty="0"/>
              <a:t> </a:t>
            </a:r>
            <a:r>
              <a:rPr lang="en-US" sz="2100" b="1" dirty="0" err="1"/>
              <a:t>vẽ</a:t>
            </a:r>
            <a:r>
              <a:rPr lang="en-US" sz="2100" b="1" dirty="0"/>
              <a:t>, </a:t>
            </a:r>
            <a:r>
              <a:rPr lang="en-US" sz="2100" b="1" dirty="0" err="1"/>
              <a:t>ông</a:t>
            </a:r>
            <a:r>
              <a:rPr lang="en-US" sz="2100" b="1" dirty="0"/>
              <a:t> </a:t>
            </a:r>
            <a:r>
              <a:rPr lang="en-US" sz="2100" b="1" dirty="0" err="1"/>
              <a:t>kĩ</a:t>
            </a:r>
            <a:r>
              <a:rPr lang="en-US" sz="2100" b="1" dirty="0"/>
              <a:t> </a:t>
            </a:r>
            <a:r>
              <a:rPr lang="en-US" sz="2100" b="1" dirty="0" err="1"/>
              <a:t>sư</a:t>
            </a:r>
            <a:r>
              <a:rPr lang="en-US" sz="2100" b="1" dirty="0"/>
              <a:t> ở </a:t>
            </a:r>
            <a:r>
              <a:rPr lang="en-US" sz="2100" b="1" dirty="0" err="1"/>
              <a:t>vườn</a:t>
            </a:r>
            <a:r>
              <a:rPr lang="en-US" sz="2100" b="1" dirty="0"/>
              <a:t> </a:t>
            </a:r>
            <a:r>
              <a:rPr lang="en-US" sz="2100" b="1" dirty="0" err="1"/>
              <a:t>rau</a:t>
            </a:r>
            <a:r>
              <a:rPr lang="en-US" sz="2100" b="1" dirty="0"/>
              <a:t> </a:t>
            </a:r>
            <a:r>
              <a:rPr lang="en-US" sz="2100" b="1" dirty="0" err="1"/>
              <a:t>dưới</a:t>
            </a:r>
            <a:r>
              <a:rPr lang="en-US" sz="2100" b="1" dirty="0"/>
              <a:t> Sa Pa </a:t>
            </a:r>
            <a:r>
              <a:rPr lang="en-US" sz="2100" b="1" dirty="0" err="1"/>
              <a:t>mới</a:t>
            </a:r>
            <a:r>
              <a:rPr lang="en-US" sz="2100" b="1" dirty="0"/>
              <a:t> </a:t>
            </a:r>
            <a:r>
              <a:rPr lang="en-US" sz="2100" b="1" dirty="0" err="1"/>
              <a:t>xứng</a:t>
            </a:r>
            <a:r>
              <a:rPr lang="en-US" sz="2100" b="1" dirty="0"/>
              <a:t> </a:t>
            </a:r>
            <a:r>
              <a:rPr lang="en-US" sz="2100" b="1" dirty="0" err="1"/>
              <a:t>đáng</a:t>
            </a:r>
            <a:r>
              <a:rPr lang="en-US" sz="2100" b="1" dirty="0"/>
              <a:t>.</a:t>
            </a:r>
          </a:p>
          <a:p>
            <a:pPr algn="ctr" defTabSz="685800">
              <a:buClrTx/>
              <a:defRPr/>
            </a:pPr>
            <a:endParaRPr lang="vi-VN" sz="2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4"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EDCDB6EA-F3EA-A446-5776-FF56EE72B859}"/>
              </a:ext>
            </a:extLst>
          </p:cNvPr>
          <p:cNvPicPr>
            <a:picLocks noChangeAspect="1"/>
          </p:cNvPicPr>
          <p:nvPr/>
        </p:nvPicPr>
        <p:blipFill>
          <a:blip r:embed="rId5"/>
          <a:stretch>
            <a:fillRect/>
          </a:stretch>
        </p:blipFill>
        <p:spPr>
          <a:xfrm>
            <a:off x="7313777" y="1961201"/>
            <a:ext cx="1353429" cy="1304657"/>
          </a:xfrm>
          <a:prstGeom prst="rect">
            <a:avLst/>
          </a:prstGeom>
        </p:spPr>
      </p:pic>
      <p:pic>
        <p:nvPicPr>
          <p:cNvPr id="3" name="Picture 2">
            <a:extLst>
              <a:ext uri="{FF2B5EF4-FFF2-40B4-BE49-F238E27FC236}">
                <a16:creationId xmlns:a16="http://schemas.microsoft.com/office/drawing/2014/main" id="{35DD323F-D12C-FD61-84B0-236D11504615}"/>
              </a:ext>
            </a:extLst>
          </p:cNvPr>
          <p:cNvPicPr>
            <a:picLocks noChangeAspect="1"/>
          </p:cNvPicPr>
          <p:nvPr/>
        </p:nvPicPr>
        <p:blipFill>
          <a:blip r:embed="rId6"/>
          <a:stretch>
            <a:fillRect/>
          </a:stretch>
        </p:blipFill>
        <p:spPr>
          <a:xfrm>
            <a:off x="4979972" y="106009"/>
            <a:ext cx="1591194" cy="481626"/>
          </a:xfrm>
          <a:prstGeom prst="rect">
            <a:avLst/>
          </a:prstGeom>
        </p:spPr>
      </p:pic>
      <p:pic>
        <p:nvPicPr>
          <p:cNvPr id="6" name="Picture 5">
            <a:extLst>
              <a:ext uri="{FF2B5EF4-FFF2-40B4-BE49-F238E27FC236}">
                <a16:creationId xmlns:a16="http://schemas.microsoft.com/office/drawing/2014/main" id="{0864E148-AAF3-7A19-79B7-4DFC48B80DB9}"/>
              </a:ext>
            </a:extLst>
          </p:cNvPr>
          <p:cNvPicPr>
            <a:picLocks noChangeAspect="1"/>
          </p:cNvPicPr>
          <p:nvPr/>
        </p:nvPicPr>
        <p:blipFill>
          <a:blip r:embed="rId6"/>
          <a:stretch>
            <a:fillRect/>
          </a:stretch>
        </p:blipFill>
        <p:spPr>
          <a:xfrm>
            <a:off x="2572835" y="229994"/>
            <a:ext cx="1591194" cy="481626"/>
          </a:xfrm>
          <a:prstGeom prst="rect">
            <a:avLst/>
          </a:prstGeom>
        </p:spPr>
      </p:pic>
      <p:pic>
        <p:nvPicPr>
          <p:cNvPr id="9" name="Picture 8">
            <a:extLst>
              <a:ext uri="{FF2B5EF4-FFF2-40B4-BE49-F238E27FC236}">
                <a16:creationId xmlns:a16="http://schemas.microsoft.com/office/drawing/2014/main" id="{E08F7424-795A-4794-B916-8AFB7B04718A}"/>
              </a:ext>
            </a:extLst>
          </p:cNvPr>
          <p:cNvPicPr>
            <a:picLocks noChangeAspect="1"/>
          </p:cNvPicPr>
          <p:nvPr/>
        </p:nvPicPr>
        <p:blipFill>
          <a:blip r:embed="rId7"/>
          <a:stretch>
            <a:fillRect/>
          </a:stretch>
        </p:blipFill>
        <p:spPr>
          <a:xfrm>
            <a:off x="4065988" y="-242866"/>
            <a:ext cx="1012024" cy="1042506"/>
          </a:xfrm>
          <a:prstGeom prst="rect">
            <a:avLst/>
          </a:prstGeom>
        </p:spPr>
      </p:pic>
      <p:pic>
        <p:nvPicPr>
          <p:cNvPr id="10" name="Picture 9">
            <a:extLst>
              <a:ext uri="{FF2B5EF4-FFF2-40B4-BE49-F238E27FC236}">
                <a16:creationId xmlns:a16="http://schemas.microsoft.com/office/drawing/2014/main" id="{EF3906D1-FE52-D2E6-162C-DE8387C6FFEF}"/>
              </a:ext>
            </a:extLst>
          </p:cNvPr>
          <p:cNvPicPr>
            <a:picLocks noChangeAspect="1"/>
          </p:cNvPicPr>
          <p:nvPr/>
        </p:nvPicPr>
        <p:blipFill>
          <a:blip r:embed="rId8"/>
          <a:stretch>
            <a:fillRect/>
          </a:stretch>
        </p:blipFill>
        <p:spPr>
          <a:xfrm>
            <a:off x="-66169" y="4140854"/>
            <a:ext cx="944962" cy="1646063"/>
          </a:xfrm>
          <a:prstGeom prst="rect">
            <a:avLst/>
          </a:prstGeom>
        </p:spPr>
      </p:pic>
    </p:spTree>
    <p:extLst>
      <p:ext uri="{BB962C8B-B14F-4D97-AF65-F5344CB8AC3E}">
        <p14:creationId xmlns:p14="http://schemas.microsoft.com/office/powerpoint/2010/main" val="316012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32757" y="342900"/>
            <a:ext cx="8229600" cy="259624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1650" b="1" dirty="0">
              <a:solidFill>
                <a:schemeClr val="tx1"/>
              </a:solidFill>
            </a:endParaRPr>
          </a:p>
          <a:p>
            <a:pPr fontAlgn="base"/>
            <a:r>
              <a:rPr lang="en-US" sz="1650" dirty="0" err="1">
                <a:solidFill>
                  <a:schemeClr val="tx1"/>
                </a:solidFill>
              </a:rPr>
              <a:t>Câu</a:t>
            </a:r>
            <a:r>
              <a:rPr lang="en-US" sz="1650" dirty="0">
                <a:solidFill>
                  <a:schemeClr val="tx1"/>
                </a:solidFill>
              </a:rPr>
              <a:t> 2. Cho </a:t>
            </a:r>
            <a:r>
              <a:rPr lang="en-US" sz="1650" dirty="0" err="1">
                <a:solidFill>
                  <a:schemeClr val="tx1"/>
                </a:solidFill>
              </a:rPr>
              <a:t>biết</a:t>
            </a:r>
            <a:r>
              <a:rPr lang="en-US" sz="1650" dirty="0">
                <a:solidFill>
                  <a:schemeClr val="tx1"/>
                </a:solidFill>
              </a:rPr>
              <a:t> </a:t>
            </a:r>
            <a:r>
              <a:rPr lang="en-US" sz="1650" dirty="0" err="1">
                <a:solidFill>
                  <a:schemeClr val="tx1"/>
                </a:solidFill>
              </a:rPr>
              <a:t>hàm</a:t>
            </a:r>
            <a:r>
              <a:rPr lang="en-US" sz="1650" dirty="0">
                <a:solidFill>
                  <a:schemeClr val="tx1"/>
                </a:solidFill>
              </a:rPr>
              <a:t> ý </a:t>
            </a:r>
            <a:r>
              <a:rPr lang="en-US" sz="1650" dirty="0" err="1">
                <a:solidFill>
                  <a:schemeClr val="tx1"/>
                </a:solidFill>
              </a:rPr>
              <a:t>của</a:t>
            </a:r>
            <a:r>
              <a:rPr lang="en-US" sz="1650" dirty="0">
                <a:solidFill>
                  <a:schemeClr val="tx1"/>
                </a:solidFill>
              </a:rPr>
              <a:t> </a:t>
            </a:r>
            <a:r>
              <a:rPr lang="en-US" sz="1650" dirty="0" err="1">
                <a:solidFill>
                  <a:schemeClr val="tx1"/>
                </a:solidFill>
              </a:rPr>
              <a:t>câu</a:t>
            </a:r>
            <a:r>
              <a:rPr lang="en-US" sz="1650" dirty="0">
                <a:solidFill>
                  <a:schemeClr val="tx1"/>
                </a:solidFill>
              </a:rPr>
              <a:t> in </a:t>
            </a:r>
            <a:r>
              <a:rPr lang="en-US" sz="1650" dirty="0" err="1">
                <a:solidFill>
                  <a:schemeClr val="tx1"/>
                </a:solidFill>
              </a:rPr>
              <a:t>đậm</a:t>
            </a:r>
            <a:r>
              <a:rPr lang="en-US" sz="1650" dirty="0">
                <a:solidFill>
                  <a:schemeClr val="tx1"/>
                </a:solidFill>
              </a:rPr>
              <a:t> </a:t>
            </a:r>
            <a:r>
              <a:rPr lang="en-US" sz="1650" dirty="0" err="1">
                <a:solidFill>
                  <a:schemeClr val="tx1"/>
                </a:solidFill>
              </a:rPr>
              <a:t>trong</a:t>
            </a:r>
            <a:r>
              <a:rPr lang="en-US" sz="1650" dirty="0">
                <a:solidFill>
                  <a:schemeClr val="tx1"/>
                </a:solidFill>
              </a:rPr>
              <a:t> </a:t>
            </a:r>
            <a:r>
              <a:rPr lang="en-US" sz="1650" dirty="0" err="1">
                <a:solidFill>
                  <a:schemeClr val="tx1"/>
                </a:solidFill>
              </a:rPr>
              <a:t>đoạn</a:t>
            </a:r>
            <a:r>
              <a:rPr lang="en-US" sz="1650" dirty="0">
                <a:solidFill>
                  <a:schemeClr val="tx1"/>
                </a:solidFill>
              </a:rPr>
              <a:t> </a:t>
            </a:r>
            <a:r>
              <a:rPr lang="en-US" sz="1650" dirty="0" err="1">
                <a:solidFill>
                  <a:schemeClr val="tx1"/>
                </a:solidFill>
              </a:rPr>
              <a:t>trích</a:t>
            </a:r>
            <a:r>
              <a:rPr lang="en-US" sz="1650" dirty="0">
                <a:solidFill>
                  <a:schemeClr val="tx1"/>
                </a:solidFill>
              </a:rPr>
              <a:t> </a:t>
            </a:r>
            <a:r>
              <a:rPr lang="en-US" sz="1650" dirty="0" err="1">
                <a:solidFill>
                  <a:schemeClr val="tx1"/>
                </a:solidFill>
              </a:rPr>
              <a:t>dưới</a:t>
            </a:r>
            <a:r>
              <a:rPr lang="en-US" sz="1650" dirty="0">
                <a:solidFill>
                  <a:schemeClr val="tx1"/>
                </a:solidFill>
              </a:rPr>
              <a:t> </a:t>
            </a:r>
            <a:r>
              <a:rPr lang="en-US" sz="1650" dirty="0" err="1">
                <a:solidFill>
                  <a:schemeClr val="tx1"/>
                </a:solidFill>
              </a:rPr>
              <a:t>đây</a:t>
            </a:r>
            <a:r>
              <a:rPr lang="en-US" sz="1650" dirty="0">
                <a:solidFill>
                  <a:schemeClr val="tx1"/>
                </a:solidFill>
              </a:rPr>
              <a:t>. </a:t>
            </a:r>
            <a:r>
              <a:rPr lang="en-US" sz="1650" dirty="0" err="1">
                <a:solidFill>
                  <a:schemeClr val="tx1"/>
                </a:solidFill>
              </a:rPr>
              <a:t>Hàm</a:t>
            </a:r>
            <a:r>
              <a:rPr lang="en-US" sz="1650" dirty="0">
                <a:solidFill>
                  <a:schemeClr val="tx1"/>
                </a:solidFill>
              </a:rPr>
              <a:t> ý </a:t>
            </a:r>
            <a:r>
              <a:rPr lang="en-US" sz="1650" dirty="0" err="1">
                <a:solidFill>
                  <a:schemeClr val="tx1"/>
                </a:solidFill>
              </a:rPr>
              <a:t>đó</a:t>
            </a:r>
            <a:r>
              <a:rPr lang="en-US" sz="1650" dirty="0">
                <a:solidFill>
                  <a:schemeClr val="tx1"/>
                </a:solidFill>
              </a:rPr>
              <a:t> </a:t>
            </a:r>
            <a:r>
              <a:rPr lang="en-US" sz="1650" dirty="0" err="1">
                <a:solidFill>
                  <a:schemeClr val="tx1"/>
                </a:solidFill>
              </a:rPr>
              <a:t>được</a:t>
            </a:r>
            <a:r>
              <a:rPr lang="en-US" sz="1650" dirty="0">
                <a:solidFill>
                  <a:schemeClr val="tx1"/>
                </a:solidFill>
              </a:rPr>
              <a:t> </a:t>
            </a:r>
            <a:r>
              <a:rPr lang="en-US" sz="1650" dirty="0" err="1">
                <a:solidFill>
                  <a:schemeClr val="tx1"/>
                </a:solidFill>
              </a:rPr>
              <a:t>tạo</a:t>
            </a:r>
            <a:r>
              <a:rPr lang="en-US" sz="1650" dirty="0">
                <a:solidFill>
                  <a:schemeClr val="tx1"/>
                </a:solidFill>
              </a:rPr>
              <a:t> </a:t>
            </a:r>
            <a:r>
              <a:rPr lang="en-US" sz="1650" dirty="0" err="1">
                <a:solidFill>
                  <a:schemeClr val="tx1"/>
                </a:solidFill>
              </a:rPr>
              <a:t>nên</a:t>
            </a:r>
            <a:r>
              <a:rPr lang="en-US" sz="1650" dirty="0">
                <a:solidFill>
                  <a:schemeClr val="tx1"/>
                </a:solidFill>
              </a:rPr>
              <a:t> </a:t>
            </a:r>
            <a:r>
              <a:rPr lang="en-US" sz="1650" dirty="0" err="1">
                <a:solidFill>
                  <a:schemeClr val="tx1"/>
                </a:solidFill>
              </a:rPr>
              <a:t>bằng</a:t>
            </a:r>
            <a:r>
              <a:rPr lang="en-US" sz="1650" dirty="0">
                <a:solidFill>
                  <a:schemeClr val="tx1"/>
                </a:solidFill>
              </a:rPr>
              <a:t> </a:t>
            </a:r>
            <a:r>
              <a:rPr lang="en-US" sz="1650" dirty="0" err="1">
                <a:solidFill>
                  <a:schemeClr val="tx1"/>
                </a:solidFill>
              </a:rPr>
              <a:t>cách</a:t>
            </a:r>
            <a:r>
              <a:rPr lang="en-US" sz="1650" dirty="0">
                <a:solidFill>
                  <a:schemeClr val="tx1"/>
                </a:solidFill>
              </a:rPr>
              <a:t> </a:t>
            </a:r>
            <a:r>
              <a:rPr lang="en-US" sz="1650" dirty="0" err="1">
                <a:solidFill>
                  <a:schemeClr val="tx1"/>
                </a:solidFill>
              </a:rPr>
              <a:t>nào</a:t>
            </a:r>
            <a:r>
              <a:rPr lang="en-US" sz="1650" dirty="0">
                <a:solidFill>
                  <a:schemeClr val="tx1"/>
                </a:solidFill>
              </a:rPr>
              <a:t>? Theo </a:t>
            </a:r>
            <a:r>
              <a:rPr lang="en-US" sz="1650" dirty="0" err="1">
                <a:solidFill>
                  <a:schemeClr val="tx1"/>
                </a:solidFill>
              </a:rPr>
              <a:t>em</a:t>
            </a:r>
            <a:r>
              <a:rPr lang="en-US" sz="1650" dirty="0">
                <a:solidFill>
                  <a:schemeClr val="tx1"/>
                </a:solidFill>
              </a:rPr>
              <a:t>, </a:t>
            </a:r>
            <a:r>
              <a:rPr lang="en-US" sz="1650" dirty="0" err="1">
                <a:solidFill>
                  <a:schemeClr val="tx1"/>
                </a:solidFill>
              </a:rPr>
              <a:t>người</a:t>
            </a:r>
            <a:r>
              <a:rPr lang="en-US" sz="1650" dirty="0">
                <a:solidFill>
                  <a:schemeClr val="tx1"/>
                </a:solidFill>
              </a:rPr>
              <a:t> </a:t>
            </a:r>
            <a:r>
              <a:rPr lang="en-US" sz="1650" dirty="0" err="1">
                <a:solidFill>
                  <a:schemeClr val="tx1"/>
                </a:solidFill>
              </a:rPr>
              <a:t>nghe</a:t>
            </a:r>
            <a:r>
              <a:rPr lang="en-US" sz="1650" dirty="0">
                <a:solidFill>
                  <a:schemeClr val="tx1"/>
                </a:solidFill>
              </a:rPr>
              <a:t> </a:t>
            </a:r>
            <a:r>
              <a:rPr lang="en-US" sz="1650" dirty="0" err="1">
                <a:solidFill>
                  <a:schemeClr val="tx1"/>
                </a:solidFill>
              </a:rPr>
              <a:t>có</a:t>
            </a:r>
            <a:r>
              <a:rPr lang="en-US" sz="1650" dirty="0">
                <a:solidFill>
                  <a:schemeClr val="tx1"/>
                </a:solidFill>
              </a:rPr>
              <a:t> </a:t>
            </a:r>
            <a:r>
              <a:rPr lang="en-US" sz="1650" dirty="0" err="1">
                <a:solidFill>
                  <a:schemeClr val="tx1"/>
                </a:solidFill>
              </a:rPr>
              <a:t>hiểu</a:t>
            </a:r>
            <a:r>
              <a:rPr lang="en-US" sz="1650" dirty="0">
                <a:solidFill>
                  <a:schemeClr val="tx1"/>
                </a:solidFill>
              </a:rPr>
              <a:t> </a:t>
            </a:r>
            <a:r>
              <a:rPr lang="en-US" sz="1650" dirty="0" err="1">
                <a:solidFill>
                  <a:schemeClr val="tx1"/>
                </a:solidFill>
              </a:rPr>
              <a:t>hàm</a:t>
            </a:r>
            <a:r>
              <a:rPr lang="en-US" sz="1650" dirty="0">
                <a:solidFill>
                  <a:schemeClr val="tx1"/>
                </a:solidFill>
              </a:rPr>
              <a:t> ý </a:t>
            </a:r>
            <a:r>
              <a:rPr lang="en-US" sz="1650" dirty="0" err="1">
                <a:solidFill>
                  <a:schemeClr val="tx1"/>
                </a:solidFill>
              </a:rPr>
              <a:t>của</a:t>
            </a:r>
            <a:r>
              <a:rPr lang="en-US" sz="1650" dirty="0">
                <a:solidFill>
                  <a:schemeClr val="tx1"/>
                </a:solidFill>
              </a:rPr>
              <a:t> </a:t>
            </a:r>
            <a:r>
              <a:rPr lang="en-US" sz="1650" dirty="0" err="1">
                <a:solidFill>
                  <a:schemeClr val="tx1"/>
                </a:solidFill>
              </a:rPr>
              <a:t>người</a:t>
            </a:r>
            <a:r>
              <a:rPr lang="en-US" sz="1650" dirty="0">
                <a:solidFill>
                  <a:schemeClr val="tx1"/>
                </a:solidFill>
              </a:rPr>
              <a:t> </a:t>
            </a:r>
            <a:r>
              <a:rPr lang="en-US" sz="1650" dirty="0" err="1">
                <a:solidFill>
                  <a:schemeClr val="tx1"/>
                </a:solidFill>
              </a:rPr>
              <a:t>nói</a:t>
            </a:r>
            <a:r>
              <a:rPr lang="en-US" sz="1650" dirty="0">
                <a:solidFill>
                  <a:schemeClr val="tx1"/>
                </a:solidFill>
              </a:rPr>
              <a:t> </a:t>
            </a:r>
            <a:r>
              <a:rPr lang="en-US" sz="1650" dirty="0" err="1">
                <a:solidFill>
                  <a:schemeClr val="tx1"/>
                </a:solidFill>
              </a:rPr>
              <a:t>không</a:t>
            </a:r>
            <a:r>
              <a:rPr lang="en-US" sz="1650" dirty="0">
                <a:solidFill>
                  <a:schemeClr val="tx1"/>
                </a:solidFill>
              </a:rPr>
              <a:t>? Chi </a:t>
            </a:r>
            <a:r>
              <a:rPr lang="en-US" sz="1650" dirty="0" err="1">
                <a:solidFill>
                  <a:schemeClr val="tx1"/>
                </a:solidFill>
              </a:rPr>
              <a:t>tiết</a:t>
            </a:r>
            <a:r>
              <a:rPr lang="en-US" sz="1650" dirty="0">
                <a:solidFill>
                  <a:schemeClr val="tx1"/>
                </a:solidFill>
              </a:rPr>
              <a:t> </a:t>
            </a:r>
            <a:r>
              <a:rPr lang="en-US" sz="1650" dirty="0" err="1">
                <a:solidFill>
                  <a:schemeClr val="tx1"/>
                </a:solidFill>
              </a:rPr>
              <a:t>nào</a:t>
            </a:r>
            <a:r>
              <a:rPr lang="en-US" sz="1650" dirty="0">
                <a:solidFill>
                  <a:schemeClr val="tx1"/>
                </a:solidFill>
              </a:rPr>
              <a:t> </a:t>
            </a:r>
            <a:r>
              <a:rPr lang="en-US" sz="1650" dirty="0" err="1">
                <a:solidFill>
                  <a:schemeClr val="tx1"/>
                </a:solidFill>
              </a:rPr>
              <a:t>chứng</a:t>
            </a:r>
            <a:r>
              <a:rPr lang="en-US" sz="1650" dirty="0">
                <a:solidFill>
                  <a:schemeClr val="tx1"/>
                </a:solidFill>
              </a:rPr>
              <a:t> </a:t>
            </a:r>
            <a:r>
              <a:rPr lang="en-US" sz="1650" dirty="0" err="1">
                <a:solidFill>
                  <a:schemeClr val="tx1"/>
                </a:solidFill>
              </a:rPr>
              <a:t>tỏ</a:t>
            </a:r>
            <a:r>
              <a:rPr lang="en-US" sz="1650" dirty="0">
                <a:solidFill>
                  <a:schemeClr val="tx1"/>
                </a:solidFill>
              </a:rPr>
              <a:t> </a:t>
            </a:r>
            <a:r>
              <a:rPr lang="en-US" sz="1650" dirty="0" err="1">
                <a:solidFill>
                  <a:schemeClr val="tx1"/>
                </a:solidFill>
              </a:rPr>
              <a:t>điều</a:t>
            </a:r>
            <a:r>
              <a:rPr lang="en-US" sz="1650" dirty="0">
                <a:solidFill>
                  <a:schemeClr val="tx1"/>
                </a:solidFill>
              </a:rPr>
              <a:t> </a:t>
            </a:r>
            <a:r>
              <a:rPr lang="en-US" sz="1650" dirty="0" err="1">
                <a:solidFill>
                  <a:schemeClr val="tx1"/>
                </a:solidFill>
              </a:rPr>
              <a:t>đó</a:t>
            </a:r>
            <a:r>
              <a:rPr lang="en-US" sz="1650" dirty="0">
                <a:solidFill>
                  <a:schemeClr val="tx1"/>
                </a:solidFill>
              </a:rPr>
              <a:t>?</a:t>
            </a:r>
          </a:p>
          <a:p>
            <a:pPr fontAlgn="base"/>
            <a:r>
              <a:rPr lang="en-US" sz="1650" i="1" dirty="0" err="1">
                <a:solidFill>
                  <a:schemeClr val="tx1"/>
                </a:solidFill>
              </a:rPr>
              <a:t>Trong</a:t>
            </a:r>
            <a:r>
              <a:rPr lang="en-US" sz="1650" i="1" dirty="0">
                <a:solidFill>
                  <a:schemeClr val="tx1"/>
                </a:solidFill>
              </a:rPr>
              <a:t> </a:t>
            </a:r>
            <a:r>
              <a:rPr lang="en-US" sz="1650" i="1" dirty="0" err="1">
                <a:solidFill>
                  <a:schemeClr val="tx1"/>
                </a:solidFill>
              </a:rPr>
              <a:t>sóng</a:t>
            </a:r>
            <a:r>
              <a:rPr lang="en-US" sz="1650" i="1" dirty="0">
                <a:solidFill>
                  <a:schemeClr val="tx1"/>
                </a:solidFill>
              </a:rPr>
              <a:t> </a:t>
            </a:r>
            <a:r>
              <a:rPr lang="en-US" sz="1650" i="1" dirty="0" err="1">
                <a:solidFill>
                  <a:schemeClr val="tx1"/>
                </a:solidFill>
              </a:rPr>
              <a:t>có</a:t>
            </a:r>
            <a:r>
              <a:rPr lang="en-US" sz="1650" i="1" dirty="0">
                <a:solidFill>
                  <a:schemeClr val="tx1"/>
                </a:solidFill>
              </a:rPr>
              <a:t> </a:t>
            </a:r>
            <a:r>
              <a:rPr lang="en-US" sz="1650" i="1" dirty="0" err="1">
                <a:solidFill>
                  <a:schemeClr val="tx1"/>
                </a:solidFill>
              </a:rPr>
              <a:t>người</a:t>
            </a:r>
            <a:r>
              <a:rPr lang="en-US" sz="1650" i="1" dirty="0">
                <a:solidFill>
                  <a:schemeClr val="tx1"/>
                </a:solidFill>
              </a:rPr>
              <a:t> </a:t>
            </a:r>
            <a:r>
              <a:rPr lang="en-US" sz="1650" i="1" dirty="0" err="1">
                <a:solidFill>
                  <a:schemeClr val="tx1"/>
                </a:solidFill>
              </a:rPr>
              <a:t>gọi</a:t>
            </a:r>
            <a:r>
              <a:rPr lang="en-US" sz="1650" i="1" dirty="0">
                <a:solidFill>
                  <a:schemeClr val="tx1"/>
                </a:solidFill>
              </a:rPr>
              <a:t> con:</a:t>
            </a:r>
            <a:endParaRPr lang="en-US" sz="1650" dirty="0">
              <a:solidFill>
                <a:schemeClr val="tx1"/>
              </a:solidFill>
            </a:endParaRPr>
          </a:p>
          <a:p>
            <a:pPr fontAlgn="base"/>
            <a:r>
              <a:rPr lang="en-US" sz="1650" i="1" dirty="0">
                <a:solidFill>
                  <a:schemeClr val="tx1"/>
                </a:solidFill>
              </a:rPr>
              <a:t>“</a:t>
            </a:r>
            <a:r>
              <a:rPr lang="en-US" sz="1650" i="1" dirty="0" err="1">
                <a:solidFill>
                  <a:schemeClr val="tx1"/>
                </a:solidFill>
              </a:rPr>
              <a:t>Bọn</a:t>
            </a:r>
            <a:r>
              <a:rPr lang="en-US" sz="1650" i="1" dirty="0">
                <a:solidFill>
                  <a:schemeClr val="tx1"/>
                </a:solidFill>
              </a:rPr>
              <a:t> </a:t>
            </a:r>
            <a:r>
              <a:rPr lang="en-US" sz="1650" i="1" dirty="0" err="1">
                <a:solidFill>
                  <a:schemeClr val="tx1"/>
                </a:solidFill>
              </a:rPr>
              <a:t>tớ</a:t>
            </a:r>
            <a:r>
              <a:rPr lang="en-US" sz="1650" i="1" dirty="0">
                <a:solidFill>
                  <a:schemeClr val="tx1"/>
                </a:solidFill>
              </a:rPr>
              <a:t> ca </a:t>
            </a:r>
            <a:r>
              <a:rPr lang="en-US" sz="1650" i="1" dirty="0" err="1">
                <a:solidFill>
                  <a:schemeClr val="tx1"/>
                </a:solidFill>
              </a:rPr>
              <a:t>hát</a:t>
            </a:r>
            <a:r>
              <a:rPr lang="en-US" sz="1650" i="1" dirty="0">
                <a:solidFill>
                  <a:schemeClr val="tx1"/>
                </a:solidFill>
              </a:rPr>
              <a:t> </a:t>
            </a:r>
            <a:r>
              <a:rPr lang="en-US" sz="1650" i="1" dirty="0" err="1">
                <a:solidFill>
                  <a:schemeClr val="tx1"/>
                </a:solidFill>
              </a:rPr>
              <a:t>từ</a:t>
            </a:r>
            <a:r>
              <a:rPr lang="en-US" sz="1650" i="1" dirty="0">
                <a:solidFill>
                  <a:schemeClr val="tx1"/>
                </a:solidFill>
              </a:rPr>
              <a:t> </a:t>
            </a:r>
            <a:r>
              <a:rPr lang="en-US" sz="1650" i="1" dirty="0" err="1">
                <a:solidFill>
                  <a:schemeClr val="tx1"/>
                </a:solidFill>
              </a:rPr>
              <a:t>sáng</a:t>
            </a:r>
            <a:r>
              <a:rPr lang="en-US" sz="1650" i="1" dirty="0">
                <a:solidFill>
                  <a:schemeClr val="tx1"/>
                </a:solidFill>
              </a:rPr>
              <a:t> </a:t>
            </a:r>
            <a:r>
              <a:rPr lang="en-US" sz="1650" i="1" dirty="0" err="1">
                <a:solidFill>
                  <a:schemeClr val="tx1"/>
                </a:solidFill>
              </a:rPr>
              <a:t>sớm</a:t>
            </a:r>
            <a:r>
              <a:rPr lang="en-US" sz="1650" i="1" dirty="0">
                <a:solidFill>
                  <a:schemeClr val="tx1"/>
                </a:solidFill>
              </a:rPr>
              <a:t> </a:t>
            </a:r>
            <a:r>
              <a:rPr lang="en-US" sz="1650" i="1" dirty="0" err="1">
                <a:solidFill>
                  <a:schemeClr val="tx1"/>
                </a:solidFill>
              </a:rPr>
              <a:t>cho</a:t>
            </a:r>
            <a:r>
              <a:rPr lang="en-US" sz="1650" i="1" dirty="0">
                <a:solidFill>
                  <a:schemeClr val="tx1"/>
                </a:solidFill>
              </a:rPr>
              <a:t> </a:t>
            </a:r>
            <a:r>
              <a:rPr lang="en-US" sz="1650" i="1" dirty="0" err="1">
                <a:solidFill>
                  <a:schemeClr val="tx1"/>
                </a:solidFill>
              </a:rPr>
              <a:t>đến</a:t>
            </a:r>
            <a:r>
              <a:rPr lang="en-US" sz="1650" i="1" dirty="0">
                <a:solidFill>
                  <a:schemeClr val="tx1"/>
                </a:solidFill>
              </a:rPr>
              <a:t> </a:t>
            </a:r>
            <a:r>
              <a:rPr lang="en-US" sz="1650" i="1" dirty="0" err="1">
                <a:solidFill>
                  <a:schemeClr val="tx1"/>
                </a:solidFill>
              </a:rPr>
              <a:t>hoàng</a:t>
            </a:r>
            <a:r>
              <a:rPr lang="en-US" sz="1650" i="1" dirty="0">
                <a:solidFill>
                  <a:schemeClr val="tx1"/>
                </a:solidFill>
              </a:rPr>
              <a:t> </a:t>
            </a:r>
            <a:r>
              <a:rPr lang="en-US" sz="1650" i="1" dirty="0" err="1">
                <a:solidFill>
                  <a:schemeClr val="tx1"/>
                </a:solidFill>
              </a:rPr>
              <a:t>hôn</a:t>
            </a:r>
            <a:r>
              <a:rPr lang="en-US" sz="1650" i="1" dirty="0">
                <a:solidFill>
                  <a:schemeClr val="tx1"/>
                </a:solidFill>
              </a:rPr>
              <a:t>. </a:t>
            </a:r>
            <a:r>
              <a:rPr lang="en-US" sz="1650" i="1" dirty="0" err="1">
                <a:solidFill>
                  <a:schemeClr val="tx1"/>
                </a:solidFill>
              </a:rPr>
              <a:t>Bọn</a:t>
            </a:r>
            <a:r>
              <a:rPr lang="en-US" sz="1650" i="1" dirty="0">
                <a:solidFill>
                  <a:schemeClr val="tx1"/>
                </a:solidFill>
              </a:rPr>
              <a:t> </a:t>
            </a:r>
            <a:r>
              <a:rPr lang="en-US" sz="1650" i="1" dirty="0" err="1">
                <a:solidFill>
                  <a:schemeClr val="tx1"/>
                </a:solidFill>
              </a:rPr>
              <a:t>tớ</a:t>
            </a:r>
            <a:r>
              <a:rPr lang="en-US" sz="1650" i="1" dirty="0">
                <a:solidFill>
                  <a:schemeClr val="tx1"/>
                </a:solidFill>
              </a:rPr>
              <a:t> </a:t>
            </a:r>
            <a:r>
              <a:rPr lang="en-US" sz="1650" i="1" dirty="0" err="1">
                <a:solidFill>
                  <a:schemeClr val="tx1"/>
                </a:solidFill>
              </a:rPr>
              <a:t>ngao</a:t>
            </a:r>
            <a:r>
              <a:rPr lang="en-US" sz="1650" i="1" dirty="0">
                <a:solidFill>
                  <a:schemeClr val="tx1"/>
                </a:solidFill>
              </a:rPr>
              <a:t> du </a:t>
            </a:r>
            <a:r>
              <a:rPr lang="en-US" sz="1650" i="1" dirty="0" err="1">
                <a:solidFill>
                  <a:schemeClr val="tx1"/>
                </a:solidFill>
              </a:rPr>
              <a:t>nơi</a:t>
            </a:r>
            <a:r>
              <a:rPr lang="en-US" sz="1650" i="1" dirty="0">
                <a:solidFill>
                  <a:schemeClr val="tx1"/>
                </a:solidFill>
              </a:rPr>
              <a:t> </a:t>
            </a:r>
            <a:r>
              <a:rPr lang="en-US" sz="1650" i="1" dirty="0" err="1">
                <a:solidFill>
                  <a:schemeClr val="tx1"/>
                </a:solidFill>
              </a:rPr>
              <a:t>này</a:t>
            </a:r>
            <a:r>
              <a:rPr lang="en-US" sz="1650" i="1" dirty="0">
                <a:solidFill>
                  <a:schemeClr val="tx1"/>
                </a:solidFill>
              </a:rPr>
              <a:t> </a:t>
            </a:r>
            <a:r>
              <a:rPr lang="en-US" sz="1650" i="1" dirty="0" err="1">
                <a:solidFill>
                  <a:schemeClr val="tx1"/>
                </a:solidFill>
              </a:rPr>
              <a:t>nơi</a:t>
            </a:r>
            <a:r>
              <a:rPr lang="en-US" sz="1650" i="1" dirty="0">
                <a:solidFill>
                  <a:schemeClr val="tx1"/>
                </a:solidFill>
              </a:rPr>
              <a:t> </a:t>
            </a:r>
            <a:r>
              <a:rPr lang="en-US" sz="1650" i="1" dirty="0" err="1">
                <a:solidFill>
                  <a:schemeClr val="tx1"/>
                </a:solidFill>
              </a:rPr>
              <a:t>nọ</a:t>
            </a:r>
            <a:r>
              <a:rPr lang="en-US" sz="1650" i="1" dirty="0">
                <a:solidFill>
                  <a:schemeClr val="tx1"/>
                </a:solidFill>
              </a:rPr>
              <a:t> </a:t>
            </a:r>
            <a:r>
              <a:rPr lang="en-US" sz="1650" i="1" dirty="0" err="1">
                <a:solidFill>
                  <a:schemeClr val="tx1"/>
                </a:solidFill>
              </a:rPr>
              <a:t>mù</a:t>
            </a:r>
            <a:r>
              <a:rPr lang="en-US" sz="1650" i="1" dirty="0">
                <a:solidFill>
                  <a:schemeClr val="tx1"/>
                </a:solidFill>
              </a:rPr>
              <a:t> </a:t>
            </a:r>
            <a:r>
              <a:rPr lang="en-US" sz="1650" i="1" dirty="0" err="1">
                <a:solidFill>
                  <a:schemeClr val="tx1"/>
                </a:solidFill>
              </a:rPr>
              <a:t>không</a:t>
            </a:r>
            <a:r>
              <a:rPr lang="en-US" sz="1650" i="1" dirty="0">
                <a:solidFill>
                  <a:schemeClr val="tx1"/>
                </a:solidFill>
              </a:rPr>
              <a:t> </a:t>
            </a:r>
            <a:r>
              <a:rPr lang="en-US" sz="1650" i="1" dirty="0" err="1">
                <a:solidFill>
                  <a:schemeClr val="tx1"/>
                </a:solidFill>
              </a:rPr>
              <a:t>biết</a:t>
            </a:r>
            <a:r>
              <a:rPr lang="en-US" sz="1650" i="1" dirty="0">
                <a:solidFill>
                  <a:schemeClr val="tx1"/>
                </a:solidFill>
              </a:rPr>
              <a:t> </a:t>
            </a:r>
            <a:r>
              <a:rPr lang="en-US" sz="1650" i="1" dirty="0" err="1">
                <a:solidFill>
                  <a:schemeClr val="tx1"/>
                </a:solidFill>
              </a:rPr>
              <a:t>từng</a:t>
            </a:r>
            <a:r>
              <a:rPr lang="en-US" sz="1650" i="1" dirty="0">
                <a:solidFill>
                  <a:schemeClr val="tx1"/>
                </a:solidFill>
              </a:rPr>
              <a:t> </a:t>
            </a:r>
            <a:r>
              <a:rPr lang="en-US" sz="1650" i="1" dirty="0" err="1">
                <a:solidFill>
                  <a:schemeClr val="tx1"/>
                </a:solidFill>
              </a:rPr>
              <a:t>đến</a:t>
            </a:r>
            <a:r>
              <a:rPr lang="en-US" sz="1650" i="1" dirty="0">
                <a:solidFill>
                  <a:schemeClr val="tx1"/>
                </a:solidFill>
              </a:rPr>
              <a:t> </a:t>
            </a:r>
            <a:r>
              <a:rPr lang="en-US" sz="1650" i="1" dirty="0" err="1">
                <a:solidFill>
                  <a:schemeClr val="tx1"/>
                </a:solidFill>
              </a:rPr>
              <a:t>nơi</a:t>
            </a:r>
            <a:r>
              <a:rPr lang="en-US" sz="1650" i="1" dirty="0">
                <a:solidFill>
                  <a:schemeClr val="tx1"/>
                </a:solidFill>
              </a:rPr>
              <a:t> </a:t>
            </a:r>
            <a:r>
              <a:rPr lang="en-US" sz="1650" i="1" dirty="0" err="1">
                <a:solidFill>
                  <a:schemeClr val="tx1"/>
                </a:solidFill>
              </a:rPr>
              <a:t>nao</a:t>
            </a:r>
            <a:r>
              <a:rPr lang="en-US" sz="1650" i="1" dirty="0">
                <a:solidFill>
                  <a:schemeClr val="tx1"/>
                </a:solidFill>
              </a:rPr>
              <a:t>”.</a:t>
            </a:r>
            <a:endParaRPr lang="en-US" sz="1650" dirty="0">
              <a:solidFill>
                <a:schemeClr val="tx1"/>
              </a:solidFill>
            </a:endParaRPr>
          </a:p>
          <a:p>
            <a:pPr fontAlgn="base"/>
            <a:r>
              <a:rPr lang="en-US" sz="1650" i="1" dirty="0">
                <a:solidFill>
                  <a:schemeClr val="tx1"/>
                </a:solidFill>
              </a:rPr>
              <a:t>Con </a:t>
            </a:r>
            <a:r>
              <a:rPr lang="en-US" sz="1650" i="1" dirty="0" err="1">
                <a:solidFill>
                  <a:schemeClr val="tx1"/>
                </a:solidFill>
              </a:rPr>
              <a:t>hỏi</a:t>
            </a:r>
            <a:r>
              <a:rPr lang="en-US" sz="1650" i="1" dirty="0">
                <a:solidFill>
                  <a:schemeClr val="tx1"/>
                </a:solidFill>
              </a:rPr>
              <a:t>: “</a:t>
            </a:r>
            <a:r>
              <a:rPr lang="en-US" sz="1650" i="1" dirty="0" err="1">
                <a:solidFill>
                  <a:schemeClr val="tx1"/>
                </a:solidFill>
              </a:rPr>
              <a:t>Nhưng</a:t>
            </a:r>
            <a:r>
              <a:rPr lang="en-US" sz="1650" i="1" dirty="0">
                <a:solidFill>
                  <a:schemeClr val="tx1"/>
                </a:solidFill>
              </a:rPr>
              <a:t> </a:t>
            </a:r>
            <a:r>
              <a:rPr lang="en-US" sz="1650" i="1" dirty="0" err="1">
                <a:solidFill>
                  <a:schemeClr val="tx1"/>
                </a:solidFill>
              </a:rPr>
              <a:t>làm</a:t>
            </a:r>
            <a:r>
              <a:rPr lang="en-US" sz="1650" i="1" dirty="0">
                <a:solidFill>
                  <a:schemeClr val="tx1"/>
                </a:solidFill>
              </a:rPr>
              <a:t> </a:t>
            </a:r>
            <a:r>
              <a:rPr lang="en-US" sz="1650" i="1" dirty="0" err="1">
                <a:solidFill>
                  <a:schemeClr val="tx1"/>
                </a:solidFill>
              </a:rPr>
              <a:t>thế</a:t>
            </a:r>
            <a:r>
              <a:rPr lang="en-US" sz="1650" i="1" dirty="0">
                <a:solidFill>
                  <a:schemeClr val="tx1"/>
                </a:solidFill>
              </a:rPr>
              <a:t> </a:t>
            </a:r>
            <a:r>
              <a:rPr lang="en-US" sz="1650" i="1" dirty="0" err="1">
                <a:solidFill>
                  <a:schemeClr val="tx1"/>
                </a:solidFill>
              </a:rPr>
              <a:t>nào</a:t>
            </a:r>
            <a:r>
              <a:rPr lang="en-US" sz="1650" i="1" dirty="0">
                <a:solidFill>
                  <a:schemeClr val="tx1"/>
                </a:solidFill>
              </a:rPr>
              <a:t> </a:t>
            </a:r>
            <a:r>
              <a:rPr lang="en-US" sz="1650" i="1" dirty="0" err="1">
                <a:solidFill>
                  <a:schemeClr val="tx1"/>
                </a:solidFill>
              </a:rPr>
              <a:t>mình</a:t>
            </a:r>
            <a:r>
              <a:rPr lang="en-US" sz="1650" i="1" dirty="0">
                <a:solidFill>
                  <a:schemeClr val="tx1"/>
                </a:solidFill>
              </a:rPr>
              <a:t> ra </a:t>
            </a:r>
            <a:r>
              <a:rPr lang="en-US" sz="1650" i="1" dirty="0" err="1">
                <a:solidFill>
                  <a:schemeClr val="tx1"/>
                </a:solidFill>
              </a:rPr>
              <a:t>ngoài</a:t>
            </a:r>
            <a:r>
              <a:rPr lang="en-US" sz="1650" i="1" dirty="0">
                <a:solidFill>
                  <a:schemeClr val="tx1"/>
                </a:solidFill>
              </a:rPr>
              <a:t> </a:t>
            </a:r>
            <a:r>
              <a:rPr lang="en-US" sz="1650" i="1" dirty="0" err="1">
                <a:solidFill>
                  <a:schemeClr val="tx1"/>
                </a:solidFill>
              </a:rPr>
              <a:t>đó</a:t>
            </a:r>
            <a:r>
              <a:rPr lang="en-US" sz="1650" i="1" dirty="0">
                <a:solidFill>
                  <a:schemeClr val="tx1"/>
                </a:solidFill>
              </a:rPr>
              <a:t> </a:t>
            </a:r>
            <a:r>
              <a:rPr lang="en-US" sz="1650" i="1" dirty="0" err="1">
                <a:solidFill>
                  <a:schemeClr val="tx1"/>
                </a:solidFill>
              </a:rPr>
              <a:t>được</a:t>
            </a:r>
            <a:r>
              <a:rPr lang="en-US" sz="1650" i="1" dirty="0">
                <a:solidFill>
                  <a:schemeClr val="tx1"/>
                </a:solidFill>
              </a:rPr>
              <a:t>?”.</a:t>
            </a:r>
            <a:endParaRPr lang="en-US" sz="1650" dirty="0">
              <a:solidFill>
                <a:schemeClr val="tx1"/>
              </a:solidFill>
            </a:endParaRPr>
          </a:p>
          <a:p>
            <a:pPr fontAlgn="base"/>
            <a:r>
              <a:rPr lang="en-US" sz="1650" i="1" dirty="0" err="1">
                <a:solidFill>
                  <a:schemeClr val="tx1"/>
                </a:solidFill>
              </a:rPr>
              <a:t>Họ</a:t>
            </a:r>
            <a:r>
              <a:rPr lang="en-US" sz="1650" i="1" dirty="0">
                <a:solidFill>
                  <a:schemeClr val="tx1"/>
                </a:solidFill>
              </a:rPr>
              <a:t> </a:t>
            </a:r>
            <a:r>
              <a:rPr lang="en-US" sz="1650" i="1" dirty="0" err="1">
                <a:solidFill>
                  <a:schemeClr val="tx1"/>
                </a:solidFill>
              </a:rPr>
              <a:t>nói</a:t>
            </a:r>
            <a:r>
              <a:rPr lang="en-US" sz="1650" i="1" dirty="0">
                <a:solidFill>
                  <a:schemeClr val="tx1"/>
                </a:solidFill>
              </a:rPr>
              <a:t>: “</a:t>
            </a:r>
            <a:r>
              <a:rPr lang="en-US" sz="1650" i="1" dirty="0" err="1">
                <a:solidFill>
                  <a:schemeClr val="tx1"/>
                </a:solidFill>
              </a:rPr>
              <a:t>Hãy</a:t>
            </a:r>
            <a:r>
              <a:rPr lang="en-US" sz="1650" i="1" dirty="0">
                <a:solidFill>
                  <a:schemeClr val="tx1"/>
                </a:solidFill>
              </a:rPr>
              <a:t> </a:t>
            </a:r>
            <a:r>
              <a:rPr lang="en-US" sz="1650" i="1" dirty="0" err="1">
                <a:solidFill>
                  <a:schemeClr val="tx1"/>
                </a:solidFill>
              </a:rPr>
              <a:t>đến</a:t>
            </a:r>
            <a:r>
              <a:rPr lang="en-US" sz="1650" i="1" dirty="0">
                <a:solidFill>
                  <a:schemeClr val="tx1"/>
                </a:solidFill>
              </a:rPr>
              <a:t> </a:t>
            </a:r>
            <a:r>
              <a:rPr lang="en-US" sz="1650" i="1" dirty="0" err="1">
                <a:solidFill>
                  <a:schemeClr val="tx1"/>
                </a:solidFill>
              </a:rPr>
              <a:t>rìa</a:t>
            </a:r>
            <a:r>
              <a:rPr lang="en-US" sz="1650" i="1" dirty="0">
                <a:solidFill>
                  <a:schemeClr val="tx1"/>
                </a:solidFill>
              </a:rPr>
              <a:t> </a:t>
            </a:r>
            <a:r>
              <a:rPr lang="en-US" sz="1650" i="1" dirty="0" err="1">
                <a:solidFill>
                  <a:schemeClr val="tx1"/>
                </a:solidFill>
              </a:rPr>
              <a:t>biển</a:t>
            </a:r>
            <a:r>
              <a:rPr lang="en-US" sz="1650" i="1" dirty="0">
                <a:solidFill>
                  <a:schemeClr val="tx1"/>
                </a:solidFill>
              </a:rPr>
              <a:t> </a:t>
            </a:r>
            <a:r>
              <a:rPr lang="en-US" sz="1650" i="1" dirty="0" err="1">
                <a:solidFill>
                  <a:schemeClr val="tx1"/>
                </a:solidFill>
              </a:rPr>
              <a:t>cả</a:t>
            </a:r>
            <a:r>
              <a:rPr lang="en-US" sz="1650" i="1" dirty="0">
                <a:solidFill>
                  <a:schemeClr val="tx1"/>
                </a:solidFill>
              </a:rPr>
              <a:t>, </a:t>
            </a:r>
            <a:r>
              <a:rPr lang="en-US" sz="1650" i="1" dirty="0" err="1">
                <a:solidFill>
                  <a:schemeClr val="tx1"/>
                </a:solidFill>
              </a:rPr>
              <a:t>nhắm</a:t>
            </a:r>
            <a:r>
              <a:rPr lang="en-US" sz="1650" i="1" dirty="0">
                <a:solidFill>
                  <a:schemeClr val="tx1"/>
                </a:solidFill>
              </a:rPr>
              <a:t> </a:t>
            </a:r>
            <a:r>
              <a:rPr lang="en-US" sz="1650" i="1" dirty="0" err="1">
                <a:solidFill>
                  <a:schemeClr val="tx1"/>
                </a:solidFill>
              </a:rPr>
              <a:t>nghiền</a:t>
            </a:r>
            <a:r>
              <a:rPr lang="en-US" sz="1650" i="1" dirty="0">
                <a:solidFill>
                  <a:schemeClr val="tx1"/>
                </a:solidFill>
              </a:rPr>
              <a:t> </a:t>
            </a:r>
            <a:r>
              <a:rPr lang="en-US" sz="1650" i="1" dirty="0" err="1">
                <a:solidFill>
                  <a:schemeClr val="tx1"/>
                </a:solidFill>
              </a:rPr>
              <a:t>mắt</a:t>
            </a:r>
            <a:r>
              <a:rPr lang="en-US" sz="1650" i="1" dirty="0">
                <a:solidFill>
                  <a:schemeClr val="tx1"/>
                </a:solidFill>
              </a:rPr>
              <a:t> </a:t>
            </a:r>
            <a:r>
              <a:rPr lang="en-US" sz="1650" i="1" dirty="0" err="1">
                <a:solidFill>
                  <a:schemeClr val="tx1"/>
                </a:solidFill>
              </a:rPr>
              <a:t>lại</a:t>
            </a:r>
            <a:r>
              <a:rPr lang="en-US" sz="1650" i="1" dirty="0">
                <a:solidFill>
                  <a:schemeClr val="tx1"/>
                </a:solidFill>
              </a:rPr>
              <a:t>, </a:t>
            </a:r>
            <a:r>
              <a:rPr lang="en-US" sz="1650" i="1" dirty="0" err="1">
                <a:solidFill>
                  <a:schemeClr val="tx1"/>
                </a:solidFill>
              </a:rPr>
              <a:t>cậu</a:t>
            </a:r>
            <a:r>
              <a:rPr lang="en-US" sz="1650" i="1" dirty="0">
                <a:solidFill>
                  <a:schemeClr val="tx1"/>
                </a:solidFill>
              </a:rPr>
              <a:t> </a:t>
            </a:r>
            <a:r>
              <a:rPr lang="en-US" sz="1650" i="1" dirty="0" err="1">
                <a:solidFill>
                  <a:schemeClr val="tx1"/>
                </a:solidFill>
              </a:rPr>
              <a:t>sẽ</a:t>
            </a:r>
            <a:r>
              <a:rPr lang="en-US" sz="1650" i="1" dirty="0">
                <a:solidFill>
                  <a:schemeClr val="tx1"/>
                </a:solidFill>
              </a:rPr>
              <a:t> </a:t>
            </a:r>
            <a:r>
              <a:rPr lang="en-US" sz="1650" i="1" dirty="0" err="1">
                <a:solidFill>
                  <a:schemeClr val="tx1"/>
                </a:solidFill>
              </a:rPr>
              <a:t>được</a:t>
            </a:r>
            <a:r>
              <a:rPr lang="en-US" sz="1650" i="1" dirty="0">
                <a:solidFill>
                  <a:schemeClr val="tx1"/>
                </a:solidFill>
              </a:rPr>
              <a:t> </a:t>
            </a:r>
            <a:r>
              <a:rPr lang="en-US" sz="1650" i="1" dirty="0" err="1">
                <a:solidFill>
                  <a:schemeClr val="tx1"/>
                </a:solidFill>
              </a:rPr>
              <a:t>làn</a:t>
            </a:r>
            <a:r>
              <a:rPr lang="en-US" sz="1650" i="1" dirty="0">
                <a:solidFill>
                  <a:schemeClr val="tx1"/>
                </a:solidFill>
              </a:rPr>
              <a:t> </a:t>
            </a:r>
            <a:r>
              <a:rPr lang="en-US" sz="1650" i="1" dirty="0" err="1">
                <a:solidFill>
                  <a:schemeClr val="tx1"/>
                </a:solidFill>
              </a:rPr>
              <a:t>sóng</a:t>
            </a:r>
            <a:r>
              <a:rPr lang="en-US" sz="1650" i="1" dirty="0">
                <a:solidFill>
                  <a:schemeClr val="tx1"/>
                </a:solidFill>
              </a:rPr>
              <a:t> </a:t>
            </a:r>
            <a:r>
              <a:rPr lang="en-US" sz="1650" i="1" dirty="0" err="1">
                <a:solidFill>
                  <a:schemeClr val="tx1"/>
                </a:solidFill>
              </a:rPr>
              <a:t>nâng</a:t>
            </a:r>
            <a:r>
              <a:rPr lang="en-US" sz="1650" i="1" dirty="0">
                <a:solidFill>
                  <a:schemeClr val="tx1"/>
                </a:solidFill>
              </a:rPr>
              <a:t> </a:t>
            </a:r>
            <a:r>
              <a:rPr lang="en-US" sz="1650" i="1" dirty="0" err="1">
                <a:solidFill>
                  <a:schemeClr val="tx1"/>
                </a:solidFill>
              </a:rPr>
              <a:t>đi</a:t>
            </a:r>
            <a:r>
              <a:rPr lang="en-US" sz="1650" i="1" dirty="0">
                <a:solidFill>
                  <a:schemeClr val="tx1"/>
                </a:solidFill>
              </a:rPr>
              <a:t>”.</a:t>
            </a:r>
            <a:endParaRPr lang="en-US" sz="1650" dirty="0">
              <a:solidFill>
                <a:schemeClr val="tx1"/>
              </a:solidFill>
            </a:endParaRPr>
          </a:p>
          <a:p>
            <a:pPr fontAlgn="base"/>
            <a:r>
              <a:rPr lang="en-US" sz="1650" i="1" dirty="0">
                <a:solidFill>
                  <a:schemeClr val="tx1"/>
                </a:solidFill>
              </a:rPr>
              <a:t>Con </a:t>
            </a:r>
            <a:r>
              <a:rPr lang="en-US" sz="1650" i="1" dirty="0" err="1">
                <a:solidFill>
                  <a:schemeClr val="tx1"/>
                </a:solidFill>
              </a:rPr>
              <a:t>bảo</a:t>
            </a:r>
            <a:r>
              <a:rPr lang="en-US" sz="1650" i="1" dirty="0">
                <a:solidFill>
                  <a:schemeClr val="tx1"/>
                </a:solidFill>
              </a:rPr>
              <a:t>: “</a:t>
            </a:r>
            <a:r>
              <a:rPr lang="en-US" sz="1650" b="1" i="1" dirty="0" err="1">
                <a:solidFill>
                  <a:srgbClr val="FF0000"/>
                </a:solidFill>
              </a:rPr>
              <a:t>Buổi</a:t>
            </a:r>
            <a:r>
              <a:rPr lang="en-US" sz="1650" b="1" i="1" dirty="0">
                <a:solidFill>
                  <a:srgbClr val="FF0000"/>
                </a:solidFill>
              </a:rPr>
              <a:t> </a:t>
            </a:r>
            <a:r>
              <a:rPr lang="en-US" sz="1650" b="1" i="1" dirty="0" err="1">
                <a:solidFill>
                  <a:srgbClr val="FF0000"/>
                </a:solidFill>
              </a:rPr>
              <a:t>chiều</a:t>
            </a:r>
            <a:r>
              <a:rPr lang="en-US" sz="1650" b="1" i="1" dirty="0">
                <a:solidFill>
                  <a:srgbClr val="FF0000"/>
                </a:solidFill>
              </a:rPr>
              <a:t> </a:t>
            </a:r>
            <a:r>
              <a:rPr lang="en-US" sz="1650" b="1" i="1" dirty="0" err="1">
                <a:solidFill>
                  <a:srgbClr val="FF0000"/>
                </a:solidFill>
              </a:rPr>
              <a:t>mẹ</a:t>
            </a:r>
            <a:r>
              <a:rPr lang="en-US" sz="1650" b="1" i="1" dirty="0">
                <a:solidFill>
                  <a:srgbClr val="FF0000"/>
                </a:solidFill>
              </a:rPr>
              <a:t> </a:t>
            </a:r>
            <a:r>
              <a:rPr lang="en-US" sz="1650" b="1" i="1" dirty="0" err="1">
                <a:solidFill>
                  <a:srgbClr val="FF0000"/>
                </a:solidFill>
              </a:rPr>
              <a:t>luôn</a:t>
            </a:r>
            <a:r>
              <a:rPr lang="en-US" sz="1650" b="1" i="1" dirty="0">
                <a:solidFill>
                  <a:srgbClr val="FF0000"/>
                </a:solidFill>
              </a:rPr>
              <a:t> </a:t>
            </a:r>
            <a:r>
              <a:rPr lang="en-US" sz="1650" b="1" i="1" dirty="0" err="1">
                <a:solidFill>
                  <a:srgbClr val="FF0000"/>
                </a:solidFill>
              </a:rPr>
              <a:t>muốn</a:t>
            </a:r>
            <a:r>
              <a:rPr lang="en-US" sz="1650" b="1" i="1" dirty="0">
                <a:solidFill>
                  <a:srgbClr val="FF0000"/>
                </a:solidFill>
              </a:rPr>
              <a:t> </a:t>
            </a:r>
            <a:r>
              <a:rPr lang="en-US" sz="1650" b="1" i="1" dirty="0" err="1">
                <a:solidFill>
                  <a:srgbClr val="FF0000"/>
                </a:solidFill>
              </a:rPr>
              <a:t>mình</a:t>
            </a:r>
            <a:r>
              <a:rPr lang="en-US" sz="1650" b="1" i="1" dirty="0">
                <a:solidFill>
                  <a:srgbClr val="FF0000"/>
                </a:solidFill>
              </a:rPr>
              <a:t> ở </a:t>
            </a:r>
            <a:r>
              <a:rPr lang="en-US" sz="1650" b="1" i="1" dirty="0" err="1">
                <a:solidFill>
                  <a:srgbClr val="FF0000"/>
                </a:solidFill>
              </a:rPr>
              <a:t>nhà</a:t>
            </a:r>
            <a:r>
              <a:rPr lang="en-US" sz="1650" b="1" i="1" dirty="0">
                <a:solidFill>
                  <a:srgbClr val="FF0000"/>
                </a:solidFill>
              </a:rPr>
              <a:t>, </a:t>
            </a:r>
            <a:r>
              <a:rPr lang="en-US" sz="1650" b="1" i="1" dirty="0" err="1">
                <a:solidFill>
                  <a:srgbClr val="FF0000"/>
                </a:solidFill>
              </a:rPr>
              <a:t>làm</a:t>
            </a:r>
            <a:r>
              <a:rPr lang="en-US" sz="1650" b="1" i="1" dirty="0">
                <a:solidFill>
                  <a:srgbClr val="FF0000"/>
                </a:solidFill>
              </a:rPr>
              <a:t> </a:t>
            </a:r>
            <a:r>
              <a:rPr lang="en-US" sz="1650" b="1" i="1" dirty="0" err="1">
                <a:solidFill>
                  <a:srgbClr val="FF0000"/>
                </a:solidFill>
              </a:rPr>
              <a:t>sao</a:t>
            </a:r>
            <a:r>
              <a:rPr lang="en-US" sz="1650" b="1" i="1" dirty="0">
                <a:solidFill>
                  <a:srgbClr val="FF0000"/>
                </a:solidFill>
              </a:rPr>
              <a:t> </a:t>
            </a:r>
            <a:r>
              <a:rPr lang="en-US" sz="1650" b="1" i="1" dirty="0" err="1">
                <a:solidFill>
                  <a:srgbClr val="FF0000"/>
                </a:solidFill>
              </a:rPr>
              <a:t>có</a:t>
            </a:r>
            <a:r>
              <a:rPr lang="en-US" sz="1650" b="1" i="1" dirty="0">
                <a:solidFill>
                  <a:srgbClr val="FF0000"/>
                </a:solidFill>
              </a:rPr>
              <a:t> </a:t>
            </a:r>
            <a:r>
              <a:rPr lang="en-US" sz="1650" b="1" i="1" dirty="0" err="1">
                <a:solidFill>
                  <a:srgbClr val="FF0000"/>
                </a:solidFill>
              </a:rPr>
              <a:t>thể</a:t>
            </a:r>
            <a:r>
              <a:rPr lang="en-US" sz="1650" b="1" i="1" dirty="0">
                <a:solidFill>
                  <a:srgbClr val="FF0000"/>
                </a:solidFill>
              </a:rPr>
              <a:t> </a:t>
            </a:r>
            <a:r>
              <a:rPr lang="en-US" sz="1650" b="1" i="1" dirty="0" err="1">
                <a:solidFill>
                  <a:srgbClr val="FF0000"/>
                </a:solidFill>
              </a:rPr>
              <a:t>rời</a:t>
            </a:r>
            <a:r>
              <a:rPr lang="en-US" sz="1650" b="1" i="1" dirty="0">
                <a:solidFill>
                  <a:srgbClr val="FF0000"/>
                </a:solidFill>
              </a:rPr>
              <a:t> </a:t>
            </a:r>
            <a:r>
              <a:rPr lang="en-US" sz="1650" b="1" i="1" dirty="0" err="1">
                <a:solidFill>
                  <a:srgbClr val="FF0000"/>
                </a:solidFill>
              </a:rPr>
              <a:t>mẹ</a:t>
            </a:r>
            <a:r>
              <a:rPr lang="en-US" sz="1650" b="1" i="1" dirty="0">
                <a:solidFill>
                  <a:srgbClr val="FF0000"/>
                </a:solidFill>
              </a:rPr>
              <a:t> </a:t>
            </a:r>
            <a:r>
              <a:rPr lang="en-US" sz="1650" b="1" i="1" dirty="0" err="1">
                <a:solidFill>
                  <a:srgbClr val="FF0000"/>
                </a:solidFill>
              </a:rPr>
              <a:t>mà</a:t>
            </a:r>
            <a:r>
              <a:rPr lang="en-US" sz="1650" b="1" i="1" dirty="0">
                <a:solidFill>
                  <a:srgbClr val="FF0000"/>
                </a:solidFill>
              </a:rPr>
              <a:t> </a:t>
            </a:r>
            <a:r>
              <a:rPr lang="en-US" sz="1650" b="1" i="1" dirty="0" err="1">
                <a:solidFill>
                  <a:srgbClr val="FF0000"/>
                </a:solidFill>
              </a:rPr>
              <a:t>đi</a:t>
            </a:r>
            <a:r>
              <a:rPr lang="en-US" sz="1650" b="1" i="1" dirty="0">
                <a:solidFill>
                  <a:srgbClr val="FF0000"/>
                </a:solidFill>
              </a:rPr>
              <a:t> </a:t>
            </a:r>
            <a:r>
              <a:rPr lang="en-US" sz="1650" b="1" i="1" dirty="0" err="1">
                <a:solidFill>
                  <a:srgbClr val="FF0000"/>
                </a:solidFill>
              </a:rPr>
              <a:t>được</a:t>
            </a:r>
            <a:r>
              <a:rPr lang="en-US" sz="1650" b="1" i="1" dirty="0">
                <a:solidFill>
                  <a:srgbClr val="FF0000"/>
                </a:solidFill>
              </a:rPr>
              <a:t>?”.</a:t>
            </a:r>
            <a:endParaRPr lang="en-US" sz="1650" b="1" dirty="0">
              <a:solidFill>
                <a:srgbClr val="FF0000"/>
              </a:solidFill>
            </a:endParaRPr>
          </a:p>
          <a:p>
            <a:pPr fontAlgn="base"/>
            <a:r>
              <a:rPr lang="en-US" sz="1650" i="1" dirty="0" err="1">
                <a:solidFill>
                  <a:schemeClr val="tx1"/>
                </a:solidFill>
              </a:rPr>
              <a:t>Thế</a:t>
            </a:r>
            <a:r>
              <a:rPr lang="en-US" sz="1650" i="1" dirty="0">
                <a:solidFill>
                  <a:schemeClr val="tx1"/>
                </a:solidFill>
              </a:rPr>
              <a:t> </a:t>
            </a:r>
            <a:r>
              <a:rPr lang="en-US" sz="1650" i="1" dirty="0" err="1">
                <a:solidFill>
                  <a:schemeClr val="tx1"/>
                </a:solidFill>
              </a:rPr>
              <a:t>là</a:t>
            </a:r>
            <a:r>
              <a:rPr lang="en-US" sz="1650" i="1" dirty="0">
                <a:solidFill>
                  <a:schemeClr val="tx1"/>
                </a:solidFill>
              </a:rPr>
              <a:t> </a:t>
            </a:r>
            <a:r>
              <a:rPr lang="en-US" sz="1650" i="1" dirty="0" err="1">
                <a:solidFill>
                  <a:schemeClr val="tx1"/>
                </a:solidFill>
              </a:rPr>
              <a:t>họ</a:t>
            </a:r>
            <a:r>
              <a:rPr lang="en-US" sz="1650" i="1" dirty="0">
                <a:solidFill>
                  <a:schemeClr val="tx1"/>
                </a:solidFill>
              </a:rPr>
              <a:t> </a:t>
            </a:r>
            <a:r>
              <a:rPr lang="en-US" sz="1650" i="1" dirty="0" err="1">
                <a:solidFill>
                  <a:schemeClr val="tx1"/>
                </a:solidFill>
              </a:rPr>
              <a:t>mỉm</a:t>
            </a:r>
            <a:r>
              <a:rPr lang="en-US" sz="1650" i="1" dirty="0">
                <a:solidFill>
                  <a:schemeClr val="tx1"/>
                </a:solidFill>
              </a:rPr>
              <a:t> </a:t>
            </a:r>
            <a:r>
              <a:rPr lang="en-US" sz="1650" i="1" dirty="0" err="1">
                <a:solidFill>
                  <a:schemeClr val="tx1"/>
                </a:solidFill>
              </a:rPr>
              <a:t>cười</a:t>
            </a:r>
            <a:r>
              <a:rPr lang="en-US" sz="1650" i="1" dirty="0">
                <a:solidFill>
                  <a:schemeClr val="tx1"/>
                </a:solidFill>
              </a:rPr>
              <a:t>, </a:t>
            </a:r>
            <a:r>
              <a:rPr lang="en-US" sz="1650" i="1" dirty="0" err="1">
                <a:solidFill>
                  <a:schemeClr val="tx1"/>
                </a:solidFill>
              </a:rPr>
              <a:t>nhảy</a:t>
            </a:r>
            <a:r>
              <a:rPr lang="en-US" sz="1650" i="1" dirty="0">
                <a:solidFill>
                  <a:schemeClr val="tx1"/>
                </a:solidFill>
              </a:rPr>
              <a:t> </a:t>
            </a:r>
            <a:r>
              <a:rPr lang="en-US" sz="1650" i="1" dirty="0" err="1">
                <a:solidFill>
                  <a:schemeClr val="tx1"/>
                </a:solidFill>
              </a:rPr>
              <a:t>múa</a:t>
            </a:r>
            <a:r>
              <a:rPr lang="en-US" sz="1650" i="1" dirty="0">
                <a:solidFill>
                  <a:schemeClr val="tx1"/>
                </a:solidFill>
              </a:rPr>
              <a:t> </a:t>
            </a:r>
            <a:r>
              <a:rPr lang="en-US" sz="1650" i="1" dirty="0" err="1">
                <a:solidFill>
                  <a:schemeClr val="tx1"/>
                </a:solidFill>
              </a:rPr>
              <a:t>lướt</a:t>
            </a:r>
            <a:r>
              <a:rPr lang="en-US" sz="1650" i="1" dirty="0">
                <a:solidFill>
                  <a:schemeClr val="tx1"/>
                </a:solidFill>
              </a:rPr>
              <a:t> qua.</a:t>
            </a:r>
            <a:endParaRPr lang="en-US" sz="1650" dirty="0">
              <a:solidFill>
                <a:schemeClr val="tx1"/>
              </a:solidFill>
            </a:endParaRPr>
          </a:p>
          <a:p>
            <a:pPr fontAlgn="base"/>
            <a:r>
              <a:rPr lang="en-US" sz="1650" i="1" dirty="0">
                <a:solidFill>
                  <a:schemeClr val="tx1"/>
                </a:solidFill>
              </a:rPr>
              <a:t>(R. Ta-go)</a:t>
            </a:r>
            <a:endParaRPr lang="en-US" sz="1650" dirty="0">
              <a:solidFill>
                <a:schemeClr val="tx1"/>
              </a:solidFill>
            </a:endParaRPr>
          </a:p>
          <a:p>
            <a:pPr algn="ctr" defTabSz="685800">
              <a:buClrTx/>
              <a:defRPr/>
            </a:pPr>
            <a:endPar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80230" y="2997925"/>
            <a:ext cx="8323690" cy="207699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1650" b="1" dirty="0"/>
              <a:t>- </a:t>
            </a:r>
            <a:r>
              <a:rPr lang="en-US" sz="1650" b="1" dirty="0" err="1"/>
              <a:t>Hàm</a:t>
            </a:r>
            <a:r>
              <a:rPr lang="en-US" sz="1650" b="1" dirty="0"/>
              <a:t> ý </a:t>
            </a:r>
            <a:r>
              <a:rPr lang="en-US" sz="1650" b="1" dirty="0" err="1"/>
              <a:t>của</a:t>
            </a:r>
            <a:r>
              <a:rPr lang="en-US" sz="1650" b="1" dirty="0"/>
              <a:t> </a:t>
            </a:r>
            <a:r>
              <a:rPr lang="en-US" sz="1650" b="1" dirty="0" err="1"/>
              <a:t>câu</a:t>
            </a:r>
            <a:r>
              <a:rPr lang="en-US" sz="1650" b="1" dirty="0"/>
              <a:t> </a:t>
            </a:r>
            <a:r>
              <a:rPr lang="en-US" sz="1650" b="1" dirty="0" err="1"/>
              <a:t>nói</a:t>
            </a:r>
            <a:r>
              <a:rPr lang="en-US" sz="1650" b="1" dirty="0"/>
              <a:t>: </a:t>
            </a:r>
            <a:r>
              <a:rPr lang="en-US" sz="1650" b="1" dirty="0" err="1"/>
              <a:t>mình</a:t>
            </a:r>
            <a:r>
              <a:rPr lang="en-US" sz="1650" b="1" dirty="0"/>
              <a:t> </a:t>
            </a:r>
            <a:r>
              <a:rPr lang="en-US" sz="1650" b="1" dirty="0" err="1"/>
              <a:t>không</a:t>
            </a:r>
            <a:r>
              <a:rPr lang="en-US" sz="1650" b="1" dirty="0"/>
              <a:t> </a:t>
            </a:r>
            <a:r>
              <a:rPr lang="en-US" sz="1650" b="1" dirty="0" err="1"/>
              <a:t>thể</a:t>
            </a:r>
            <a:r>
              <a:rPr lang="en-US" sz="1650" b="1" dirty="0"/>
              <a:t> </a:t>
            </a:r>
            <a:r>
              <a:rPr lang="en-US" sz="1650" b="1" dirty="0" err="1"/>
              <a:t>đến</a:t>
            </a:r>
            <a:r>
              <a:rPr lang="en-US" sz="1650" b="1" dirty="0"/>
              <a:t> “</a:t>
            </a:r>
            <a:r>
              <a:rPr lang="en-US" sz="1650" b="1" dirty="0" err="1"/>
              <a:t>rìa</a:t>
            </a:r>
            <a:r>
              <a:rPr lang="en-US" sz="1650" b="1" dirty="0"/>
              <a:t> </a:t>
            </a:r>
            <a:r>
              <a:rPr lang="en-US" sz="1650" b="1" dirty="0" err="1"/>
              <a:t>biển</a:t>
            </a:r>
            <a:r>
              <a:rPr lang="en-US" sz="1650" b="1" dirty="0"/>
              <a:t> </a:t>
            </a:r>
            <a:r>
              <a:rPr lang="en-US" sz="1650" b="1" dirty="0" err="1"/>
              <a:t>cả</a:t>
            </a:r>
            <a:r>
              <a:rPr lang="en-US" sz="1650" b="1" dirty="0"/>
              <a:t>” </a:t>
            </a:r>
            <a:r>
              <a:rPr lang="en-US" sz="1650" b="1" dirty="0" err="1"/>
              <a:t>để</a:t>
            </a:r>
            <a:r>
              <a:rPr lang="en-US" sz="1650" b="1" dirty="0"/>
              <a:t> </a:t>
            </a:r>
            <a:r>
              <a:rPr lang="en-US" sz="1650" b="1" dirty="0" err="1"/>
              <a:t>vui</a:t>
            </a:r>
            <a:r>
              <a:rPr lang="en-US" sz="1650" b="1" dirty="0"/>
              <a:t> </a:t>
            </a:r>
            <a:r>
              <a:rPr lang="en-US" sz="1650" b="1" dirty="0" err="1"/>
              <a:t>chơi</a:t>
            </a:r>
            <a:r>
              <a:rPr lang="en-US" sz="1650" b="1" dirty="0"/>
              <a:t> </a:t>
            </a:r>
            <a:r>
              <a:rPr lang="en-US" sz="1650" b="1" dirty="0" err="1"/>
              <a:t>cùng</a:t>
            </a:r>
            <a:r>
              <a:rPr lang="en-US" sz="1650" b="1" dirty="0"/>
              <a:t> </a:t>
            </a:r>
            <a:r>
              <a:rPr lang="en-US" sz="1650" b="1" dirty="0" err="1"/>
              <a:t>các</a:t>
            </a:r>
            <a:r>
              <a:rPr lang="en-US" sz="1650" b="1" dirty="0"/>
              <a:t> </a:t>
            </a:r>
            <a:r>
              <a:rPr lang="en-US" sz="1650" b="1" dirty="0" err="1"/>
              <a:t>bạn</a:t>
            </a:r>
            <a:r>
              <a:rPr lang="en-US" sz="1650" b="1" dirty="0"/>
              <a:t> </a:t>
            </a:r>
            <a:r>
              <a:rPr lang="en-US" sz="1650" b="1" dirty="0" err="1"/>
              <a:t>vì</a:t>
            </a:r>
            <a:r>
              <a:rPr lang="en-US" sz="1650" b="1" dirty="0"/>
              <a:t> </a:t>
            </a:r>
            <a:r>
              <a:rPr lang="en-US" sz="1650" b="1" dirty="0" err="1"/>
              <a:t>mình</a:t>
            </a:r>
            <a:r>
              <a:rPr lang="en-US" sz="1650" b="1" dirty="0"/>
              <a:t> </a:t>
            </a:r>
            <a:r>
              <a:rPr lang="en-US" sz="1650" b="1" dirty="0" err="1"/>
              <a:t>không</a:t>
            </a:r>
            <a:r>
              <a:rPr lang="en-US" sz="1650" b="1" dirty="0"/>
              <a:t> </a:t>
            </a:r>
            <a:r>
              <a:rPr lang="en-US" sz="1650" b="1" dirty="0" err="1"/>
              <a:t>thể</a:t>
            </a:r>
            <a:r>
              <a:rPr lang="en-US" sz="1650" b="1" dirty="0"/>
              <a:t> </a:t>
            </a:r>
            <a:r>
              <a:rPr lang="en-US" sz="1650" b="1" dirty="0" err="1"/>
              <a:t>xa</a:t>
            </a:r>
            <a:r>
              <a:rPr lang="en-US" sz="1650" b="1" dirty="0"/>
              <a:t> </a:t>
            </a:r>
            <a:r>
              <a:rPr lang="en-US" sz="1650" b="1" dirty="0" err="1"/>
              <a:t>mẹ</a:t>
            </a:r>
            <a:r>
              <a:rPr lang="en-US" sz="1650" b="1" dirty="0"/>
              <a:t> </a:t>
            </a:r>
            <a:r>
              <a:rPr lang="en-US" sz="1650" b="1" dirty="0" err="1"/>
              <a:t>được</a:t>
            </a:r>
            <a:r>
              <a:rPr lang="en-US" sz="1650" b="1" dirty="0"/>
              <a:t> (</a:t>
            </a:r>
            <a:r>
              <a:rPr lang="en-US" sz="1650" b="1" dirty="0" err="1"/>
              <a:t>từ</a:t>
            </a:r>
            <a:r>
              <a:rPr lang="en-US" sz="1650" b="1" dirty="0"/>
              <a:t> </a:t>
            </a:r>
            <a:r>
              <a:rPr lang="en-US" sz="1650" b="1" dirty="0" err="1"/>
              <a:t>chối</a:t>
            </a:r>
            <a:r>
              <a:rPr lang="en-US" sz="1650" b="1" dirty="0"/>
              <a:t> </a:t>
            </a:r>
            <a:r>
              <a:rPr lang="en-US" sz="1650" b="1" dirty="0" err="1"/>
              <a:t>lời</a:t>
            </a:r>
            <a:r>
              <a:rPr lang="en-US" sz="1650" b="1" dirty="0"/>
              <a:t> </a:t>
            </a:r>
            <a:r>
              <a:rPr lang="en-US" sz="1650" b="1" dirty="0" err="1"/>
              <a:t>mời</a:t>
            </a:r>
            <a:r>
              <a:rPr lang="en-US" sz="1650" b="1" dirty="0"/>
              <a:t> </a:t>
            </a:r>
            <a:r>
              <a:rPr lang="en-US" sz="1650" b="1" dirty="0" err="1"/>
              <a:t>mọc</a:t>
            </a:r>
            <a:r>
              <a:rPr lang="en-US" sz="1650" b="1" dirty="0"/>
              <a:t>, </a:t>
            </a:r>
            <a:r>
              <a:rPr lang="en-US" sz="1650" b="1" dirty="0" err="1"/>
              <a:t>rủ</a:t>
            </a:r>
            <a:r>
              <a:rPr lang="en-US" sz="1650" b="1" dirty="0"/>
              <a:t> </a:t>
            </a:r>
            <a:r>
              <a:rPr lang="en-US" sz="1650" b="1" dirty="0" err="1"/>
              <a:t>rê</a:t>
            </a:r>
            <a:r>
              <a:rPr lang="en-US" sz="1650" b="1" dirty="0"/>
              <a:t> </a:t>
            </a:r>
            <a:r>
              <a:rPr lang="en-US" sz="1650" b="1" dirty="0" err="1"/>
              <a:t>của</a:t>
            </a:r>
            <a:r>
              <a:rPr lang="en-US" sz="1650" b="1" dirty="0"/>
              <a:t> </a:t>
            </a:r>
            <a:r>
              <a:rPr lang="en-US" sz="1650" b="1" dirty="0" err="1"/>
              <a:t>những</a:t>
            </a:r>
            <a:r>
              <a:rPr lang="en-US" sz="1650" b="1" dirty="0"/>
              <a:t> </a:t>
            </a:r>
            <a:r>
              <a:rPr lang="en-US" sz="1650" b="1" dirty="0" err="1"/>
              <a:t>người</a:t>
            </a:r>
            <a:r>
              <a:rPr lang="en-US" sz="1650" b="1" dirty="0"/>
              <a:t> </a:t>
            </a:r>
            <a:r>
              <a:rPr lang="en-US" sz="1650" b="1" dirty="0" err="1"/>
              <a:t>trong</a:t>
            </a:r>
            <a:r>
              <a:rPr lang="en-US" sz="1650" b="1" dirty="0"/>
              <a:t> </a:t>
            </a:r>
            <a:r>
              <a:rPr lang="en-US" sz="1650" b="1" dirty="0" err="1"/>
              <a:t>sóng</a:t>
            </a:r>
            <a:r>
              <a:rPr lang="en-US" sz="1650" b="1" dirty="0"/>
              <a:t>).</a:t>
            </a:r>
          </a:p>
          <a:p>
            <a:pPr fontAlgn="base"/>
            <a:r>
              <a:rPr lang="en-US" sz="1650" b="1" dirty="0"/>
              <a:t>- </a:t>
            </a:r>
            <a:r>
              <a:rPr lang="en-US" sz="1650" b="1" dirty="0" err="1"/>
              <a:t>Hàm</a:t>
            </a:r>
            <a:r>
              <a:rPr lang="en-US" sz="1650" b="1" dirty="0"/>
              <a:t> ý </a:t>
            </a:r>
            <a:r>
              <a:rPr lang="en-US" sz="1650" b="1" dirty="0" err="1"/>
              <a:t>đó</a:t>
            </a:r>
            <a:r>
              <a:rPr lang="en-US" sz="1650" b="1" dirty="0"/>
              <a:t> </a:t>
            </a:r>
            <a:r>
              <a:rPr lang="en-US" sz="1650" b="1" dirty="0" err="1"/>
              <a:t>được</a:t>
            </a:r>
            <a:r>
              <a:rPr lang="en-US" sz="1650" b="1" dirty="0"/>
              <a:t> </a:t>
            </a:r>
            <a:r>
              <a:rPr lang="en-US" sz="1650" b="1" dirty="0" err="1"/>
              <a:t>tạo</a:t>
            </a:r>
            <a:r>
              <a:rPr lang="en-US" sz="1650" b="1" dirty="0"/>
              <a:t> </a:t>
            </a:r>
            <a:r>
              <a:rPr lang="en-US" sz="1650" b="1" dirty="0" err="1"/>
              <a:t>nên</a:t>
            </a:r>
            <a:r>
              <a:rPr lang="en-US" sz="1650" b="1" dirty="0"/>
              <a:t> </a:t>
            </a:r>
            <a:r>
              <a:rPr lang="en-US" sz="1650" b="1" dirty="0" err="1"/>
              <a:t>bằng</a:t>
            </a:r>
            <a:r>
              <a:rPr lang="en-US" sz="1650" b="1" dirty="0"/>
              <a:t> </a:t>
            </a:r>
            <a:r>
              <a:rPr lang="en-US" sz="1650" b="1" dirty="0" err="1"/>
              <a:t>cách</a:t>
            </a:r>
            <a:r>
              <a:rPr lang="en-US" sz="1650" b="1" dirty="0"/>
              <a:t> vi </a:t>
            </a:r>
            <a:r>
              <a:rPr lang="en-US" sz="1650" b="1" dirty="0" err="1"/>
              <a:t>phạm</a:t>
            </a:r>
            <a:r>
              <a:rPr lang="en-US" sz="1650" b="1" dirty="0"/>
              <a:t> </a:t>
            </a:r>
            <a:r>
              <a:rPr lang="en-US" sz="1650" b="1" dirty="0" err="1"/>
              <a:t>phương</a:t>
            </a:r>
            <a:r>
              <a:rPr lang="en-US" sz="1650" b="1" dirty="0"/>
              <a:t> </a:t>
            </a:r>
            <a:r>
              <a:rPr lang="en-US" sz="1650" b="1" dirty="0" err="1"/>
              <a:t>châm</a:t>
            </a:r>
            <a:r>
              <a:rPr lang="en-US" sz="1650" b="1" dirty="0"/>
              <a:t> </a:t>
            </a:r>
            <a:r>
              <a:rPr lang="en-US" sz="1650" b="1" dirty="0" err="1"/>
              <a:t>quan</a:t>
            </a:r>
            <a:r>
              <a:rPr lang="en-US" sz="1650" b="1" dirty="0"/>
              <a:t> </a:t>
            </a:r>
            <a:r>
              <a:rPr lang="en-US" sz="1650" b="1" dirty="0" err="1"/>
              <a:t>hệ</a:t>
            </a:r>
            <a:r>
              <a:rPr lang="en-US" sz="1650" b="1" dirty="0"/>
              <a:t> (</a:t>
            </a:r>
            <a:r>
              <a:rPr lang="en-US" sz="1650" b="1" dirty="0" err="1"/>
              <a:t>câu</a:t>
            </a:r>
            <a:r>
              <a:rPr lang="en-US" sz="1650" b="1" dirty="0"/>
              <a:t> </a:t>
            </a:r>
            <a:r>
              <a:rPr lang="en-US" sz="1650" b="1" dirty="0" err="1"/>
              <a:t>trả</a:t>
            </a:r>
            <a:r>
              <a:rPr lang="en-US" sz="1650" b="1" dirty="0"/>
              <a:t> </a:t>
            </a:r>
            <a:r>
              <a:rPr lang="en-US" sz="1650" b="1" dirty="0" err="1"/>
              <a:t>lời</a:t>
            </a:r>
            <a:r>
              <a:rPr lang="en-US" sz="1650" b="1" dirty="0"/>
              <a:t> </a:t>
            </a:r>
            <a:r>
              <a:rPr lang="en-US" sz="1650" b="1" dirty="0" err="1"/>
              <a:t>của</a:t>
            </a:r>
            <a:r>
              <a:rPr lang="en-US" sz="1650" b="1" dirty="0"/>
              <a:t> </a:t>
            </a:r>
            <a:r>
              <a:rPr lang="en-US" sz="1650" b="1" dirty="0" err="1"/>
              <a:t>em</a:t>
            </a:r>
            <a:r>
              <a:rPr lang="en-US" sz="1650" b="1" dirty="0"/>
              <a:t> </a:t>
            </a:r>
            <a:r>
              <a:rPr lang="en-US" sz="1650" b="1" dirty="0" err="1"/>
              <a:t>bé</a:t>
            </a:r>
            <a:r>
              <a:rPr lang="en-US" sz="1650" b="1" dirty="0"/>
              <a:t> </a:t>
            </a:r>
            <a:r>
              <a:rPr lang="en-US" sz="1650" b="1" dirty="0" err="1"/>
              <a:t>có</a:t>
            </a:r>
            <a:r>
              <a:rPr lang="en-US" sz="1650" b="1" dirty="0"/>
              <a:t> </a:t>
            </a:r>
            <a:r>
              <a:rPr lang="en-US" sz="1650" b="1" dirty="0" err="1"/>
              <a:t>vẻ</a:t>
            </a:r>
            <a:r>
              <a:rPr lang="en-US" sz="1650" b="1" dirty="0"/>
              <a:t> </a:t>
            </a:r>
            <a:r>
              <a:rPr lang="en-US" sz="1650" b="1" dirty="0" err="1"/>
              <a:t>không</a:t>
            </a:r>
            <a:r>
              <a:rPr lang="en-US" sz="1650" b="1" dirty="0"/>
              <a:t> </a:t>
            </a:r>
            <a:r>
              <a:rPr lang="en-US" sz="1650" b="1" dirty="0" err="1"/>
              <a:t>liên</a:t>
            </a:r>
            <a:r>
              <a:rPr lang="en-US" sz="1650" b="1" dirty="0"/>
              <a:t> </a:t>
            </a:r>
            <a:r>
              <a:rPr lang="en-US" sz="1650" b="1" dirty="0" err="1"/>
              <a:t>quan</a:t>
            </a:r>
            <a:r>
              <a:rPr lang="en-US" sz="1650" b="1" dirty="0"/>
              <a:t> </a:t>
            </a:r>
            <a:r>
              <a:rPr lang="en-US" sz="1650" b="1" dirty="0" err="1"/>
              <a:t>đến</a:t>
            </a:r>
            <a:r>
              <a:rPr lang="en-US" sz="1650" b="1" dirty="0"/>
              <a:t> </a:t>
            </a:r>
            <a:r>
              <a:rPr lang="en-US" sz="1650" b="1" dirty="0" err="1"/>
              <a:t>lời</a:t>
            </a:r>
            <a:r>
              <a:rPr lang="en-US" sz="1650" b="1" dirty="0"/>
              <a:t> </a:t>
            </a:r>
            <a:r>
              <a:rPr lang="en-US" sz="1650" b="1" dirty="0" err="1"/>
              <a:t>rủ</a:t>
            </a:r>
            <a:r>
              <a:rPr lang="en-US" sz="1650" b="1" dirty="0"/>
              <a:t> </a:t>
            </a:r>
            <a:r>
              <a:rPr lang="en-US" sz="1650" b="1" dirty="0" err="1"/>
              <a:t>rê</a:t>
            </a:r>
            <a:r>
              <a:rPr lang="en-US" sz="1650" b="1" dirty="0"/>
              <a:t> </a:t>
            </a:r>
            <a:r>
              <a:rPr lang="en-US" sz="1650" b="1" dirty="0" err="1"/>
              <a:t>của</a:t>
            </a:r>
            <a:r>
              <a:rPr lang="en-US" sz="1650" b="1" dirty="0"/>
              <a:t> </a:t>
            </a:r>
            <a:r>
              <a:rPr lang="en-US" sz="1650" b="1" dirty="0" err="1"/>
              <a:t>những</a:t>
            </a:r>
            <a:r>
              <a:rPr lang="en-US" sz="1650" b="1" dirty="0"/>
              <a:t> </a:t>
            </a:r>
            <a:r>
              <a:rPr lang="en-US" sz="1650" b="1" dirty="0" err="1"/>
              <a:t>người</a:t>
            </a:r>
            <a:r>
              <a:rPr lang="en-US" sz="1650" b="1" dirty="0"/>
              <a:t> </a:t>
            </a:r>
            <a:r>
              <a:rPr lang="en-US" sz="1650" b="1" dirty="0" err="1"/>
              <a:t>trong</a:t>
            </a:r>
            <a:r>
              <a:rPr lang="en-US" sz="1650" b="1" dirty="0"/>
              <a:t> </a:t>
            </a:r>
            <a:r>
              <a:rPr lang="en-US" sz="1650" b="1" dirty="0" err="1"/>
              <a:t>sóng</a:t>
            </a:r>
            <a:r>
              <a:rPr lang="en-US" sz="1650" b="1" dirty="0"/>
              <a:t>) </a:t>
            </a:r>
            <a:r>
              <a:rPr lang="en-US" sz="1650" b="1" dirty="0" err="1"/>
              <a:t>và</a:t>
            </a:r>
            <a:r>
              <a:rPr lang="en-US" sz="1650" b="1" dirty="0"/>
              <a:t> </a:t>
            </a:r>
            <a:r>
              <a:rPr lang="en-US" sz="1650" b="1" dirty="0" err="1"/>
              <a:t>sử</a:t>
            </a:r>
            <a:r>
              <a:rPr lang="en-US" sz="1650" b="1" dirty="0"/>
              <a:t> </a:t>
            </a:r>
            <a:r>
              <a:rPr lang="en-US" sz="1650" b="1" dirty="0" err="1"/>
              <a:t>dụng</a:t>
            </a:r>
            <a:r>
              <a:rPr lang="en-US" sz="1650" b="1" dirty="0"/>
              <a:t> </a:t>
            </a:r>
            <a:r>
              <a:rPr lang="en-US" sz="1650" b="1" dirty="0" err="1"/>
              <a:t>hành</a:t>
            </a:r>
            <a:r>
              <a:rPr lang="en-US" sz="1650" b="1" dirty="0"/>
              <a:t> </a:t>
            </a:r>
            <a:r>
              <a:rPr lang="en-US" sz="1650" b="1" dirty="0" err="1"/>
              <a:t>động</a:t>
            </a:r>
            <a:r>
              <a:rPr lang="en-US" sz="1650" b="1" dirty="0"/>
              <a:t> </a:t>
            </a:r>
            <a:r>
              <a:rPr lang="en-US" sz="1650" b="1" dirty="0" err="1"/>
              <a:t>ngôn</a:t>
            </a:r>
            <a:r>
              <a:rPr lang="en-US" sz="1650" b="1" dirty="0"/>
              <a:t> </a:t>
            </a:r>
            <a:r>
              <a:rPr lang="en-US" sz="1650" b="1" dirty="0" err="1"/>
              <a:t>ngữ</a:t>
            </a:r>
            <a:r>
              <a:rPr lang="en-US" sz="1650" b="1" dirty="0"/>
              <a:t> </a:t>
            </a:r>
            <a:r>
              <a:rPr lang="en-US" sz="1650" b="1" dirty="0" err="1"/>
              <a:t>gián</a:t>
            </a:r>
            <a:r>
              <a:rPr lang="en-US" sz="1650" b="1" dirty="0"/>
              <a:t> </a:t>
            </a:r>
            <a:r>
              <a:rPr lang="en-US" sz="1650" b="1" dirty="0" err="1"/>
              <a:t>tiếp</a:t>
            </a:r>
            <a:r>
              <a:rPr lang="en-US" sz="1650" b="1" dirty="0"/>
              <a:t> (</a:t>
            </a:r>
            <a:r>
              <a:rPr lang="en-US" sz="1650" b="1" dirty="0" err="1"/>
              <a:t>câu</a:t>
            </a:r>
            <a:r>
              <a:rPr lang="en-US" sz="1650" b="1" dirty="0"/>
              <a:t> </a:t>
            </a:r>
            <a:r>
              <a:rPr lang="en-US" sz="1650" b="1" dirty="0" err="1"/>
              <a:t>hỏi</a:t>
            </a:r>
            <a:r>
              <a:rPr lang="en-US" sz="1650" b="1" dirty="0"/>
              <a:t> </a:t>
            </a:r>
            <a:r>
              <a:rPr lang="en-US" sz="1650" b="1" dirty="0" err="1"/>
              <a:t>nhưng</a:t>
            </a:r>
            <a:r>
              <a:rPr lang="en-US" sz="1650" b="1" dirty="0"/>
              <a:t> </a:t>
            </a:r>
            <a:r>
              <a:rPr lang="en-US" sz="1650" b="1" dirty="0" err="1"/>
              <a:t>được</a:t>
            </a:r>
            <a:r>
              <a:rPr lang="en-US" sz="1650" b="1" dirty="0"/>
              <a:t> </a:t>
            </a:r>
            <a:r>
              <a:rPr lang="en-US" sz="1650" b="1" dirty="0" err="1"/>
              <a:t>dùng</a:t>
            </a:r>
            <a:r>
              <a:rPr lang="en-US" sz="1650" b="1" dirty="0"/>
              <a:t> </a:t>
            </a:r>
            <a:r>
              <a:rPr lang="en-US" sz="1650" b="1" dirty="0" err="1"/>
              <a:t>với</a:t>
            </a:r>
            <a:r>
              <a:rPr lang="en-US" sz="1650" b="1" dirty="0"/>
              <a:t> </a:t>
            </a:r>
            <a:r>
              <a:rPr lang="en-US" sz="1650" b="1" dirty="0" err="1"/>
              <a:t>mục</a:t>
            </a:r>
            <a:r>
              <a:rPr lang="en-US" sz="1650" b="1" dirty="0"/>
              <a:t> </a:t>
            </a:r>
            <a:r>
              <a:rPr lang="en-US" sz="1650" b="1" dirty="0" err="1"/>
              <a:t>đích</a:t>
            </a:r>
            <a:r>
              <a:rPr lang="en-US" sz="1650" b="1" dirty="0"/>
              <a:t> </a:t>
            </a:r>
            <a:r>
              <a:rPr lang="en-US" sz="1650" b="1" dirty="0" err="1"/>
              <a:t>khẳng</a:t>
            </a:r>
            <a:r>
              <a:rPr lang="en-US" sz="1650" b="1" dirty="0"/>
              <a:t> </a:t>
            </a:r>
            <a:r>
              <a:rPr lang="en-US" sz="1650" b="1" dirty="0" err="1"/>
              <a:t>định</a:t>
            </a:r>
            <a:r>
              <a:rPr lang="en-US" sz="1650" b="1" dirty="0"/>
              <a:t>).</a:t>
            </a:r>
          </a:p>
          <a:p>
            <a:pPr fontAlgn="base"/>
            <a:r>
              <a:rPr lang="en-US" sz="1650" b="1" dirty="0"/>
              <a:t>- </a:t>
            </a:r>
            <a:r>
              <a:rPr lang="en-US" sz="1650" b="1" dirty="0" err="1"/>
              <a:t>Người</a:t>
            </a:r>
            <a:r>
              <a:rPr lang="en-US" sz="1650" b="1" dirty="0"/>
              <a:t> </a:t>
            </a:r>
            <a:r>
              <a:rPr lang="en-US" sz="1650" b="1" dirty="0" err="1"/>
              <a:t>nghe</a:t>
            </a:r>
            <a:r>
              <a:rPr lang="en-US" sz="1650" b="1" dirty="0"/>
              <a:t> </a:t>
            </a:r>
            <a:r>
              <a:rPr lang="en-US" sz="1650" b="1" dirty="0" err="1"/>
              <a:t>là</a:t>
            </a:r>
            <a:r>
              <a:rPr lang="en-US" sz="1650" b="1" dirty="0"/>
              <a:t> </a:t>
            </a:r>
            <a:r>
              <a:rPr lang="en-US" sz="1650" b="1" dirty="0" err="1"/>
              <a:t>những</a:t>
            </a:r>
            <a:r>
              <a:rPr lang="en-US" sz="1650" b="1" dirty="0"/>
              <a:t> </a:t>
            </a:r>
            <a:r>
              <a:rPr lang="en-US" sz="1650" b="1" dirty="0" err="1"/>
              <a:t>người</a:t>
            </a:r>
            <a:r>
              <a:rPr lang="en-US" sz="1650" b="1" dirty="0"/>
              <a:t> </a:t>
            </a:r>
            <a:r>
              <a:rPr lang="en-US" sz="1650" b="1" dirty="0" err="1"/>
              <a:t>trong</a:t>
            </a:r>
            <a:r>
              <a:rPr lang="en-US" sz="1650" b="1" dirty="0"/>
              <a:t> </a:t>
            </a:r>
            <a:r>
              <a:rPr lang="en-US" sz="1650" b="1" dirty="0" err="1"/>
              <a:t>sóng</a:t>
            </a:r>
            <a:r>
              <a:rPr lang="en-US" sz="1650" b="1" dirty="0"/>
              <a:t> </a:t>
            </a:r>
            <a:r>
              <a:rPr lang="en-US" sz="1650" b="1" dirty="0" err="1"/>
              <a:t>hiểu</a:t>
            </a:r>
            <a:r>
              <a:rPr lang="en-US" sz="1650" b="1" dirty="0"/>
              <a:t> </a:t>
            </a:r>
            <a:r>
              <a:rPr lang="en-US" sz="1650" b="1" dirty="0" err="1"/>
              <a:t>rõ</a:t>
            </a:r>
            <a:r>
              <a:rPr lang="en-US" sz="1650" b="1" dirty="0"/>
              <a:t> </a:t>
            </a:r>
            <a:r>
              <a:rPr lang="en-US" sz="1650" b="1" dirty="0" err="1"/>
              <a:t>hàm</a:t>
            </a:r>
            <a:r>
              <a:rPr lang="en-US" sz="1650" b="1" dirty="0"/>
              <a:t> ý </a:t>
            </a:r>
            <a:r>
              <a:rPr lang="en-US" sz="1650" b="1" dirty="0" err="1"/>
              <a:t>của</a:t>
            </a:r>
            <a:r>
              <a:rPr lang="en-US" sz="1650" b="1" dirty="0"/>
              <a:t> </a:t>
            </a:r>
            <a:r>
              <a:rPr lang="en-US" sz="1650" b="1" dirty="0" err="1"/>
              <a:t>em</a:t>
            </a:r>
            <a:r>
              <a:rPr lang="en-US" sz="1650" b="1" dirty="0"/>
              <a:t> </a:t>
            </a:r>
            <a:r>
              <a:rPr lang="en-US" sz="1650" b="1" dirty="0" err="1"/>
              <a:t>bé</a:t>
            </a:r>
            <a:r>
              <a:rPr lang="en-US" sz="1650" b="1" dirty="0"/>
              <a:t> </a:t>
            </a:r>
            <a:r>
              <a:rPr lang="en-US" sz="1650" b="1" dirty="0" err="1"/>
              <a:t>nên</a:t>
            </a:r>
            <a:r>
              <a:rPr lang="en-US" sz="1650" b="1" dirty="0"/>
              <a:t> </a:t>
            </a:r>
            <a:r>
              <a:rPr lang="en-US" sz="1650" b="1" dirty="0" err="1"/>
              <a:t>họ</a:t>
            </a:r>
            <a:r>
              <a:rPr lang="en-US" sz="1650" b="1" dirty="0"/>
              <a:t> </a:t>
            </a:r>
            <a:r>
              <a:rPr lang="en-US" sz="1650" b="1" dirty="0" err="1"/>
              <a:t>mỉm</a:t>
            </a:r>
            <a:r>
              <a:rPr lang="en-US" sz="1650" b="1" dirty="0"/>
              <a:t> </a:t>
            </a:r>
            <a:r>
              <a:rPr lang="en-US" sz="1650" b="1" dirty="0" err="1"/>
              <a:t>cười</a:t>
            </a:r>
            <a:r>
              <a:rPr lang="en-US" sz="1650" b="1" dirty="0"/>
              <a:t> </a:t>
            </a:r>
            <a:r>
              <a:rPr lang="en-US" sz="1650" b="1" dirty="0" err="1"/>
              <a:t>và</a:t>
            </a:r>
            <a:r>
              <a:rPr lang="en-US" sz="1650" b="1" dirty="0"/>
              <a:t> </a:t>
            </a:r>
            <a:r>
              <a:rPr lang="en-US" sz="1650" b="1" dirty="0" err="1"/>
              <a:t>nhảy</a:t>
            </a:r>
            <a:r>
              <a:rPr lang="en-US" sz="1650" b="1" dirty="0"/>
              <a:t> </a:t>
            </a:r>
            <a:r>
              <a:rPr lang="en-US" sz="1650" b="1" dirty="0" err="1"/>
              <a:t>múa</a:t>
            </a:r>
            <a:r>
              <a:rPr lang="en-US" sz="1650" b="1" dirty="0"/>
              <a:t> </a:t>
            </a:r>
            <a:r>
              <a:rPr lang="en-US" sz="1650" b="1" dirty="0" err="1"/>
              <a:t>lướt</a:t>
            </a:r>
            <a:r>
              <a:rPr lang="en-US" sz="1650" b="1" dirty="0"/>
              <a:t> qua.</a:t>
            </a:r>
          </a:p>
          <a:p>
            <a:pPr algn="ctr" defTabSz="685800">
              <a:buClrTx/>
              <a:defRPr/>
            </a:pPr>
            <a:endParaRPr lang="vi-VN" sz="2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4" action="ppaction://hlinksldjump"/>
          </p:cNvPr>
          <p:cNvSpPr/>
          <p:nvPr/>
        </p:nvSpPr>
        <p:spPr>
          <a:xfrm flipH="1">
            <a:off x="7908473" y="4620985"/>
            <a:ext cx="1055298" cy="375557"/>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5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15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5190DC00-DA30-5F67-DB49-877F556AE395}"/>
              </a:ext>
            </a:extLst>
          </p:cNvPr>
          <p:cNvPicPr>
            <a:picLocks noChangeAspect="1"/>
          </p:cNvPicPr>
          <p:nvPr/>
        </p:nvPicPr>
        <p:blipFill>
          <a:blip r:embed="rId5"/>
          <a:stretch>
            <a:fillRect/>
          </a:stretch>
        </p:blipFill>
        <p:spPr>
          <a:xfrm>
            <a:off x="7585656" y="2411793"/>
            <a:ext cx="1700931" cy="1054699"/>
          </a:xfrm>
          <a:prstGeom prst="rect">
            <a:avLst/>
          </a:prstGeom>
        </p:spPr>
      </p:pic>
    </p:spTree>
    <p:extLst>
      <p:ext uri="{BB962C8B-B14F-4D97-AF65-F5344CB8AC3E}">
        <p14:creationId xmlns:p14="http://schemas.microsoft.com/office/powerpoint/2010/main" val="2864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53508" y="1103202"/>
            <a:ext cx="7693312" cy="213577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1800" b="1" dirty="0">
              <a:solidFill>
                <a:schemeClr val="tx1"/>
              </a:solidFill>
            </a:endParaRPr>
          </a:p>
          <a:p>
            <a:pPr fontAlgn="base"/>
            <a:r>
              <a:rPr lang="en-US" sz="1800" b="1" dirty="0" err="1">
                <a:solidFill>
                  <a:schemeClr val="tx1"/>
                </a:solidFill>
              </a:rPr>
              <a:t>Câu</a:t>
            </a:r>
            <a:r>
              <a:rPr lang="en-US" sz="1800" b="1" dirty="0">
                <a:solidFill>
                  <a:schemeClr val="tx1"/>
                </a:solidFill>
              </a:rPr>
              <a:t> 3. </a:t>
            </a:r>
            <a:r>
              <a:rPr lang="en-US" sz="1800" b="1" dirty="0" err="1">
                <a:solidFill>
                  <a:schemeClr val="tx1"/>
                </a:solidFill>
              </a:rPr>
              <a:t>Tìm</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chứa</a:t>
            </a:r>
            <a:r>
              <a:rPr lang="en-US" sz="1800" b="1" dirty="0">
                <a:solidFill>
                  <a:schemeClr val="tx1"/>
                </a:solidFill>
              </a:rPr>
              <a:t> </a:t>
            </a:r>
            <a:r>
              <a:rPr lang="en-US" sz="1800" b="1" dirty="0" err="1">
                <a:solidFill>
                  <a:schemeClr val="tx1"/>
                </a:solidFill>
              </a:rPr>
              <a:t>hàm</a:t>
            </a:r>
            <a:r>
              <a:rPr lang="en-US" sz="1800" b="1" dirty="0">
                <a:solidFill>
                  <a:schemeClr val="tx1"/>
                </a:solidFill>
              </a:rPr>
              <a:t> ý </a:t>
            </a:r>
            <a:r>
              <a:rPr lang="en-US" sz="1800" b="1" dirty="0" err="1">
                <a:solidFill>
                  <a:schemeClr val="tx1"/>
                </a:solidFill>
              </a:rPr>
              <a:t>trong</a:t>
            </a:r>
            <a:r>
              <a:rPr lang="en-US" sz="1800" b="1" dirty="0">
                <a:solidFill>
                  <a:schemeClr val="tx1"/>
                </a:solidFill>
              </a:rPr>
              <a:t> </a:t>
            </a:r>
            <a:r>
              <a:rPr lang="en-US" sz="1800" b="1" dirty="0" err="1">
                <a:solidFill>
                  <a:schemeClr val="tx1"/>
                </a:solidFill>
              </a:rPr>
              <a:t>các</a:t>
            </a:r>
            <a:r>
              <a:rPr lang="en-US" sz="1800" b="1" dirty="0">
                <a:solidFill>
                  <a:schemeClr val="tx1"/>
                </a:solidFill>
              </a:rPr>
              <a:t> </a:t>
            </a:r>
            <a:r>
              <a:rPr lang="en-US" sz="1800" b="1" dirty="0" err="1">
                <a:solidFill>
                  <a:schemeClr val="tx1"/>
                </a:solidFill>
              </a:rPr>
              <a:t>đoạn</a:t>
            </a:r>
            <a:r>
              <a:rPr lang="en-US" sz="1800" b="1" dirty="0">
                <a:solidFill>
                  <a:schemeClr val="tx1"/>
                </a:solidFill>
              </a:rPr>
              <a:t> </a:t>
            </a:r>
            <a:r>
              <a:rPr lang="en-US" sz="1800" b="1" dirty="0" err="1">
                <a:solidFill>
                  <a:schemeClr val="tx1"/>
                </a:solidFill>
              </a:rPr>
              <a:t>trích</a:t>
            </a:r>
            <a:r>
              <a:rPr lang="en-US" sz="1800" b="1" dirty="0">
                <a:solidFill>
                  <a:schemeClr val="tx1"/>
                </a:solidFill>
              </a:rPr>
              <a:t> </a:t>
            </a:r>
            <a:r>
              <a:rPr lang="en-US" sz="1800" b="1" dirty="0" err="1">
                <a:solidFill>
                  <a:schemeClr val="tx1"/>
                </a:solidFill>
              </a:rPr>
              <a:t>sau</a:t>
            </a:r>
            <a:r>
              <a:rPr lang="en-US" sz="1800" b="1" dirty="0">
                <a:solidFill>
                  <a:schemeClr val="tx1"/>
                </a:solidFill>
              </a:rPr>
              <a:t> </a:t>
            </a:r>
            <a:r>
              <a:rPr lang="en-US" sz="1800" b="1" dirty="0" err="1">
                <a:solidFill>
                  <a:schemeClr val="tx1"/>
                </a:solidFill>
              </a:rPr>
              <a:t>và</a:t>
            </a:r>
            <a:r>
              <a:rPr lang="en-US" sz="1800" b="1" dirty="0">
                <a:solidFill>
                  <a:schemeClr val="tx1"/>
                </a:solidFill>
              </a:rPr>
              <a:t> </a:t>
            </a:r>
            <a:r>
              <a:rPr lang="en-US" sz="1800" b="1" dirty="0" err="1">
                <a:solidFill>
                  <a:schemeClr val="tx1"/>
                </a:solidFill>
              </a:rPr>
              <a:t>cho</a:t>
            </a:r>
            <a:r>
              <a:rPr lang="en-US" sz="1800" b="1" dirty="0">
                <a:solidFill>
                  <a:schemeClr val="tx1"/>
                </a:solidFill>
              </a:rPr>
              <a:t> </a:t>
            </a:r>
            <a:r>
              <a:rPr lang="en-US" sz="1800" b="1" dirty="0" err="1">
                <a:solidFill>
                  <a:schemeClr val="tx1"/>
                </a:solidFill>
              </a:rPr>
              <a:t>biết</a:t>
            </a:r>
            <a:r>
              <a:rPr lang="en-US" sz="1800" b="1" dirty="0">
                <a:solidFill>
                  <a:schemeClr val="tx1"/>
                </a:solidFill>
              </a:rPr>
              <a:t> </a:t>
            </a:r>
            <a:r>
              <a:rPr lang="en-US" sz="1800" b="1" dirty="0" err="1">
                <a:solidFill>
                  <a:schemeClr val="tx1"/>
                </a:solidFill>
              </a:rPr>
              <a:t>nội</a:t>
            </a:r>
            <a:r>
              <a:rPr lang="en-US" sz="1800" b="1" dirty="0">
                <a:solidFill>
                  <a:schemeClr val="tx1"/>
                </a:solidFill>
              </a:rPr>
              <a:t> dung </a:t>
            </a:r>
            <a:r>
              <a:rPr lang="en-US" sz="1800" b="1" dirty="0" err="1">
                <a:solidFill>
                  <a:schemeClr val="tx1"/>
                </a:solidFill>
              </a:rPr>
              <a:t>của</a:t>
            </a:r>
            <a:r>
              <a:rPr lang="en-US" sz="1800" b="1" dirty="0">
                <a:solidFill>
                  <a:schemeClr val="tx1"/>
                </a:solidFill>
              </a:rPr>
              <a:t> </a:t>
            </a:r>
            <a:r>
              <a:rPr lang="en-US" sz="1800" b="1" dirty="0" err="1">
                <a:solidFill>
                  <a:schemeClr val="tx1"/>
                </a:solidFill>
              </a:rPr>
              <a:t>hàm</a:t>
            </a:r>
            <a:r>
              <a:rPr lang="en-US" sz="1800" b="1" dirty="0">
                <a:solidFill>
                  <a:schemeClr val="tx1"/>
                </a:solidFill>
              </a:rPr>
              <a:t> ý </a:t>
            </a:r>
            <a:r>
              <a:rPr lang="en-US" sz="1800" b="1" dirty="0" err="1">
                <a:solidFill>
                  <a:schemeClr val="tx1"/>
                </a:solidFill>
              </a:rPr>
              <a:t>đó</a:t>
            </a:r>
            <a:r>
              <a:rPr lang="en-US" sz="1800" b="1" dirty="0">
                <a:solidFill>
                  <a:schemeClr val="tx1"/>
                </a:solidFill>
              </a:rPr>
              <a:t>.</a:t>
            </a:r>
          </a:p>
          <a:p>
            <a:pPr fontAlgn="base"/>
            <a:r>
              <a:rPr lang="en-US" sz="1800" b="1" dirty="0">
                <a:solidFill>
                  <a:schemeClr val="tx1"/>
                </a:solidFill>
              </a:rPr>
              <a:t>a) </a:t>
            </a:r>
            <a:r>
              <a:rPr lang="en-US" sz="1800" b="1" dirty="0" err="1">
                <a:solidFill>
                  <a:schemeClr val="tx1"/>
                </a:solidFill>
              </a:rPr>
              <a:t>Đâu</a:t>
            </a:r>
            <a:r>
              <a:rPr lang="en-US" sz="1800" b="1" dirty="0">
                <a:solidFill>
                  <a:schemeClr val="tx1"/>
                </a:solidFill>
              </a:rPr>
              <a:t> </a:t>
            </a:r>
            <a:r>
              <a:rPr lang="en-US" sz="1800" b="1" dirty="0" err="1">
                <a:solidFill>
                  <a:schemeClr val="tx1"/>
                </a:solidFill>
              </a:rPr>
              <a:t>những</a:t>
            </a:r>
            <a:r>
              <a:rPr lang="en-US" sz="1800" b="1" dirty="0">
                <a:solidFill>
                  <a:schemeClr val="tx1"/>
                </a:solidFill>
              </a:rPr>
              <a:t> </a:t>
            </a:r>
            <a:r>
              <a:rPr lang="en-US" sz="1800" b="1" dirty="0" err="1">
                <a:solidFill>
                  <a:schemeClr val="tx1"/>
                </a:solidFill>
              </a:rPr>
              <a:t>chiều</a:t>
            </a:r>
            <a:r>
              <a:rPr lang="en-US" sz="1800" b="1" dirty="0">
                <a:solidFill>
                  <a:schemeClr val="tx1"/>
                </a:solidFill>
              </a:rPr>
              <a:t> </a:t>
            </a:r>
            <a:r>
              <a:rPr lang="en-US" sz="1800" b="1" dirty="0" err="1">
                <a:solidFill>
                  <a:schemeClr val="tx1"/>
                </a:solidFill>
              </a:rPr>
              <a:t>lênh</a:t>
            </a:r>
            <a:r>
              <a:rPr lang="en-US" sz="1800" b="1" dirty="0">
                <a:solidFill>
                  <a:schemeClr val="tx1"/>
                </a:solidFill>
              </a:rPr>
              <a:t> </a:t>
            </a:r>
            <a:r>
              <a:rPr lang="en-US" sz="1800" b="1" dirty="0" err="1">
                <a:solidFill>
                  <a:schemeClr val="tx1"/>
                </a:solidFill>
              </a:rPr>
              <a:t>láng</a:t>
            </a:r>
            <a:r>
              <a:rPr lang="en-US" sz="1800" b="1" dirty="0">
                <a:solidFill>
                  <a:schemeClr val="tx1"/>
                </a:solidFill>
              </a:rPr>
              <a:t> </a:t>
            </a:r>
            <a:r>
              <a:rPr lang="en-US" sz="1800" b="1" dirty="0" err="1">
                <a:solidFill>
                  <a:schemeClr val="tx1"/>
                </a:solidFill>
              </a:rPr>
              <a:t>máu</a:t>
            </a:r>
            <a:r>
              <a:rPr lang="en-US" sz="1800" b="1" dirty="0">
                <a:solidFill>
                  <a:schemeClr val="tx1"/>
                </a:solidFill>
              </a:rPr>
              <a:t> </a:t>
            </a:r>
            <a:r>
              <a:rPr lang="en-US" sz="1800" b="1" dirty="0" err="1">
                <a:solidFill>
                  <a:schemeClr val="tx1"/>
                </a:solidFill>
              </a:rPr>
              <a:t>sau</a:t>
            </a:r>
            <a:r>
              <a:rPr lang="en-US" sz="1800" b="1" dirty="0">
                <a:solidFill>
                  <a:schemeClr val="tx1"/>
                </a:solidFill>
              </a:rPr>
              <a:t> </a:t>
            </a:r>
            <a:r>
              <a:rPr lang="en-US" sz="1800" b="1" dirty="0" err="1">
                <a:solidFill>
                  <a:schemeClr val="tx1"/>
                </a:solidFill>
              </a:rPr>
              <a:t>rừng</a:t>
            </a:r>
            <a:endParaRPr lang="en-US" sz="1800" b="1" dirty="0">
              <a:solidFill>
                <a:schemeClr val="tx1"/>
              </a:solidFill>
            </a:endParaRPr>
          </a:p>
          <a:p>
            <a:pPr fontAlgn="base"/>
            <a:r>
              <a:rPr lang="en-US" sz="1800" b="1" dirty="0">
                <a:solidFill>
                  <a:schemeClr val="tx1"/>
                </a:solidFill>
              </a:rPr>
              <a:t>   Ta </a:t>
            </a:r>
            <a:r>
              <a:rPr lang="en-US" sz="1800" b="1" dirty="0" err="1">
                <a:solidFill>
                  <a:schemeClr val="tx1"/>
                </a:solidFill>
              </a:rPr>
              <a:t>đợi</a:t>
            </a:r>
            <a:r>
              <a:rPr lang="en-US" sz="1800" b="1" dirty="0">
                <a:solidFill>
                  <a:schemeClr val="tx1"/>
                </a:solidFill>
              </a:rPr>
              <a:t> </a:t>
            </a:r>
            <a:r>
              <a:rPr lang="en-US" sz="1800" b="1" dirty="0" err="1">
                <a:solidFill>
                  <a:schemeClr val="tx1"/>
                </a:solidFill>
              </a:rPr>
              <a:t>chết</a:t>
            </a:r>
            <a:r>
              <a:rPr lang="en-US" sz="1800" b="1" dirty="0">
                <a:solidFill>
                  <a:schemeClr val="tx1"/>
                </a:solidFill>
              </a:rPr>
              <a:t> </a:t>
            </a:r>
            <a:r>
              <a:rPr lang="en-US" sz="1800" b="1" dirty="0" err="1">
                <a:solidFill>
                  <a:schemeClr val="tx1"/>
                </a:solidFill>
              </a:rPr>
              <a:t>mảnh</a:t>
            </a:r>
            <a:r>
              <a:rPr lang="en-US" sz="1800" b="1" dirty="0">
                <a:solidFill>
                  <a:schemeClr val="tx1"/>
                </a:solidFill>
              </a:rPr>
              <a:t> </a:t>
            </a:r>
            <a:r>
              <a:rPr lang="en-US" sz="1800" b="1" dirty="0" err="1">
                <a:solidFill>
                  <a:schemeClr val="tx1"/>
                </a:solidFill>
              </a:rPr>
              <a:t>mặt</a:t>
            </a:r>
            <a:r>
              <a:rPr lang="en-US" sz="1800" b="1" dirty="0">
                <a:solidFill>
                  <a:schemeClr val="tx1"/>
                </a:solidFill>
              </a:rPr>
              <a:t> </a:t>
            </a:r>
            <a:r>
              <a:rPr lang="en-US" sz="1800" b="1" dirty="0" err="1">
                <a:solidFill>
                  <a:schemeClr val="tx1"/>
                </a:solidFill>
              </a:rPr>
              <a:t>trời</a:t>
            </a:r>
            <a:r>
              <a:rPr lang="en-US" sz="1800" b="1" dirty="0">
                <a:solidFill>
                  <a:schemeClr val="tx1"/>
                </a:solidFill>
              </a:rPr>
              <a:t> gay </a:t>
            </a:r>
            <a:r>
              <a:rPr lang="en-US" sz="1800" b="1" dirty="0" err="1">
                <a:solidFill>
                  <a:schemeClr val="tx1"/>
                </a:solidFill>
              </a:rPr>
              <a:t>gắt</a:t>
            </a:r>
            <a:r>
              <a:rPr lang="en-US" sz="1800" b="1" dirty="0">
                <a:solidFill>
                  <a:schemeClr val="tx1"/>
                </a:solidFill>
              </a:rPr>
              <a:t>,</a:t>
            </a:r>
          </a:p>
          <a:p>
            <a:pPr fontAlgn="base"/>
            <a:r>
              <a:rPr lang="en-US" sz="1800" b="1" dirty="0">
                <a:solidFill>
                  <a:schemeClr val="tx1"/>
                </a:solidFill>
              </a:rPr>
              <a:t>   </a:t>
            </a:r>
            <a:r>
              <a:rPr lang="en-US" sz="1800" b="1" dirty="0" err="1">
                <a:solidFill>
                  <a:schemeClr val="tx1"/>
                </a:solidFill>
              </a:rPr>
              <a:t>Để</a:t>
            </a:r>
            <a:r>
              <a:rPr lang="en-US" sz="1800" b="1" dirty="0">
                <a:solidFill>
                  <a:schemeClr val="tx1"/>
                </a:solidFill>
              </a:rPr>
              <a:t> ta </a:t>
            </a:r>
            <a:r>
              <a:rPr lang="en-US" sz="1800" b="1" dirty="0" err="1">
                <a:solidFill>
                  <a:schemeClr val="tx1"/>
                </a:solidFill>
              </a:rPr>
              <a:t>chiếm</a:t>
            </a:r>
            <a:r>
              <a:rPr lang="en-US" sz="1800" b="1" dirty="0">
                <a:solidFill>
                  <a:schemeClr val="tx1"/>
                </a:solidFill>
              </a:rPr>
              <a:t> </a:t>
            </a:r>
            <a:r>
              <a:rPr lang="en-US" sz="1800" b="1" dirty="0" err="1">
                <a:solidFill>
                  <a:schemeClr val="tx1"/>
                </a:solidFill>
              </a:rPr>
              <a:t>lấy</a:t>
            </a:r>
            <a:r>
              <a:rPr lang="en-US" sz="1800" b="1" dirty="0">
                <a:solidFill>
                  <a:schemeClr val="tx1"/>
                </a:solidFill>
              </a:rPr>
              <a:t> </a:t>
            </a:r>
            <a:r>
              <a:rPr lang="en-US" sz="1800" b="1" dirty="0" err="1">
                <a:solidFill>
                  <a:schemeClr val="tx1"/>
                </a:solidFill>
              </a:rPr>
              <a:t>riêng</a:t>
            </a:r>
            <a:r>
              <a:rPr lang="en-US" sz="1800" b="1" dirty="0">
                <a:solidFill>
                  <a:schemeClr val="tx1"/>
                </a:solidFill>
              </a:rPr>
              <a:t> </a:t>
            </a:r>
            <a:r>
              <a:rPr lang="en-US" sz="1800" b="1" dirty="0" err="1">
                <a:solidFill>
                  <a:schemeClr val="tx1"/>
                </a:solidFill>
              </a:rPr>
              <a:t>phẩn</a:t>
            </a:r>
            <a:r>
              <a:rPr lang="en-US" sz="1800" b="1" dirty="0">
                <a:solidFill>
                  <a:schemeClr val="tx1"/>
                </a:solidFill>
              </a:rPr>
              <a:t> </a:t>
            </a:r>
            <a:r>
              <a:rPr lang="en-US" sz="1800" b="1" dirty="0" err="1">
                <a:solidFill>
                  <a:schemeClr val="tx1"/>
                </a:solidFill>
              </a:rPr>
              <a:t>bí</a:t>
            </a:r>
            <a:r>
              <a:rPr lang="en-US" sz="1800" b="1" dirty="0">
                <a:solidFill>
                  <a:schemeClr val="tx1"/>
                </a:solidFill>
              </a:rPr>
              <a:t> </a:t>
            </a:r>
            <a:r>
              <a:rPr lang="en-US" sz="1800" b="1" dirty="0" err="1">
                <a:solidFill>
                  <a:schemeClr val="tx1"/>
                </a:solidFill>
              </a:rPr>
              <a:t>mật</a:t>
            </a:r>
            <a:r>
              <a:rPr lang="en-US" sz="1800" b="1" dirty="0">
                <a:solidFill>
                  <a:schemeClr val="tx1"/>
                </a:solidFill>
              </a:rPr>
              <a:t>?</a:t>
            </a:r>
          </a:p>
          <a:p>
            <a:pPr fontAlgn="base"/>
            <a:r>
              <a:rPr lang="en-US" sz="1800" b="1" dirty="0">
                <a:solidFill>
                  <a:schemeClr val="tx1"/>
                </a:solidFill>
              </a:rPr>
              <a:t>  - Than </a:t>
            </a:r>
            <a:r>
              <a:rPr lang="en-US" sz="1800" b="1" dirty="0" err="1">
                <a:solidFill>
                  <a:schemeClr val="tx1"/>
                </a:solidFill>
              </a:rPr>
              <a:t>ôi</a:t>
            </a:r>
            <a:r>
              <a:rPr lang="en-US" sz="1800" b="1" dirty="0">
                <a:solidFill>
                  <a:schemeClr val="tx1"/>
                </a:solidFill>
              </a:rPr>
              <a:t>! </a:t>
            </a:r>
            <a:r>
              <a:rPr lang="en-US" sz="1800" b="1" dirty="0" err="1">
                <a:solidFill>
                  <a:schemeClr val="tx1"/>
                </a:solidFill>
              </a:rPr>
              <a:t>Thời</a:t>
            </a:r>
            <a:r>
              <a:rPr lang="en-US" sz="1800" b="1" dirty="0">
                <a:solidFill>
                  <a:schemeClr val="tx1"/>
                </a:solidFill>
              </a:rPr>
              <a:t> </a:t>
            </a:r>
            <a:r>
              <a:rPr lang="en-US" sz="1800" b="1" dirty="0" err="1">
                <a:solidFill>
                  <a:schemeClr val="tx1"/>
                </a:solidFill>
              </a:rPr>
              <a:t>oanh</a:t>
            </a:r>
            <a:r>
              <a:rPr lang="en-US" sz="1800" b="1" dirty="0">
                <a:solidFill>
                  <a:schemeClr val="tx1"/>
                </a:solidFill>
              </a:rPr>
              <a:t> </a:t>
            </a:r>
            <a:r>
              <a:rPr lang="en-US" sz="1800" b="1" dirty="0" err="1">
                <a:solidFill>
                  <a:schemeClr val="tx1"/>
                </a:solidFill>
              </a:rPr>
              <a:t>liệt</a:t>
            </a:r>
            <a:r>
              <a:rPr lang="en-US" sz="1800" b="1" dirty="0">
                <a:solidFill>
                  <a:schemeClr val="tx1"/>
                </a:solidFill>
              </a:rPr>
              <a:t> nay </a:t>
            </a:r>
            <a:r>
              <a:rPr lang="en-US" sz="1800" b="1" dirty="0" err="1">
                <a:solidFill>
                  <a:schemeClr val="tx1"/>
                </a:solidFill>
              </a:rPr>
              <a:t>còn</a:t>
            </a:r>
            <a:r>
              <a:rPr lang="en-US" sz="1800" b="1" dirty="0">
                <a:solidFill>
                  <a:schemeClr val="tx1"/>
                </a:solidFill>
              </a:rPr>
              <a:t> </a:t>
            </a:r>
            <a:r>
              <a:rPr lang="en-US" sz="1800" b="1" dirty="0" err="1">
                <a:solidFill>
                  <a:schemeClr val="tx1"/>
                </a:solidFill>
              </a:rPr>
              <a:t>đâu</a:t>
            </a:r>
            <a:r>
              <a:rPr lang="en-US" sz="1800" b="1" dirty="0">
                <a:solidFill>
                  <a:schemeClr val="tx1"/>
                </a:solidFill>
              </a:rPr>
              <a:t>?</a:t>
            </a:r>
          </a:p>
          <a:p>
            <a:pPr fontAlgn="base"/>
            <a:r>
              <a:rPr lang="en-US" sz="1800" b="1" dirty="0">
                <a:solidFill>
                  <a:schemeClr val="tx1"/>
                </a:solidFill>
              </a:rPr>
              <a:t>				(</a:t>
            </a:r>
            <a:r>
              <a:rPr lang="en-US" sz="1800" b="1" dirty="0" err="1">
                <a:solidFill>
                  <a:schemeClr val="tx1"/>
                </a:solidFill>
              </a:rPr>
              <a:t>Thế</a:t>
            </a:r>
            <a:r>
              <a:rPr lang="en-US" sz="1800" b="1" dirty="0">
                <a:solidFill>
                  <a:schemeClr val="tx1"/>
                </a:solidFill>
              </a:rPr>
              <a:t> </a:t>
            </a:r>
            <a:r>
              <a:rPr lang="en-US" sz="1800" b="1" dirty="0" err="1">
                <a:solidFill>
                  <a:schemeClr val="tx1"/>
                </a:solidFill>
              </a:rPr>
              <a:t>Lữ</a:t>
            </a:r>
            <a:r>
              <a:rPr lang="en-US" sz="1800" b="1" dirty="0">
                <a:solidFill>
                  <a:schemeClr val="tx1"/>
                </a:solidFill>
              </a:rPr>
              <a:t>)</a:t>
            </a:r>
          </a:p>
          <a:p>
            <a:pPr algn="ctr" defTabSz="685800">
              <a:buClrTx/>
              <a:defRPr/>
            </a:pPr>
            <a:endPar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63286" y="3316746"/>
            <a:ext cx="7195457" cy="1417583"/>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100" dirty="0"/>
              <a:t>- </a:t>
            </a:r>
            <a:r>
              <a:rPr lang="en-US" sz="2100" dirty="0" err="1"/>
              <a:t>Câu</a:t>
            </a:r>
            <a:r>
              <a:rPr lang="en-US" sz="2100" dirty="0"/>
              <a:t> </a:t>
            </a:r>
            <a:r>
              <a:rPr lang="en-US" sz="2100" dirty="0" err="1"/>
              <a:t>chứa</a:t>
            </a:r>
            <a:r>
              <a:rPr lang="en-US" sz="2100" dirty="0"/>
              <a:t> </a:t>
            </a:r>
            <a:r>
              <a:rPr lang="en-US" sz="2100" dirty="0" err="1"/>
              <a:t>hàm</a:t>
            </a:r>
            <a:r>
              <a:rPr lang="en-US" sz="2100" dirty="0"/>
              <a:t> ý: Than </a:t>
            </a:r>
            <a:r>
              <a:rPr lang="en-US" sz="2100" dirty="0" err="1"/>
              <a:t>ôi</a:t>
            </a:r>
            <a:r>
              <a:rPr lang="en-US" sz="2100" dirty="0"/>
              <a:t>! </a:t>
            </a:r>
            <a:r>
              <a:rPr lang="en-US" sz="2100" dirty="0" err="1"/>
              <a:t>Thời</a:t>
            </a:r>
            <a:r>
              <a:rPr lang="en-US" sz="2100" dirty="0"/>
              <a:t> </a:t>
            </a:r>
            <a:r>
              <a:rPr lang="en-US" sz="2100" dirty="0" err="1"/>
              <a:t>oanh</a:t>
            </a:r>
            <a:r>
              <a:rPr lang="en-US" sz="2100" dirty="0"/>
              <a:t> </a:t>
            </a:r>
            <a:r>
              <a:rPr lang="en-US" sz="2100" dirty="0" err="1"/>
              <a:t>liệt</a:t>
            </a:r>
            <a:r>
              <a:rPr lang="en-US" sz="2100" dirty="0"/>
              <a:t> nay </a:t>
            </a:r>
            <a:r>
              <a:rPr lang="en-US" sz="2100" dirty="0" err="1"/>
              <a:t>còn</a:t>
            </a:r>
            <a:r>
              <a:rPr lang="en-US" sz="2100" dirty="0"/>
              <a:t> </a:t>
            </a:r>
            <a:r>
              <a:rPr lang="en-US" sz="2100" dirty="0" err="1"/>
              <a:t>đâu</a:t>
            </a:r>
            <a:r>
              <a:rPr lang="en-US" sz="2100" dirty="0"/>
              <a:t>?</a:t>
            </a:r>
          </a:p>
          <a:p>
            <a:pPr fontAlgn="base"/>
            <a:r>
              <a:rPr lang="en-US" sz="2100" dirty="0"/>
              <a:t>- </a:t>
            </a:r>
            <a:r>
              <a:rPr lang="en-US" sz="2100" dirty="0" err="1"/>
              <a:t>Hàm</a:t>
            </a:r>
            <a:r>
              <a:rPr lang="en-US" sz="2100" dirty="0"/>
              <a:t> ý: </a:t>
            </a:r>
            <a:r>
              <a:rPr lang="en-US" sz="2100" dirty="0" err="1"/>
              <a:t>Sự</a:t>
            </a:r>
            <a:r>
              <a:rPr lang="en-US" sz="2100" dirty="0"/>
              <a:t> </a:t>
            </a:r>
            <a:r>
              <a:rPr lang="en-US" sz="2100" dirty="0" err="1"/>
              <a:t>nuối</a:t>
            </a:r>
            <a:r>
              <a:rPr lang="en-US" sz="2100" dirty="0"/>
              <a:t> </a:t>
            </a:r>
            <a:r>
              <a:rPr lang="en-US" sz="2100" dirty="0" err="1"/>
              <a:t>tiếc</a:t>
            </a:r>
            <a:r>
              <a:rPr lang="en-US" sz="2100" dirty="0"/>
              <a:t> </a:t>
            </a:r>
            <a:r>
              <a:rPr lang="en-US" sz="2100" dirty="0" err="1"/>
              <a:t>quá</a:t>
            </a:r>
            <a:r>
              <a:rPr lang="en-US" sz="2100" dirty="0"/>
              <a:t> </a:t>
            </a:r>
            <a:r>
              <a:rPr lang="en-US" sz="2100" dirty="0" err="1"/>
              <a:t>khứ</a:t>
            </a:r>
            <a:r>
              <a:rPr lang="en-US" sz="2100" dirty="0"/>
              <a:t> </a:t>
            </a:r>
            <a:r>
              <a:rPr lang="en-US" sz="2100" dirty="0" err="1"/>
              <a:t>oanh</a:t>
            </a:r>
            <a:r>
              <a:rPr lang="en-US" sz="2100" dirty="0"/>
              <a:t> </a:t>
            </a:r>
            <a:r>
              <a:rPr lang="en-US" sz="2100" dirty="0" err="1"/>
              <a:t>liệt</a:t>
            </a:r>
            <a:r>
              <a:rPr lang="en-US" sz="2100" dirty="0"/>
              <a:t> </a:t>
            </a:r>
            <a:r>
              <a:rPr lang="en-US" sz="2100" dirty="0" err="1"/>
              <a:t>của</a:t>
            </a:r>
            <a:r>
              <a:rPr lang="en-US" sz="2100" dirty="0"/>
              <a:t> con </a:t>
            </a:r>
            <a:r>
              <a:rPr lang="en-US" sz="2100" dirty="0" err="1"/>
              <a:t>hổ</a:t>
            </a:r>
            <a:r>
              <a:rPr lang="en-US" sz="2100" dirty="0"/>
              <a:t>.</a:t>
            </a:r>
          </a:p>
          <a:p>
            <a:pPr algn="ctr" defTabSz="685800">
              <a:buClrTx/>
              <a:defRPr/>
            </a:pPr>
            <a:endParaRPr lang="vi-VN" sz="2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4"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CF1370C6-4527-A1D6-1672-84D7973D9B69}"/>
              </a:ext>
            </a:extLst>
          </p:cNvPr>
          <p:cNvPicPr>
            <a:picLocks noChangeAspect="1"/>
          </p:cNvPicPr>
          <p:nvPr/>
        </p:nvPicPr>
        <p:blipFill>
          <a:blip r:embed="rId5"/>
          <a:stretch>
            <a:fillRect/>
          </a:stretch>
        </p:blipFill>
        <p:spPr>
          <a:xfrm>
            <a:off x="5092635" y="322887"/>
            <a:ext cx="1591194" cy="481626"/>
          </a:xfrm>
          <a:prstGeom prst="rect">
            <a:avLst/>
          </a:prstGeom>
        </p:spPr>
      </p:pic>
      <p:pic>
        <p:nvPicPr>
          <p:cNvPr id="3" name="Picture 2">
            <a:extLst>
              <a:ext uri="{FF2B5EF4-FFF2-40B4-BE49-F238E27FC236}">
                <a16:creationId xmlns:a16="http://schemas.microsoft.com/office/drawing/2014/main" id="{89531B0F-0DAE-63DD-4599-30F65943E5B2}"/>
              </a:ext>
            </a:extLst>
          </p:cNvPr>
          <p:cNvPicPr>
            <a:picLocks noChangeAspect="1"/>
          </p:cNvPicPr>
          <p:nvPr/>
        </p:nvPicPr>
        <p:blipFill>
          <a:blip r:embed="rId5"/>
          <a:stretch>
            <a:fillRect/>
          </a:stretch>
        </p:blipFill>
        <p:spPr>
          <a:xfrm>
            <a:off x="2980806" y="472232"/>
            <a:ext cx="1591194" cy="481626"/>
          </a:xfrm>
          <a:prstGeom prst="rect">
            <a:avLst/>
          </a:prstGeom>
        </p:spPr>
      </p:pic>
      <p:pic>
        <p:nvPicPr>
          <p:cNvPr id="6" name="Picture 5">
            <a:extLst>
              <a:ext uri="{FF2B5EF4-FFF2-40B4-BE49-F238E27FC236}">
                <a16:creationId xmlns:a16="http://schemas.microsoft.com/office/drawing/2014/main" id="{7C1DDDC2-7425-72F9-F696-4A1FBB84DD7B}"/>
              </a:ext>
            </a:extLst>
          </p:cNvPr>
          <p:cNvPicPr>
            <a:picLocks noChangeAspect="1"/>
          </p:cNvPicPr>
          <p:nvPr/>
        </p:nvPicPr>
        <p:blipFill>
          <a:blip r:embed="rId6"/>
          <a:stretch>
            <a:fillRect/>
          </a:stretch>
        </p:blipFill>
        <p:spPr>
          <a:xfrm>
            <a:off x="4326306" y="42447"/>
            <a:ext cx="1012024" cy="1042506"/>
          </a:xfrm>
          <a:prstGeom prst="rect">
            <a:avLst/>
          </a:prstGeom>
        </p:spPr>
      </p:pic>
      <p:pic>
        <p:nvPicPr>
          <p:cNvPr id="9" name="Picture 8">
            <a:extLst>
              <a:ext uri="{FF2B5EF4-FFF2-40B4-BE49-F238E27FC236}">
                <a16:creationId xmlns:a16="http://schemas.microsoft.com/office/drawing/2014/main" id="{9B3AE7B0-1D1A-06B9-21CC-C5D41375BD50}"/>
              </a:ext>
            </a:extLst>
          </p:cNvPr>
          <p:cNvPicPr>
            <a:picLocks noChangeAspect="1"/>
          </p:cNvPicPr>
          <p:nvPr/>
        </p:nvPicPr>
        <p:blipFill>
          <a:blip r:embed="rId7"/>
          <a:stretch>
            <a:fillRect/>
          </a:stretch>
        </p:blipFill>
        <p:spPr>
          <a:xfrm>
            <a:off x="-152050" y="4348700"/>
            <a:ext cx="944962" cy="1646063"/>
          </a:xfrm>
          <a:prstGeom prst="rect">
            <a:avLst/>
          </a:prstGeom>
        </p:spPr>
      </p:pic>
    </p:spTree>
    <p:extLst>
      <p:ext uri="{BB962C8B-B14F-4D97-AF65-F5344CB8AC3E}">
        <p14:creationId xmlns:p14="http://schemas.microsoft.com/office/powerpoint/2010/main" val="13460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1B30040-7D5B-6FC4-8535-D005E638177A}"/>
              </a:ext>
            </a:extLst>
          </p:cNvPr>
          <p:cNvSpPr>
            <a:spLocks noGrp="1"/>
          </p:cNvSpPr>
          <p:nvPr>
            <p:ph type="subTitle" idx="1"/>
          </p:nvPr>
        </p:nvSpPr>
        <p:spPr/>
        <p:txBody>
          <a:bodyPr/>
          <a:lstStyle/>
          <a:p>
            <a:endParaRPr lang="vi-VN"/>
          </a:p>
        </p:txBody>
      </p:sp>
      <p:sp>
        <p:nvSpPr>
          <p:cNvPr id="3" name="Subtitle 2">
            <a:extLst>
              <a:ext uri="{FF2B5EF4-FFF2-40B4-BE49-F238E27FC236}">
                <a16:creationId xmlns:a16="http://schemas.microsoft.com/office/drawing/2014/main" id="{1E34BAE6-AE74-9BDF-B31F-EB76C2041E36}"/>
              </a:ext>
            </a:extLst>
          </p:cNvPr>
          <p:cNvSpPr>
            <a:spLocks noGrp="1"/>
          </p:cNvSpPr>
          <p:nvPr>
            <p:ph type="subTitle" idx="2"/>
          </p:nvPr>
        </p:nvSpPr>
        <p:spPr/>
        <p:txBody>
          <a:bodyPr/>
          <a:lstStyle/>
          <a:p>
            <a:endParaRPr lang="vi-VN"/>
          </a:p>
        </p:txBody>
      </p:sp>
      <p:sp>
        <p:nvSpPr>
          <p:cNvPr id="4" name="Subtitle 3">
            <a:extLst>
              <a:ext uri="{FF2B5EF4-FFF2-40B4-BE49-F238E27FC236}">
                <a16:creationId xmlns:a16="http://schemas.microsoft.com/office/drawing/2014/main" id="{35F23C77-0233-5582-FAC4-117274D1C410}"/>
              </a:ext>
            </a:extLst>
          </p:cNvPr>
          <p:cNvSpPr>
            <a:spLocks noGrp="1"/>
          </p:cNvSpPr>
          <p:nvPr>
            <p:ph type="subTitle" idx="3"/>
          </p:nvPr>
        </p:nvSpPr>
        <p:spPr/>
        <p:txBody>
          <a:bodyPr/>
          <a:lstStyle/>
          <a:p>
            <a:endParaRPr lang="vi-VN"/>
          </a:p>
        </p:txBody>
      </p:sp>
      <p:sp>
        <p:nvSpPr>
          <p:cNvPr id="5" name="Subtitle 4">
            <a:extLst>
              <a:ext uri="{FF2B5EF4-FFF2-40B4-BE49-F238E27FC236}">
                <a16:creationId xmlns:a16="http://schemas.microsoft.com/office/drawing/2014/main" id="{52532B49-C5C0-A113-CA8A-D7CAAF87E7F4}"/>
              </a:ext>
            </a:extLst>
          </p:cNvPr>
          <p:cNvSpPr>
            <a:spLocks noGrp="1"/>
          </p:cNvSpPr>
          <p:nvPr>
            <p:ph type="subTitle" idx="4"/>
          </p:nvPr>
        </p:nvSpPr>
        <p:spPr/>
        <p:txBody>
          <a:bodyPr/>
          <a:lstStyle/>
          <a:p>
            <a:endParaRPr lang="vi-VN"/>
          </a:p>
        </p:txBody>
      </p:sp>
      <p:sp>
        <p:nvSpPr>
          <p:cNvPr id="6" name="Title 5">
            <a:extLst>
              <a:ext uri="{FF2B5EF4-FFF2-40B4-BE49-F238E27FC236}">
                <a16:creationId xmlns:a16="http://schemas.microsoft.com/office/drawing/2014/main" id="{648FD726-7ED3-3577-4ADA-8FDD7FFAF6AB}"/>
              </a:ext>
            </a:extLst>
          </p:cNvPr>
          <p:cNvSpPr>
            <a:spLocks noGrp="1"/>
          </p:cNvSpPr>
          <p:nvPr>
            <p:ph type="title"/>
          </p:nvPr>
        </p:nvSpPr>
        <p:spPr/>
        <p:txBody>
          <a:bodyPr/>
          <a:lstStyle/>
          <a:p>
            <a:endParaRPr lang="vi-VN"/>
          </a:p>
        </p:txBody>
      </p:sp>
      <p:sp>
        <p:nvSpPr>
          <p:cNvPr id="7" name="Title 6">
            <a:extLst>
              <a:ext uri="{FF2B5EF4-FFF2-40B4-BE49-F238E27FC236}">
                <a16:creationId xmlns:a16="http://schemas.microsoft.com/office/drawing/2014/main" id="{49CE98A4-F53E-B889-E0B5-5EA29E94D18D}"/>
              </a:ext>
            </a:extLst>
          </p:cNvPr>
          <p:cNvSpPr>
            <a:spLocks noGrp="1"/>
          </p:cNvSpPr>
          <p:nvPr>
            <p:ph type="title" idx="5"/>
          </p:nvPr>
        </p:nvSpPr>
        <p:spPr/>
        <p:txBody>
          <a:bodyPr/>
          <a:lstStyle/>
          <a:p>
            <a:endParaRPr lang="vi-VN"/>
          </a:p>
        </p:txBody>
      </p:sp>
      <p:sp>
        <p:nvSpPr>
          <p:cNvPr id="8" name="Title 7">
            <a:extLst>
              <a:ext uri="{FF2B5EF4-FFF2-40B4-BE49-F238E27FC236}">
                <a16:creationId xmlns:a16="http://schemas.microsoft.com/office/drawing/2014/main" id="{848D1550-5DCF-8088-2413-EC41CE9AEE1B}"/>
              </a:ext>
            </a:extLst>
          </p:cNvPr>
          <p:cNvSpPr>
            <a:spLocks noGrp="1"/>
          </p:cNvSpPr>
          <p:nvPr>
            <p:ph type="title" idx="6"/>
          </p:nvPr>
        </p:nvSpPr>
        <p:spPr/>
        <p:txBody>
          <a:bodyPr/>
          <a:lstStyle/>
          <a:p>
            <a:endParaRPr lang="vi-VN"/>
          </a:p>
        </p:txBody>
      </p:sp>
      <p:sp>
        <p:nvSpPr>
          <p:cNvPr id="9" name="Title 8">
            <a:extLst>
              <a:ext uri="{FF2B5EF4-FFF2-40B4-BE49-F238E27FC236}">
                <a16:creationId xmlns:a16="http://schemas.microsoft.com/office/drawing/2014/main" id="{B46F499A-4784-8B7C-9E0C-E58CE58189D8}"/>
              </a:ext>
            </a:extLst>
          </p:cNvPr>
          <p:cNvSpPr>
            <a:spLocks noGrp="1"/>
          </p:cNvSpPr>
          <p:nvPr>
            <p:ph type="title" idx="7"/>
          </p:nvPr>
        </p:nvSpPr>
        <p:spPr/>
        <p:txBody>
          <a:bodyPr/>
          <a:lstStyle/>
          <a:p>
            <a:endParaRPr lang="vi-VN"/>
          </a:p>
        </p:txBody>
      </p:sp>
      <p:pic>
        <p:nvPicPr>
          <p:cNvPr id="16" name="Picture 15">
            <a:extLst>
              <a:ext uri="{FF2B5EF4-FFF2-40B4-BE49-F238E27FC236}">
                <a16:creationId xmlns:a16="http://schemas.microsoft.com/office/drawing/2014/main" id="{24F1E530-F26F-7A83-A811-9617B5BD74DC}"/>
              </a:ext>
            </a:extLst>
          </p:cNvPr>
          <p:cNvPicPr>
            <a:picLocks noChangeAspect="1"/>
          </p:cNvPicPr>
          <p:nvPr/>
        </p:nvPicPr>
        <p:blipFill>
          <a:blip r:embed="rId2"/>
          <a:stretch>
            <a:fillRect/>
          </a:stretch>
        </p:blipFill>
        <p:spPr>
          <a:xfrm>
            <a:off x="4895143" y="1047525"/>
            <a:ext cx="3827721" cy="2702224"/>
          </a:xfrm>
          <a:prstGeom prst="rect">
            <a:avLst/>
          </a:prstGeom>
        </p:spPr>
      </p:pic>
      <p:sp>
        <p:nvSpPr>
          <p:cNvPr id="10" name="Subtitle 9">
            <a:extLst>
              <a:ext uri="{FF2B5EF4-FFF2-40B4-BE49-F238E27FC236}">
                <a16:creationId xmlns:a16="http://schemas.microsoft.com/office/drawing/2014/main" id="{2449272C-A76A-7707-3FA5-74458BDCC608}"/>
              </a:ext>
            </a:extLst>
          </p:cNvPr>
          <p:cNvSpPr>
            <a:spLocks noGrp="1"/>
          </p:cNvSpPr>
          <p:nvPr>
            <p:ph type="subTitle" idx="8"/>
          </p:nvPr>
        </p:nvSpPr>
        <p:spPr>
          <a:xfrm>
            <a:off x="1160532" y="4450678"/>
            <a:ext cx="6917911" cy="447600"/>
          </a:xfrm>
        </p:spPr>
        <p:txBody>
          <a:bodyPr/>
          <a:lstStyle/>
          <a:p>
            <a:r>
              <a:rPr lang="vi-VN" dirty="0"/>
              <a:t>Ở nhà cháu vẫn còn món đó ạ/ Hôm nay cháu đem thiếu tiền , để hôm khác cô nhé! </a:t>
            </a:r>
          </a:p>
        </p:txBody>
      </p:sp>
      <p:sp>
        <p:nvSpPr>
          <p:cNvPr id="11" name="Subtitle 10">
            <a:extLst>
              <a:ext uri="{FF2B5EF4-FFF2-40B4-BE49-F238E27FC236}">
                <a16:creationId xmlns:a16="http://schemas.microsoft.com/office/drawing/2014/main" id="{18F55BA8-1C9F-20AA-1E32-BEF5E2BCCA78}"/>
              </a:ext>
            </a:extLst>
          </p:cNvPr>
          <p:cNvSpPr>
            <a:spLocks noGrp="1"/>
          </p:cNvSpPr>
          <p:nvPr>
            <p:ph type="subTitle" idx="9"/>
          </p:nvPr>
        </p:nvSpPr>
        <p:spPr/>
        <p:txBody>
          <a:bodyPr/>
          <a:lstStyle/>
          <a:p>
            <a:endParaRPr lang="vi-VN"/>
          </a:p>
        </p:txBody>
      </p:sp>
      <p:sp>
        <p:nvSpPr>
          <p:cNvPr id="12" name="Subtitle 11">
            <a:extLst>
              <a:ext uri="{FF2B5EF4-FFF2-40B4-BE49-F238E27FC236}">
                <a16:creationId xmlns:a16="http://schemas.microsoft.com/office/drawing/2014/main" id="{4AEC2E9A-7AFE-8820-2335-FC6D1B365E23}"/>
              </a:ext>
            </a:extLst>
          </p:cNvPr>
          <p:cNvSpPr>
            <a:spLocks noGrp="1"/>
          </p:cNvSpPr>
          <p:nvPr>
            <p:ph type="subTitle" idx="13"/>
          </p:nvPr>
        </p:nvSpPr>
        <p:spPr/>
        <p:txBody>
          <a:bodyPr/>
          <a:lstStyle/>
          <a:p>
            <a:endParaRPr lang="vi-VN"/>
          </a:p>
        </p:txBody>
      </p:sp>
      <p:sp>
        <p:nvSpPr>
          <p:cNvPr id="13" name="Subtitle 12">
            <a:extLst>
              <a:ext uri="{FF2B5EF4-FFF2-40B4-BE49-F238E27FC236}">
                <a16:creationId xmlns:a16="http://schemas.microsoft.com/office/drawing/2014/main" id="{65B41476-137A-1CE9-7CB5-C9B816B23947}"/>
              </a:ext>
            </a:extLst>
          </p:cNvPr>
          <p:cNvSpPr>
            <a:spLocks noGrp="1"/>
          </p:cNvSpPr>
          <p:nvPr>
            <p:ph type="subTitle" idx="14"/>
          </p:nvPr>
        </p:nvSpPr>
        <p:spPr/>
        <p:txBody>
          <a:bodyPr/>
          <a:lstStyle/>
          <a:p>
            <a:endParaRPr lang="vi-VN"/>
          </a:p>
        </p:txBody>
      </p:sp>
      <p:sp>
        <p:nvSpPr>
          <p:cNvPr id="14" name="Title 13">
            <a:extLst>
              <a:ext uri="{FF2B5EF4-FFF2-40B4-BE49-F238E27FC236}">
                <a16:creationId xmlns:a16="http://schemas.microsoft.com/office/drawing/2014/main" id="{CB684852-9334-FC0E-23FF-794ECD5E8D0F}"/>
              </a:ext>
            </a:extLst>
          </p:cNvPr>
          <p:cNvSpPr>
            <a:spLocks noGrp="1"/>
          </p:cNvSpPr>
          <p:nvPr>
            <p:ph type="title" idx="15"/>
          </p:nvPr>
        </p:nvSpPr>
        <p:spPr>
          <a:xfrm>
            <a:off x="875944" y="416211"/>
            <a:ext cx="7704000" cy="572700"/>
          </a:xfrm>
        </p:spPr>
        <p:txBody>
          <a:bodyPr/>
          <a:lstStyle/>
          <a:p>
            <a:r>
              <a:rPr lang="vi-VN" sz="1800" dirty="0"/>
              <a:t>Để từ chối lời mời của người bán hàng chào mời em vào mua hàng của họ </a:t>
            </a:r>
          </a:p>
        </p:txBody>
      </p:sp>
      <p:pic>
        <p:nvPicPr>
          <p:cNvPr id="15" name="Picture 14">
            <a:extLst>
              <a:ext uri="{FF2B5EF4-FFF2-40B4-BE49-F238E27FC236}">
                <a16:creationId xmlns:a16="http://schemas.microsoft.com/office/drawing/2014/main" id="{F5B5352C-BCF0-EDF8-1806-22CE253B53A7}"/>
              </a:ext>
            </a:extLst>
          </p:cNvPr>
          <p:cNvPicPr>
            <a:picLocks noChangeAspect="1"/>
          </p:cNvPicPr>
          <p:nvPr/>
        </p:nvPicPr>
        <p:blipFill>
          <a:blip r:embed="rId3"/>
          <a:stretch>
            <a:fillRect/>
          </a:stretch>
        </p:blipFill>
        <p:spPr>
          <a:xfrm>
            <a:off x="556437" y="1005601"/>
            <a:ext cx="3951768" cy="2744148"/>
          </a:xfrm>
          <a:prstGeom prst="rect">
            <a:avLst/>
          </a:prstGeom>
        </p:spPr>
      </p:pic>
    </p:spTree>
    <p:extLst>
      <p:ext uri="{BB962C8B-B14F-4D97-AF65-F5344CB8AC3E}">
        <p14:creationId xmlns:p14="http://schemas.microsoft.com/office/powerpoint/2010/main" val="160628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53508" y="993322"/>
            <a:ext cx="7424435" cy="15784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100" b="1" dirty="0">
                <a:solidFill>
                  <a:schemeClr val="tx1"/>
                </a:solidFill>
              </a:rPr>
              <a:t>b) </a:t>
            </a:r>
            <a:r>
              <a:rPr lang="en-US" sz="2100" b="1" dirty="0" err="1">
                <a:solidFill>
                  <a:schemeClr val="tx1"/>
                </a:solidFill>
              </a:rPr>
              <a:t>Tôi</a:t>
            </a:r>
            <a:r>
              <a:rPr lang="en-US" sz="2100" b="1" dirty="0">
                <a:solidFill>
                  <a:schemeClr val="tx1"/>
                </a:solidFill>
              </a:rPr>
              <a:t> </a:t>
            </a:r>
            <a:r>
              <a:rPr lang="en-US" sz="2100" b="1" dirty="0" err="1">
                <a:solidFill>
                  <a:schemeClr val="tx1"/>
                </a:solidFill>
              </a:rPr>
              <a:t>bùi</a:t>
            </a:r>
            <a:r>
              <a:rPr lang="en-US" sz="2100" b="1" dirty="0">
                <a:solidFill>
                  <a:schemeClr val="tx1"/>
                </a:solidFill>
              </a:rPr>
              <a:t> </a:t>
            </a:r>
            <a:r>
              <a:rPr lang="en-US" sz="2100" b="1" dirty="0" err="1">
                <a:solidFill>
                  <a:schemeClr val="tx1"/>
                </a:solidFill>
              </a:rPr>
              <a:t>ngùi</a:t>
            </a:r>
            <a:r>
              <a:rPr lang="en-US" sz="2100" b="1" dirty="0">
                <a:solidFill>
                  <a:schemeClr val="tx1"/>
                </a:solidFill>
              </a:rPr>
              <a:t> </a:t>
            </a:r>
            <a:r>
              <a:rPr lang="en-US" sz="2100" b="1" dirty="0" err="1">
                <a:solidFill>
                  <a:schemeClr val="tx1"/>
                </a:solidFill>
              </a:rPr>
              <a:t>nhìn</a:t>
            </a:r>
            <a:r>
              <a:rPr lang="en-US" sz="2100" b="1" dirty="0">
                <a:solidFill>
                  <a:schemeClr val="tx1"/>
                </a:solidFill>
              </a:rPr>
              <a:t> </a:t>
            </a:r>
            <a:r>
              <a:rPr lang="en-US" sz="2100" b="1" dirty="0" err="1">
                <a:solidFill>
                  <a:schemeClr val="tx1"/>
                </a:solidFill>
              </a:rPr>
              <a:t>lão</a:t>
            </a:r>
            <a:r>
              <a:rPr lang="en-US" sz="2100" b="1" dirty="0">
                <a:solidFill>
                  <a:schemeClr val="tx1"/>
                </a:solidFill>
              </a:rPr>
              <a:t>, </a:t>
            </a:r>
            <a:r>
              <a:rPr lang="en-US" sz="2100" b="1" dirty="0" err="1">
                <a:solidFill>
                  <a:schemeClr val="tx1"/>
                </a:solidFill>
              </a:rPr>
              <a:t>bảo</a:t>
            </a:r>
            <a:r>
              <a:rPr lang="en-US" sz="2100" b="1" dirty="0">
                <a:solidFill>
                  <a:schemeClr val="tx1"/>
                </a:solidFill>
              </a:rPr>
              <a:t>:</a:t>
            </a:r>
          </a:p>
          <a:p>
            <a:pPr fontAlgn="base"/>
            <a:r>
              <a:rPr lang="en-US" sz="2100" b="1" dirty="0">
                <a:solidFill>
                  <a:schemeClr val="tx1"/>
                </a:solidFill>
              </a:rPr>
              <a:t>- </a:t>
            </a:r>
            <a:r>
              <a:rPr lang="en-US" sz="2100" b="1" dirty="0" err="1">
                <a:solidFill>
                  <a:schemeClr val="tx1"/>
                </a:solidFill>
              </a:rPr>
              <a:t>Kiếp</a:t>
            </a:r>
            <a:r>
              <a:rPr lang="en-US" sz="2100" b="1" dirty="0">
                <a:solidFill>
                  <a:schemeClr val="tx1"/>
                </a:solidFill>
              </a:rPr>
              <a:t> ai </a:t>
            </a:r>
            <a:r>
              <a:rPr lang="en-US" sz="2100" b="1" dirty="0" err="1">
                <a:solidFill>
                  <a:schemeClr val="tx1"/>
                </a:solidFill>
              </a:rPr>
              <a:t>cũng</a:t>
            </a:r>
            <a:r>
              <a:rPr lang="en-US" sz="2100" b="1" dirty="0">
                <a:solidFill>
                  <a:schemeClr val="tx1"/>
                </a:solidFill>
              </a:rPr>
              <a:t> </a:t>
            </a:r>
            <a:r>
              <a:rPr lang="en-US" sz="2100" b="1" dirty="0" err="1">
                <a:solidFill>
                  <a:schemeClr val="tx1"/>
                </a:solidFill>
              </a:rPr>
              <a:t>thế</a:t>
            </a:r>
            <a:r>
              <a:rPr lang="en-US" sz="2100" b="1" dirty="0">
                <a:solidFill>
                  <a:schemeClr val="tx1"/>
                </a:solidFill>
              </a:rPr>
              <a:t> </a:t>
            </a:r>
            <a:r>
              <a:rPr lang="en-US" sz="2100" b="1" dirty="0" err="1">
                <a:solidFill>
                  <a:schemeClr val="tx1"/>
                </a:solidFill>
              </a:rPr>
              <a:t>thôi</a:t>
            </a:r>
            <a:r>
              <a:rPr lang="en-US" sz="2100" b="1" dirty="0">
                <a:solidFill>
                  <a:schemeClr val="tx1"/>
                </a:solidFill>
              </a:rPr>
              <a:t>, </a:t>
            </a:r>
            <a:r>
              <a:rPr lang="en-US" sz="2100" b="1" dirty="0" err="1">
                <a:solidFill>
                  <a:schemeClr val="tx1"/>
                </a:solidFill>
              </a:rPr>
              <a:t>cụ</a:t>
            </a:r>
            <a:r>
              <a:rPr lang="en-US" sz="2100" b="1" dirty="0">
                <a:solidFill>
                  <a:schemeClr val="tx1"/>
                </a:solidFill>
              </a:rPr>
              <a:t> ạ! </a:t>
            </a:r>
            <a:r>
              <a:rPr lang="en-US" sz="2100" b="1" dirty="0" err="1">
                <a:solidFill>
                  <a:schemeClr val="tx1"/>
                </a:solidFill>
              </a:rPr>
              <a:t>Cụ</a:t>
            </a:r>
            <a:r>
              <a:rPr lang="en-US" sz="2100" b="1" dirty="0">
                <a:solidFill>
                  <a:schemeClr val="tx1"/>
                </a:solidFill>
              </a:rPr>
              <a:t> </a:t>
            </a:r>
            <a:r>
              <a:rPr lang="en-US" sz="2100" b="1" dirty="0" err="1">
                <a:solidFill>
                  <a:schemeClr val="tx1"/>
                </a:solidFill>
              </a:rPr>
              <a:t>tưởng</a:t>
            </a:r>
            <a:r>
              <a:rPr lang="en-US" sz="2100" b="1" dirty="0">
                <a:solidFill>
                  <a:schemeClr val="tx1"/>
                </a:solidFill>
              </a:rPr>
              <a:t> </a:t>
            </a:r>
            <a:r>
              <a:rPr lang="en-US" sz="2100" b="1" dirty="0" err="1">
                <a:solidFill>
                  <a:schemeClr val="tx1"/>
                </a:solidFill>
              </a:rPr>
              <a:t>tôi</a:t>
            </a:r>
            <a:r>
              <a:rPr lang="en-US" sz="2100" b="1" dirty="0">
                <a:solidFill>
                  <a:schemeClr val="tx1"/>
                </a:solidFill>
              </a:rPr>
              <a:t> sung </a:t>
            </a:r>
            <a:r>
              <a:rPr lang="en-US" sz="2100" b="1" dirty="0" err="1">
                <a:solidFill>
                  <a:schemeClr val="tx1"/>
                </a:solidFill>
              </a:rPr>
              <a:t>sướng</a:t>
            </a:r>
            <a:r>
              <a:rPr lang="en-US" sz="2100" b="1" dirty="0">
                <a:solidFill>
                  <a:schemeClr val="tx1"/>
                </a:solidFill>
              </a:rPr>
              <a:t> </a:t>
            </a:r>
            <a:r>
              <a:rPr lang="en-US" sz="2100" b="1" dirty="0" err="1">
                <a:solidFill>
                  <a:schemeClr val="tx1"/>
                </a:solidFill>
              </a:rPr>
              <a:t>hơn</a:t>
            </a:r>
            <a:r>
              <a:rPr lang="en-US" sz="2100" b="1" dirty="0">
                <a:solidFill>
                  <a:schemeClr val="tx1"/>
                </a:solidFill>
              </a:rPr>
              <a:t> </a:t>
            </a:r>
            <a:r>
              <a:rPr lang="en-US" sz="2100" b="1" dirty="0" err="1">
                <a:solidFill>
                  <a:schemeClr val="tx1"/>
                </a:solidFill>
              </a:rPr>
              <a:t>chăng</a:t>
            </a:r>
            <a:r>
              <a:rPr lang="en-US" sz="2100" b="1" dirty="0">
                <a:solidFill>
                  <a:schemeClr val="tx1"/>
                </a:solidFill>
              </a:rPr>
              <a:t>?</a:t>
            </a:r>
          </a:p>
          <a:p>
            <a:pPr fontAlgn="base"/>
            <a:r>
              <a:rPr lang="en-US" sz="2100" b="1" dirty="0">
                <a:solidFill>
                  <a:schemeClr val="tx1"/>
                </a:solidFill>
              </a:rPr>
              <a:t>(Nam Cao)</a:t>
            </a:r>
          </a:p>
          <a:p>
            <a:pPr algn="ctr" defTabSz="685800">
              <a:buClrTx/>
              <a:defRPr/>
            </a:pPr>
            <a:endPar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153508" y="2662225"/>
            <a:ext cx="7195457" cy="1417583"/>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100" b="1" dirty="0"/>
              <a:t>- </a:t>
            </a:r>
            <a:r>
              <a:rPr lang="en-US" sz="2100" b="1" dirty="0" err="1"/>
              <a:t>Câu</a:t>
            </a:r>
            <a:r>
              <a:rPr lang="en-US" sz="2100" b="1" dirty="0"/>
              <a:t> </a:t>
            </a:r>
            <a:r>
              <a:rPr lang="en-US" sz="2100" b="1" dirty="0" err="1"/>
              <a:t>chứa</a:t>
            </a:r>
            <a:r>
              <a:rPr lang="en-US" sz="2100" b="1" dirty="0"/>
              <a:t> </a:t>
            </a:r>
            <a:r>
              <a:rPr lang="en-US" sz="2100" b="1" dirty="0" err="1"/>
              <a:t>hàm</a:t>
            </a:r>
            <a:r>
              <a:rPr lang="en-US" sz="2100" b="1" dirty="0"/>
              <a:t> ý: </a:t>
            </a:r>
            <a:r>
              <a:rPr lang="en-US" sz="2100" b="1" dirty="0" err="1"/>
              <a:t>Cụ</a:t>
            </a:r>
            <a:r>
              <a:rPr lang="en-US" sz="2100" b="1" dirty="0"/>
              <a:t> </a:t>
            </a:r>
            <a:r>
              <a:rPr lang="en-US" sz="2100" b="1" dirty="0" err="1"/>
              <a:t>tưởng</a:t>
            </a:r>
            <a:r>
              <a:rPr lang="en-US" sz="2100" b="1" dirty="0"/>
              <a:t> </a:t>
            </a:r>
            <a:r>
              <a:rPr lang="en-US" sz="2100" b="1" dirty="0" err="1"/>
              <a:t>tôi</a:t>
            </a:r>
            <a:r>
              <a:rPr lang="en-US" sz="2100" b="1" dirty="0"/>
              <a:t> sung </a:t>
            </a:r>
            <a:r>
              <a:rPr lang="en-US" sz="2100" b="1" dirty="0" err="1"/>
              <a:t>sướng</a:t>
            </a:r>
            <a:r>
              <a:rPr lang="en-US" sz="2100" b="1" dirty="0"/>
              <a:t> </a:t>
            </a:r>
            <a:r>
              <a:rPr lang="en-US" sz="2100" b="1" dirty="0" err="1"/>
              <a:t>hơn</a:t>
            </a:r>
            <a:r>
              <a:rPr lang="en-US" sz="2100" b="1" dirty="0"/>
              <a:t> </a:t>
            </a:r>
            <a:r>
              <a:rPr lang="en-US" sz="2100" b="1" dirty="0" err="1"/>
              <a:t>chăng</a:t>
            </a:r>
            <a:r>
              <a:rPr lang="en-US" sz="2100" b="1" dirty="0"/>
              <a:t>?</a:t>
            </a:r>
          </a:p>
          <a:p>
            <a:pPr fontAlgn="base"/>
            <a:r>
              <a:rPr lang="en-US" sz="2100" b="1" dirty="0"/>
              <a:t>- </a:t>
            </a:r>
            <a:r>
              <a:rPr lang="en-US" sz="2100" b="1" dirty="0" err="1"/>
              <a:t>Hàm</a:t>
            </a:r>
            <a:r>
              <a:rPr lang="en-US" sz="2100" b="1" dirty="0"/>
              <a:t> ý: </a:t>
            </a:r>
            <a:r>
              <a:rPr lang="en-US" sz="2100" b="1" dirty="0" err="1"/>
              <a:t>Tôi</a:t>
            </a:r>
            <a:r>
              <a:rPr lang="en-US" sz="2100" b="1" dirty="0"/>
              <a:t> </a:t>
            </a:r>
            <a:r>
              <a:rPr lang="en-US" sz="2100" b="1" dirty="0" err="1"/>
              <a:t>cũng</a:t>
            </a:r>
            <a:r>
              <a:rPr lang="en-US" sz="2100" b="1" dirty="0"/>
              <a:t> </a:t>
            </a:r>
            <a:r>
              <a:rPr lang="en-US" sz="2100" b="1" dirty="0" err="1"/>
              <a:t>không</a:t>
            </a:r>
            <a:r>
              <a:rPr lang="en-US" sz="2100" b="1" dirty="0"/>
              <a:t> sung </a:t>
            </a:r>
            <a:r>
              <a:rPr lang="en-US" sz="2100" b="1" dirty="0" err="1"/>
              <a:t>sướng</a:t>
            </a:r>
            <a:r>
              <a:rPr lang="en-US" sz="2100" b="1" dirty="0"/>
              <a:t> </a:t>
            </a:r>
            <a:r>
              <a:rPr lang="en-US" sz="2100" b="1" dirty="0" err="1"/>
              <a:t>hơn</a:t>
            </a:r>
            <a:r>
              <a:rPr lang="en-US" sz="2100" b="1" dirty="0"/>
              <a:t> </a:t>
            </a:r>
            <a:r>
              <a:rPr lang="en-US" sz="2100" b="1" dirty="0" err="1"/>
              <a:t>cụ</a:t>
            </a:r>
            <a:r>
              <a:rPr lang="en-US" sz="2100" b="1" dirty="0"/>
              <a:t>.</a:t>
            </a:r>
          </a:p>
          <a:p>
            <a:pPr algn="ctr" defTabSz="685800">
              <a:buClrTx/>
              <a:defRPr/>
            </a:pPr>
            <a:endParaRPr lang="vi-VN" sz="2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4"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DCDF3D8A-FA2F-7EC3-C6A1-FDE9B5125404}"/>
              </a:ext>
            </a:extLst>
          </p:cNvPr>
          <p:cNvPicPr>
            <a:picLocks noChangeAspect="1"/>
          </p:cNvPicPr>
          <p:nvPr/>
        </p:nvPicPr>
        <p:blipFill>
          <a:blip r:embed="rId5"/>
          <a:stretch>
            <a:fillRect/>
          </a:stretch>
        </p:blipFill>
        <p:spPr>
          <a:xfrm>
            <a:off x="5386372" y="90882"/>
            <a:ext cx="1591194" cy="481626"/>
          </a:xfrm>
          <a:prstGeom prst="rect">
            <a:avLst/>
          </a:prstGeom>
        </p:spPr>
      </p:pic>
      <p:pic>
        <p:nvPicPr>
          <p:cNvPr id="3" name="Picture 2">
            <a:extLst>
              <a:ext uri="{FF2B5EF4-FFF2-40B4-BE49-F238E27FC236}">
                <a16:creationId xmlns:a16="http://schemas.microsoft.com/office/drawing/2014/main" id="{F0CF210C-DA77-DC38-F848-F5D1F9240B67}"/>
              </a:ext>
            </a:extLst>
          </p:cNvPr>
          <p:cNvPicPr>
            <a:picLocks noChangeAspect="1"/>
          </p:cNvPicPr>
          <p:nvPr/>
        </p:nvPicPr>
        <p:blipFill>
          <a:blip r:embed="rId5"/>
          <a:stretch>
            <a:fillRect/>
          </a:stretch>
        </p:blipFill>
        <p:spPr>
          <a:xfrm>
            <a:off x="3596649" y="417292"/>
            <a:ext cx="1591194" cy="481626"/>
          </a:xfrm>
          <a:prstGeom prst="rect">
            <a:avLst/>
          </a:prstGeom>
        </p:spPr>
      </p:pic>
      <p:pic>
        <p:nvPicPr>
          <p:cNvPr id="6" name="Picture 5">
            <a:extLst>
              <a:ext uri="{FF2B5EF4-FFF2-40B4-BE49-F238E27FC236}">
                <a16:creationId xmlns:a16="http://schemas.microsoft.com/office/drawing/2014/main" id="{3937765B-2492-7700-9D42-5D87708B7165}"/>
              </a:ext>
            </a:extLst>
          </p:cNvPr>
          <p:cNvPicPr>
            <a:picLocks noChangeAspect="1"/>
          </p:cNvPicPr>
          <p:nvPr/>
        </p:nvPicPr>
        <p:blipFill>
          <a:blip r:embed="rId6"/>
          <a:stretch>
            <a:fillRect/>
          </a:stretch>
        </p:blipFill>
        <p:spPr>
          <a:xfrm>
            <a:off x="4695704" y="-147771"/>
            <a:ext cx="1381335" cy="1422941"/>
          </a:xfrm>
          <a:prstGeom prst="rect">
            <a:avLst/>
          </a:prstGeom>
        </p:spPr>
      </p:pic>
      <p:pic>
        <p:nvPicPr>
          <p:cNvPr id="9" name="Picture 8">
            <a:extLst>
              <a:ext uri="{FF2B5EF4-FFF2-40B4-BE49-F238E27FC236}">
                <a16:creationId xmlns:a16="http://schemas.microsoft.com/office/drawing/2014/main" id="{68C9E691-E531-A40C-3DEB-795C7C1EE379}"/>
              </a:ext>
            </a:extLst>
          </p:cNvPr>
          <p:cNvPicPr>
            <a:picLocks noChangeAspect="1"/>
          </p:cNvPicPr>
          <p:nvPr/>
        </p:nvPicPr>
        <p:blipFill>
          <a:blip r:embed="rId7"/>
          <a:stretch>
            <a:fillRect/>
          </a:stretch>
        </p:blipFill>
        <p:spPr>
          <a:xfrm>
            <a:off x="-312616" y="3371016"/>
            <a:ext cx="1277466" cy="2225264"/>
          </a:xfrm>
          <a:prstGeom prst="rect">
            <a:avLst/>
          </a:prstGeom>
        </p:spPr>
      </p:pic>
    </p:spTree>
    <p:extLst>
      <p:ext uri="{BB962C8B-B14F-4D97-AF65-F5344CB8AC3E}">
        <p14:creationId xmlns:p14="http://schemas.microsoft.com/office/powerpoint/2010/main" val="32086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22961" y="0"/>
            <a:ext cx="8321039" cy="2674620"/>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50" b="1" dirty="0">
              <a:solidFill>
                <a:schemeClr val="tx1"/>
              </a:solidFill>
            </a:endParaRPr>
          </a:p>
          <a:p>
            <a:r>
              <a:rPr lang="vi-VN" sz="1650" b="1" dirty="0">
                <a:solidFill>
                  <a:schemeClr val="tx1"/>
                </a:solidFill>
              </a:rPr>
              <a:t>III - BÀI TẬP VỀ NHÀ</a:t>
            </a:r>
            <a:endParaRPr lang="en-US" sz="1650" dirty="0">
              <a:solidFill>
                <a:schemeClr val="tx1"/>
              </a:solidFill>
            </a:endParaRPr>
          </a:p>
          <a:p>
            <a:r>
              <a:rPr lang="vi-VN" sz="1650" b="1" u="sng" dirty="0">
                <a:solidFill>
                  <a:schemeClr val="tx1"/>
                </a:solidFill>
              </a:rPr>
              <a:t>Bài tập 1</a:t>
            </a:r>
            <a:r>
              <a:rPr lang="vi-VN" sz="1650" b="1" dirty="0">
                <a:solidFill>
                  <a:schemeClr val="tx1"/>
                </a:solidFill>
              </a:rPr>
              <a:t>: </a:t>
            </a:r>
            <a:endParaRPr lang="en-US" sz="1650" dirty="0">
              <a:solidFill>
                <a:schemeClr val="tx1"/>
              </a:solidFill>
            </a:endParaRPr>
          </a:p>
          <a:p>
            <a:r>
              <a:rPr lang="en-US" sz="1650" i="1" dirty="0" err="1">
                <a:solidFill>
                  <a:schemeClr val="tx1"/>
                </a:solidFill>
              </a:rPr>
              <a:t>Em</a:t>
            </a:r>
            <a:r>
              <a:rPr lang="en-US" sz="1650" i="1" dirty="0">
                <a:solidFill>
                  <a:schemeClr val="tx1"/>
                </a:solidFill>
              </a:rPr>
              <a:t> </a:t>
            </a:r>
            <a:r>
              <a:rPr lang="en-US" sz="1650" i="1" dirty="0" err="1">
                <a:solidFill>
                  <a:schemeClr val="tx1"/>
                </a:solidFill>
              </a:rPr>
              <a:t>hiểu</a:t>
            </a:r>
            <a:r>
              <a:rPr lang="en-US" sz="1650" i="1" dirty="0">
                <a:solidFill>
                  <a:schemeClr val="tx1"/>
                </a:solidFill>
              </a:rPr>
              <a:t> </a:t>
            </a:r>
            <a:r>
              <a:rPr lang="en-US" sz="1650" i="1" dirty="0" err="1">
                <a:solidFill>
                  <a:schemeClr val="tx1"/>
                </a:solidFill>
              </a:rPr>
              <a:t>hàm</a:t>
            </a:r>
            <a:r>
              <a:rPr lang="en-US" sz="1650" i="1" dirty="0">
                <a:solidFill>
                  <a:schemeClr val="tx1"/>
                </a:solidFill>
              </a:rPr>
              <a:t> ý </a:t>
            </a:r>
            <a:r>
              <a:rPr lang="en-US" sz="1650" i="1" dirty="0" err="1">
                <a:solidFill>
                  <a:schemeClr val="tx1"/>
                </a:solidFill>
              </a:rPr>
              <a:t>của</a:t>
            </a:r>
            <a:r>
              <a:rPr lang="en-US" sz="1650" i="1" dirty="0">
                <a:solidFill>
                  <a:schemeClr val="tx1"/>
                </a:solidFill>
              </a:rPr>
              <a:t> </a:t>
            </a:r>
            <a:r>
              <a:rPr lang="en-US" sz="1650" i="1" dirty="0" err="1">
                <a:solidFill>
                  <a:schemeClr val="tx1"/>
                </a:solidFill>
              </a:rPr>
              <a:t>nhưng</a:t>
            </a:r>
            <a:r>
              <a:rPr lang="en-US" sz="1650" i="1" dirty="0">
                <a:solidFill>
                  <a:schemeClr val="tx1"/>
                </a:solidFill>
              </a:rPr>
              <a:t> </a:t>
            </a:r>
            <a:r>
              <a:rPr lang="en-US" sz="1650" i="1" dirty="0" err="1">
                <a:solidFill>
                  <a:schemeClr val="tx1"/>
                </a:solidFill>
              </a:rPr>
              <a:t>câu</a:t>
            </a:r>
            <a:r>
              <a:rPr lang="en-US" sz="1650" i="1" dirty="0">
                <a:solidFill>
                  <a:schemeClr val="tx1"/>
                </a:solidFill>
              </a:rPr>
              <a:t> in </a:t>
            </a:r>
            <a:r>
              <a:rPr lang="en-US" sz="1650" i="1" dirty="0" err="1">
                <a:solidFill>
                  <a:schemeClr val="tx1"/>
                </a:solidFill>
              </a:rPr>
              <a:t>đậm</a:t>
            </a:r>
            <a:r>
              <a:rPr lang="en-US" sz="1650" i="1" dirty="0">
                <a:solidFill>
                  <a:schemeClr val="tx1"/>
                </a:solidFill>
              </a:rPr>
              <a:t> </a:t>
            </a:r>
            <a:r>
              <a:rPr lang="en-US" sz="1650" i="1" dirty="0" err="1">
                <a:solidFill>
                  <a:schemeClr val="tx1"/>
                </a:solidFill>
              </a:rPr>
              <a:t>như</a:t>
            </a:r>
            <a:r>
              <a:rPr lang="en-US" sz="1650" i="1" dirty="0">
                <a:solidFill>
                  <a:schemeClr val="tx1"/>
                </a:solidFill>
              </a:rPr>
              <a:t> </a:t>
            </a:r>
            <a:r>
              <a:rPr lang="en-US" sz="1650" i="1" dirty="0" err="1">
                <a:solidFill>
                  <a:schemeClr val="tx1"/>
                </a:solidFill>
              </a:rPr>
              <a:t>thế</a:t>
            </a:r>
            <a:r>
              <a:rPr lang="en-US" sz="1650" i="1" dirty="0">
                <a:solidFill>
                  <a:schemeClr val="tx1"/>
                </a:solidFill>
              </a:rPr>
              <a:t> </a:t>
            </a:r>
            <a:r>
              <a:rPr lang="en-US" sz="1650" i="1" dirty="0" err="1">
                <a:solidFill>
                  <a:schemeClr val="tx1"/>
                </a:solidFill>
              </a:rPr>
              <a:t>nào</a:t>
            </a:r>
            <a:r>
              <a:rPr lang="en-US" sz="1650" i="1" dirty="0">
                <a:solidFill>
                  <a:schemeClr val="tx1"/>
                </a:solidFill>
              </a:rPr>
              <a:t>?</a:t>
            </a:r>
            <a:endParaRPr lang="en-US" sz="1650" dirty="0">
              <a:solidFill>
                <a:schemeClr val="tx1"/>
              </a:solidFill>
            </a:endParaRPr>
          </a:p>
          <a:p>
            <a:r>
              <a:rPr lang="en-US" sz="1650" dirty="0">
                <a:solidFill>
                  <a:schemeClr val="tx1"/>
                </a:solidFill>
              </a:rPr>
              <a:t>        a.  </a:t>
            </a:r>
            <a:r>
              <a:rPr lang="en-US" sz="1650" b="1" i="1" dirty="0">
                <a:solidFill>
                  <a:srgbClr val="FF0000"/>
                </a:solidFill>
              </a:rPr>
              <a:t>“</a:t>
            </a:r>
            <a:r>
              <a:rPr lang="en-US" sz="1650" b="1" i="1" dirty="0" err="1">
                <a:solidFill>
                  <a:srgbClr val="FF0000"/>
                </a:solidFill>
              </a:rPr>
              <a:t>cháy</a:t>
            </a:r>
            <a:r>
              <a:rPr lang="en-US" sz="1650" b="1" i="1" dirty="0">
                <a:solidFill>
                  <a:srgbClr val="FF0000"/>
                </a:solidFill>
              </a:rPr>
              <a:t> </a:t>
            </a:r>
            <a:r>
              <a:rPr lang="en-US" sz="1650" b="1" i="1" dirty="0" err="1">
                <a:solidFill>
                  <a:srgbClr val="FF0000"/>
                </a:solidFill>
              </a:rPr>
              <a:t>nhà</a:t>
            </a:r>
            <a:r>
              <a:rPr lang="en-US" sz="1650" b="1" i="1" dirty="0">
                <a:solidFill>
                  <a:srgbClr val="FF0000"/>
                </a:solidFill>
              </a:rPr>
              <a:t> ra </a:t>
            </a:r>
            <a:r>
              <a:rPr lang="en-US" sz="1650" b="1" i="1" dirty="0" err="1">
                <a:solidFill>
                  <a:srgbClr val="FF0000"/>
                </a:solidFill>
              </a:rPr>
              <a:t>mặt</a:t>
            </a:r>
            <a:r>
              <a:rPr lang="en-US" sz="1650" b="1" i="1" dirty="0">
                <a:solidFill>
                  <a:srgbClr val="FF0000"/>
                </a:solidFill>
              </a:rPr>
              <a:t> </a:t>
            </a:r>
            <a:r>
              <a:rPr lang="en-US" sz="1650" b="1" i="1" dirty="0" err="1">
                <a:solidFill>
                  <a:srgbClr val="FF0000"/>
                </a:solidFill>
              </a:rPr>
              <a:t>chuột</a:t>
            </a:r>
            <a:r>
              <a:rPr lang="en-US" sz="1650" b="1" i="1" dirty="0">
                <a:solidFill>
                  <a:srgbClr val="FF0000"/>
                </a:solidFill>
              </a:rPr>
              <a:t>” </a:t>
            </a:r>
            <a:endParaRPr lang="en-US" sz="1650" b="1" dirty="0">
              <a:solidFill>
                <a:srgbClr val="FF0000"/>
              </a:solidFill>
            </a:endParaRPr>
          </a:p>
          <a:p>
            <a:pPr fontAlgn="base"/>
            <a:r>
              <a:rPr lang="en-US" sz="1650" b="1" dirty="0">
                <a:solidFill>
                  <a:srgbClr val="FF0000"/>
                </a:solidFill>
              </a:rPr>
              <a:t>        b. </a:t>
            </a:r>
            <a:r>
              <a:rPr lang="en-US" sz="1650" b="1" dirty="0" err="1">
                <a:solidFill>
                  <a:srgbClr val="FF0000"/>
                </a:solidFill>
              </a:rPr>
              <a:t>Chuột</a:t>
            </a:r>
            <a:r>
              <a:rPr lang="en-US" sz="1650" b="1" dirty="0">
                <a:solidFill>
                  <a:srgbClr val="FF0000"/>
                </a:solidFill>
              </a:rPr>
              <a:t> </a:t>
            </a:r>
            <a:r>
              <a:rPr lang="en-US" sz="1650" b="1" dirty="0" err="1">
                <a:solidFill>
                  <a:srgbClr val="FF0000"/>
                </a:solidFill>
              </a:rPr>
              <a:t>chù</a:t>
            </a:r>
            <a:r>
              <a:rPr lang="en-US" sz="1650" b="1" dirty="0">
                <a:solidFill>
                  <a:srgbClr val="FF0000"/>
                </a:solidFill>
              </a:rPr>
              <a:t> </a:t>
            </a:r>
            <a:r>
              <a:rPr lang="en-US" sz="1650" b="1" dirty="0" err="1">
                <a:solidFill>
                  <a:srgbClr val="FF0000"/>
                </a:solidFill>
              </a:rPr>
              <a:t>chê</a:t>
            </a:r>
            <a:r>
              <a:rPr lang="en-US" sz="1650" b="1" dirty="0">
                <a:solidFill>
                  <a:srgbClr val="FF0000"/>
                </a:solidFill>
              </a:rPr>
              <a:t> </a:t>
            </a:r>
            <a:r>
              <a:rPr lang="en-US" sz="1650" b="1" dirty="0" err="1">
                <a:solidFill>
                  <a:srgbClr val="FF0000"/>
                </a:solidFill>
              </a:rPr>
              <a:t>khỉ</a:t>
            </a:r>
            <a:r>
              <a:rPr lang="en-US" sz="1650" b="1" dirty="0">
                <a:solidFill>
                  <a:srgbClr val="FF0000"/>
                </a:solidFill>
              </a:rPr>
              <a:t> </a:t>
            </a:r>
            <a:r>
              <a:rPr lang="en-US" sz="1650" b="1" dirty="0" err="1">
                <a:solidFill>
                  <a:srgbClr val="FF0000"/>
                </a:solidFill>
              </a:rPr>
              <a:t>rằng</a:t>
            </a:r>
            <a:r>
              <a:rPr lang="en-US" sz="1650" b="1" dirty="0">
                <a:solidFill>
                  <a:srgbClr val="FF0000"/>
                </a:solidFill>
              </a:rPr>
              <a:t> </a:t>
            </a:r>
            <a:r>
              <a:rPr lang="en-US" sz="1650" b="1" dirty="0" err="1">
                <a:solidFill>
                  <a:srgbClr val="FF0000"/>
                </a:solidFill>
              </a:rPr>
              <a:t>hôi</a:t>
            </a:r>
            <a:r>
              <a:rPr lang="en-US" sz="1650" b="1" dirty="0">
                <a:solidFill>
                  <a:srgbClr val="FF0000"/>
                </a:solidFill>
              </a:rPr>
              <a:t>,</a:t>
            </a:r>
          </a:p>
          <a:p>
            <a:pPr fontAlgn="base"/>
            <a:r>
              <a:rPr lang="en-US" sz="1650" b="1" dirty="0" err="1">
                <a:solidFill>
                  <a:srgbClr val="FF0000"/>
                </a:solidFill>
              </a:rPr>
              <a:t>Khỉ</a:t>
            </a:r>
            <a:r>
              <a:rPr lang="en-US" sz="1650" b="1" dirty="0">
                <a:solidFill>
                  <a:srgbClr val="FF0000"/>
                </a:solidFill>
              </a:rPr>
              <a:t> </a:t>
            </a:r>
            <a:r>
              <a:rPr lang="en-US" sz="1650" b="1" dirty="0" err="1">
                <a:solidFill>
                  <a:srgbClr val="FF0000"/>
                </a:solidFill>
              </a:rPr>
              <a:t>mới</a:t>
            </a:r>
            <a:r>
              <a:rPr lang="en-US" sz="1650" b="1" dirty="0">
                <a:solidFill>
                  <a:srgbClr val="FF0000"/>
                </a:solidFill>
              </a:rPr>
              <a:t> </a:t>
            </a:r>
            <a:r>
              <a:rPr lang="en-US" sz="1650" b="1" dirty="0" err="1">
                <a:solidFill>
                  <a:srgbClr val="FF0000"/>
                </a:solidFill>
              </a:rPr>
              <a:t>trả</a:t>
            </a:r>
            <a:r>
              <a:rPr lang="en-US" sz="1650" b="1" dirty="0">
                <a:solidFill>
                  <a:srgbClr val="FF0000"/>
                </a:solidFill>
              </a:rPr>
              <a:t> </a:t>
            </a:r>
            <a:r>
              <a:rPr lang="en-US" sz="1650" b="1" dirty="0" err="1">
                <a:solidFill>
                  <a:srgbClr val="FF0000"/>
                </a:solidFill>
              </a:rPr>
              <a:t>lời</a:t>
            </a:r>
            <a:r>
              <a:rPr lang="en-US" sz="1650" b="1" dirty="0">
                <a:solidFill>
                  <a:srgbClr val="FF0000"/>
                </a:solidFill>
              </a:rPr>
              <a:t>: “</a:t>
            </a:r>
            <a:r>
              <a:rPr lang="en-US" sz="1650" b="1" dirty="0" err="1">
                <a:solidFill>
                  <a:srgbClr val="FF0000"/>
                </a:solidFill>
              </a:rPr>
              <a:t>Cả</a:t>
            </a:r>
            <a:r>
              <a:rPr lang="en-US" sz="1650" b="1" dirty="0">
                <a:solidFill>
                  <a:srgbClr val="FF0000"/>
                </a:solidFill>
              </a:rPr>
              <a:t> </a:t>
            </a:r>
            <a:r>
              <a:rPr lang="en-US" sz="1650" b="1" dirty="0" err="1">
                <a:solidFill>
                  <a:srgbClr val="FF0000"/>
                </a:solidFill>
              </a:rPr>
              <a:t>họ</a:t>
            </a:r>
            <a:r>
              <a:rPr lang="en-US" sz="1650" b="1" dirty="0">
                <a:solidFill>
                  <a:srgbClr val="FF0000"/>
                </a:solidFill>
              </a:rPr>
              <a:t> </a:t>
            </a:r>
            <a:r>
              <a:rPr lang="en-US" sz="1650" b="1" dirty="0" err="1">
                <a:solidFill>
                  <a:srgbClr val="FF0000"/>
                </a:solidFill>
              </a:rPr>
              <a:t>mày</a:t>
            </a:r>
            <a:r>
              <a:rPr lang="en-US" sz="1650" b="1" dirty="0">
                <a:solidFill>
                  <a:srgbClr val="FF0000"/>
                </a:solidFill>
              </a:rPr>
              <a:t> </a:t>
            </a:r>
            <a:r>
              <a:rPr lang="en-US" sz="1650" b="1" dirty="0" err="1">
                <a:solidFill>
                  <a:srgbClr val="FF0000"/>
                </a:solidFill>
              </a:rPr>
              <a:t>thơm</a:t>
            </a:r>
            <a:r>
              <a:rPr lang="en-US" sz="1650" b="1" dirty="0">
                <a:solidFill>
                  <a:srgbClr val="FF0000"/>
                </a:solidFill>
              </a:rPr>
              <a:t>”</a:t>
            </a:r>
            <a:r>
              <a:rPr lang="en-US" sz="1650" dirty="0">
                <a:solidFill>
                  <a:schemeClr val="tx1"/>
                </a:solidFill>
              </a:rPr>
              <a:t>.</a:t>
            </a:r>
          </a:p>
          <a:p>
            <a:r>
              <a:rPr lang="en-US" sz="1650" dirty="0">
                <a:solidFill>
                  <a:schemeClr val="tx1"/>
                </a:solidFill>
              </a:rPr>
              <a:t>        c. </a:t>
            </a:r>
            <a:r>
              <a:rPr lang="en-US" sz="1650" dirty="0" err="1">
                <a:solidFill>
                  <a:schemeClr val="tx1"/>
                </a:solidFill>
              </a:rPr>
              <a:t>Trong</a:t>
            </a:r>
            <a:r>
              <a:rPr lang="en-US" sz="1650" dirty="0">
                <a:solidFill>
                  <a:schemeClr val="tx1"/>
                </a:solidFill>
              </a:rPr>
              <a:t> </a:t>
            </a:r>
            <a:r>
              <a:rPr lang="en-US" sz="1650" dirty="0" err="1">
                <a:solidFill>
                  <a:schemeClr val="tx1"/>
                </a:solidFill>
              </a:rPr>
              <a:t>lúc</a:t>
            </a:r>
            <a:r>
              <a:rPr lang="en-US" sz="1650" dirty="0">
                <a:solidFill>
                  <a:schemeClr val="tx1"/>
                </a:solidFill>
              </a:rPr>
              <a:t> </a:t>
            </a:r>
            <a:r>
              <a:rPr lang="en-US" sz="1650" dirty="0" err="1">
                <a:solidFill>
                  <a:schemeClr val="tx1"/>
                </a:solidFill>
              </a:rPr>
              <a:t>mọi</a:t>
            </a:r>
            <a:r>
              <a:rPr lang="en-US" sz="1650" dirty="0">
                <a:solidFill>
                  <a:schemeClr val="tx1"/>
                </a:solidFill>
              </a:rPr>
              <a:t> </a:t>
            </a:r>
            <a:r>
              <a:rPr lang="en-US" sz="1650" dirty="0" err="1">
                <a:solidFill>
                  <a:schemeClr val="tx1"/>
                </a:solidFill>
              </a:rPr>
              <a:t>người</a:t>
            </a:r>
            <a:r>
              <a:rPr lang="en-US" sz="1650" dirty="0">
                <a:solidFill>
                  <a:schemeClr val="tx1"/>
                </a:solidFill>
              </a:rPr>
              <a:t> </a:t>
            </a:r>
            <a:r>
              <a:rPr lang="en-US" sz="1650" dirty="0" err="1">
                <a:solidFill>
                  <a:schemeClr val="tx1"/>
                </a:solidFill>
              </a:rPr>
              <a:t>xôn</a:t>
            </a:r>
            <a:r>
              <a:rPr lang="en-US" sz="1650" dirty="0">
                <a:solidFill>
                  <a:schemeClr val="tx1"/>
                </a:solidFill>
              </a:rPr>
              <a:t> </a:t>
            </a:r>
            <a:r>
              <a:rPr lang="en-US" sz="1650" dirty="0" err="1">
                <a:solidFill>
                  <a:schemeClr val="tx1"/>
                </a:solidFill>
              </a:rPr>
              <a:t>xao</a:t>
            </a:r>
            <a:r>
              <a:rPr lang="en-US" sz="1650" dirty="0">
                <a:solidFill>
                  <a:schemeClr val="tx1"/>
                </a:solidFill>
              </a:rPr>
              <a:t> </a:t>
            </a:r>
            <a:r>
              <a:rPr lang="en-US" sz="1650" dirty="0" err="1">
                <a:solidFill>
                  <a:schemeClr val="tx1"/>
                </a:solidFill>
              </a:rPr>
              <a:t>vui</a:t>
            </a:r>
            <a:r>
              <a:rPr lang="en-US" sz="1650" dirty="0">
                <a:solidFill>
                  <a:schemeClr val="tx1"/>
                </a:solidFill>
              </a:rPr>
              <a:t> </a:t>
            </a:r>
            <a:r>
              <a:rPr lang="en-US" sz="1650" dirty="0" err="1">
                <a:solidFill>
                  <a:schemeClr val="tx1"/>
                </a:solidFill>
              </a:rPr>
              <a:t>vẻ</a:t>
            </a:r>
            <a:r>
              <a:rPr lang="en-US" sz="1650" dirty="0">
                <a:solidFill>
                  <a:schemeClr val="tx1"/>
                </a:solidFill>
              </a:rPr>
              <a:t> </a:t>
            </a:r>
            <a:r>
              <a:rPr lang="en-US" sz="1650" dirty="0" err="1">
                <a:solidFill>
                  <a:schemeClr val="tx1"/>
                </a:solidFill>
              </a:rPr>
              <a:t>phía</a:t>
            </a:r>
            <a:r>
              <a:rPr lang="en-US" sz="1650" dirty="0">
                <a:solidFill>
                  <a:schemeClr val="tx1"/>
                </a:solidFill>
              </a:rPr>
              <a:t> </a:t>
            </a:r>
            <a:r>
              <a:rPr lang="en-US" sz="1650" dirty="0" err="1">
                <a:solidFill>
                  <a:schemeClr val="tx1"/>
                </a:solidFill>
              </a:rPr>
              <a:t>sau</a:t>
            </a:r>
            <a:r>
              <a:rPr lang="en-US" sz="1650" dirty="0">
                <a:solidFill>
                  <a:schemeClr val="tx1"/>
                </a:solidFill>
              </a:rPr>
              <a:t> </a:t>
            </a:r>
            <a:r>
              <a:rPr lang="en-US" sz="1650" dirty="0" err="1">
                <a:solidFill>
                  <a:schemeClr val="tx1"/>
                </a:solidFill>
              </a:rPr>
              <a:t>lưng</a:t>
            </a:r>
            <a:r>
              <a:rPr lang="en-US" sz="1650" dirty="0">
                <a:solidFill>
                  <a:schemeClr val="tx1"/>
                </a:solidFill>
              </a:rPr>
              <a:t>, </a:t>
            </a:r>
            <a:r>
              <a:rPr lang="en-US" sz="1650" dirty="0" err="1">
                <a:solidFill>
                  <a:schemeClr val="tx1"/>
                </a:solidFill>
              </a:rPr>
              <a:t>bác</a:t>
            </a:r>
            <a:r>
              <a:rPr lang="en-US" sz="1650" dirty="0">
                <a:solidFill>
                  <a:schemeClr val="tx1"/>
                </a:solidFill>
              </a:rPr>
              <a:t> </a:t>
            </a:r>
            <a:r>
              <a:rPr lang="en-US" sz="1650" dirty="0" err="1">
                <a:solidFill>
                  <a:schemeClr val="tx1"/>
                </a:solidFill>
              </a:rPr>
              <a:t>lái</a:t>
            </a:r>
            <a:r>
              <a:rPr lang="en-US" sz="1650" dirty="0">
                <a:solidFill>
                  <a:schemeClr val="tx1"/>
                </a:solidFill>
              </a:rPr>
              <a:t> </a:t>
            </a:r>
            <a:r>
              <a:rPr lang="en-US" sz="1650" dirty="0" err="1">
                <a:solidFill>
                  <a:schemeClr val="tx1"/>
                </a:solidFill>
              </a:rPr>
              <a:t>xe</a:t>
            </a:r>
            <a:r>
              <a:rPr lang="en-US" sz="1650" dirty="0">
                <a:solidFill>
                  <a:schemeClr val="tx1"/>
                </a:solidFill>
              </a:rPr>
              <a:t> quay sang </a:t>
            </a:r>
            <a:r>
              <a:rPr lang="en-US" sz="1650" dirty="0" err="1">
                <a:solidFill>
                  <a:schemeClr val="tx1"/>
                </a:solidFill>
              </a:rPr>
              <a:t>nhà</a:t>
            </a:r>
            <a:r>
              <a:rPr lang="en-US" sz="1650" dirty="0">
                <a:solidFill>
                  <a:schemeClr val="tx1"/>
                </a:solidFill>
              </a:rPr>
              <a:t> </a:t>
            </a:r>
            <a:r>
              <a:rPr lang="en-US" sz="1650" dirty="0" err="1">
                <a:solidFill>
                  <a:schemeClr val="tx1"/>
                </a:solidFill>
              </a:rPr>
              <a:t>họa</a:t>
            </a:r>
            <a:r>
              <a:rPr lang="en-US" sz="1650" dirty="0">
                <a:solidFill>
                  <a:schemeClr val="tx1"/>
                </a:solidFill>
              </a:rPr>
              <a:t> </a:t>
            </a:r>
            <a:r>
              <a:rPr lang="en-US" sz="1650" dirty="0" err="1">
                <a:solidFill>
                  <a:schemeClr val="tx1"/>
                </a:solidFill>
              </a:rPr>
              <a:t>sĩ</a:t>
            </a:r>
            <a:r>
              <a:rPr lang="en-US" sz="1650" dirty="0">
                <a:solidFill>
                  <a:schemeClr val="tx1"/>
                </a:solidFill>
              </a:rPr>
              <a:t> </a:t>
            </a:r>
            <a:r>
              <a:rPr lang="en-US" sz="1650" dirty="0" err="1">
                <a:solidFill>
                  <a:schemeClr val="tx1"/>
                </a:solidFill>
              </a:rPr>
              <a:t>nói</a:t>
            </a:r>
            <a:r>
              <a:rPr lang="en-US" sz="1650" dirty="0">
                <a:solidFill>
                  <a:schemeClr val="tx1"/>
                </a:solidFill>
              </a:rPr>
              <a:t> </a:t>
            </a:r>
            <a:r>
              <a:rPr lang="en-US" sz="1650" dirty="0" err="1">
                <a:solidFill>
                  <a:schemeClr val="tx1"/>
                </a:solidFill>
              </a:rPr>
              <a:t>vội</a:t>
            </a:r>
            <a:r>
              <a:rPr lang="en-US" sz="1650" dirty="0">
                <a:solidFill>
                  <a:schemeClr val="tx1"/>
                </a:solidFill>
              </a:rPr>
              <a:t> </a:t>
            </a:r>
            <a:r>
              <a:rPr lang="en-US" sz="1650" dirty="0" err="1">
                <a:solidFill>
                  <a:schemeClr val="tx1"/>
                </a:solidFill>
              </a:rPr>
              <a:t>vã</a:t>
            </a:r>
            <a:r>
              <a:rPr lang="en-US" sz="1650" dirty="0">
                <a:solidFill>
                  <a:schemeClr val="tx1"/>
                </a:solidFill>
              </a:rPr>
              <a:t>:</a:t>
            </a:r>
          </a:p>
          <a:p>
            <a:r>
              <a:rPr lang="en-US" sz="1650" dirty="0">
                <a:solidFill>
                  <a:schemeClr val="tx1"/>
                </a:solidFill>
              </a:rPr>
              <a:t>           </a:t>
            </a:r>
            <a:r>
              <a:rPr lang="en-US" sz="1650" dirty="0">
                <a:solidFill>
                  <a:srgbClr val="FF0000"/>
                </a:solidFill>
              </a:rPr>
              <a:t>- </a:t>
            </a:r>
            <a:r>
              <a:rPr lang="en-US" sz="1650" dirty="0" err="1">
                <a:solidFill>
                  <a:srgbClr val="FF0000"/>
                </a:solidFill>
              </a:rPr>
              <a:t>Tôi</a:t>
            </a:r>
            <a:r>
              <a:rPr lang="en-US" sz="1650" dirty="0">
                <a:solidFill>
                  <a:srgbClr val="FF0000"/>
                </a:solidFill>
              </a:rPr>
              <a:t> </a:t>
            </a:r>
            <a:r>
              <a:rPr lang="en-US" sz="1650" dirty="0" err="1">
                <a:solidFill>
                  <a:srgbClr val="FF0000"/>
                </a:solidFill>
              </a:rPr>
              <a:t>sắp</a:t>
            </a:r>
            <a:r>
              <a:rPr lang="en-US" sz="1650" dirty="0">
                <a:solidFill>
                  <a:srgbClr val="FF0000"/>
                </a:solidFill>
              </a:rPr>
              <a:t> </a:t>
            </a:r>
            <a:r>
              <a:rPr lang="en-US" sz="1650" dirty="0" err="1">
                <a:solidFill>
                  <a:srgbClr val="FF0000"/>
                </a:solidFill>
              </a:rPr>
              <a:t>giới</a:t>
            </a:r>
            <a:r>
              <a:rPr lang="en-US" sz="1650" dirty="0">
                <a:solidFill>
                  <a:srgbClr val="FF0000"/>
                </a:solidFill>
              </a:rPr>
              <a:t> </a:t>
            </a:r>
            <a:r>
              <a:rPr lang="en-US" sz="1650" dirty="0" err="1">
                <a:solidFill>
                  <a:srgbClr val="FF0000"/>
                </a:solidFill>
              </a:rPr>
              <a:t>thiệu</a:t>
            </a:r>
            <a:r>
              <a:rPr lang="en-US" sz="1650" dirty="0">
                <a:solidFill>
                  <a:srgbClr val="FF0000"/>
                </a:solidFill>
              </a:rPr>
              <a:t> </a:t>
            </a:r>
            <a:r>
              <a:rPr lang="en-US" sz="1650" dirty="0" err="1">
                <a:solidFill>
                  <a:srgbClr val="FF0000"/>
                </a:solidFill>
              </a:rPr>
              <a:t>với</a:t>
            </a:r>
            <a:r>
              <a:rPr lang="en-US" sz="1650" dirty="0">
                <a:solidFill>
                  <a:srgbClr val="FF0000"/>
                </a:solidFill>
              </a:rPr>
              <a:t> </a:t>
            </a:r>
            <a:r>
              <a:rPr lang="en-US" sz="1650" dirty="0" err="1">
                <a:solidFill>
                  <a:srgbClr val="FF0000"/>
                </a:solidFill>
              </a:rPr>
              <a:t>bác</a:t>
            </a:r>
            <a:r>
              <a:rPr lang="en-US" sz="1650" dirty="0">
                <a:solidFill>
                  <a:srgbClr val="FF0000"/>
                </a:solidFill>
              </a:rPr>
              <a:t> </a:t>
            </a:r>
            <a:r>
              <a:rPr lang="en-US" sz="1650" dirty="0" err="1">
                <a:solidFill>
                  <a:srgbClr val="FF0000"/>
                </a:solidFill>
              </a:rPr>
              <a:t>một</a:t>
            </a:r>
            <a:r>
              <a:rPr lang="en-US" sz="1650" dirty="0">
                <a:solidFill>
                  <a:srgbClr val="FF0000"/>
                </a:solidFill>
              </a:rPr>
              <a:t> </a:t>
            </a:r>
            <a:r>
              <a:rPr lang="en-US" sz="1650" dirty="0" err="1">
                <a:solidFill>
                  <a:srgbClr val="FF0000"/>
                </a:solidFill>
              </a:rPr>
              <a:t>trong</a:t>
            </a:r>
            <a:r>
              <a:rPr lang="en-US" sz="1650" dirty="0">
                <a:solidFill>
                  <a:srgbClr val="FF0000"/>
                </a:solidFill>
              </a:rPr>
              <a:t> </a:t>
            </a:r>
            <a:r>
              <a:rPr lang="en-US" sz="1650" dirty="0" err="1">
                <a:solidFill>
                  <a:srgbClr val="FF0000"/>
                </a:solidFill>
              </a:rPr>
              <a:t>những</a:t>
            </a:r>
            <a:r>
              <a:rPr lang="en-US" sz="1650" dirty="0">
                <a:solidFill>
                  <a:srgbClr val="FF0000"/>
                </a:solidFill>
              </a:rPr>
              <a:t> </a:t>
            </a:r>
            <a:r>
              <a:rPr lang="en-US" sz="1650" dirty="0" err="1">
                <a:solidFill>
                  <a:srgbClr val="FF0000"/>
                </a:solidFill>
              </a:rPr>
              <a:t>người</a:t>
            </a:r>
            <a:r>
              <a:rPr lang="en-US" sz="1650" dirty="0">
                <a:solidFill>
                  <a:srgbClr val="FF0000"/>
                </a:solidFill>
              </a:rPr>
              <a:t> </a:t>
            </a:r>
            <a:r>
              <a:rPr lang="en-US" sz="1650" dirty="0" err="1">
                <a:solidFill>
                  <a:srgbClr val="FF0000"/>
                </a:solidFill>
              </a:rPr>
              <a:t>cô</a:t>
            </a:r>
            <a:r>
              <a:rPr lang="en-US" sz="1650" dirty="0">
                <a:solidFill>
                  <a:srgbClr val="FF0000"/>
                </a:solidFill>
              </a:rPr>
              <a:t> </a:t>
            </a:r>
            <a:r>
              <a:rPr lang="en-US" sz="1650" dirty="0" err="1">
                <a:solidFill>
                  <a:srgbClr val="FF0000"/>
                </a:solidFill>
              </a:rPr>
              <a:t>độc</a:t>
            </a:r>
            <a:r>
              <a:rPr lang="en-US" sz="1650" dirty="0">
                <a:solidFill>
                  <a:srgbClr val="FF0000"/>
                </a:solidFill>
              </a:rPr>
              <a:t> </a:t>
            </a:r>
            <a:r>
              <a:rPr lang="en-US" sz="1650" dirty="0" err="1">
                <a:solidFill>
                  <a:srgbClr val="FF0000"/>
                </a:solidFill>
              </a:rPr>
              <a:t>nhất</a:t>
            </a:r>
            <a:r>
              <a:rPr lang="en-US" sz="1650" dirty="0">
                <a:solidFill>
                  <a:srgbClr val="FF0000"/>
                </a:solidFill>
              </a:rPr>
              <a:t> </a:t>
            </a:r>
            <a:r>
              <a:rPr lang="en-US" sz="1650" dirty="0" err="1">
                <a:solidFill>
                  <a:srgbClr val="FF0000"/>
                </a:solidFill>
              </a:rPr>
              <a:t>thế</a:t>
            </a:r>
            <a:r>
              <a:rPr lang="en-US" sz="1650" dirty="0">
                <a:solidFill>
                  <a:srgbClr val="FF0000"/>
                </a:solidFill>
              </a:rPr>
              <a:t> </a:t>
            </a:r>
            <a:r>
              <a:rPr lang="en-US" sz="1650" dirty="0" err="1">
                <a:solidFill>
                  <a:srgbClr val="FF0000"/>
                </a:solidFill>
              </a:rPr>
              <a:t>gian</a:t>
            </a:r>
            <a:r>
              <a:rPr lang="en-US" sz="1650" dirty="0">
                <a:solidFill>
                  <a:srgbClr val="FF0000"/>
                </a:solidFill>
              </a:rPr>
              <a:t>. </a:t>
            </a:r>
            <a:r>
              <a:rPr lang="en-US" sz="1650" dirty="0" err="1">
                <a:solidFill>
                  <a:srgbClr val="FF0000"/>
                </a:solidFill>
              </a:rPr>
              <a:t>Thế</a:t>
            </a:r>
            <a:r>
              <a:rPr lang="en-US" sz="1650" dirty="0">
                <a:solidFill>
                  <a:srgbClr val="FF0000"/>
                </a:solidFill>
              </a:rPr>
              <a:t> </a:t>
            </a:r>
            <a:r>
              <a:rPr lang="en-US" sz="1650" dirty="0" err="1">
                <a:solidFill>
                  <a:srgbClr val="FF0000"/>
                </a:solidFill>
              </a:rPr>
              <a:t>nào</a:t>
            </a:r>
            <a:r>
              <a:rPr lang="en-US" sz="1650" dirty="0">
                <a:solidFill>
                  <a:srgbClr val="FF0000"/>
                </a:solidFill>
              </a:rPr>
              <a:t> </a:t>
            </a:r>
            <a:r>
              <a:rPr lang="en-US" sz="1650" dirty="0" err="1">
                <a:solidFill>
                  <a:srgbClr val="FF0000"/>
                </a:solidFill>
              </a:rPr>
              <a:t>bác</a:t>
            </a:r>
            <a:r>
              <a:rPr lang="en-US" sz="1650" dirty="0">
                <a:solidFill>
                  <a:srgbClr val="FF0000"/>
                </a:solidFill>
              </a:rPr>
              <a:t> </a:t>
            </a:r>
            <a:r>
              <a:rPr lang="en-US" sz="1650" dirty="0" err="1">
                <a:solidFill>
                  <a:srgbClr val="FF0000"/>
                </a:solidFill>
              </a:rPr>
              <a:t>cũng</a:t>
            </a:r>
            <a:r>
              <a:rPr lang="en-US" sz="1650" dirty="0">
                <a:solidFill>
                  <a:srgbClr val="FF0000"/>
                </a:solidFill>
              </a:rPr>
              <a:t> </a:t>
            </a:r>
            <a:r>
              <a:rPr lang="en-US" sz="1650" dirty="0" err="1">
                <a:solidFill>
                  <a:srgbClr val="FF0000"/>
                </a:solidFill>
              </a:rPr>
              <a:t>thích</a:t>
            </a:r>
            <a:r>
              <a:rPr lang="en-US" sz="1650" dirty="0">
                <a:solidFill>
                  <a:srgbClr val="FF0000"/>
                </a:solidFill>
              </a:rPr>
              <a:t> </a:t>
            </a:r>
            <a:r>
              <a:rPr lang="en-US" sz="1650" dirty="0" err="1">
                <a:solidFill>
                  <a:srgbClr val="FF0000"/>
                </a:solidFill>
              </a:rPr>
              <a:t>vẽ</a:t>
            </a:r>
            <a:r>
              <a:rPr lang="en-US" sz="1650" dirty="0">
                <a:solidFill>
                  <a:srgbClr val="FF0000"/>
                </a:solidFill>
              </a:rPr>
              <a:t> </a:t>
            </a:r>
            <a:r>
              <a:rPr lang="en-US" sz="1650" dirty="0" err="1">
                <a:solidFill>
                  <a:srgbClr val="FF0000"/>
                </a:solidFill>
              </a:rPr>
              <a:t>hắn</a:t>
            </a:r>
            <a:r>
              <a:rPr lang="en-US" sz="1650" dirty="0">
                <a:solidFill>
                  <a:srgbClr val="FF0000"/>
                </a:solidFill>
              </a:rPr>
              <a:t>.</a:t>
            </a:r>
          </a:p>
          <a:p>
            <a:r>
              <a:rPr lang="en-US" sz="1650" i="1" dirty="0">
                <a:solidFill>
                  <a:schemeClr val="tx1"/>
                </a:solidFill>
              </a:rPr>
              <a:t>                                                          ( </a:t>
            </a:r>
            <a:r>
              <a:rPr lang="en-US" sz="1650" i="1" dirty="0" err="1">
                <a:solidFill>
                  <a:schemeClr val="tx1"/>
                </a:solidFill>
              </a:rPr>
              <a:t>Lặng</a:t>
            </a:r>
            <a:r>
              <a:rPr lang="en-US" sz="1650" i="1" dirty="0">
                <a:solidFill>
                  <a:schemeClr val="tx1"/>
                </a:solidFill>
              </a:rPr>
              <a:t> </a:t>
            </a:r>
            <a:r>
              <a:rPr lang="en-US" sz="1650" i="1" dirty="0" err="1">
                <a:solidFill>
                  <a:schemeClr val="tx1"/>
                </a:solidFill>
              </a:rPr>
              <a:t>lẽ</a:t>
            </a:r>
            <a:r>
              <a:rPr lang="en-US" sz="1650" i="1" dirty="0">
                <a:solidFill>
                  <a:schemeClr val="tx1"/>
                </a:solidFill>
              </a:rPr>
              <a:t> Sa pa – </a:t>
            </a:r>
            <a:r>
              <a:rPr lang="en-US" sz="1650" i="1" dirty="0" err="1">
                <a:solidFill>
                  <a:schemeClr val="tx1"/>
                </a:solidFill>
              </a:rPr>
              <a:t>Nguyễn</a:t>
            </a:r>
            <a:r>
              <a:rPr lang="en-US" sz="1650" i="1" dirty="0">
                <a:solidFill>
                  <a:schemeClr val="tx1"/>
                </a:solidFill>
              </a:rPr>
              <a:t> </a:t>
            </a:r>
            <a:r>
              <a:rPr lang="en-US" sz="1650" i="1" dirty="0" err="1">
                <a:solidFill>
                  <a:schemeClr val="tx1"/>
                </a:solidFill>
              </a:rPr>
              <a:t>Thành</a:t>
            </a:r>
            <a:r>
              <a:rPr lang="en-US" sz="1650" i="1" dirty="0">
                <a:solidFill>
                  <a:schemeClr val="tx1"/>
                </a:solidFill>
              </a:rPr>
              <a:t> Long )</a:t>
            </a:r>
            <a:endParaRPr lang="vi-VN" sz="165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50224" y="2847702"/>
            <a:ext cx="8654142" cy="218149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50" dirty="0"/>
              <a:t> </a:t>
            </a:r>
            <a:r>
              <a:rPr lang="en-US" sz="1650" b="1" dirty="0"/>
              <a:t>a. </a:t>
            </a:r>
            <a:r>
              <a:rPr lang="en-US" sz="1650" b="1" dirty="0" err="1"/>
              <a:t>Nghĩa</a:t>
            </a:r>
            <a:r>
              <a:rPr lang="en-US" sz="1650" b="1" dirty="0"/>
              <a:t> </a:t>
            </a:r>
            <a:r>
              <a:rPr lang="en-US" sz="1650" b="1" dirty="0" err="1"/>
              <a:t>hàm</a:t>
            </a:r>
            <a:r>
              <a:rPr lang="en-US" sz="1650" b="1" dirty="0"/>
              <a:t> </a:t>
            </a:r>
            <a:r>
              <a:rPr lang="en-US" sz="1650" b="1" dirty="0" err="1"/>
              <a:t>ẩn</a:t>
            </a:r>
            <a:r>
              <a:rPr lang="en-US" sz="1650" b="1" dirty="0"/>
              <a:t> ( </a:t>
            </a:r>
            <a:r>
              <a:rPr lang="en-US" sz="1650" b="1" dirty="0" err="1"/>
              <a:t>nghĩa</a:t>
            </a:r>
            <a:r>
              <a:rPr lang="en-US" sz="1650" b="1" dirty="0"/>
              <a:t> </a:t>
            </a:r>
            <a:r>
              <a:rPr lang="en-US" sz="1650" b="1" dirty="0" err="1"/>
              <a:t>bóng</a:t>
            </a:r>
            <a:r>
              <a:rPr lang="en-US" sz="1650" b="1" dirty="0"/>
              <a:t>): Khi </a:t>
            </a:r>
            <a:r>
              <a:rPr lang="en-US" sz="1650" b="1" dirty="0" err="1"/>
              <a:t>có</a:t>
            </a:r>
            <a:r>
              <a:rPr lang="en-US" sz="1650" b="1" dirty="0"/>
              <a:t> </a:t>
            </a:r>
            <a:r>
              <a:rPr lang="en-US" sz="1650" b="1" dirty="0" err="1"/>
              <a:t>hoạn</a:t>
            </a:r>
            <a:r>
              <a:rPr lang="en-US" sz="1650" b="1" dirty="0"/>
              <a:t> </a:t>
            </a:r>
            <a:r>
              <a:rPr lang="en-US" sz="1650" b="1" dirty="0" err="1"/>
              <a:t>nạn</a:t>
            </a:r>
            <a:r>
              <a:rPr lang="en-US" sz="1650" b="1" dirty="0"/>
              <a:t> </a:t>
            </a:r>
            <a:r>
              <a:rPr lang="en-US" sz="1650" b="1" dirty="0" err="1"/>
              <a:t>thì</a:t>
            </a:r>
            <a:r>
              <a:rPr lang="en-US" sz="1650" b="1" dirty="0"/>
              <a:t> </a:t>
            </a:r>
            <a:r>
              <a:rPr lang="en-US" sz="1650" b="1" dirty="0" err="1"/>
              <a:t>mới</a:t>
            </a:r>
            <a:r>
              <a:rPr lang="en-US" sz="1650" b="1" dirty="0"/>
              <a:t> </a:t>
            </a:r>
            <a:r>
              <a:rPr lang="en-US" sz="1650" b="1" dirty="0" err="1"/>
              <a:t>biết</a:t>
            </a:r>
            <a:r>
              <a:rPr lang="en-US" sz="1650" b="1" dirty="0"/>
              <a:t> </a:t>
            </a:r>
            <a:r>
              <a:rPr lang="en-US" sz="1650" b="1" dirty="0" err="1"/>
              <a:t>bản</a:t>
            </a:r>
            <a:r>
              <a:rPr lang="en-US" sz="1650" b="1" dirty="0"/>
              <a:t> </a:t>
            </a:r>
            <a:r>
              <a:rPr lang="en-US" sz="1650" b="1" dirty="0" err="1"/>
              <a:t>chất</a:t>
            </a:r>
            <a:r>
              <a:rPr lang="en-US" sz="1650" b="1" dirty="0"/>
              <a:t> </a:t>
            </a:r>
            <a:r>
              <a:rPr lang="en-US" sz="1650" b="1" dirty="0" err="1"/>
              <a:t>thật</a:t>
            </a:r>
            <a:r>
              <a:rPr lang="en-US" sz="1650" b="1" dirty="0"/>
              <a:t> </a:t>
            </a:r>
            <a:r>
              <a:rPr lang="en-US" sz="1650" b="1" dirty="0" err="1"/>
              <a:t>của</a:t>
            </a:r>
            <a:r>
              <a:rPr lang="en-US" sz="1650" b="1" dirty="0"/>
              <a:t> con </a:t>
            </a:r>
            <a:r>
              <a:rPr lang="en-US" sz="1650" b="1" dirty="0" err="1"/>
              <a:t>người</a:t>
            </a:r>
            <a:r>
              <a:rPr lang="en-US" sz="1650" b="1" dirty="0"/>
              <a:t>.</a:t>
            </a:r>
          </a:p>
          <a:p>
            <a:pPr fontAlgn="base"/>
            <a:r>
              <a:rPr lang="en-US" sz="1650" b="1" dirty="0"/>
              <a:t>        b.  </a:t>
            </a:r>
            <a:r>
              <a:rPr lang="en-US" sz="1650" b="1" dirty="0" err="1"/>
              <a:t>Câu</a:t>
            </a:r>
            <a:r>
              <a:rPr lang="en-US" sz="1650" b="1" dirty="0"/>
              <a:t> </a:t>
            </a:r>
            <a:r>
              <a:rPr lang="en-US" sz="1650" b="1" dirty="0" err="1"/>
              <a:t>chứa</a:t>
            </a:r>
            <a:r>
              <a:rPr lang="en-US" sz="1650" b="1" dirty="0"/>
              <a:t> </a:t>
            </a:r>
            <a:r>
              <a:rPr lang="en-US" sz="1650" b="1" dirty="0" err="1"/>
              <a:t>hàm</a:t>
            </a:r>
            <a:r>
              <a:rPr lang="en-US" sz="1650" b="1" dirty="0"/>
              <a:t> ý: </a:t>
            </a:r>
            <a:r>
              <a:rPr lang="en-US" sz="1650" b="1" dirty="0" err="1"/>
              <a:t>Cả</a:t>
            </a:r>
            <a:r>
              <a:rPr lang="en-US" sz="1650" b="1" dirty="0"/>
              <a:t> </a:t>
            </a:r>
            <a:r>
              <a:rPr lang="en-US" sz="1650" b="1" dirty="0" err="1"/>
              <a:t>họ</a:t>
            </a:r>
            <a:r>
              <a:rPr lang="en-US" sz="1650" b="1" dirty="0"/>
              <a:t> </a:t>
            </a:r>
            <a:r>
              <a:rPr lang="en-US" sz="1650" b="1" dirty="0" err="1"/>
              <a:t>mày</a:t>
            </a:r>
            <a:r>
              <a:rPr lang="en-US" sz="1650" b="1" dirty="0"/>
              <a:t> </a:t>
            </a:r>
            <a:r>
              <a:rPr lang="en-US" sz="1650" b="1" dirty="0" err="1"/>
              <a:t>thơm</a:t>
            </a:r>
            <a:r>
              <a:rPr lang="en-US" sz="1650" b="1" dirty="0"/>
              <a:t>.</a:t>
            </a:r>
          </a:p>
          <a:p>
            <a:pPr fontAlgn="base"/>
            <a:r>
              <a:rPr lang="en-US" sz="1650" b="1" dirty="0" err="1"/>
              <a:t>Hàm</a:t>
            </a:r>
            <a:r>
              <a:rPr lang="en-US" sz="1650" b="1" dirty="0"/>
              <a:t> ý: </a:t>
            </a:r>
            <a:r>
              <a:rPr lang="en-US" sz="1650" b="1" dirty="0" err="1"/>
              <a:t>mỉa</a:t>
            </a:r>
            <a:r>
              <a:rPr lang="en-US" sz="1650" b="1" dirty="0"/>
              <a:t> </a:t>
            </a:r>
            <a:r>
              <a:rPr lang="en-US" sz="1650" b="1" dirty="0" err="1"/>
              <a:t>mai</a:t>
            </a:r>
            <a:r>
              <a:rPr lang="en-US" sz="1650" b="1" dirty="0"/>
              <a:t>, </a:t>
            </a:r>
            <a:r>
              <a:rPr lang="en-US" sz="1650" b="1" dirty="0" err="1"/>
              <a:t>châm</a:t>
            </a:r>
            <a:r>
              <a:rPr lang="en-US" sz="1650" b="1" dirty="0"/>
              <a:t> </a:t>
            </a:r>
            <a:r>
              <a:rPr lang="en-US" sz="1650" b="1" dirty="0" err="1"/>
              <a:t>biếm</a:t>
            </a:r>
            <a:r>
              <a:rPr lang="en-US" sz="1650" b="1" dirty="0"/>
              <a:t> </a:t>
            </a:r>
            <a:r>
              <a:rPr lang="en-US" sz="1650" b="1" dirty="0" err="1"/>
              <a:t>chuột</a:t>
            </a:r>
            <a:r>
              <a:rPr lang="en-US" sz="1650" b="1" dirty="0"/>
              <a:t> </a:t>
            </a:r>
            <a:r>
              <a:rPr lang="en-US" sz="1650" b="1" dirty="0" err="1"/>
              <a:t>chù</a:t>
            </a:r>
            <a:r>
              <a:rPr lang="en-US" sz="1650" b="1" dirty="0"/>
              <a:t>. Qua </a:t>
            </a:r>
            <a:r>
              <a:rPr lang="en-US" sz="1650" b="1" dirty="0" err="1"/>
              <a:t>đó</a:t>
            </a:r>
            <a:r>
              <a:rPr lang="en-US" sz="1650" b="1" dirty="0"/>
              <a:t>, </a:t>
            </a:r>
            <a:r>
              <a:rPr lang="en-US" sz="1650" b="1" dirty="0" err="1"/>
              <a:t>bài</a:t>
            </a:r>
            <a:r>
              <a:rPr lang="en-US" sz="1650" b="1" dirty="0"/>
              <a:t> ca </a:t>
            </a:r>
            <a:r>
              <a:rPr lang="en-US" sz="1650" b="1" dirty="0" err="1"/>
              <a:t>dao</a:t>
            </a:r>
            <a:r>
              <a:rPr lang="en-US" sz="1650" b="1" dirty="0"/>
              <a:t> </a:t>
            </a:r>
            <a:r>
              <a:rPr lang="en-US" sz="1650" b="1" dirty="0" err="1"/>
              <a:t>ngụ</a:t>
            </a:r>
            <a:r>
              <a:rPr lang="en-US" sz="1650" b="1" dirty="0"/>
              <a:t> ý </a:t>
            </a:r>
            <a:r>
              <a:rPr lang="en-US" sz="1650" b="1" dirty="0" err="1"/>
              <a:t>phê</a:t>
            </a:r>
            <a:r>
              <a:rPr lang="en-US" sz="1650" b="1" dirty="0"/>
              <a:t> </a:t>
            </a:r>
            <a:r>
              <a:rPr lang="en-US" sz="1650" b="1" dirty="0" err="1"/>
              <a:t>phán</a:t>
            </a:r>
            <a:r>
              <a:rPr lang="en-US" sz="1650" b="1" dirty="0"/>
              <a:t> </a:t>
            </a:r>
            <a:r>
              <a:rPr lang="en-US" sz="1650" b="1" dirty="0" err="1"/>
              <a:t>những</a:t>
            </a:r>
            <a:r>
              <a:rPr lang="en-US" sz="1650" b="1" dirty="0"/>
              <a:t> </a:t>
            </a:r>
            <a:r>
              <a:rPr lang="en-US" sz="1650" b="1" dirty="0" err="1"/>
              <a:t>người</a:t>
            </a:r>
            <a:r>
              <a:rPr lang="en-US" sz="1650" b="1" dirty="0"/>
              <a:t> </a:t>
            </a:r>
            <a:r>
              <a:rPr lang="en-US" sz="1650" b="1" dirty="0" err="1"/>
              <a:t>không</a:t>
            </a:r>
            <a:r>
              <a:rPr lang="en-US" sz="1650" b="1" dirty="0"/>
              <a:t> </a:t>
            </a:r>
            <a:r>
              <a:rPr lang="en-US" sz="1650" b="1" dirty="0" err="1"/>
              <a:t>những</a:t>
            </a:r>
            <a:r>
              <a:rPr lang="en-US" sz="1650" b="1" dirty="0"/>
              <a:t> </a:t>
            </a:r>
            <a:r>
              <a:rPr lang="en-US" sz="1650" b="1" dirty="0" err="1"/>
              <a:t>không</a:t>
            </a:r>
            <a:r>
              <a:rPr lang="en-US" sz="1650" b="1" dirty="0"/>
              <a:t> </a:t>
            </a:r>
            <a:r>
              <a:rPr lang="en-US" sz="1650" b="1" dirty="0" err="1"/>
              <a:t>nhận</a:t>
            </a:r>
            <a:r>
              <a:rPr lang="en-US" sz="1650" b="1" dirty="0"/>
              <a:t> </a:t>
            </a:r>
            <a:r>
              <a:rPr lang="en-US" sz="1650" b="1" dirty="0" err="1"/>
              <a:t>thức</a:t>
            </a:r>
            <a:r>
              <a:rPr lang="en-US" sz="1650" b="1" dirty="0"/>
              <a:t> </a:t>
            </a:r>
            <a:r>
              <a:rPr lang="en-US" sz="1650" b="1" dirty="0" err="1"/>
              <a:t>rõ</a:t>
            </a:r>
            <a:r>
              <a:rPr lang="en-US" sz="1650" b="1" dirty="0"/>
              <a:t> </a:t>
            </a:r>
            <a:r>
              <a:rPr lang="en-US" sz="1650" b="1" dirty="0" err="1"/>
              <a:t>về</a:t>
            </a:r>
            <a:r>
              <a:rPr lang="en-US" sz="1650" b="1" dirty="0"/>
              <a:t> </a:t>
            </a:r>
            <a:r>
              <a:rPr lang="en-US" sz="1650" b="1" dirty="0" err="1"/>
              <a:t>khuyết</a:t>
            </a:r>
            <a:r>
              <a:rPr lang="en-US" sz="1650" b="1" dirty="0"/>
              <a:t> </a:t>
            </a:r>
            <a:r>
              <a:rPr lang="en-US" sz="1650" b="1" dirty="0" err="1"/>
              <a:t>điểm</a:t>
            </a:r>
            <a:r>
              <a:rPr lang="en-US" sz="1650" b="1" dirty="0"/>
              <a:t> </a:t>
            </a:r>
            <a:r>
              <a:rPr lang="en-US" sz="1650" b="1" dirty="0" err="1"/>
              <a:t>của</a:t>
            </a:r>
            <a:r>
              <a:rPr lang="en-US" sz="1650" b="1" dirty="0"/>
              <a:t> </a:t>
            </a:r>
            <a:r>
              <a:rPr lang="en-US" sz="1650" b="1" dirty="0" err="1"/>
              <a:t>bản</a:t>
            </a:r>
            <a:r>
              <a:rPr lang="en-US" sz="1650" b="1" dirty="0"/>
              <a:t> </a:t>
            </a:r>
            <a:r>
              <a:rPr lang="en-US" sz="1650" b="1" dirty="0" err="1"/>
              <a:t>thân</a:t>
            </a:r>
            <a:r>
              <a:rPr lang="en-US" sz="1650" b="1" dirty="0"/>
              <a:t> </a:t>
            </a:r>
            <a:r>
              <a:rPr lang="en-US" sz="1650" b="1" dirty="0" err="1"/>
              <a:t>mà</a:t>
            </a:r>
            <a:r>
              <a:rPr lang="en-US" sz="1650" b="1" dirty="0"/>
              <a:t> </a:t>
            </a:r>
            <a:r>
              <a:rPr lang="en-US" sz="1650" b="1" dirty="0" err="1"/>
              <a:t>còn</a:t>
            </a:r>
            <a:r>
              <a:rPr lang="en-US" sz="1650" b="1" dirty="0"/>
              <a:t> hay </a:t>
            </a:r>
            <a:r>
              <a:rPr lang="en-US" sz="1650" b="1" dirty="0" err="1"/>
              <a:t>chê</a:t>
            </a:r>
            <a:r>
              <a:rPr lang="en-US" sz="1650" b="1" dirty="0"/>
              <a:t> bai </a:t>
            </a:r>
            <a:r>
              <a:rPr lang="en-US" sz="1650" b="1" dirty="0" err="1"/>
              <a:t>người</a:t>
            </a:r>
            <a:r>
              <a:rPr lang="en-US" sz="1650" b="1" dirty="0"/>
              <a:t> </a:t>
            </a:r>
            <a:r>
              <a:rPr lang="en-US" sz="1650" b="1" dirty="0" err="1"/>
              <a:t>khác</a:t>
            </a:r>
            <a:r>
              <a:rPr lang="en-US" sz="1650" b="1" dirty="0"/>
              <a:t>.</a:t>
            </a:r>
          </a:p>
          <a:p>
            <a:r>
              <a:rPr lang="en-US" sz="1650" b="1" dirty="0"/>
              <a:t>        c. </a:t>
            </a:r>
            <a:r>
              <a:rPr lang="en-US" sz="1650" b="1" dirty="0" err="1"/>
              <a:t>Lời</a:t>
            </a:r>
            <a:r>
              <a:rPr lang="en-US" sz="1650" b="1" dirty="0"/>
              <a:t> </a:t>
            </a:r>
            <a:r>
              <a:rPr lang="en-US" sz="1650" b="1" dirty="0" err="1"/>
              <a:t>bác</a:t>
            </a:r>
            <a:r>
              <a:rPr lang="en-US" sz="1650" b="1" dirty="0"/>
              <a:t> </a:t>
            </a:r>
            <a:r>
              <a:rPr lang="en-US" sz="1650" b="1" dirty="0" err="1"/>
              <a:t>lái</a:t>
            </a:r>
            <a:r>
              <a:rPr lang="en-US" sz="1650" b="1" dirty="0"/>
              <a:t> </a:t>
            </a:r>
            <a:r>
              <a:rPr lang="en-US" sz="1650" b="1" dirty="0" err="1"/>
              <a:t>xe</a:t>
            </a:r>
            <a:r>
              <a:rPr lang="en-US" sz="1650" b="1" dirty="0"/>
              <a:t>: “ </a:t>
            </a:r>
            <a:r>
              <a:rPr lang="en-US" sz="1650" b="1" i="1" dirty="0" err="1"/>
              <a:t>Thế</a:t>
            </a:r>
            <a:r>
              <a:rPr lang="en-US" sz="1650" b="1" i="1" dirty="0"/>
              <a:t> </a:t>
            </a:r>
            <a:r>
              <a:rPr lang="en-US" sz="1650" b="1" i="1" dirty="0" err="1"/>
              <a:t>nào</a:t>
            </a:r>
            <a:r>
              <a:rPr lang="en-US" sz="1650" b="1" i="1" dirty="0"/>
              <a:t> </a:t>
            </a:r>
            <a:r>
              <a:rPr lang="en-US" sz="1650" b="1" i="1" dirty="0" err="1"/>
              <a:t>bác</a:t>
            </a:r>
            <a:r>
              <a:rPr lang="en-US" sz="1650" b="1" i="1" dirty="0"/>
              <a:t> </a:t>
            </a:r>
            <a:r>
              <a:rPr lang="en-US" sz="1650" b="1" i="1" dirty="0" err="1"/>
              <a:t>cũng</a:t>
            </a:r>
            <a:r>
              <a:rPr lang="en-US" sz="1650" b="1" i="1" dirty="0"/>
              <a:t> </a:t>
            </a:r>
            <a:r>
              <a:rPr lang="en-US" sz="1650" b="1" i="1" dirty="0" err="1"/>
              <a:t>thích</a:t>
            </a:r>
            <a:r>
              <a:rPr lang="en-US" sz="1650" b="1" i="1" dirty="0"/>
              <a:t> </a:t>
            </a:r>
            <a:r>
              <a:rPr lang="en-US" sz="1650" b="1" i="1" dirty="0" err="1"/>
              <a:t>vẽ</a:t>
            </a:r>
            <a:r>
              <a:rPr lang="en-US" sz="1650" b="1" i="1" dirty="0"/>
              <a:t> </a:t>
            </a:r>
            <a:r>
              <a:rPr lang="en-US" sz="1650" b="1" i="1" dirty="0" err="1"/>
              <a:t>hắn</a:t>
            </a:r>
            <a:r>
              <a:rPr lang="en-US" sz="1650" b="1" dirty="0"/>
              <a:t>” </a:t>
            </a:r>
            <a:r>
              <a:rPr lang="en-US" sz="1650" b="1" dirty="0" err="1"/>
              <a:t>dùng</a:t>
            </a:r>
            <a:r>
              <a:rPr lang="en-US" sz="1650" b="1" dirty="0"/>
              <a:t> </a:t>
            </a:r>
            <a:r>
              <a:rPr lang="en-US" sz="1650" b="1" dirty="0" err="1"/>
              <a:t>để</a:t>
            </a:r>
            <a:r>
              <a:rPr lang="en-US" sz="1650" b="1" dirty="0"/>
              <a:t> </a:t>
            </a:r>
            <a:r>
              <a:rPr lang="en-US" sz="1650" b="1" dirty="0" err="1"/>
              <a:t>giới</a:t>
            </a:r>
            <a:r>
              <a:rPr lang="en-US" sz="1650" b="1" dirty="0"/>
              <a:t> </a:t>
            </a:r>
            <a:r>
              <a:rPr lang="en-US" sz="1650" b="1" dirty="0" err="1"/>
              <a:t>thiệu</a:t>
            </a:r>
            <a:r>
              <a:rPr lang="en-US" sz="1650" b="1" dirty="0"/>
              <a:t> </a:t>
            </a:r>
            <a:r>
              <a:rPr lang="en-US" sz="1650" b="1" dirty="0" err="1"/>
              <a:t>anh</a:t>
            </a:r>
            <a:r>
              <a:rPr lang="en-US" sz="1650" b="1" dirty="0"/>
              <a:t> </a:t>
            </a:r>
            <a:r>
              <a:rPr lang="en-US" sz="1650" b="1" dirty="0" err="1"/>
              <a:t>thanh</a:t>
            </a:r>
            <a:r>
              <a:rPr lang="en-US" sz="1650" b="1" dirty="0"/>
              <a:t> </a:t>
            </a:r>
            <a:r>
              <a:rPr lang="en-US" sz="1650" b="1" dirty="0" err="1"/>
              <a:t>niên</a:t>
            </a:r>
            <a:r>
              <a:rPr lang="en-US" sz="1650" b="1" dirty="0"/>
              <a:t> </a:t>
            </a:r>
            <a:r>
              <a:rPr lang="en-US" sz="1650" b="1" dirty="0" err="1"/>
              <a:t>có</a:t>
            </a:r>
            <a:r>
              <a:rPr lang="en-US" sz="1650" b="1" dirty="0"/>
              <a:t> </a:t>
            </a:r>
            <a:r>
              <a:rPr lang="en-US" sz="1650" b="1" dirty="0" err="1"/>
              <a:t>hàm</a:t>
            </a:r>
            <a:r>
              <a:rPr lang="en-US" sz="1650" b="1" dirty="0"/>
              <a:t> ý </a:t>
            </a:r>
            <a:r>
              <a:rPr lang="en-US" sz="1650" b="1" dirty="0" err="1"/>
              <a:t>là</a:t>
            </a:r>
            <a:r>
              <a:rPr lang="en-US" sz="1650" b="1" dirty="0"/>
              <a:t>: </a:t>
            </a:r>
            <a:r>
              <a:rPr lang="en-US" sz="1650" b="1" dirty="0" err="1"/>
              <a:t>đó</a:t>
            </a:r>
            <a:r>
              <a:rPr lang="en-US" sz="1650" b="1" dirty="0"/>
              <a:t> </a:t>
            </a:r>
            <a:r>
              <a:rPr lang="en-US" sz="1650" b="1" dirty="0" err="1"/>
              <a:t>là</a:t>
            </a:r>
            <a:r>
              <a:rPr lang="en-US" sz="1650" b="1" dirty="0"/>
              <a:t> </a:t>
            </a:r>
            <a:r>
              <a:rPr lang="en-US" sz="1650" b="1" dirty="0" err="1"/>
              <a:t>một</a:t>
            </a:r>
            <a:r>
              <a:rPr lang="en-US" sz="1650" b="1" dirty="0"/>
              <a:t> con </a:t>
            </a:r>
            <a:r>
              <a:rPr lang="en-US" sz="1650" b="1" dirty="0" err="1"/>
              <a:t>người</a:t>
            </a:r>
            <a:r>
              <a:rPr lang="en-US" sz="1650" b="1" dirty="0"/>
              <a:t> </a:t>
            </a:r>
            <a:r>
              <a:rPr lang="en-US" sz="1650" b="1" dirty="0" err="1"/>
              <a:t>đáng</a:t>
            </a:r>
            <a:r>
              <a:rPr lang="en-US" sz="1650" b="1" dirty="0"/>
              <a:t> </a:t>
            </a:r>
            <a:r>
              <a:rPr lang="en-US" sz="1650" b="1" dirty="0" err="1"/>
              <a:t>chú</a:t>
            </a:r>
            <a:r>
              <a:rPr lang="en-US" sz="1650" b="1" dirty="0"/>
              <a:t> ý, </a:t>
            </a:r>
            <a:r>
              <a:rPr lang="en-US" sz="1650" b="1" dirty="0" err="1"/>
              <a:t>là</a:t>
            </a:r>
            <a:r>
              <a:rPr lang="en-US" sz="1650" b="1" dirty="0"/>
              <a:t> </a:t>
            </a:r>
            <a:r>
              <a:rPr lang="en-US" sz="1650" b="1" dirty="0" err="1"/>
              <a:t>người</a:t>
            </a:r>
            <a:r>
              <a:rPr lang="en-US" sz="1650" b="1" dirty="0"/>
              <a:t> </a:t>
            </a:r>
            <a:r>
              <a:rPr lang="en-US" sz="1650" b="1" dirty="0" err="1"/>
              <a:t>có</a:t>
            </a:r>
            <a:r>
              <a:rPr lang="en-US" sz="1650" b="1" dirty="0"/>
              <a:t> </a:t>
            </a:r>
            <a:r>
              <a:rPr lang="en-US" sz="1650" b="1" dirty="0" err="1"/>
              <a:t>sự</a:t>
            </a:r>
            <a:r>
              <a:rPr lang="en-US" sz="1650" b="1" dirty="0"/>
              <a:t> </a:t>
            </a:r>
            <a:r>
              <a:rPr lang="en-US" sz="1650" b="1" dirty="0" err="1"/>
              <a:t>hấp</a:t>
            </a:r>
            <a:r>
              <a:rPr lang="en-US" sz="1650" b="1" dirty="0"/>
              <a:t> </a:t>
            </a:r>
            <a:r>
              <a:rPr lang="en-US" sz="1650" b="1" dirty="0" err="1"/>
              <a:t>dẫn</a:t>
            </a:r>
            <a:r>
              <a:rPr lang="en-US" sz="1650" b="1" dirty="0"/>
              <a:t> </a:t>
            </a:r>
            <a:r>
              <a:rPr lang="en-US" sz="1650" b="1" dirty="0" err="1"/>
              <a:t>đặc</a:t>
            </a:r>
            <a:r>
              <a:rPr lang="en-US" sz="1650" b="1" dirty="0"/>
              <a:t> </a:t>
            </a:r>
            <a:r>
              <a:rPr lang="en-US" sz="1650" b="1" dirty="0" err="1"/>
              <a:t>biệt</a:t>
            </a:r>
            <a:r>
              <a:rPr lang="en-US" sz="1650" b="1" dirty="0"/>
              <a:t>, </a:t>
            </a:r>
            <a:r>
              <a:rPr lang="en-US" sz="1650" b="1" dirty="0" err="1"/>
              <a:t>là</a:t>
            </a:r>
            <a:r>
              <a:rPr lang="en-US" sz="1650" b="1" dirty="0"/>
              <a:t> </a:t>
            </a:r>
            <a:r>
              <a:rPr lang="en-US" sz="1650" b="1" dirty="0" err="1"/>
              <a:t>người</a:t>
            </a:r>
            <a:r>
              <a:rPr lang="en-US" sz="1650" b="1" dirty="0"/>
              <a:t> </a:t>
            </a:r>
            <a:r>
              <a:rPr lang="en-US" sz="1650" b="1" dirty="0" err="1"/>
              <a:t>sẽ</a:t>
            </a:r>
            <a:r>
              <a:rPr lang="en-US" sz="1650" b="1" dirty="0"/>
              <a:t> </a:t>
            </a:r>
            <a:r>
              <a:rPr lang="en-US" sz="1650" b="1" dirty="0" err="1"/>
              <a:t>khơi</a:t>
            </a:r>
            <a:r>
              <a:rPr lang="en-US" sz="1650" b="1" dirty="0"/>
              <a:t> </a:t>
            </a:r>
            <a:r>
              <a:rPr lang="en-US" sz="1650" b="1" dirty="0" err="1"/>
              <a:t>dậy</a:t>
            </a:r>
            <a:r>
              <a:rPr lang="en-US" sz="1650" b="1" dirty="0"/>
              <a:t> </a:t>
            </a:r>
            <a:r>
              <a:rPr lang="en-US" sz="1650" b="1" dirty="0" err="1"/>
              <a:t>nguồn</a:t>
            </a:r>
            <a:r>
              <a:rPr lang="en-US" sz="1650" b="1" dirty="0"/>
              <a:t> </a:t>
            </a:r>
            <a:r>
              <a:rPr lang="en-US" sz="1650" b="1" dirty="0" err="1"/>
              <a:t>cảm</a:t>
            </a:r>
            <a:r>
              <a:rPr lang="en-US" sz="1650" b="1" dirty="0"/>
              <a:t> </a:t>
            </a:r>
            <a:r>
              <a:rPr lang="en-US" sz="1650" b="1" dirty="0" err="1"/>
              <a:t>hứng</a:t>
            </a:r>
            <a:r>
              <a:rPr lang="en-US" sz="1650" b="1" dirty="0"/>
              <a:t> </a:t>
            </a:r>
            <a:r>
              <a:rPr lang="en-US" sz="1650" b="1" dirty="0" err="1"/>
              <a:t>sáng</a:t>
            </a:r>
            <a:r>
              <a:rPr lang="en-US" sz="1650" b="1" dirty="0"/>
              <a:t> </a:t>
            </a:r>
            <a:r>
              <a:rPr lang="en-US" sz="1650" b="1" dirty="0" err="1"/>
              <a:t>tác</a:t>
            </a:r>
            <a:r>
              <a:rPr lang="en-US" sz="1650" b="1" dirty="0"/>
              <a:t> </a:t>
            </a:r>
            <a:r>
              <a:rPr lang="en-US" sz="1650" b="1" dirty="0" err="1"/>
              <a:t>cho</a:t>
            </a:r>
            <a:r>
              <a:rPr lang="en-US" sz="1650" b="1" dirty="0"/>
              <a:t> </a:t>
            </a:r>
            <a:r>
              <a:rPr lang="en-US" sz="1650" b="1" dirty="0" err="1"/>
              <a:t>họa</a:t>
            </a:r>
            <a:r>
              <a:rPr lang="en-US" sz="1650" b="1" dirty="0"/>
              <a:t> </a:t>
            </a:r>
            <a:r>
              <a:rPr lang="en-US" sz="1650" b="1" dirty="0" err="1"/>
              <a:t>sĩ</a:t>
            </a:r>
            <a:r>
              <a:rPr lang="en-US" sz="1650" b="1" dirty="0"/>
              <a:t>…</a:t>
            </a:r>
            <a:endParaRPr lang="vi-VN" sz="165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5" y="591004"/>
            <a:ext cx="1219677" cy="1492612"/>
          </a:xfrm>
          <a:prstGeom prst="rect">
            <a:avLst/>
          </a:prstGeom>
        </p:spPr>
      </p:pic>
      <p:sp>
        <p:nvSpPr>
          <p:cNvPr id="8" name="Pentagon 7">
            <a:hlinkClick r:id="rId4" action="ppaction://hlinksldjump"/>
          </p:cNvPr>
          <p:cNvSpPr/>
          <p:nvPr/>
        </p:nvSpPr>
        <p:spPr>
          <a:xfrm flipH="1">
            <a:off x="7974874" y="4620986"/>
            <a:ext cx="1045029" cy="4082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5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15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18AFEC01-B2D6-F5FE-67E8-B378813C6FFE}"/>
              </a:ext>
            </a:extLst>
          </p:cNvPr>
          <p:cNvPicPr>
            <a:picLocks noChangeAspect="1"/>
          </p:cNvPicPr>
          <p:nvPr/>
        </p:nvPicPr>
        <p:blipFill>
          <a:blip r:embed="rId5"/>
          <a:stretch>
            <a:fillRect/>
          </a:stretch>
        </p:blipFill>
        <p:spPr>
          <a:xfrm>
            <a:off x="4207993" y="117728"/>
            <a:ext cx="1489421" cy="420327"/>
          </a:xfrm>
          <a:prstGeom prst="rect">
            <a:avLst/>
          </a:prstGeom>
        </p:spPr>
      </p:pic>
      <p:pic>
        <p:nvPicPr>
          <p:cNvPr id="3" name="Picture 2">
            <a:extLst>
              <a:ext uri="{FF2B5EF4-FFF2-40B4-BE49-F238E27FC236}">
                <a16:creationId xmlns:a16="http://schemas.microsoft.com/office/drawing/2014/main" id="{E82EB2B0-2BD7-F6CD-78DD-C19F02A65D58}"/>
              </a:ext>
            </a:extLst>
          </p:cNvPr>
          <p:cNvPicPr>
            <a:picLocks noChangeAspect="1"/>
          </p:cNvPicPr>
          <p:nvPr/>
        </p:nvPicPr>
        <p:blipFill>
          <a:blip r:embed="rId6"/>
          <a:stretch>
            <a:fillRect/>
          </a:stretch>
        </p:blipFill>
        <p:spPr>
          <a:xfrm>
            <a:off x="8414564" y="3387970"/>
            <a:ext cx="1458872" cy="1094153"/>
          </a:xfrm>
          <a:prstGeom prst="rect">
            <a:avLst/>
          </a:prstGeom>
        </p:spPr>
      </p:pic>
      <p:pic>
        <p:nvPicPr>
          <p:cNvPr id="6" name="Picture 5">
            <a:extLst>
              <a:ext uri="{FF2B5EF4-FFF2-40B4-BE49-F238E27FC236}">
                <a16:creationId xmlns:a16="http://schemas.microsoft.com/office/drawing/2014/main" id="{44F772E7-3683-EB21-D203-20C81D8D9CA5}"/>
              </a:ext>
            </a:extLst>
          </p:cNvPr>
          <p:cNvPicPr>
            <a:picLocks noChangeAspect="1"/>
          </p:cNvPicPr>
          <p:nvPr/>
        </p:nvPicPr>
        <p:blipFill>
          <a:blip r:embed="rId7"/>
          <a:stretch>
            <a:fillRect/>
          </a:stretch>
        </p:blipFill>
        <p:spPr>
          <a:xfrm>
            <a:off x="6097270" y="444704"/>
            <a:ext cx="1587858" cy="484915"/>
          </a:xfrm>
          <a:prstGeom prst="rect">
            <a:avLst/>
          </a:prstGeom>
        </p:spPr>
      </p:pic>
      <p:pic>
        <p:nvPicPr>
          <p:cNvPr id="9" name="Picture 8">
            <a:extLst>
              <a:ext uri="{FF2B5EF4-FFF2-40B4-BE49-F238E27FC236}">
                <a16:creationId xmlns:a16="http://schemas.microsoft.com/office/drawing/2014/main" id="{974371C7-4C88-3791-38C2-E79BCD59E27B}"/>
              </a:ext>
            </a:extLst>
          </p:cNvPr>
          <p:cNvPicPr>
            <a:picLocks noChangeAspect="1"/>
          </p:cNvPicPr>
          <p:nvPr/>
        </p:nvPicPr>
        <p:blipFill>
          <a:blip r:embed="rId8"/>
          <a:stretch>
            <a:fillRect/>
          </a:stretch>
        </p:blipFill>
        <p:spPr>
          <a:xfrm>
            <a:off x="5863594" y="-112887"/>
            <a:ext cx="1012024" cy="1042506"/>
          </a:xfrm>
          <a:prstGeom prst="rect">
            <a:avLst/>
          </a:prstGeom>
        </p:spPr>
      </p:pic>
    </p:spTree>
    <p:extLst>
      <p:ext uri="{BB962C8B-B14F-4D97-AF65-F5344CB8AC3E}">
        <p14:creationId xmlns:p14="http://schemas.microsoft.com/office/powerpoint/2010/main" val="388435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53508" y="179615"/>
            <a:ext cx="7424435" cy="20737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u="sng" dirty="0" err="1">
                <a:solidFill>
                  <a:schemeClr val="tx1"/>
                </a:solidFill>
              </a:rPr>
              <a:t>Bài</a:t>
            </a:r>
            <a:r>
              <a:rPr lang="en-US" sz="2100" b="1" u="sng" dirty="0">
                <a:solidFill>
                  <a:schemeClr val="tx1"/>
                </a:solidFill>
              </a:rPr>
              <a:t> </a:t>
            </a:r>
            <a:r>
              <a:rPr lang="en-US" sz="2100" b="1" u="sng" dirty="0" err="1">
                <a:solidFill>
                  <a:schemeClr val="tx1"/>
                </a:solidFill>
              </a:rPr>
              <a:t>tập</a:t>
            </a:r>
            <a:r>
              <a:rPr lang="en-US" sz="2100" b="1" u="sng" dirty="0">
                <a:solidFill>
                  <a:schemeClr val="tx1"/>
                </a:solidFill>
              </a:rPr>
              <a:t> 2:</a:t>
            </a:r>
            <a:r>
              <a:rPr lang="en-US" sz="2100" b="1" dirty="0">
                <a:solidFill>
                  <a:schemeClr val="tx1"/>
                </a:solidFill>
              </a:rPr>
              <a:t>     </a:t>
            </a:r>
            <a:endParaRPr lang="en-US" sz="2100" dirty="0">
              <a:solidFill>
                <a:schemeClr val="tx1"/>
              </a:solidFill>
            </a:endParaRPr>
          </a:p>
          <a:p>
            <a:r>
              <a:rPr lang="en-US" sz="2100" dirty="0">
                <a:solidFill>
                  <a:schemeClr val="tx1"/>
                </a:solidFill>
              </a:rPr>
              <a:t>     </a:t>
            </a:r>
            <a:r>
              <a:rPr lang="en-US" sz="2100" i="1" dirty="0" err="1">
                <a:solidFill>
                  <a:schemeClr val="tx1"/>
                </a:solidFill>
              </a:rPr>
              <a:t>Điền</a:t>
            </a:r>
            <a:r>
              <a:rPr lang="en-US" sz="2100" i="1" dirty="0">
                <a:solidFill>
                  <a:schemeClr val="tx1"/>
                </a:solidFill>
              </a:rPr>
              <a:t> </a:t>
            </a:r>
            <a:r>
              <a:rPr lang="en-US" sz="2100" i="1" dirty="0" err="1">
                <a:solidFill>
                  <a:schemeClr val="tx1"/>
                </a:solidFill>
              </a:rPr>
              <a:t>vào</a:t>
            </a:r>
            <a:r>
              <a:rPr lang="en-US" sz="2100" i="1" dirty="0">
                <a:solidFill>
                  <a:schemeClr val="tx1"/>
                </a:solidFill>
              </a:rPr>
              <a:t> </a:t>
            </a:r>
            <a:r>
              <a:rPr lang="en-US" sz="2100" i="1" dirty="0" err="1">
                <a:solidFill>
                  <a:schemeClr val="tx1"/>
                </a:solidFill>
              </a:rPr>
              <a:t>lượt</a:t>
            </a:r>
            <a:r>
              <a:rPr lang="en-US" sz="2100" i="1" dirty="0">
                <a:solidFill>
                  <a:schemeClr val="tx1"/>
                </a:solidFill>
              </a:rPr>
              <a:t> </a:t>
            </a:r>
            <a:r>
              <a:rPr lang="en-US" sz="2100" i="1" dirty="0" err="1">
                <a:solidFill>
                  <a:schemeClr val="tx1"/>
                </a:solidFill>
              </a:rPr>
              <a:t>thoại</a:t>
            </a:r>
            <a:r>
              <a:rPr lang="en-US" sz="2100" i="1" dirty="0">
                <a:solidFill>
                  <a:schemeClr val="tx1"/>
                </a:solidFill>
              </a:rPr>
              <a:t> </a:t>
            </a:r>
            <a:r>
              <a:rPr lang="en-US" sz="2100" i="1" dirty="0" err="1">
                <a:solidFill>
                  <a:schemeClr val="tx1"/>
                </a:solidFill>
              </a:rPr>
              <a:t>của</a:t>
            </a:r>
            <a:r>
              <a:rPr lang="en-US" sz="2100" i="1" dirty="0">
                <a:solidFill>
                  <a:schemeClr val="tx1"/>
                </a:solidFill>
              </a:rPr>
              <a:t> B </a:t>
            </a:r>
            <a:r>
              <a:rPr lang="en-US" sz="2100" i="1" dirty="0" err="1">
                <a:solidFill>
                  <a:schemeClr val="tx1"/>
                </a:solidFill>
              </a:rPr>
              <a:t>một</a:t>
            </a:r>
            <a:r>
              <a:rPr lang="en-US" sz="2100" i="1" dirty="0">
                <a:solidFill>
                  <a:schemeClr val="tx1"/>
                </a:solidFill>
              </a:rPr>
              <a:t> </a:t>
            </a:r>
            <a:r>
              <a:rPr lang="en-US" sz="2100" i="1" dirty="0" err="1">
                <a:solidFill>
                  <a:schemeClr val="tx1"/>
                </a:solidFill>
              </a:rPr>
              <a:t>hàm</a:t>
            </a:r>
            <a:r>
              <a:rPr lang="en-US" sz="2100" i="1" dirty="0">
                <a:solidFill>
                  <a:schemeClr val="tx1"/>
                </a:solidFill>
              </a:rPr>
              <a:t> ý </a:t>
            </a:r>
            <a:r>
              <a:rPr lang="en-US" sz="2100" i="1" dirty="0" err="1">
                <a:solidFill>
                  <a:schemeClr val="tx1"/>
                </a:solidFill>
              </a:rPr>
              <a:t>với</a:t>
            </a:r>
            <a:r>
              <a:rPr lang="en-US" sz="2100" i="1" dirty="0">
                <a:solidFill>
                  <a:schemeClr val="tx1"/>
                </a:solidFill>
              </a:rPr>
              <a:t> </a:t>
            </a:r>
            <a:r>
              <a:rPr lang="en-US" sz="2100" i="1" dirty="0" err="1">
                <a:solidFill>
                  <a:schemeClr val="tx1"/>
                </a:solidFill>
              </a:rPr>
              <a:t>nội</a:t>
            </a:r>
            <a:r>
              <a:rPr lang="en-US" sz="2100" i="1" dirty="0">
                <a:solidFill>
                  <a:schemeClr val="tx1"/>
                </a:solidFill>
              </a:rPr>
              <a:t> dung </a:t>
            </a:r>
            <a:r>
              <a:rPr lang="en-US" sz="2100" i="1" dirty="0" err="1">
                <a:solidFill>
                  <a:schemeClr val="tx1"/>
                </a:solidFill>
              </a:rPr>
              <a:t>từ</a:t>
            </a:r>
            <a:r>
              <a:rPr lang="en-US" sz="2100" i="1" dirty="0">
                <a:solidFill>
                  <a:schemeClr val="tx1"/>
                </a:solidFill>
              </a:rPr>
              <a:t> </a:t>
            </a:r>
            <a:r>
              <a:rPr lang="en-US" sz="2100" i="1" dirty="0" err="1">
                <a:solidFill>
                  <a:schemeClr val="tx1"/>
                </a:solidFill>
              </a:rPr>
              <a:t>chối</a:t>
            </a:r>
            <a:r>
              <a:rPr lang="en-US" sz="2100" i="1" dirty="0">
                <a:solidFill>
                  <a:schemeClr val="tx1"/>
                </a:solidFill>
              </a:rPr>
              <a:t>:</a:t>
            </a:r>
            <a:endParaRPr lang="en-US" sz="2100" dirty="0">
              <a:solidFill>
                <a:schemeClr val="tx1"/>
              </a:solidFill>
            </a:endParaRPr>
          </a:p>
          <a:p>
            <a:r>
              <a:rPr lang="en-US" sz="2100" dirty="0">
                <a:solidFill>
                  <a:schemeClr val="tx1"/>
                </a:solidFill>
              </a:rPr>
              <a:t> A: </a:t>
            </a:r>
            <a:r>
              <a:rPr lang="en-US" sz="2100" dirty="0" err="1">
                <a:solidFill>
                  <a:schemeClr val="tx1"/>
                </a:solidFill>
              </a:rPr>
              <a:t>Chiều</a:t>
            </a:r>
            <a:r>
              <a:rPr lang="en-US" sz="2100" dirty="0">
                <a:solidFill>
                  <a:schemeClr val="tx1"/>
                </a:solidFill>
              </a:rPr>
              <a:t> nay </a:t>
            </a:r>
            <a:r>
              <a:rPr lang="en-US" sz="2100" dirty="0" err="1">
                <a:solidFill>
                  <a:schemeClr val="tx1"/>
                </a:solidFill>
              </a:rPr>
              <a:t>đi</a:t>
            </a:r>
            <a:r>
              <a:rPr lang="en-US" sz="2100" dirty="0">
                <a:solidFill>
                  <a:schemeClr val="tx1"/>
                </a:solidFill>
              </a:rPr>
              <a:t> </a:t>
            </a:r>
            <a:r>
              <a:rPr lang="en-US" sz="2100" dirty="0" err="1">
                <a:solidFill>
                  <a:schemeClr val="tx1"/>
                </a:solidFill>
              </a:rPr>
              <a:t>Thư</a:t>
            </a:r>
            <a:r>
              <a:rPr lang="en-US" sz="2100" dirty="0">
                <a:solidFill>
                  <a:schemeClr val="tx1"/>
                </a:solidFill>
              </a:rPr>
              <a:t> </a:t>
            </a:r>
            <a:r>
              <a:rPr lang="en-US" sz="2100" dirty="0" err="1">
                <a:solidFill>
                  <a:schemeClr val="tx1"/>
                </a:solidFill>
              </a:rPr>
              <a:t>viện</a:t>
            </a:r>
            <a:r>
              <a:rPr lang="en-US" sz="2100" dirty="0">
                <a:solidFill>
                  <a:schemeClr val="tx1"/>
                </a:solidFill>
              </a:rPr>
              <a:t> </a:t>
            </a:r>
            <a:r>
              <a:rPr lang="en-US" sz="2100" dirty="0" err="1">
                <a:solidFill>
                  <a:schemeClr val="tx1"/>
                </a:solidFill>
              </a:rPr>
              <a:t>với</a:t>
            </a:r>
            <a:r>
              <a:rPr lang="en-US" sz="2100" dirty="0">
                <a:solidFill>
                  <a:schemeClr val="tx1"/>
                </a:solidFill>
              </a:rPr>
              <a:t> </a:t>
            </a:r>
            <a:r>
              <a:rPr lang="en-US" sz="2100" dirty="0" err="1">
                <a:solidFill>
                  <a:schemeClr val="tx1"/>
                </a:solidFill>
              </a:rPr>
              <a:t>mình</a:t>
            </a:r>
            <a:r>
              <a:rPr lang="en-US" sz="2100" dirty="0">
                <a:solidFill>
                  <a:schemeClr val="tx1"/>
                </a:solidFill>
              </a:rPr>
              <a:t> </a:t>
            </a:r>
            <a:r>
              <a:rPr lang="en-US" sz="2100" dirty="0" err="1">
                <a:solidFill>
                  <a:schemeClr val="tx1"/>
                </a:solidFill>
              </a:rPr>
              <a:t>đi</a:t>
            </a:r>
            <a:r>
              <a:rPr lang="en-US" sz="2100" dirty="0">
                <a:solidFill>
                  <a:schemeClr val="tx1"/>
                </a:solidFill>
              </a:rPr>
              <a:t>.</a:t>
            </a:r>
          </a:p>
          <a:p>
            <a:r>
              <a:rPr lang="en-US" sz="2100" dirty="0">
                <a:solidFill>
                  <a:schemeClr val="tx1"/>
                </a:solidFill>
              </a:rPr>
              <a:t> B: ……………………………………</a:t>
            </a:r>
          </a:p>
          <a:p>
            <a:r>
              <a:rPr lang="en-US" sz="2100" dirty="0">
                <a:solidFill>
                  <a:schemeClr val="tx1"/>
                </a:solidFill>
              </a:rPr>
              <a:t>A: </a:t>
            </a:r>
            <a:r>
              <a:rPr lang="en-US" sz="2100" dirty="0" err="1">
                <a:solidFill>
                  <a:schemeClr val="tx1"/>
                </a:solidFill>
              </a:rPr>
              <a:t>Đành</a:t>
            </a:r>
            <a:r>
              <a:rPr lang="en-US" sz="2100" dirty="0">
                <a:solidFill>
                  <a:schemeClr val="tx1"/>
                </a:solidFill>
              </a:rPr>
              <a:t> </a:t>
            </a:r>
            <a:r>
              <a:rPr lang="en-US" sz="2100" dirty="0" err="1">
                <a:solidFill>
                  <a:schemeClr val="tx1"/>
                </a:solidFill>
              </a:rPr>
              <a:t>vậy</a:t>
            </a:r>
            <a:r>
              <a:rPr lang="en-US" sz="2100" dirty="0">
                <a:solidFill>
                  <a:schemeClr val="tx1"/>
                </a:solidFill>
              </a:rPr>
              <a:t>.</a:t>
            </a:r>
          </a:p>
          <a:p>
            <a:pPr algn="ctr" defTabSz="685800">
              <a:buClrTx/>
              <a:defRPr/>
            </a:pPr>
            <a:endParaRPr lang="vi-VN" sz="2400" b="1" kern="1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974271" y="2367644"/>
            <a:ext cx="7833361" cy="1417583"/>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t>     </a:t>
            </a:r>
            <a:endParaRPr lang="en-US" sz="1050" dirty="0"/>
          </a:p>
          <a:p>
            <a:r>
              <a:rPr lang="en-US" sz="2100" dirty="0"/>
              <a:t>A: </a:t>
            </a:r>
            <a:r>
              <a:rPr lang="en-US" sz="2100" dirty="0" err="1"/>
              <a:t>Chiều</a:t>
            </a:r>
            <a:r>
              <a:rPr lang="en-US" sz="2100" dirty="0"/>
              <a:t> nay </a:t>
            </a:r>
            <a:r>
              <a:rPr lang="en-US" sz="2100" dirty="0" err="1"/>
              <a:t>đi</a:t>
            </a:r>
            <a:r>
              <a:rPr lang="en-US" sz="2100" dirty="0"/>
              <a:t> </a:t>
            </a:r>
            <a:r>
              <a:rPr lang="en-US" sz="2100" dirty="0" err="1"/>
              <a:t>Thư</a:t>
            </a:r>
            <a:r>
              <a:rPr lang="en-US" sz="2100" dirty="0"/>
              <a:t> </a:t>
            </a:r>
            <a:r>
              <a:rPr lang="en-US" sz="2100" dirty="0" err="1"/>
              <a:t>viện</a:t>
            </a:r>
            <a:r>
              <a:rPr lang="en-US" sz="2100" dirty="0"/>
              <a:t> </a:t>
            </a:r>
            <a:r>
              <a:rPr lang="en-US" sz="2100" dirty="0" err="1"/>
              <a:t>với</a:t>
            </a:r>
            <a:r>
              <a:rPr lang="en-US" sz="2100" dirty="0"/>
              <a:t> </a:t>
            </a:r>
            <a:r>
              <a:rPr lang="en-US" sz="2100" dirty="0" err="1"/>
              <a:t>mình</a:t>
            </a:r>
            <a:r>
              <a:rPr lang="en-US" sz="2100" dirty="0"/>
              <a:t> </a:t>
            </a:r>
            <a:r>
              <a:rPr lang="en-US" sz="2100" dirty="0" err="1"/>
              <a:t>đi</a:t>
            </a:r>
            <a:r>
              <a:rPr lang="en-US" sz="2100" dirty="0"/>
              <a:t>.</a:t>
            </a:r>
          </a:p>
          <a:p>
            <a:r>
              <a:rPr lang="en-US" sz="2100" dirty="0"/>
              <a:t> B: </a:t>
            </a:r>
            <a:r>
              <a:rPr lang="en-US" sz="2100" dirty="0" err="1"/>
              <a:t>Tớ</a:t>
            </a:r>
            <a:r>
              <a:rPr lang="en-US" sz="2100" dirty="0"/>
              <a:t> </a:t>
            </a:r>
            <a:r>
              <a:rPr lang="en-US" sz="2100" dirty="0" err="1"/>
              <a:t>bận</a:t>
            </a:r>
            <a:r>
              <a:rPr lang="en-US" sz="2100" dirty="0"/>
              <a:t> </a:t>
            </a:r>
            <a:r>
              <a:rPr lang="en-US" sz="2100" dirty="0" err="1"/>
              <a:t>rồi</a:t>
            </a:r>
            <a:endParaRPr lang="en-US" sz="2100" dirty="0"/>
          </a:p>
          <a:p>
            <a:r>
              <a:rPr lang="en-US" sz="2100" dirty="0"/>
              <a:t> A: </a:t>
            </a:r>
            <a:r>
              <a:rPr lang="en-US" sz="2100" dirty="0" err="1"/>
              <a:t>Đành</a:t>
            </a:r>
            <a:r>
              <a:rPr lang="en-US" sz="2100" dirty="0"/>
              <a:t> </a:t>
            </a:r>
            <a:r>
              <a:rPr lang="en-US" sz="2100" dirty="0" err="1"/>
              <a:t>vậy</a:t>
            </a:r>
            <a:r>
              <a:rPr lang="en-US" sz="2100" dirty="0"/>
              <a:t>.</a:t>
            </a:r>
          </a:p>
          <a:p>
            <a:pPr algn="ctr" defTabSz="685800">
              <a:buClrTx/>
              <a:defRPr/>
            </a:pPr>
            <a:endParaRPr lang="vi-VN" sz="2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4"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9A8BFCC3-6AD7-2C07-405F-C7740517E351}"/>
              </a:ext>
            </a:extLst>
          </p:cNvPr>
          <p:cNvPicPr>
            <a:picLocks noChangeAspect="1"/>
          </p:cNvPicPr>
          <p:nvPr/>
        </p:nvPicPr>
        <p:blipFill>
          <a:blip r:embed="rId5"/>
          <a:stretch>
            <a:fillRect/>
          </a:stretch>
        </p:blipFill>
        <p:spPr>
          <a:xfrm>
            <a:off x="6716523" y="946425"/>
            <a:ext cx="2091109" cy="1734463"/>
          </a:xfrm>
          <a:prstGeom prst="rect">
            <a:avLst/>
          </a:prstGeom>
        </p:spPr>
      </p:pic>
      <p:pic>
        <p:nvPicPr>
          <p:cNvPr id="3" name="Picture 2">
            <a:extLst>
              <a:ext uri="{FF2B5EF4-FFF2-40B4-BE49-F238E27FC236}">
                <a16:creationId xmlns:a16="http://schemas.microsoft.com/office/drawing/2014/main" id="{C961CA69-FD5E-E329-148B-38A67E31288E}"/>
              </a:ext>
            </a:extLst>
          </p:cNvPr>
          <p:cNvPicPr>
            <a:picLocks noChangeAspect="1"/>
          </p:cNvPicPr>
          <p:nvPr/>
        </p:nvPicPr>
        <p:blipFill>
          <a:blip r:embed="rId6"/>
          <a:stretch>
            <a:fillRect/>
          </a:stretch>
        </p:blipFill>
        <p:spPr>
          <a:xfrm>
            <a:off x="4826621" y="0"/>
            <a:ext cx="1536313" cy="433560"/>
          </a:xfrm>
          <a:prstGeom prst="rect">
            <a:avLst/>
          </a:prstGeom>
        </p:spPr>
      </p:pic>
      <p:pic>
        <p:nvPicPr>
          <p:cNvPr id="6" name="Picture 5">
            <a:extLst>
              <a:ext uri="{FF2B5EF4-FFF2-40B4-BE49-F238E27FC236}">
                <a16:creationId xmlns:a16="http://schemas.microsoft.com/office/drawing/2014/main" id="{BB58FA08-36C8-DD83-24DF-BC342F1C3AAF}"/>
              </a:ext>
            </a:extLst>
          </p:cNvPr>
          <p:cNvPicPr>
            <a:picLocks noChangeAspect="1"/>
          </p:cNvPicPr>
          <p:nvPr/>
        </p:nvPicPr>
        <p:blipFill>
          <a:blip r:embed="rId7"/>
          <a:stretch>
            <a:fillRect/>
          </a:stretch>
        </p:blipFill>
        <p:spPr>
          <a:xfrm>
            <a:off x="6458589" y="975538"/>
            <a:ext cx="304826" cy="280440"/>
          </a:xfrm>
          <a:prstGeom prst="rect">
            <a:avLst/>
          </a:prstGeom>
        </p:spPr>
      </p:pic>
      <p:pic>
        <p:nvPicPr>
          <p:cNvPr id="9" name="Picture 8">
            <a:extLst>
              <a:ext uri="{FF2B5EF4-FFF2-40B4-BE49-F238E27FC236}">
                <a16:creationId xmlns:a16="http://schemas.microsoft.com/office/drawing/2014/main" id="{F9786A29-57EF-56E9-9050-9BB0B61D479C}"/>
              </a:ext>
            </a:extLst>
          </p:cNvPr>
          <p:cNvPicPr>
            <a:picLocks noChangeAspect="1"/>
          </p:cNvPicPr>
          <p:nvPr/>
        </p:nvPicPr>
        <p:blipFill>
          <a:blip r:embed="rId8"/>
          <a:stretch>
            <a:fillRect/>
          </a:stretch>
        </p:blipFill>
        <p:spPr>
          <a:xfrm>
            <a:off x="8641681" y="4197075"/>
            <a:ext cx="566977" cy="1103472"/>
          </a:xfrm>
          <a:prstGeom prst="rect">
            <a:avLst/>
          </a:prstGeom>
        </p:spPr>
      </p:pic>
      <p:pic>
        <p:nvPicPr>
          <p:cNvPr id="10" name="Picture 9">
            <a:extLst>
              <a:ext uri="{FF2B5EF4-FFF2-40B4-BE49-F238E27FC236}">
                <a16:creationId xmlns:a16="http://schemas.microsoft.com/office/drawing/2014/main" id="{E98A85B9-DAED-8E77-DA01-31DC5EF1A1FD}"/>
              </a:ext>
            </a:extLst>
          </p:cNvPr>
          <p:cNvPicPr>
            <a:picLocks noChangeAspect="1"/>
          </p:cNvPicPr>
          <p:nvPr/>
        </p:nvPicPr>
        <p:blipFill>
          <a:blip r:embed="rId9"/>
          <a:stretch>
            <a:fillRect/>
          </a:stretch>
        </p:blipFill>
        <p:spPr>
          <a:xfrm rot="3959678">
            <a:off x="285524" y="3509406"/>
            <a:ext cx="1045295" cy="963489"/>
          </a:xfrm>
          <a:prstGeom prst="rect">
            <a:avLst/>
          </a:prstGeom>
        </p:spPr>
      </p:pic>
    </p:spTree>
    <p:extLst>
      <p:ext uri="{BB962C8B-B14F-4D97-AF65-F5344CB8AC3E}">
        <p14:creationId xmlns:p14="http://schemas.microsoft.com/office/powerpoint/2010/main" val="2797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48"/>
          <p:cNvSpPr txBox="1">
            <a:spLocks noGrp="1"/>
          </p:cNvSpPr>
          <p:nvPr>
            <p:ph type="title"/>
          </p:nvPr>
        </p:nvSpPr>
        <p:spPr>
          <a:xfrm>
            <a:off x="4581100" y="2194350"/>
            <a:ext cx="3844200" cy="75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5400" dirty="0"/>
              <a:t>BUỔI HỌC ĐẾN ĐÂY LÀ KẾT THÚC. CẢM ƠN CÁC EM </a:t>
            </a:r>
            <a:endParaRPr sz="5400" dirty="0"/>
          </a:p>
        </p:txBody>
      </p:sp>
      <p:sp>
        <p:nvSpPr>
          <p:cNvPr id="1060" name="Google Shape;1060;p48"/>
          <p:cNvSpPr txBox="1">
            <a:spLocks noGrp="1"/>
          </p:cNvSpPr>
          <p:nvPr>
            <p:ph type="subTitle" idx="1"/>
          </p:nvPr>
        </p:nvSpPr>
        <p:spPr>
          <a:xfrm>
            <a:off x="4581100" y="2026182"/>
            <a:ext cx="3844200" cy="30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
        <p:nvSpPr>
          <p:cNvPr id="1061" name="Google Shape;1061;p48"/>
          <p:cNvSpPr txBox="1">
            <a:spLocks noGrp="1"/>
          </p:cNvSpPr>
          <p:nvPr>
            <p:ph type="title" idx="2"/>
          </p:nvPr>
        </p:nvSpPr>
        <p:spPr>
          <a:xfrm>
            <a:off x="4581100" y="2816894"/>
            <a:ext cx="3844200" cy="75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062" name="Google Shape;1062;p48"/>
          <p:cNvSpPr txBox="1">
            <a:spLocks noGrp="1"/>
          </p:cNvSpPr>
          <p:nvPr>
            <p:ph type="subTitle" idx="3"/>
          </p:nvPr>
        </p:nvSpPr>
        <p:spPr>
          <a:xfrm>
            <a:off x="4581100" y="3571697"/>
            <a:ext cx="3844200" cy="30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pic>
        <p:nvPicPr>
          <p:cNvPr id="1063" name="Google Shape;1063;p48"/>
          <p:cNvPicPr preferRelativeResize="0"/>
          <p:nvPr/>
        </p:nvPicPr>
        <p:blipFill>
          <a:blip r:embed="rId3">
            <a:alphaModFix/>
          </a:blip>
          <a:stretch>
            <a:fillRect/>
          </a:stretch>
        </p:blipFill>
        <p:spPr>
          <a:xfrm rot="-2984138">
            <a:off x="2468578" y="651322"/>
            <a:ext cx="767382" cy="945955"/>
          </a:xfrm>
          <a:prstGeom prst="rect">
            <a:avLst/>
          </a:prstGeom>
          <a:noFill/>
          <a:ln>
            <a:noFill/>
          </a:ln>
        </p:spPr>
      </p:pic>
      <p:pic>
        <p:nvPicPr>
          <p:cNvPr id="1064" name="Google Shape;1064;p48"/>
          <p:cNvPicPr preferRelativeResize="0"/>
          <p:nvPr/>
        </p:nvPicPr>
        <p:blipFill>
          <a:blip r:embed="rId4">
            <a:alphaModFix/>
          </a:blip>
          <a:stretch>
            <a:fillRect/>
          </a:stretch>
        </p:blipFill>
        <p:spPr>
          <a:xfrm>
            <a:off x="5053400" y="4122177"/>
            <a:ext cx="193594" cy="184151"/>
          </a:xfrm>
          <a:prstGeom prst="rect">
            <a:avLst/>
          </a:prstGeom>
          <a:noFill/>
          <a:ln>
            <a:noFill/>
          </a:ln>
        </p:spPr>
      </p:pic>
      <p:pic>
        <p:nvPicPr>
          <p:cNvPr id="1065" name="Google Shape;1065;p48"/>
          <p:cNvPicPr preferRelativeResize="0"/>
          <p:nvPr/>
        </p:nvPicPr>
        <p:blipFill rotWithShape="1">
          <a:blip r:embed="rId5">
            <a:alphaModFix/>
          </a:blip>
          <a:srcRect r="32764"/>
          <a:stretch/>
        </p:blipFill>
        <p:spPr>
          <a:xfrm>
            <a:off x="319275" y="792275"/>
            <a:ext cx="4182550" cy="34710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B749F91-AC5E-D88E-52EC-E850E631781F}"/>
              </a:ext>
            </a:extLst>
          </p:cNvPr>
          <p:cNvSpPr>
            <a:spLocks noGrp="1"/>
          </p:cNvSpPr>
          <p:nvPr>
            <p:ph type="subTitle" idx="1"/>
          </p:nvPr>
        </p:nvSpPr>
        <p:spPr/>
        <p:txBody>
          <a:bodyPr/>
          <a:lstStyle/>
          <a:p>
            <a:endParaRPr lang="vi-VN"/>
          </a:p>
        </p:txBody>
      </p:sp>
      <p:sp>
        <p:nvSpPr>
          <p:cNvPr id="3" name="Subtitle 2">
            <a:extLst>
              <a:ext uri="{FF2B5EF4-FFF2-40B4-BE49-F238E27FC236}">
                <a16:creationId xmlns:a16="http://schemas.microsoft.com/office/drawing/2014/main" id="{8B30C1D1-2332-B1C6-1D41-DC287108497D}"/>
              </a:ext>
            </a:extLst>
          </p:cNvPr>
          <p:cNvSpPr>
            <a:spLocks noGrp="1"/>
          </p:cNvSpPr>
          <p:nvPr>
            <p:ph type="subTitle" idx="2"/>
          </p:nvPr>
        </p:nvSpPr>
        <p:spPr/>
        <p:txBody>
          <a:bodyPr/>
          <a:lstStyle/>
          <a:p>
            <a:endParaRPr lang="vi-VN"/>
          </a:p>
        </p:txBody>
      </p:sp>
      <p:sp>
        <p:nvSpPr>
          <p:cNvPr id="4" name="Subtitle 3">
            <a:extLst>
              <a:ext uri="{FF2B5EF4-FFF2-40B4-BE49-F238E27FC236}">
                <a16:creationId xmlns:a16="http://schemas.microsoft.com/office/drawing/2014/main" id="{CAF99EF2-30BA-7F0C-12C4-1DF739634712}"/>
              </a:ext>
            </a:extLst>
          </p:cNvPr>
          <p:cNvSpPr>
            <a:spLocks noGrp="1"/>
          </p:cNvSpPr>
          <p:nvPr>
            <p:ph type="subTitle" idx="3"/>
          </p:nvPr>
        </p:nvSpPr>
        <p:spPr/>
        <p:txBody>
          <a:bodyPr/>
          <a:lstStyle/>
          <a:p>
            <a:endParaRPr lang="vi-VN"/>
          </a:p>
        </p:txBody>
      </p:sp>
      <p:sp>
        <p:nvSpPr>
          <p:cNvPr id="5" name="Subtitle 4">
            <a:extLst>
              <a:ext uri="{FF2B5EF4-FFF2-40B4-BE49-F238E27FC236}">
                <a16:creationId xmlns:a16="http://schemas.microsoft.com/office/drawing/2014/main" id="{F99676B3-067A-AA3C-C110-5EF8F3238FF1}"/>
              </a:ext>
            </a:extLst>
          </p:cNvPr>
          <p:cNvSpPr>
            <a:spLocks noGrp="1"/>
          </p:cNvSpPr>
          <p:nvPr>
            <p:ph type="subTitle" idx="4"/>
          </p:nvPr>
        </p:nvSpPr>
        <p:spPr/>
        <p:txBody>
          <a:bodyPr/>
          <a:lstStyle/>
          <a:p>
            <a:endParaRPr lang="vi-VN"/>
          </a:p>
        </p:txBody>
      </p:sp>
      <p:sp>
        <p:nvSpPr>
          <p:cNvPr id="6" name="Title 5">
            <a:extLst>
              <a:ext uri="{FF2B5EF4-FFF2-40B4-BE49-F238E27FC236}">
                <a16:creationId xmlns:a16="http://schemas.microsoft.com/office/drawing/2014/main" id="{CF92C1FE-8CAB-20EC-F6E3-5EC643A809AC}"/>
              </a:ext>
            </a:extLst>
          </p:cNvPr>
          <p:cNvSpPr>
            <a:spLocks noGrp="1"/>
          </p:cNvSpPr>
          <p:nvPr>
            <p:ph type="title"/>
          </p:nvPr>
        </p:nvSpPr>
        <p:spPr/>
        <p:txBody>
          <a:bodyPr/>
          <a:lstStyle/>
          <a:p>
            <a:endParaRPr lang="vi-VN"/>
          </a:p>
        </p:txBody>
      </p:sp>
      <p:sp>
        <p:nvSpPr>
          <p:cNvPr id="7" name="Title 6">
            <a:extLst>
              <a:ext uri="{FF2B5EF4-FFF2-40B4-BE49-F238E27FC236}">
                <a16:creationId xmlns:a16="http://schemas.microsoft.com/office/drawing/2014/main" id="{6819B98E-7069-BE3B-49A3-49F583CB4B17}"/>
              </a:ext>
            </a:extLst>
          </p:cNvPr>
          <p:cNvSpPr>
            <a:spLocks noGrp="1"/>
          </p:cNvSpPr>
          <p:nvPr>
            <p:ph type="title" idx="5"/>
          </p:nvPr>
        </p:nvSpPr>
        <p:spPr/>
        <p:txBody>
          <a:bodyPr/>
          <a:lstStyle/>
          <a:p>
            <a:endParaRPr lang="vi-VN"/>
          </a:p>
        </p:txBody>
      </p:sp>
      <p:sp>
        <p:nvSpPr>
          <p:cNvPr id="8" name="Title 7">
            <a:extLst>
              <a:ext uri="{FF2B5EF4-FFF2-40B4-BE49-F238E27FC236}">
                <a16:creationId xmlns:a16="http://schemas.microsoft.com/office/drawing/2014/main" id="{69FEF685-2457-EEC6-7FC9-399A181FDCF1}"/>
              </a:ext>
            </a:extLst>
          </p:cNvPr>
          <p:cNvSpPr>
            <a:spLocks noGrp="1"/>
          </p:cNvSpPr>
          <p:nvPr>
            <p:ph type="title" idx="6"/>
          </p:nvPr>
        </p:nvSpPr>
        <p:spPr/>
        <p:txBody>
          <a:bodyPr/>
          <a:lstStyle/>
          <a:p>
            <a:endParaRPr lang="vi-VN"/>
          </a:p>
        </p:txBody>
      </p:sp>
      <p:sp>
        <p:nvSpPr>
          <p:cNvPr id="9" name="Title 8">
            <a:extLst>
              <a:ext uri="{FF2B5EF4-FFF2-40B4-BE49-F238E27FC236}">
                <a16:creationId xmlns:a16="http://schemas.microsoft.com/office/drawing/2014/main" id="{408D732E-1231-ECA8-8CF9-559482B4ACA8}"/>
              </a:ext>
            </a:extLst>
          </p:cNvPr>
          <p:cNvSpPr>
            <a:spLocks noGrp="1"/>
          </p:cNvSpPr>
          <p:nvPr>
            <p:ph type="title" idx="7"/>
          </p:nvPr>
        </p:nvSpPr>
        <p:spPr/>
        <p:txBody>
          <a:bodyPr/>
          <a:lstStyle/>
          <a:p>
            <a:endParaRPr lang="vi-VN"/>
          </a:p>
        </p:txBody>
      </p:sp>
      <p:sp>
        <p:nvSpPr>
          <p:cNvPr id="10" name="Subtitle 9">
            <a:extLst>
              <a:ext uri="{FF2B5EF4-FFF2-40B4-BE49-F238E27FC236}">
                <a16:creationId xmlns:a16="http://schemas.microsoft.com/office/drawing/2014/main" id="{570B59A5-12D6-F13F-16B1-FD4AD7AAA7EF}"/>
              </a:ext>
            </a:extLst>
          </p:cNvPr>
          <p:cNvSpPr>
            <a:spLocks noGrp="1"/>
          </p:cNvSpPr>
          <p:nvPr>
            <p:ph type="subTitle" idx="8"/>
          </p:nvPr>
        </p:nvSpPr>
        <p:spPr/>
        <p:txBody>
          <a:bodyPr/>
          <a:lstStyle/>
          <a:p>
            <a:endParaRPr lang="vi-VN"/>
          </a:p>
        </p:txBody>
      </p:sp>
      <p:sp>
        <p:nvSpPr>
          <p:cNvPr id="11" name="Subtitle 10">
            <a:extLst>
              <a:ext uri="{FF2B5EF4-FFF2-40B4-BE49-F238E27FC236}">
                <a16:creationId xmlns:a16="http://schemas.microsoft.com/office/drawing/2014/main" id="{6430913F-F44D-03B2-5111-779283EDB0CE}"/>
              </a:ext>
            </a:extLst>
          </p:cNvPr>
          <p:cNvSpPr>
            <a:spLocks noGrp="1"/>
          </p:cNvSpPr>
          <p:nvPr>
            <p:ph type="subTitle" idx="9"/>
          </p:nvPr>
        </p:nvSpPr>
        <p:spPr/>
        <p:txBody>
          <a:bodyPr/>
          <a:lstStyle/>
          <a:p>
            <a:endParaRPr lang="vi-VN"/>
          </a:p>
        </p:txBody>
      </p:sp>
      <p:sp>
        <p:nvSpPr>
          <p:cNvPr id="12" name="Subtitle 11">
            <a:extLst>
              <a:ext uri="{FF2B5EF4-FFF2-40B4-BE49-F238E27FC236}">
                <a16:creationId xmlns:a16="http://schemas.microsoft.com/office/drawing/2014/main" id="{BE46992A-938D-65E3-A594-777780892093}"/>
              </a:ext>
            </a:extLst>
          </p:cNvPr>
          <p:cNvSpPr>
            <a:spLocks noGrp="1"/>
          </p:cNvSpPr>
          <p:nvPr>
            <p:ph type="subTitle" idx="13"/>
          </p:nvPr>
        </p:nvSpPr>
        <p:spPr>
          <a:xfrm>
            <a:off x="5725842" y="3210418"/>
            <a:ext cx="2282400" cy="447600"/>
          </a:xfrm>
        </p:spPr>
        <p:txBody>
          <a:bodyPr/>
          <a:lstStyle/>
          <a:p>
            <a:r>
              <a:rPr lang="vi-VN" dirty="0"/>
              <a:t>Ổi nhà cậu sai quả nhỉ/ Cây ổi nhà cậu to quá ha !</a:t>
            </a:r>
          </a:p>
        </p:txBody>
      </p:sp>
      <p:sp>
        <p:nvSpPr>
          <p:cNvPr id="13" name="Subtitle 12">
            <a:extLst>
              <a:ext uri="{FF2B5EF4-FFF2-40B4-BE49-F238E27FC236}">
                <a16:creationId xmlns:a16="http://schemas.microsoft.com/office/drawing/2014/main" id="{230539B0-0E65-EC2C-DB3C-90B07B6CCC58}"/>
              </a:ext>
            </a:extLst>
          </p:cNvPr>
          <p:cNvSpPr>
            <a:spLocks noGrp="1"/>
          </p:cNvSpPr>
          <p:nvPr>
            <p:ph type="subTitle" idx="14"/>
          </p:nvPr>
        </p:nvSpPr>
        <p:spPr/>
        <p:txBody>
          <a:bodyPr/>
          <a:lstStyle/>
          <a:p>
            <a:endParaRPr lang="vi-VN"/>
          </a:p>
        </p:txBody>
      </p:sp>
      <p:sp>
        <p:nvSpPr>
          <p:cNvPr id="14" name="Title 13">
            <a:extLst>
              <a:ext uri="{FF2B5EF4-FFF2-40B4-BE49-F238E27FC236}">
                <a16:creationId xmlns:a16="http://schemas.microsoft.com/office/drawing/2014/main" id="{ACC8EE66-7CE1-335A-281D-4D6C2DAB9942}"/>
              </a:ext>
            </a:extLst>
          </p:cNvPr>
          <p:cNvSpPr>
            <a:spLocks noGrp="1"/>
          </p:cNvSpPr>
          <p:nvPr>
            <p:ph type="title" idx="15"/>
          </p:nvPr>
        </p:nvSpPr>
        <p:spPr/>
        <p:txBody>
          <a:bodyPr/>
          <a:lstStyle/>
          <a:p>
            <a:r>
              <a:rPr lang="vi-VN" sz="1800" dirty="0"/>
              <a:t>Em đến nhà bạn A thấy cây ổi sai quả muốn được bạn A hái ổi mời mình ăn </a:t>
            </a:r>
          </a:p>
        </p:txBody>
      </p:sp>
      <p:pic>
        <p:nvPicPr>
          <p:cNvPr id="15" name="Picture 14">
            <a:extLst>
              <a:ext uri="{FF2B5EF4-FFF2-40B4-BE49-F238E27FC236}">
                <a16:creationId xmlns:a16="http://schemas.microsoft.com/office/drawing/2014/main" id="{BF822123-CA48-C992-0BCC-3EEC451DC88C}"/>
              </a:ext>
            </a:extLst>
          </p:cNvPr>
          <p:cNvPicPr>
            <a:picLocks noChangeAspect="1"/>
          </p:cNvPicPr>
          <p:nvPr/>
        </p:nvPicPr>
        <p:blipFill>
          <a:blip r:embed="rId2"/>
          <a:stretch>
            <a:fillRect/>
          </a:stretch>
        </p:blipFill>
        <p:spPr>
          <a:xfrm>
            <a:off x="719999" y="1354159"/>
            <a:ext cx="4362363" cy="3054808"/>
          </a:xfrm>
          <a:prstGeom prst="rect">
            <a:avLst/>
          </a:prstGeom>
        </p:spPr>
      </p:pic>
    </p:spTree>
    <p:extLst>
      <p:ext uri="{BB962C8B-B14F-4D97-AF65-F5344CB8AC3E}">
        <p14:creationId xmlns:p14="http://schemas.microsoft.com/office/powerpoint/2010/main" val="15301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1"/>
        </a:solidFill>
        <a:effectLst/>
      </p:bgPr>
    </p:bg>
    <p:spTree>
      <p:nvGrpSpPr>
        <p:cNvPr id="1" name="Shape 734"/>
        <p:cNvGrpSpPr/>
        <p:nvPr/>
      </p:nvGrpSpPr>
      <p:grpSpPr>
        <a:xfrm>
          <a:off x="0" y="0"/>
          <a:ext cx="0" cy="0"/>
          <a:chOff x="0" y="0"/>
          <a:chExt cx="0" cy="0"/>
        </a:xfrm>
      </p:grpSpPr>
      <p:sp>
        <p:nvSpPr>
          <p:cNvPr id="735" name="Google Shape;735;p30"/>
          <p:cNvSpPr txBox="1">
            <a:spLocks noGrp="1"/>
          </p:cNvSpPr>
          <p:nvPr>
            <p:ph type="ctrTitle"/>
          </p:nvPr>
        </p:nvSpPr>
        <p:spPr>
          <a:xfrm>
            <a:off x="133872" y="1405829"/>
            <a:ext cx="4796971" cy="249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5400" dirty="0"/>
              <a:t>NGHĨA TƯỜNG MINH VÀ HÀM Ý </a:t>
            </a:r>
            <a:endParaRPr sz="5400" dirty="0"/>
          </a:p>
        </p:txBody>
      </p:sp>
      <p:sp>
        <p:nvSpPr>
          <p:cNvPr id="736" name="Google Shape;736;p30"/>
          <p:cNvSpPr txBox="1">
            <a:spLocks noGrp="1"/>
          </p:cNvSpPr>
          <p:nvPr>
            <p:ph type="subTitle" idx="1"/>
          </p:nvPr>
        </p:nvSpPr>
        <p:spPr>
          <a:xfrm>
            <a:off x="110436" y="787861"/>
            <a:ext cx="4251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3200" dirty="0">
              <a:solidFill>
                <a:srgbClr val="FF0000"/>
              </a:solidFill>
            </a:endParaRPr>
          </a:p>
        </p:txBody>
      </p:sp>
      <p:pic>
        <p:nvPicPr>
          <p:cNvPr id="737" name="Google Shape;737;p30"/>
          <p:cNvPicPr preferRelativeResize="0"/>
          <p:nvPr/>
        </p:nvPicPr>
        <p:blipFill>
          <a:blip r:embed="rId3">
            <a:alphaModFix/>
          </a:blip>
          <a:stretch>
            <a:fillRect/>
          </a:stretch>
        </p:blipFill>
        <p:spPr>
          <a:xfrm>
            <a:off x="4229826" y="730975"/>
            <a:ext cx="264421" cy="226647"/>
          </a:xfrm>
          <a:prstGeom prst="rect">
            <a:avLst/>
          </a:prstGeom>
          <a:noFill/>
          <a:ln>
            <a:noFill/>
          </a:ln>
        </p:spPr>
      </p:pic>
      <p:pic>
        <p:nvPicPr>
          <p:cNvPr id="738" name="Google Shape;738;p30"/>
          <p:cNvPicPr preferRelativeResize="0"/>
          <p:nvPr/>
        </p:nvPicPr>
        <p:blipFill>
          <a:blip r:embed="rId4">
            <a:alphaModFix/>
          </a:blip>
          <a:stretch>
            <a:fillRect/>
          </a:stretch>
        </p:blipFill>
        <p:spPr>
          <a:xfrm rot="-2355927">
            <a:off x="4696317" y="2250286"/>
            <a:ext cx="198115" cy="185730"/>
          </a:xfrm>
          <a:prstGeom prst="rect">
            <a:avLst/>
          </a:prstGeom>
          <a:noFill/>
          <a:ln>
            <a:noFill/>
          </a:ln>
        </p:spPr>
      </p:pic>
      <p:grpSp>
        <p:nvGrpSpPr>
          <p:cNvPr id="739" name="Google Shape;739;p30"/>
          <p:cNvGrpSpPr/>
          <p:nvPr/>
        </p:nvGrpSpPr>
        <p:grpSpPr>
          <a:xfrm rot="9648356">
            <a:off x="4546802" y="2169073"/>
            <a:ext cx="151514" cy="65406"/>
            <a:chOff x="3583782" y="473378"/>
            <a:chExt cx="151500" cy="65400"/>
          </a:xfrm>
        </p:grpSpPr>
        <p:sp>
          <p:nvSpPr>
            <p:cNvPr id="740" name="Google Shape;740;p30"/>
            <p:cNvSpPr/>
            <p:nvPr/>
          </p:nvSpPr>
          <p:spPr>
            <a:xfrm>
              <a:off x="3583782" y="473378"/>
              <a:ext cx="65400" cy="6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0"/>
            <p:cNvSpPr/>
            <p:nvPr/>
          </p:nvSpPr>
          <p:spPr>
            <a:xfrm>
              <a:off x="3692982" y="473503"/>
              <a:ext cx="42300" cy="42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42" name="Google Shape;742;p30"/>
          <p:cNvPicPr preferRelativeResize="0"/>
          <p:nvPr/>
        </p:nvPicPr>
        <p:blipFill rotWithShape="1">
          <a:blip r:embed="rId5">
            <a:alphaModFix/>
          </a:blip>
          <a:srcRect l="8020" b="30138"/>
          <a:stretch/>
        </p:blipFill>
        <p:spPr>
          <a:xfrm>
            <a:off x="4564162" y="468783"/>
            <a:ext cx="3847075" cy="4158943"/>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4108E1-865C-EA36-E3F5-3525874EBAF3}"/>
              </a:ext>
            </a:extLst>
          </p:cNvPr>
          <p:cNvPicPr>
            <a:picLocks noChangeAspect="1"/>
          </p:cNvPicPr>
          <p:nvPr/>
        </p:nvPicPr>
        <p:blipFill>
          <a:blip r:embed="rId2"/>
          <a:stretch>
            <a:fillRect/>
          </a:stretch>
        </p:blipFill>
        <p:spPr>
          <a:xfrm>
            <a:off x="4360033" y="2262633"/>
            <a:ext cx="5037967" cy="3567347"/>
          </a:xfrm>
          <a:prstGeom prst="rect">
            <a:avLst/>
          </a:prstGeom>
        </p:spPr>
      </p:pic>
      <p:sp>
        <p:nvSpPr>
          <p:cNvPr id="2" name="Title 1">
            <a:extLst>
              <a:ext uri="{FF2B5EF4-FFF2-40B4-BE49-F238E27FC236}">
                <a16:creationId xmlns:a16="http://schemas.microsoft.com/office/drawing/2014/main" id="{B1DF639C-06B4-D09E-C166-119DC5DD3C3C}"/>
              </a:ext>
            </a:extLst>
          </p:cNvPr>
          <p:cNvSpPr>
            <a:spLocks noGrp="1"/>
          </p:cNvSpPr>
          <p:nvPr>
            <p:ph type="title"/>
          </p:nvPr>
        </p:nvSpPr>
        <p:spPr>
          <a:xfrm>
            <a:off x="625657" y="165608"/>
            <a:ext cx="7704000" cy="572700"/>
          </a:xfrm>
        </p:spPr>
        <p:txBody>
          <a:bodyPr/>
          <a:lstStyle/>
          <a:p>
            <a:r>
              <a:rPr lang="vi-VN" sz="2400" dirty="0"/>
              <a:t>I. PHÂN BIỆT NGHĨA TƯỜNG MINH VÀ HÀM Ý</a:t>
            </a:r>
          </a:p>
        </p:txBody>
      </p:sp>
      <p:sp>
        <p:nvSpPr>
          <p:cNvPr id="3" name="Text Placeholder 2">
            <a:extLst>
              <a:ext uri="{FF2B5EF4-FFF2-40B4-BE49-F238E27FC236}">
                <a16:creationId xmlns:a16="http://schemas.microsoft.com/office/drawing/2014/main" id="{8FA5ADA6-144E-2A31-BF4E-A4CBC584F14D}"/>
              </a:ext>
            </a:extLst>
          </p:cNvPr>
          <p:cNvSpPr>
            <a:spLocks noGrp="1"/>
          </p:cNvSpPr>
          <p:nvPr>
            <p:ph type="body" idx="1"/>
          </p:nvPr>
        </p:nvSpPr>
        <p:spPr/>
        <p:txBody>
          <a:bodyPr/>
          <a:lstStyle/>
          <a:p>
            <a:endParaRPr lang="vi-VN"/>
          </a:p>
        </p:txBody>
      </p:sp>
      <p:sp>
        <p:nvSpPr>
          <p:cNvPr id="4" name="Picture Placeholder 3">
            <a:extLst>
              <a:ext uri="{FF2B5EF4-FFF2-40B4-BE49-F238E27FC236}">
                <a16:creationId xmlns:a16="http://schemas.microsoft.com/office/drawing/2014/main" id="{186F1407-F970-680E-3BAD-813F166F9B6F}"/>
              </a:ext>
            </a:extLst>
          </p:cNvPr>
          <p:cNvSpPr>
            <a:spLocks noGrp="1"/>
          </p:cNvSpPr>
          <p:nvPr>
            <p:ph type="pic" idx="2"/>
          </p:nvPr>
        </p:nvSpPr>
        <p:spPr/>
      </p:sp>
      <p:pic>
        <p:nvPicPr>
          <p:cNvPr id="5" name="Picture 4">
            <a:extLst>
              <a:ext uri="{FF2B5EF4-FFF2-40B4-BE49-F238E27FC236}">
                <a16:creationId xmlns:a16="http://schemas.microsoft.com/office/drawing/2014/main" id="{A928D493-DBDB-C68F-4843-CEF33FADF7A5}"/>
              </a:ext>
            </a:extLst>
          </p:cNvPr>
          <p:cNvPicPr>
            <a:picLocks noChangeAspect="1"/>
          </p:cNvPicPr>
          <p:nvPr/>
        </p:nvPicPr>
        <p:blipFill>
          <a:blip r:embed="rId3"/>
          <a:stretch>
            <a:fillRect/>
          </a:stretch>
        </p:blipFill>
        <p:spPr>
          <a:xfrm>
            <a:off x="254000" y="1292073"/>
            <a:ext cx="9144000" cy="3251873"/>
          </a:xfrm>
          <a:prstGeom prst="rect">
            <a:avLst/>
          </a:prstGeom>
        </p:spPr>
      </p:pic>
      <p:sp>
        <p:nvSpPr>
          <p:cNvPr id="6" name="TextBox 5">
            <a:extLst>
              <a:ext uri="{FF2B5EF4-FFF2-40B4-BE49-F238E27FC236}">
                <a16:creationId xmlns:a16="http://schemas.microsoft.com/office/drawing/2014/main" id="{42B9DD7A-5070-6091-3A4E-6231FA4422CD}"/>
              </a:ext>
            </a:extLst>
          </p:cNvPr>
          <p:cNvSpPr txBox="1"/>
          <p:nvPr/>
        </p:nvSpPr>
        <p:spPr>
          <a:xfrm>
            <a:off x="899886" y="631371"/>
            <a:ext cx="4093028" cy="461665"/>
          </a:xfrm>
          <a:prstGeom prst="rect">
            <a:avLst/>
          </a:prstGeom>
          <a:noFill/>
        </p:spPr>
        <p:txBody>
          <a:bodyPr wrap="square" rtlCol="0">
            <a:spAutoFit/>
          </a:bodyPr>
          <a:lstStyle/>
          <a:p>
            <a:r>
              <a:rPr lang="vi-VN" sz="2400" b="1" dirty="0">
                <a:latin typeface="+mj-lt"/>
              </a:rPr>
              <a:t>I. VÍ DỤ (SGK)</a:t>
            </a:r>
          </a:p>
        </p:txBody>
      </p:sp>
    </p:spTree>
    <p:extLst>
      <p:ext uri="{BB962C8B-B14F-4D97-AF65-F5344CB8AC3E}">
        <p14:creationId xmlns:p14="http://schemas.microsoft.com/office/powerpoint/2010/main" val="3800166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7B2B4CA-06C5-9E57-E136-EB41A9F10BAD}"/>
              </a:ext>
            </a:extLst>
          </p:cNvPr>
          <p:cNvSpPr>
            <a:spLocks noGrp="1"/>
          </p:cNvSpPr>
          <p:nvPr>
            <p:ph type="subTitle" idx="1"/>
          </p:nvPr>
        </p:nvSpPr>
        <p:spPr/>
        <p:txBody>
          <a:bodyPr/>
          <a:lstStyle/>
          <a:p>
            <a:endParaRPr lang="vi-VN"/>
          </a:p>
        </p:txBody>
      </p:sp>
      <p:sp>
        <p:nvSpPr>
          <p:cNvPr id="3" name="Subtitle 2">
            <a:extLst>
              <a:ext uri="{FF2B5EF4-FFF2-40B4-BE49-F238E27FC236}">
                <a16:creationId xmlns:a16="http://schemas.microsoft.com/office/drawing/2014/main" id="{370CE128-B4DF-53B5-6DA8-DC0F6C43BB9E}"/>
              </a:ext>
            </a:extLst>
          </p:cNvPr>
          <p:cNvSpPr>
            <a:spLocks noGrp="1"/>
          </p:cNvSpPr>
          <p:nvPr>
            <p:ph type="subTitle" idx="2"/>
          </p:nvPr>
        </p:nvSpPr>
        <p:spPr/>
        <p:txBody>
          <a:bodyPr/>
          <a:lstStyle/>
          <a:p>
            <a:endParaRPr lang="vi-VN" dirty="0"/>
          </a:p>
        </p:txBody>
      </p:sp>
      <p:sp>
        <p:nvSpPr>
          <p:cNvPr id="4" name="Subtitle 3">
            <a:extLst>
              <a:ext uri="{FF2B5EF4-FFF2-40B4-BE49-F238E27FC236}">
                <a16:creationId xmlns:a16="http://schemas.microsoft.com/office/drawing/2014/main" id="{70507546-563B-F6BB-CDDA-8443EB64341A}"/>
              </a:ext>
            </a:extLst>
          </p:cNvPr>
          <p:cNvSpPr>
            <a:spLocks noGrp="1"/>
          </p:cNvSpPr>
          <p:nvPr>
            <p:ph type="subTitle" idx="3"/>
          </p:nvPr>
        </p:nvSpPr>
        <p:spPr/>
        <p:txBody>
          <a:bodyPr/>
          <a:lstStyle/>
          <a:p>
            <a:endParaRPr lang="vi-VN"/>
          </a:p>
        </p:txBody>
      </p:sp>
      <p:sp>
        <p:nvSpPr>
          <p:cNvPr id="5" name="Title 4">
            <a:extLst>
              <a:ext uri="{FF2B5EF4-FFF2-40B4-BE49-F238E27FC236}">
                <a16:creationId xmlns:a16="http://schemas.microsoft.com/office/drawing/2014/main" id="{4C576B83-2030-8DCC-2AE4-CF1782207E9B}"/>
              </a:ext>
            </a:extLst>
          </p:cNvPr>
          <p:cNvSpPr>
            <a:spLocks noGrp="1"/>
          </p:cNvSpPr>
          <p:nvPr>
            <p:ph type="title"/>
          </p:nvPr>
        </p:nvSpPr>
        <p:spPr>
          <a:xfrm>
            <a:off x="606586" y="64615"/>
            <a:ext cx="7704000" cy="572700"/>
          </a:xfrm>
        </p:spPr>
        <p:txBody>
          <a:bodyPr/>
          <a:lstStyle/>
          <a:p>
            <a:r>
              <a:rPr lang="en-US" sz="2800" dirty="0"/>
              <a:t>2. </a:t>
            </a:r>
            <a:r>
              <a:rPr lang="vi-VN" sz="2800" dirty="0"/>
              <a:t>NHẬN XÉT </a:t>
            </a:r>
          </a:p>
        </p:txBody>
      </p:sp>
      <p:sp>
        <p:nvSpPr>
          <p:cNvPr id="6" name="Subtitle 5">
            <a:extLst>
              <a:ext uri="{FF2B5EF4-FFF2-40B4-BE49-F238E27FC236}">
                <a16:creationId xmlns:a16="http://schemas.microsoft.com/office/drawing/2014/main" id="{ED76B2F0-DB04-7038-3150-AD66DA5A68B0}"/>
              </a:ext>
            </a:extLst>
          </p:cNvPr>
          <p:cNvSpPr>
            <a:spLocks noGrp="1"/>
          </p:cNvSpPr>
          <p:nvPr>
            <p:ph type="subTitle" idx="4"/>
          </p:nvPr>
        </p:nvSpPr>
        <p:spPr/>
        <p:txBody>
          <a:bodyPr/>
          <a:lstStyle/>
          <a:p>
            <a:endParaRPr lang="vi-VN" dirty="0"/>
          </a:p>
        </p:txBody>
      </p:sp>
      <p:sp>
        <p:nvSpPr>
          <p:cNvPr id="7" name="Subtitle 6">
            <a:extLst>
              <a:ext uri="{FF2B5EF4-FFF2-40B4-BE49-F238E27FC236}">
                <a16:creationId xmlns:a16="http://schemas.microsoft.com/office/drawing/2014/main" id="{DDD62E84-B097-9BDC-0732-9AF055395C79}"/>
              </a:ext>
            </a:extLst>
          </p:cNvPr>
          <p:cNvSpPr>
            <a:spLocks noGrp="1"/>
          </p:cNvSpPr>
          <p:nvPr>
            <p:ph type="subTitle" idx="5"/>
          </p:nvPr>
        </p:nvSpPr>
        <p:spPr/>
        <p:txBody>
          <a:bodyPr/>
          <a:lstStyle/>
          <a:p>
            <a:endParaRPr lang="vi-VN" dirty="0"/>
          </a:p>
        </p:txBody>
      </p:sp>
      <p:pic>
        <p:nvPicPr>
          <p:cNvPr id="9" name="Picture 8">
            <a:extLst>
              <a:ext uri="{FF2B5EF4-FFF2-40B4-BE49-F238E27FC236}">
                <a16:creationId xmlns:a16="http://schemas.microsoft.com/office/drawing/2014/main" id="{9175EAE3-2579-42EA-CF65-59F4E65B74EC}"/>
              </a:ext>
            </a:extLst>
          </p:cNvPr>
          <p:cNvPicPr>
            <a:picLocks noChangeAspect="1"/>
          </p:cNvPicPr>
          <p:nvPr/>
        </p:nvPicPr>
        <p:blipFill>
          <a:blip r:embed="rId2"/>
          <a:stretch>
            <a:fillRect/>
          </a:stretch>
        </p:blipFill>
        <p:spPr>
          <a:xfrm>
            <a:off x="1888200" y="3963220"/>
            <a:ext cx="1048603" cy="1115665"/>
          </a:xfrm>
          <a:prstGeom prst="rect">
            <a:avLst/>
          </a:prstGeom>
        </p:spPr>
      </p:pic>
      <p:sp>
        <p:nvSpPr>
          <p:cNvPr id="11" name="Subtitle 10">
            <a:extLst>
              <a:ext uri="{FF2B5EF4-FFF2-40B4-BE49-F238E27FC236}">
                <a16:creationId xmlns:a16="http://schemas.microsoft.com/office/drawing/2014/main" id="{DE65B4E1-6D0C-5B3E-B306-C17B344BE315}"/>
              </a:ext>
            </a:extLst>
          </p:cNvPr>
          <p:cNvSpPr>
            <a:spLocks noGrp="1"/>
          </p:cNvSpPr>
          <p:nvPr>
            <p:ph type="subTitle" idx="6"/>
          </p:nvPr>
        </p:nvSpPr>
        <p:spPr/>
        <p:txBody>
          <a:bodyPr/>
          <a:lstStyle/>
          <a:p>
            <a:endParaRPr lang="vi-VN" dirty="0"/>
          </a:p>
        </p:txBody>
      </p:sp>
      <p:pic>
        <p:nvPicPr>
          <p:cNvPr id="12" name="Picture 11">
            <a:extLst>
              <a:ext uri="{FF2B5EF4-FFF2-40B4-BE49-F238E27FC236}">
                <a16:creationId xmlns:a16="http://schemas.microsoft.com/office/drawing/2014/main" id="{E7F0B362-CCAA-7C50-4DAE-643770326FE6}"/>
              </a:ext>
            </a:extLst>
          </p:cNvPr>
          <p:cNvPicPr>
            <a:picLocks noChangeAspect="1"/>
          </p:cNvPicPr>
          <p:nvPr/>
        </p:nvPicPr>
        <p:blipFill>
          <a:blip r:embed="rId3"/>
          <a:stretch>
            <a:fillRect/>
          </a:stretch>
        </p:blipFill>
        <p:spPr>
          <a:xfrm>
            <a:off x="606586" y="534471"/>
            <a:ext cx="4889416" cy="640135"/>
          </a:xfrm>
          <a:prstGeom prst="rect">
            <a:avLst/>
          </a:prstGeom>
        </p:spPr>
      </p:pic>
      <p:pic>
        <p:nvPicPr>
          <p:cNvPr id="13" name="Picture 12">
            <a:extLst>
              <a:ext uri="{FF2B5EF4-FFF2-40B4-BE49-F238E27FC236}">
                <a16:creationId xmlns:a16="http://schemas.microsoft.com/office/drawing/2014/main" id="{99B7F141-2919-EDFE-82BF-EB4A18A72657}"/>
              </a:ext>
            </a:extLst>
          </p:cNvPr>
          <p:cNvPicPr>
            <a:picLocks noChangeAspect="1"/>
          </p:cNvPicPr>
          <p:nvPr/>
        </p:nvPicPr>
        <p:blipFill>
          <a:blip r:embed="rId4"/>
          <a:stretch>
            <a:fillRect/>
          </a:stretch>
        </p:blipFill>
        <p:spPr>
          <a:xfrm>
            <a:off x="617074" y="933332"/>
            <a:ext cx="4174666" cy="910637"/>
          </a:xfrm>
          <a:prstGeom prst="rect">
            <a:avLst/>
          </a:prstGeom>
        </p:spPr>
      </p:pic>
      <p:pic>
        <p:nvPicPr>
          <p:cNvPr id="14" name="Picture 13">
            <a:extLst>
              <a:ext uri="{FF2B5EF4-FFF2-40B4-BE49-F238E27FC236}">
                <a16:creationId xmlns:a16="http://schemas.microsoft.com/office/drawing/2014/main" id="{E65E483D-6FD4-450D-6EC5-294020809A18}"/>
              </a:ext>
            </a:extLst>
          </p:cNvPr>
          <p:cNvPicPr>
            <a:picLocks noChangeAspect="1"/>
          </p:cNvPicPr>
          <p:nvPr/>
        </p:nvPicPr>
        <p:blipFill>
          <a:blip r:embed="rId5"/>
          <a:stretch>
            <a:fillRect/>
          </a:stretch>
        </p:blipFill>
        <p:spPr>
          <a:xfrm>
            <a:off x="4725128" y="1038521"/>
            <a:ext cx="2030144" cy="646232"/>
          </a:xfrm>
          <a:prstGeom prst="rect">
            <a:avLst/>
          </a:prstGeom>
        </p:spPr>
      </p:pic>
      <p:pic>
        <p:nvPicPr>
          <p:cNvPr id="15" name="Picture 14">
            <a:extLst>
              <a:ext uri="{FF2B5EF4-FFF2-40B4-BE49-F238E27FC236}">
                <a16:creationId xmlns:a16="http://schemas.microsoft.com/office/drawing/2014/main" id="{0540964B-63C9-EE8F-2788-5A7E1F75280C}"/>
              </a:ext>
            </a:extLst>
          </p:cNvPr>
          <p:cNvPicPr>
            <a:picLocks noChangeAspect="1"/>
          </p:cNvPicPr>
          <p:nvPr/>
        </p:nvPicPr>
        <p:blipFill>
          <a:blip r:embed="rId6"/>
          <a:stretch>
            <a:fillRect/>
          </a:stretch>
        </p:blipFill>
        <p:spPr>
          <a:xfrm>
            <a:off x="525626" y="1709145"/>
            <a:ext cx="4705593" cy="987520"/>
          </a:xfrm>
          <a:prstGeom prst="rect">
            <a:avLst/>
          </a:prstGeom>
        </p:spPr>
      </p:pic>
      <p:pic>
        <p:nvPicPr>
          <p:cNvPr id="16" name="Picture 15">
            <a:extLst>
              <a:ext uri="{FF2B5EF4-FFF2-40B4-BE49-F238E27FC236}">
                <a16:creationId xmlns:a16="http://schemas.microsoft.com/office/drawing/2014/main" id="{FD9A85A3-C0D3-7323-1A7C-7162B33B8073}"/>
              </a:ext>
            </a:extLst>
          </p:cNvPr>
          <p:cNvPicPr>
            <a:picLocks noChangeAspect="1"/>
          </p:cNvPicPr>
          <p:nvPr/>
        </p:nvPicPr>
        <p:blipFill>
          <a:blip r:embed="rId7"/>
          <a:stretch>
            <a:fillRect/>
          </a:stretch>
        </p:blipFill>
        <p:spPr>
          <a:xfrm>
            <a:off x="2661877" y="2126057"/>
            <a:ext cx="2776669" cy="595000"/>
          </a:xfrm>
          <a:prstGeom prst="rect">
            <a:avLst/>
          </a:prstGeom>
        </p:spPr>
      </p:pic>
      <p:pic>
        <p:nvPicPr>
          <p:cNvPr id="17" name="Picture 16">
            <a:extLst>
              <a:ext uri="{FF2B5EF4-FFF2-40B4-BE49-F238E27FC236}">
                <a16:creationId xmlns:a16="http://schemas.microsoft.com/office/drawing/2014/main" id="{CE1217C9-172A-F72C-5FA5-9CB13A7DF228}"/>
              </a:ext>
            </a:extLst>
          </p:cNvPr>
          <p:cNvPicPr>
            <a:picLocks noChangeAspect="1"/>
          </p:cNvPicPr>
          <p:nvPr/>
        </p:nvPicPr>
        <p:blipFill>
          <a:blip r:embed="rId8"/>
          <a:stretch>
            <a:fillRect/>
          </a:stretch>
        </p:blipFill>
        <p:spPr>
          <a:xfrm>
            <a:off x="635007" y="2625091"/>
            <a:ext cx="2755631" cy="640135"/>
          </a:xfrm>
          <a:prstGeom prst="rect">
            <a:avLst/>
          </a:prstGeom>
        </p:spPr>
      </p:pic>
      <p:pic>
        <p:nvPicPr>
          <p:cNvPr id="18" name="Picture 17">
            <a:extLst>
              <a:ext uri="{FF2B5EF4-FFF2-40B4-BE49-F238E27FC236}">
                <a16:creationId xmlns:a16="http://schemas.microsoft.com/office/drawing/2014/main" id="{06985AD8-14CB-7556-68A7-A36D26C0EF68}"/>
              </a:ext>
            </a:extLst>
          </p:cNvPr>
          <p:cNvPicPr>
            <a:picLocks noChangeAspect="1"/>
          </p:cNvPicPr>
          <p:nvPr/>
        </p:nvPicPr>
        <p:blipFill>
          <a:blip r:embed="rId9"/>
          <a:stretch>
            <a:fillRect/>
          </a:stretch>
        </p:blipFill>
        <p:spPr>
          <a:xfrm>
            <a:off x="4572000" y="1868361"/>
            <a:ext cx="5041829" cy="3566469"/>
          </a:xfrm>
          <a:prstGeom prst="rect">
            <a:avLst/>
          </a:prstGeom>
        </p:spPr>
      </p:pic>
    </p:spTree>
    <p:extLst>
      <p:ext uri="{BB962C8B-B14F-4D97-AF65-F5344CB8AC3E}">
        <p14:creationId xmlns:p14="http://schemas.microsoft.com/office/powerpoint/2010/main" val="424643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p35"/>
          <p:cNvPicPr preferRelativeResize="0">
            <a:picLocks noGrp="1"/>
          </p:cNvPicPr>
          <p:nvPr>
            <p:ph type="pic" idx="2"/>
          </p:nvPr>
        </p:nvPicPr>
        <p:blipFill rotWithShape="1">
          <a:blip r:embed="rId3">
            <a:alphaModFix/>
          </a:blip>
          <a:srcRect l="11119" t="19968" b="19974"/>
          <a:stretch/>
        </p:blipFill>
        <p:spPr>
          <a:xfrm>
            <a:off x="1087654" y="1439325"/>
            <a:ext cx="2873400" cy="2913000"/>
          </a:xfrm>
          <a:prstGeom prst="ellipse">
            <a:avLst/>
          </a:prstGeom>
        </p:spPr>
      </p:pic>
      <p:sp>
        <p:nvSpPr>
          <p:cNvPr id="806" name="Google Shape;806;p35"/>
          <p:cNvSpPr txBox="1">
            <a:spLocks noGrp="1"/>
          </p:cNvSpPr>
          <p:nvPr>
            <p:ph type="title"/>
          </p:nvPr>
        </p:nvSpPr>
        <p:spPr>
          <a:xfrm>
            <a:off x="720000" y="52120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3. </a:t>
            </a:r>
            <a:r>
              <a:rPr lang="vi-VN" dirty="0"/>
              <a:t>KẾT LUẬN </a:t>
            </a:r>
            <a:endParaRPr dirty="0"/>
          </a:p>
        </p:txBody>
      </p:sp>
      <p:sp>
        <p:nvSpPr>
          <p:cNvPr id="807" name="Google Shape;807;p35"/>
          <p:cNvSpPr txBox="1">
            <a:spLocks noGrp="1"/>
          </p:cNvSpPr>
          <p:nvPr>
            <p:ph type="body" idx="1"/>
          </p:nvPr>
        </p:nvSpPr>
        <p:spPr>
          <a:xfrm>
            <a:off x="4408800" y="1439325"/>
            <a:ext cx="3756600" cy="271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endParaRPr dirty="0"/>
          </a:p>
        </p:txBody>
      </p:sp>
      <p:pic>
        <p:nvPicPr>
          <p:cNvPr id="808" name="Google Shape;808;p35"/>
          <p:cNvPicPr preferRelativeResize="0"/>
          <p:nvPr/>
        </p:nvPicPr>
        <p:blipFill>
          <a:blip r:embed="rId4">
            <a:alphaModFix/>
          </a:blip>
          <a:stretch>
            <a:fillRect/>
          </a:stretch>
        </p:blipFill>
        <p:spPr>
          <a:xfrm rot="-4700091">
            <a:off x="254444" y="1662401"/>
            <a:ext cx="1298275" cy="492283"/>
          </a:xfrm>
          <a:prstGeom prst="rect">
            <a:avLst/>
          </a:prstGeom>
          <a:noFill/>
          <a:ln>
            <a:noFill/>
          </a:ln>
        </p:spPr>
      </p:pic>
      <p:pic>
        <p:nvPicPr>
          <p:cNvPr id="809" name="Google Shape;809;p35"/>
          <p:cNvPicPr preferRelativeResize="0"/>
          <p:nvPr/>
        </p:nvPicPr>
        <p:blipFill>
          <a:blip r:embed="rId5">
            <a:alphaModFix/>
          </a:blip>
          <a:stretch>
            <a:fillRect/>
          </a:stretch>
        </p:blipFill>
        <p:spPr>
          <a:xfrm>
            <a:off x="720000" y="1017722"/>
            <a:ext cx="823275" cy="817430"/>
          </a:xfrm>
          <a:prstGeom prst="rect">
            <a:avLst/>
          </a:prstGeom>
          <a:noFill/>
          <a:ln>
            <a:noFill/>
          </a:ln>
        </p:spPr>
      </p:pic>
      <p:pic>
        <p:nvPicPr>
          <p:cNvPr id="810" name="Google Shape;810;p35"/>
          <p:cNvPicPr preferRelativeResize="0"/>
          <p:nvPr/>
        </p:nvPicPr>
        <p:blipFill>
          <a:blip r:embed="rId6">
            <a:alphaModFix/>
          </a:blip>
          <a:stretch>
            <a:fillRect/>
          </a:stretch>
        </p:blipFill>
        <p:spPr>
          <a:xfrm rot="1266466" flipH="1">
            <a:off x="3467409" y="3959307"/>
            <a:ext cx="744832" cy="881835"/>
          </a:xfrm>
          <a:prstGeom prst="rect">
            <a:avLst/>
          </a:prstGeom>
          <a:noFill/>
          <a:ln>
            <a:noFill/>
          </a:ln>
        </p:spPr>
      </p:pic>
      <p:pic>
        <p:nvPicPr>
          <p:cNvPr id="811" name="Google Shape;811;p35"/>
          <p:cNvPicPr preferRelativeResize="0"/>
          <p:nvPr/>
        </p:nvPicPr>
        <p:blipFill>
          <a:blip r:embed="rId7">
            <a:alphaModFix/>
          </a:blip>
          <a:stretch>
            <a:fillRect/>
          </a:stretch>
        </p:blipFill>
        <p:spPr>
          <a:xfrm>
            <a:off x="7434167" y="4197502"/>
            <a:ext cx="302195" cy="283309"/>
          </a:xfrm>
          <a:prstGeom prst="rect">
            <a:avLst/>
          </a:prstGeom>
          <a:noFill/>
          <a:ln>
            <a:noFill/>
          </a:ln>
        </p:spPr>
      </p:pic>
      <p:pic>
        <p:nvPicPr>
          <p:cNvPr id="2" name="Picture 1">
            <a:extLst>
              <a:ext uri="{FF2B5EF4-FFF2-40B4-BE49-F238E27FC236}">
                <a16:creationId xmlns:a16="http://schemas.microsoft.com/office/drawing/2014/main" id="{0B0E6C11-B501-0F31-81B0-CABFB527012B}"/>
              </a:ext>
            </a:extLst>
          </p:cNvPr>
          <p:cNvPicPr>
            <a:picLocks noChangeAspect="1"/>
          </p:cNvPicPr>
          <p:nvPr/>
        </p:nvPicPr>
        <p:blipFill>
          <a:blip r:embed="rId8"/>
          <a:stretch>
            <a:fillRect/>
          </a:stretch>
        </p:blipFill>
        <p:spPr>
          <a:xfrm>
            <a:off x="3992434" y="1356520"/>
            <a:ext cx="5151566" cy="284098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p47"/>
          <p:cNvPicPr preferRelativeResize="0"/>
          <p:nvPr/>
        </p:nvPicPr>
        <p:blipFill rotWithShape="1">
          <a:blip r:embed="rId3">
            <a:alphaModFix/>
          </a:blip>
          <a:srcRect r="7458"/>
          <a:stretch/>
        </p:blipFill>
        <p:spPr>
          <a:xfrm>
            <a:off x="5052100" y="361825"/>
            <a:ext cx="4429050" cy="4785925"/>
          </a:xfrm>
          <a:prstGeom prst="rect">
            <a:avLst/>
          </a:prstGeom>
          <a:noFill/>
          <a:ln>
            <a:noFill/>
          </a:ln>
        </p:spPr>
      </p:pic>
      <p:sp>
        <p:nvSpPr>
          <p:cNvPr id="1052" name="Google Shape;1052;p47"/>
          <p:cNvSpPr txBox="1">
            <a:spLocks noGrp="1"/>
          </p:cNvSpPr>
          <p:nvPr>
            <p:ph type="title"/>
          </p:nvPr>
        </p:nvSpPr>
        <p:spPr>
          <a:xfrm>
            <a:off x="713225" y="1676400"/>
            <a:ext cx="4210500" cy="122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3" name="Google Shape;1053;p47"/>
          <p:cNvSpPr txBox="1">
            <a:spLocks noGrp="1"/>
          </p:cNvSpPr>
          <p:nvPr>
            <p:ph type="subTitle" idx="1"/>
          </p:nvPr>
        </p:nvSpPr>
        <p:spPr>
          <a:xfrm>
            <a:off x="713225" y="2892450"/>
            <a:ext cx="4210500" cy="37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pic>
        <p:nvPicPr>
          <p:cNvPr id="1054" name="Google Shape;1054;p47"/>
          <p:cNvPicPr preferRelativeResize="0"/>
          <p:nvPr/>
        </p:nvPicPr>
        <p:blipFill>
          <a:blip r:embed="rId4">
            <a:alphaModFix/>
          </a:blip>
          <a:stretch>
            <a:fillRect/>
          </a:stretch>
        </p:blipFill>
        <p:spPr>
          <a:xfrm>
            <a:off x="4110551" y="3707475"/>
            <a:ext cx="264421" cy="226647"/>
          </a:xfrm>
          <a:prstGeom prst="rect">
            <a:avLst/>
          </a:prstGeom>
          <a:noFill/>
          <a:ln>
            <a:noFill/>
          </a:ln>
        </p:spPr>
      </p:pic>
      <p:pic>
        <p:nvPicPr>
          <p:cNvPr id="2" name="Picture 1">
            <a:extLst>
              <a:ext uri="{FF2B5EF4-FFF2-40B4-BE49-F238E27FC236}">
                <a16:creationId xmlns:a16="http://schemas.microsoft.com/office/drawing/2014/main" id="{19D47A3A-9C80-8D07-0E2E-0936E11FB2DD}"/>
              </a:ext>
            </a:extLst>
          </p:cNvPr>
          <p:cNvPicPr>
            <a:picLocks noChangeAspect="1"/>
          </p:cNvPicPr>
          <p:nvPr/>
        </p:nvPicPr>
        <p:blipFill>
          <a:blip r:embed="rId5"/>
          <a:stretch>
            <a:fillRect/>
          </a:stretch>
        </p:blipFill>
        <p:spPr>
          <a:xfrm>
            <a:off x="1118414" y="223892"/>
            <a:ext cx="1304657" cy="646232"/>
          </a:xfrm>
          <a:prstGeom prst="rect">
            <a:avLst/>
          </a:prstGeom>
        </p:spPr>
      </p:pic>
      <p:pic>
        <p:nvPicPr>
          <p:cNvPr id="3" name="Picture 2">
            <a:extLst>
              <a:ext uri="{FF2B5EF4-FFF2-40B4-BE49-F238E27FC236}">
                <a16:creationId xmlns:a16="http://schemas.microsoft.com/office/drawing/2014/main" id="{AB0197A1-4AF1-DBC6-9F1D-5A92C396AA6B}"/>
              </a:ext>
            </a:extLst>
          </p:cNvPr>
          <p:cNvPicPr>
            <a:picLocks noChangeAspect="1"/>
          </p:cNvPicPr>
          <p:nvPr/>
        </p:nvPicPr>
        <p:blipFill>
          <a:blip r:embed="rId6"/>
          <a:stretch>
            <a:fillRect/>
          </a:stretch>
        </p:blipFill>
        <p:spPr>
          <a:xfrm>
            <a:off x="776514" y="650803"/>
            <a:ext cx="4419983" cy="1597290"/>
          </a:xfrm>
          <a:prstGeom prst="rect">
            <a:avLst/>
          </a:prstGeom>
        </p:spPr>
      </p:pic>
      <p:pic>
        <p:nvPicPr>
          <p:cNvPr id="4" name="Picture 3">
            <a:extLst>
              <a:ext uri="{FF2B5EF4-FFF2-40B4-BE49-F238E27FC236}">
                <a16:creationId xmlns:a16="http://schemas.microsoft.com/office/drawing/2014/main" id="{F4ED9D31-F681-3592-4FE5-F921B78B189A}"/>
              </a:ext>
            </a:extLst>
          </p:cNvPr>
          <p:cNvPicPr>
            <a:picLocks noChangeAspect="1"/>
          </p:cNvPicPr>
          <p:nvPr/>
        </p:nvPicPr>
        <p:blipFill>
          <a:blip r:embed="rId7"/>
          <a:stretch>
            <a:fillRect/>
          </a:stretch>
        </p:blipFill>
        <p:spPr>
          <a:xfrm>
            <a:off x="3081415" y="2034869"/>
            <a:ext cx="2792210" cy="640135"/>
          </a:xfrm>
          <a:prstGeom prst="rect">
            <a:avLst/>
          </a:prstGeom>
        </p:spPr>
      </p:pic>
      <p:pic>
        <p:nvPicPr>
          <p:cNvPr id="5" name="Picture 4">
            <a:extLst>
              <a:ext uri="{FF2B5EF4-FFF2-40B4-BE49-F238E27FC236}">
                <a16:creationId xmlns:a16="http://schemas.microsoft.com/office/drawing/2014/main" id="{6FD56F4D-465E-1344-9D47-ABA1B1C618B5}"/>
              </a:ext>
            </a:extLst>
          </p:cNvPr>
          <p:cNvPicPr>
            <a:picLocks noChangeAspect="1"/>
          </p:cNvPicPr>
          <p:nvPr/>
        </p:nvPicPr>
        <p:blipFill>
          <a:blip r:embed="rId8"/>
          <a:stretch>
            <a:fillRect/>
          </a:stretch>
        </p:blipFill>
        <p:spPr>
          <a:xfrm>
            <a:off x="713225" y="2136687"/>
            <a:ext cx="4072481" cy="2274005"/>
          </a:xfrm>
          <a:prstGeom prst="rect">
            <a:avLst/>
          </a:prstGeom>
        </p:spPr>
      </p:pic>
      <p:pic>
        <p:nvPicPr>
          <p:cNvPr id="6" name="Picture 5">
            <a:extLst>
              <a:ext uri="{FF2B5EF4-FFF2-40B4-BE49-F238E27FC236}">
                <a16:creationId xmlns:a16="http://schemas.microsoft.com/office/drawing/2014/main" id="{073169D7-AE1A-08BA-9AFB-C3EA12F4DE75}"/>
              </a:ext>
            </a:extLst>
          </p:cNvPr>
          <p:cNvPicPr>
            <a:picLocks noChangeAspect="1"/>
          </p:cNvPicPr>
          <p:nvPr/>
        </p:nvPicPr>
        <p:blipFill>
          <a:blip r:embed="rId9"/>
          <a:stretch>
            <a:fillRect/>
          </a:stretch>
        </p:blipFill>
        <p:spPr>
          <a:xfrm>
            <a:off x="3295886" y="3988344"/>
            <a:ext cx="2158171" cy="646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oses and Poetry Minitheme by Slidesgo">
  <a:themeElements>
    <a:clrScheme name="Simple Light">
      <a:dk1>
        <a:srgbClr val="191919"/>
      </a:dk1>
      <a:lt1>
        <a:srgbClr val="FFF5E1"/>
      </a:lt1>
      <a:dk2>
        <a:srgbClr val="C64F5C"/>
      </a:dk2>
      <a:lt2>
        <a:srgbClr val="E4AC54"/>
      </a:lt2>
      <a:accent1>
        <a:srgbClr val="FEED5D"/>
      </a:accent1>
      <a:accent2>
        <a:srgbClr val="8C81DE"/>
      </a:accent2>
      <a:accent3>
        <a:srgbClr val="67AA3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BB74F1E-0E3E-4BA5-9ADB-C52A952AABE1}">
  <we:reference id="wa104380907" version="3.0.0.1" store="en-US" storeType="OMEX"/>
  <we:alternateReferences>
    <we:reference id="wa104380907" version="3.0.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280</TotalTime>
  <Words>1378</Words>
  <Application>Microsoft Office PowerPoint</Application>
  <PresentationFormat>On-screen Show (16:9)</PresentationFormat>
  <Paragraphs>125</Paragraphs>
  <Slides>33</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DM Sans</vt:lpstr>
      <vt:lpstr>Arial</vt:lpstr>
      <vt:lpstr>Bebas Neue</vt:lpstr>
      <vt:lpstr>Tahoma</vt:lpstr>
      <vt:lpstr>Times New Roman</vt:lpstr>
      <vt:lpstr>Alice</vt:lpstr>
      <vt:lpstr>Roses and Poetry Minitheme by Slidesgo</vt:lpstr>
      <vt:lpstr>TÌNH HUỐNG </vt:lpstr>
      <vt:lpstr>Em chưa làm xong bài tập thì bạn lại đến rủ em đi chơi. Em không muốn đi thì nói như thế nào  ? </vt:lpstr>
      <vt:lpstr>PowerPoint Presentation</vt:lpstr>
      <vt:lpstr>PowerPoint Presentation</vt:lpstr>
      <vt:lpstr>NGHĨA TƯỜNG MINH VÀ HÀM Ý </vt:lpstr>
      <vt:lpstr>I. PHÂN BIỆT NGHĨA TƯỜNG MINH VÀ HÀM Ý</vt:lpstr>
      <vt:lpstr>2. NHẬN XÉT </vt:lpstr>
      <vt:lpstr>3. KẾT LUẬN </vt:lpstr>
      <vt:lpstr>PowerPoint Presentation</vt:lpstr>
      <vt:lpstr>PowerPoint Presentation</vt:lpstr>
      <vt:lpstr>PowerPoint Presentation</vt:lpstr>
      <vt:lpstr>PowerPoint Presentation</vt:lpstr>
      <vt:lpstr>PowerPoint Presentation</vt:lpstr>
      <vt:lpstr>LƯU Ý : </vt:lpstr>
      <vt:lpstr>PowerPoint Presentation</vt:lpstr>
      <vt:lpstr>II. LUYỆN TẬP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BUỔI HỌC ĐẾN ĐÂY LÀ KẾT THÚC. CẢM ƠN CÁC 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 TÌNH HUỐNG </dc:title>
  <cp:lastModifiedBy>Administrator</cp:lastModifiedBy>
  <cp:revision>7</cp:revision>
  <dcterms:modified xsi:type="dcterms:W3CDTF">2024-04-19T16:27:00Z</dcterms:modified>
</cp:coreProperties>
</file>