
<file path=[Content_Types].xml><?xml version="1.0" encoding="utf-8"?>
<Types xmlns="http://schemas.openxmlformats.org/package/2006/content-types">
  <Default Extension="emf" ContentType="image/x-emf"/>
  <Default Extension="fntdata" ContentType="application/x-fontdata"/>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5.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0" r:id="rId3"/>
    <p:sldMasterId id="2147483680" r:id="rId4"/>
    <p:sldMasterId id="2147483690" r:id="rId5"/>
    <p:sldMasterId id="2147483738" r:id="rId6"/>
    <p:sldMasterId id="2147483772" r:id="rId7"/>
  </p:sldMasterIdLst>
  <p:notesMasterIdLst>
    <p:notesMasterId r:id="rId40"/>
  </p:notesMasterIdLst>
  <p:sldIdLst>
    <p:sldId id="453" r:id="rId8"/>
    <p:sldId id="312" r:id="rId9"/>
    <p:sldId id="269" r:id="rId10"/>
    <p:sldId id="314" r:id="rId11"/>
    <p:sldId id="526" r:id="rId12"/>
    <p:sldId id="398" r:id="rId13"/>
    <p:sldId id="317" r:id="rId14"/>
    <p:sldId id="468" r:id="rId15"/>
    <p:sldId id="522" r:id="rId16"/>
    <p:sldId id="527" r:id="rId17"/>
    <p:sldId id="470" r:id="rId18"/>
    <p:sldId id="523" r:id="rId19"/>
    <p:sldId id="471" r:id="rId20"/>
    <p:sldId id="473" r:id="rId21"/>
    <p:sldId id="474" r:id="rId22"/>
    <p:sldId id="520" r:id="rId23"/>
    <p:sldId id="516" r:id="rId24"/>
    <p:sldId id="472" r:id="rId25"/>
    <p:sldId id="517" r:id="rId26"/>
    <p:sldId id="518" r:id="rId27"/>
    <p:sldId id="528" r:id="rId28"/>
    <p:sldId id="519" r:id="rId29"/>
    <p:sldId id="521" r:id="rId30"/>
    <p:sldId id="475" r:id="rId31"/>
    <p:sldId id="476" r:id="rId32"/>
    <p:sldId id="477" r:id="rId33"/>
    <p:sldId id="479" r:id="rId34"/>
    <p:sldId id="529" r:id="rId35"/>
    <p:sldId id="501" r:id="rId36"/>
    <p:sldId id="502" r:id="rId37"/>
    <p:sldId id="525" r:id="rId38"/>
    <p:sldId id="524" r:id="rId39"/>
  </p:sldIdLst>
  <p:sldSz cx="18288000" cy="10287000"/>
  <p:notesSz cx="6858000" cy="9144000"/>
  <p:embeddedFontLst>
    <p:embeddedFont>
      <p:font typeface="#9Slide04 Podkova ExtraBold" panose="020B0604020202020204" charset="0"/>
      <p:bold r:id="rId41"/>
    </p:embeddedFont>
    <p:embeddedFont>
      <p:font typeface="#9Slide04 Vollkorn Bold" panose="020B0604020202020204" charset="0"/>
      <p:bold r:id="rId42"/>
    </p:embeddedFont>
    <p:embeddedFont>
      <p:font typeface="#9Slide05 Agile Script Calligra" panose="020B0604020202020204" charset="0"/>
      <p:regular r:id="rId43"/>
    </p:embeddedFont>
    <p:embeddedFont>
      <p:font typeface="#9Slide07 IcielBaliho Script" panose="020B0604020202020204" charset="0"/>
      <p:regular r:id="rId44"/>
    </p:embeddedFont>
    <p:embeddedFont>
      <p:font typeface="#9Slide07 IcielSoup of Justice" panose="020B0604020202020204" charset="0"/>
      <p:regular r:id="rId45"/>
    </p:embeddedFont>
    <p:embeddedFont>
      <p:font typeface="#9Slide07 SVNStick A Round" panose="02000503000000000000" charset="0"/>
      <p:regular r:id="rId46"/>
    </p:embeddedFont>
    <p:embeddedFont>
      <p:font typeface="Open Sans" panose="020B0606030504020204" pitchFamily="34" charset="0"/>
      <p:regular r:id="rId4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870000"/>
    <a:srgbClr val="FEFC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364" autoAdjust="0"/>
  </p:normalViewPr>
  <p:slideViewPr>
    <p:cSldViewPr>
      <p:cViewPr varScale="1">
        <p:scale>
          <a:sx n="49" d="100"/>
          <a:sy n="49" d="100"/>
        </p:scale>
        <p:origin x="1042" y="11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viewProps" Target="viewProps.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font" Target="fonts/font4.fntdata"/><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3.fntdata"/><Relationship Id="rId48"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6.fntdata"/><Relationship Id="rId20" Type="http://schemas.openxmlformats.org/officeDocument/2006/relationships/slide" Target="slides/slide13.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3E4E477-C2CB-42F8-AD38-D407B73188FA}" type="datetimeFigureOut">
              <a:rPr lang="en-US" smtClean="0"/>
              <a:t>12/8/2024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A8D7FDE-8DF9-4EBF-84F7-10C7049D051D}" type="slidenum">
              <a:rPr lang="en-US" smtClean="0"/>
              <a:t>‹#›</a:t>
            </a:fld>
            <a:endParaRPr lang="en-US"/>
          </a:p>
        </p:txBody>
      </p:sp>
    </p:spTree>
    <p:extLst>
      <p:ext uri="{BB962C8B-B14F-4D97-AF65-F5344CB8AC3E}">
        <p14:creationId xmlns:p14="http://schemas.microsoft.com/office/powerpoint/2010/main" val="3892662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“Dân ta có một lòng nồng nàn yêu nước”. Đó là lời khẳng định đầy tự hào của chủ tịch Hồ Chí Minh khi nói về lòng yêu nước của dân tộc Việt Nam. Lòng yêu nước được hiểu là tình cảm yêu thương, gắn bó sâu nặng và tinh thần, trách nhiệm bảo vệ, dựng xây đất nước của con người.</a:t>
            </a:r>
            <a:r>
              <a:rPr lang="en-US" sz="1200" i="1" dirty="0">
                <a:solidFill>
                  <a:srgbClr val="000000"/>
                </a:solidFill>
                <a:latin typeface="Open Sans"/>
              </a:rPr>
              <a:t> </a:t>
            </a:r>
            <a:r>
              <a:rPr lang="vi-VN" sz="1200" i="1" dirty="0"/>
              <a:t>Nhà văn Kim Lân</a:t>
            </a:r>
            <a:r>
              <a:rPr lang="en-US" sz="1200" i="1" dirty="0"/>
              <a:t> </a:t>
            </a:r>
            <a:r>
              <a:rPr lang="en-US" sz="1200" i="1" dirty="0" err="1"/>
              <a:t>cũng</a:t>
            </a:r>
            <a:r>
              <a:rPr lang="en-US" sz="1200" i="1" dirty="0"/>
              <a:t> </a:t>
            </a:r>
            <a:r>
              <a:rPr lang="en-US" sz="1200" i="1" dirty="0" err="1"/>
              <a:t>tham</a:t>
            </a:r>
            <a:r>
              <a:rPr lang="en-US" sz="1200" i="1" dirty="0"/>
              <a:t> </a:t>
            </a:r>
            <a:r>
              <a:rPr lang="en-US" sz="1200" i="1" dirty="0" err="1"/>
              <a:t>gia</a:t>
            </a:r>
            <a:r>
              <a:rPr lang="en-US" sz="1200" i="1" dirty="0"/>
              <a:t> </a:t>
            </a:r>
            <a:r>
              <a:rPr lang="en-US" sz="1200" i="1" dirty="0" err="1"/>
              <a:t>tô</a:t>
            </a:r>
            <a:r>
              <a:rPr lang="en-US" sz="1200" i="1" dirty="0"/>
              <a:t> </a:t>
            </a:r>
            <a:r>
              <a:rPr lang="en-US" sz="1200" i="1" dirty="0" err="1"/>
              <a:t>điểm</a:t>
            </a:r>
            <a:r>
              <a:rPr lang="en-US" sz="1200" i="1" dirty="0"/>
              <a:t> </a:t>
            </a:r>
            <a:r>
              <a:rPr lang="en-US" sz="1200" i="1" dirty="0" err="1"/>
              <a:t>thêm</a:t>
            </a:r>
            <a:r>
              <a:rPr lang="en-US" sz="1200" i="1" dirty="0"/>
              <a:t> </a:t>
            </a:r>
            <a:r>
              <a:rPr lang="en-US" sz="1200" i="1" dirty="0" err="1"/>
              <a:t>chủ</a:t>
            </a:r>
            <a:r>
              <a:rPr lang="en-US" sz="1200" i="1" dirty="0"/>
              <a:t> </a:t>
            </a:r>
            <a:r>
              <a:rPr lang="en-US" sz="1200" i="1" dirty="0" err="1"/>
              <a:t>đề</a:t>
            </a:r>
            <a:r>
              <a:rPr lang="en-US" sz="1200" i="1" dirty="0"/>
              <a:t> </a:t>
            </a:r>
            <a:r>
              <a:rPr lang="en-US" sz="1200" i="1" dirty="0" err="1"/>
              <a:t>yêu</a:t>
            </a:r>
            <a:r>
              <a:rPr lang="en-US" sz="1200" i="1" dirty="0"/>
              <a:t> </a:t>
            </a:r>
            <a:r>
              <a:rPr lang="en-US" sz="1200" i="1" dirty="0" err="1"/>
              <a:t>nước</a:t>
            </a:r>
            <a:r>
              <a:rPr lang="en-US" sz="1200" i="1" dirty="0"/>
              <a:t> </a:t>
            </a:r>
            <a:r>
              <a:rPr lang="en-US" sz="1200" i="1" dirty="0" err="1"/>
              <a:t>đó</a:t>
            </a:r>
            <a:r>
              <a:rPr lang="en-US" sz="1200" i="1" dirty="0"/>
              <a:t> </a:t>
            </a:r>
            <a:r>
              <a:rPr lang="en-US" sz="1200" i="1" dirty="0" err="1"/>
              <a:t>với</a:t>
            </a:r>
            <a:r>
              <a:rPr lang="en-US" sz="1200" i="1" dirty="0"/>
              <a:t> </a:t>
            </a:r>
            <a:r>
              <a:rPr lang="en-US" sz="1200" i="1" dirty="0" err="1"/>
              <a:t>văn</a:t>
            </a:r>
            <a:r>
              <a:rPr lang="en-US" sz="1200" i="1" dirty="0"/>
              <a:t> </a:t>
            </a:r>
            <a:r>
              <a:rPr lang="en-US" sz="1200" i="1" dirty="0" err="1"/>
              <a:t>bản</a:t>
            </a:r>
            <a:r>
              <a:rPr lang="en-US" sz="1200" i="1" dirty="0"/>
              <a:t> “</a:t>
            </a:r>
            <a:r>
              <a:rPr lang="en-US" sz="1200" i="1" dirty="0" err="1"/>
              <a:t>Làng</a:t>
            </a:r>
            <a:r>
              <a:rPr lang="en-US" sz="1200" i="1" dirty="0"/>
              <a:t>”</a:t>
            </a:r>
            <a:r>
              <a:rPr lang="vi-VN" sz="1200" i="1" dirty="0"/>
              <a:t>, lồng ghép những trải nghiệm và cảm xúc thực tế của cuộc sống nông dân vào </a:t>
            </a:r>
            <a:r>
              <a:rPr lang="en-US" sz="1200" i="1" dirty="0" err="1"/>
              <a:t>trong</a:t>
            </a:r>
            <a:r>
              <a:rPr lang="en-US" sz="1200" i="1" dirty="0"/>
              <a:t> </a:t>
            </a:r>
            <a:r>
              <a:rPr lang="vi-VN" sz="1200" i="1" dirty="0"/>
              <a:t>câu chuyện</a:t>
            </a:r>
            <a:r>
              <a:rPr lang="en-US" sz="1200" i="1" dirty="0"/>
              <a:t> </a:t>
            </a:r>
            <a:r>
              <a:rPr lang="en-US" sz="1200" i="1" dirty="0" err="1"/>
              <a:t>của</a:t>
            </a:r>
            <a:r>
              <a:rPr lang="en-US" sz="1200" i="1" dirty="0"/>
              <a:t> </a:t>
            </a:r>
            <a:r>
              <a:rPr lang="en-US" sz="1200" i="1" dirty="0" err="1"/>
              <a:t>chính</a:t>
            </a:r>
            <a:r>
              <a:rPr lang="en-US" sz="1200" i="1" dirty="0"/>
              <a:t> </a:t>
            </a:r>
            <a:r>
              <a:rPr lang="en-US" sz="1200" i="1" dirty="0" err="1"/>
              <a:t>mình</a:t>
            </a:r>
            <a:r>
              <a:rPr lang="en-US" sz="1200" i="1" dirty="0"/>
              <a:t>.</a:t>
            </a:r>
            <a:r>
              <a:rPr lang="vi-VN" sz="1200" i="1" dirty="0"/>
              <a:t> </a:t>
            </a:r>
            <a:r>
              <a:rPr lang="en-US" sz="1200" i="1" dirty="0" err="1"/>
              <a:t>Cụ</a:t>
            </a:r>
            <a:r>
              <a:rPr lang="en-US" sz="1200" i="1" dirty="0"/>
              <a:t> </a:t>
            </a:r>
            <a:r>
              <a:rPr lang="en-US" sz="1200" i="1" dirty="0" err="1"/>
              <a:t>thể</a:t>
            </a:r>
            <a:r>
              <a:rPr lang="en-US" sz="1200" i="1" dirty="0"/>
              <a:t> </a:t>
            </a:r>
            <a:r>
              <a:rPr lang="en-US" sz="1200" i="1" dirty="0" err="1"/>
              <a:t>như</a:t>
            </a:r>
            <a:r>
              <a:rPr lang="en-US" sz="1200" i="1" dirty="0"/>
              <a:t> </a:t>
            </a:r>
            <a:r>
              <a:rPr lang="en-US" sz="1200" i="1" dirty="0" err="1"/>
              <a:t>thế</a:t>
            </a:r>
            <a:r>
              <a:rPr lang="en-US" sz="1200" i="1" dirty="0"/>
              <a:t> </a:t>
            </a:r>
            <a:r>
              <a:rPr lang="en-US" sz="1200" i="1" dirty="0" err="1"/>
              <a:t>nào</a:t>
            </a:r>
            <a:r>
              <a:rPr lang="en-US" sz="1200" i="1" dirty="0"/>
              <a:t>, c</a:t>
            </a:r>
            <a:r>
              <a:rPr lang="vi-VN" sz="1200" i="1" dirty="0"/>
              <a:t>húng ta sẽ cùng đi tìm hiểu tác phẩm này </a:t>
            </a:r>
            <a:r>
              <a:rPr lang="en-US" sz="1200" i="1" dirty="0" err="1"/>
              <a:t>luôn</a:t>
            </a:r>
            <a:r>
              <a:rPr lang="en-US" sz="1200" i="1" dirty="0"/>
              <a:t> </a:t>
            </a:r>
            <a:r>
              <a:rPr lang="vi-VN" sz="1200" i="1" dirty="0"/>
              <a:t>nhé!</a:t>
            </a:r>
            <a:endParaRPr lang="en-US" sz="1200"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a:t>
            </a:fld>
            <a:endParaRPr lang="en-US"/>
          </a:p>
        </p:txBody>
      </p:sp>
    </p:spTree>
    <p:extLst>
      <p:ext uri="{BB962C8B-B14F-4D97-AF65-F5344CB8AC3E}">
        <p14:creationId xmlns:p14="http://schemas.microsoft.com/office/powerpoint/2010/main" val="1288911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cho</a:t>
            </a:r>
            <a:r>
              <a:rPr lang="en-US" baseline="0" dirty="0"/>
              <a:t> HS 2 </a:t>
            </a:r>
            <a:r>
              <a:rPr lang="en-US" baseline="0" dirty="0" err="1"/>
              <a:t>phút</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theo</a:t>
            </a:r>
            <a:r>
              <a:rPr lang="en-US" baseline="0" dirty="0"/>
              <a:t> </a:t>
            </a:r>
            <a:r>
              <a:rPr lang="en-US" baseline="0" dirty="0" err="1"/>
              <a:t>bàn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sắp</a:t>
            </a:r>
            <a:r>
              <a:rPr lang="en-US" baseline="0" dirty="0">
                <a:sym typeface="Wingdings" panose="05000000000000000000" pitchFamily="2" charset="2"/>
              </a:rPr>
              <a:t> </a:t>
            </a:r>
            <a:r>
              <a:rPr lang="en-US" baseline="0" dirty="0" err="1">
                <a:sym typeface="Wingdings" panose="05000000000000000000" pitchFamily="2" charset="2"/>
              </a:rPr>
              <a:t>xếp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cốt</a:t>
            </a:r>
            <a:r>
              <a:rPr lang="en-US" baseline="0" dirty="0">
                <a:sym typeface="Wingdings" panose="05000000000000000000" pitchFamily="2" charset="2"/>
              </a:rPr>
              <a:t> </a:t>
            </a:r>
            <a:r>
              <a:rPr lang="en-US" baseline="0" dirty="0" err="1">
                <a:sym typeface="Wingdings" panose="05000000000000000000" pitchFamily="2" charset="2"/>
              </a:rPr>
              <a:t>truyện</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10</a:t>
            </a:fld>
            <a:endParaRPr lang="en-US"/>
          </a:p>
        </p:txBody>
      </p:sp>
    </p:spTree>
    <p:extLst>
      <p:ext uri="{BB962C8B-B14F-4D97-AF65-F5344CB8AC3E}">
        <p14:creationId xmlns:p14="http://schemas.microsoft.com/office/powerpoint/2010/main" val="1786543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defTabSz="1632632"/>
            <a:r>
              <a:rPr lang="en-US" sz="1200" dirty="0">
                <a:solidFill>
                  <a:prstClr val="black"/>
                </a:solidFill>
                <a:latin typeface="Times New Roman" panose="02020603050405020304" pitchFamily="18" charset="0"/>
                <a:cs typeface="Times New Roman" panose="02020603050405020304" pitchFamily="18" charset="0"/>
              </a:rPr>
              <a:t>(1)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quê</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Việt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gian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Tây</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những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người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dưới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xuôi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từ</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tản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cư</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(2) Khi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dữ</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vô</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cùng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hoàng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đau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đớn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xấu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hổ</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(3) Theo </a:t>
            </a:r>
            <a:r>
              <a:rPr lang="en-US" sz="1200" dirty="0" err="1">
                <a:solidFill>
                  <a:prstClr val="black"/>
                </a:solidFill>
                <a:latin typeface="Times New Roman" panose="02020603050405020304" pitchFamily="18" charset="0"/>
                <a:cs typeface="Times New Roman" panose="02020603050405020304" pitchFamily="18" charset="0"/>
              </a:rPr>
              <a:t>dõi</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tủi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thân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căm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tức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nửa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ngờ</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(4) </a:t>
            </a:r>
            <a:r>
              <a:rPr lang="en-US" sz="1200" dirty="0" err="1">
                <a:solidFill>
                  <a:prstClr val="black"/>
                </a:solidFill>
                <a:latin typeface="Times New Roman" panose="02020603050405020304" pitchFamily="18" charset="0"/>
                <a:cs typeface="Times New Roman" panose="02020603050405020304" pitchFamily="18" charset="0"/>
              </a:rPr>
              <a:t>Buổi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chiều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bước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uể</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oải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đều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im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lặng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Đến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khuya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bà</a:t>
            </a:r>
            <a:r>
              <a:rPr lang="en-US" sz="1200" dirty="0">
                <a:solidFill>
                  <a:prstClr val="black"/>
                </a:solidFill>
                <a:latin typeface="Times New Roman" panose="02020603050405020304" pitchFamily="18" charset="0"/>
                <a:cs typeface="Times New Roman" panose="02020603050405020304" pitchFamily="18" charset="0"/>
              </a:rPr>
              <a:t> Hai </a:t>
            </a:r>
            <a:r>
              <a:rPr lang="en-US" sz="1200" dirty="0" err="1">
                <a:solidFill>
                  <a:prstClr val="black"/>
                </a:solidFill>
                <a:latin typeface="Times New Roman" panose="02020603050405020304" pitchFamily="18" charset="0"/>
                <a:cs typeface="Times New Roman" panose="02020603050405020304" pitchFamily="18" charset="0"/>
              </a:rPr>
              <a:t>ngập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định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nói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với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chồng</a:t>
            </a:r>
            <a:r>
              <a:rPr lang="en-US" sz="1200" dirty="0">
                <a:solidFill>
                  <a:prstClr val="black"/>
                </a:solidFill>
                <a:latin typeface="Times New Roman" panose="02020603050405020304" pitchFamily="18" charset="0"/>
                <a:cs typeface="Times New Roman" panose="02020603050405020304" pitchFamily="18" charset="0"/>
              </a:rPr>
              <a:t> tin </a:t>
            </a:r>
            <a:r>
              <a:rPr lang="en-US" sz="1200" dirty="0" err="1">
                <a:solidFill>
                  <a:prstClr val="black"/>
                </a:solidFill>
                <a:latin typeface="Times New Roman" panose="02020603050405020304" pitchFamily="18" charset="0"/>
                <a:cs typeface="Times New Roman" panose="02020603050405020304" pitchFamily="18" charset="0"/>
              </a:rPr>
              <a:t>đồn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gắt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lên</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(5)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ra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ngoài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chỉ</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quanh</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quẩn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nghe</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ngóng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lúc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nào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nớp</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giật</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mình</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(6) </a:t>
            </a:r>
            <a:r>
              <a:rPr lang="en-US" sz="1200" dirty="0" err="1">
                <a:solidFill>
                  <a:prstClr val="black"/>
                </a:solidFill>
                <a:latin typeface="Times New Roman" panose="02020603050405020304" pitchFamily="18" charset="0"/>
                <a:cs typeface="Times New Roman" panose="02020603050405020304" pitchFamily="18" charset="0"/>
              </a:rPr>
              <a:t>Bị</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chủ</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đuổi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nhưng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còn</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chỗ</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không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dám</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a:t>
            </a:r>
          </a:p>
          <a:p>
            <a:pPr algn="just" defTabSz="1632632"/>
            <a:r>
              <a:rPr lang="en-US" sz="1200" dirty="0">
                <a:solidFill>
                  <a:prstClr val="black"/>
                </a:solidFill>
                <a:latin typeface="Times New Roman" panose="02020603050405020304" pitchFamily="18" charset="0"/>
                <a:cs typeface="Times New Roman" panose="02020603050405020304" pitchFamily="18" charset="0"/>
              </a:rPr>
              <a:t>(7) Tin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chợ</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Dầu</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theo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giặc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được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cải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chính</a:t>
            </a:r>
            <a:r>
              <a:rPr lang="en-US" sz="1200" dirty="0">
                <a:solidFill>
                  <a:prstClr val="black"/>
                </a:solidFill>
                <a:latin typeface="Times New Roman" panose="02020603050405020304" pitchFamily="18" charset="0"/>
                <a:cs typeface="Times New Roman" panose="02020603050405020304" pitchFamily="18" charset="0"/>
              </a:rPr>
              <a:t>. Ai </a:t>
            </a:r>
            <a:r>
              <a:rPr lang="en-US" sz="1200" dirty="0" err="1">
                <a:solidFill>
                  <a:prstClr val="black"/>
                </a:solidFill>
                <a:latin typeface="Times New Roman" panose="02020603050405020304" pitchFamily="18" charset="0"/>
                <a:cs typeface="Times New Roman" panose="02020603050405020304" pitchFamily="18" charset="0"/>
              </a:rPr>
              <a:t>ai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cũng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mừng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cho</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lão</a:t>
            </a:r>
            <a:endParaRPr lang="en-US" sz="1200" dirty="0">
              <a:solidFill>
                <a:prstClr val="black"/>
              </a:solidFill>
              <a:latin typeface="Times New Roman" panose="02020603050405020304" pitchFamily="18" charset="0"/>
              <a:cs typeface="Times New Roman" panose="02020603050405020304" pitchFamily="18" charset="0"/>
            </a:endParaRPr>
          </a:p>
          <a:p>
            <a:pPr algn="just" defTabSz="1632632"/>
            <a:r>
              <a:rPr lang="en-US" sz="1200" dirty="0">
                <a:solidFill>
                  <a:prstClr val="black"/>
                </a:solidFill>
                <a:latin typeface="Times New Roman" panose="02020603050405020304" pitchFamily="18" charset="0"/>
                <a:cs typeface="Times New Roman" panose="02020603050405020304" pitchFamily="18" charset="0"/>
              </a:rPr>
              <a:t>(8)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lại</a:t>
            </a:r>
            <a:r>
              <a:rPr lang="en-US" sz="1200" dirty="0">
                <a:solidFill>
                  <a:prstClr val="black"/>
                </a:solidFill>
                <a:latin typeface="Times New Roman" panose="02020603050405020304" pitchFamily="18" charset="0"/>
                <a:cs typeface="Times New Roman" panose="02020603050405020304" pitchFamily="18" charset="0"/>
              </a:rPr>
              <a:t> sang </a:t>
            </a:r>
            <a:r>
              <a:rPr lang="en-US" sz="1200" dirty="0" err="1">
                <a:solidFill>
                  <a:prstClr val="black"/>
                </a:solidFill>
                <a:latin typeface="Times New Roman" panose="02020603050405020304" pitchFamily="18" charset="0"/>
                <a:cs typeface="Times New Roman" panose="02020603050405020304" pitchFamily="18" charset="0"/>
              </a:rPr>
              <a:t>nhà</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bác</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Thứ</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kể</a:t>
            </a:r>
            <a:r>
              <a:rPr lang="en-US" sz="1200" dirty="0">
                <a:solidFill>
                  <a:prstClr val="black"/>
                </a:solidFill>
                <a:latin typeface="Times New Roman" panose="02020603050405020304" pitchFamily="18" charset="0"/>
                <a:cs typeface="Times New Roman" panose="02020603050405020304" pitchFamily="18" charset="0"/>
              </a:rPr>
              <a:t> say </a:t>
            </a:r>
            <a:r>
              <a:rPr lang="en-US" sz="1200" dirty="0" err="1">
                <a:solidFill>
                  <a:prstClr val="black"/>
                </a:solidFill>
                <a:latin typeface="Times New Roman" panose="02020603050405020304" pitchFamily="18" charset="0"/>
                <a:cs typeface="Times New Roman" panose="02020603050405020304" pitchFamily="18" charset="0"/>
              </a:rPr>
              <a:t>xưa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về</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cái</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làng</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của</a:t>
            </a:r>
            <a:r>
              <a:rPr lang="en-US" sz="1200" dirty="0">
                <a:solidFill>
                  <a:prstClr val="black"/>
                </a:solidFill>
                <a:latin typeface="Times New Roman" panose="02020603050405020304" pitchFamily="18" charset="0"/>
                <a:cs typeface="Times New Roman" panose="02020603050405020304" pitchFamily="18" charset="0"/>
              </a:rPr>
              <a:t> </a:t>
            </a:r>
            <a:r>
              <a:rPr lang="en-US" sz="1200" dirty="0" err="1">
                <a:solidFill>
                  <a:prstClr val="black"/>
                </a:solidFill>
                <a:latin typeface="Times New Roman" panose="02020603050405020304" pitchFamily="18" charset="0"/>
                <a:cs typeface="Times New Roman" panose="02020603050405020304" pitchFamily="18" charset="0"/>
              </a:rPr>
              <a:t>ông</a:t>
            </a:r>
            <a:r>
              <a:rPr lang="en-US" sz="1200" dirty="0">
                <a:solidFill>
                  <a:prstClr val="black"/>
                </a:solidFill>
                <a:latin typeface="Times New Roman" panose="02020603050405020304" pitchFamily="18" charset="0"/>
                <a:cs typeface="Times New Roman" panose="02020603050405020304" pitchFamily="18" charset="0"/>
              </a:rPr>
              <a:t>.</a:t>
            </a:r>
            <a:endParaRPr lang="vi-VN" sz="1200" dirty="0">
              <a:solidFill>
                <a:prstClr val="black"/>
              </a:solidFill>
              <a:latin typeface="Times New Roman" panose="02020603050405020304" pitchFamily="18"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11</a:t>
            </a:fld>
            <a:endParaRPr lang="en-US"/>
          </a:p>
        </p:txBody>
      </p:sp>
    </p:spTree>
    <p:extLst>
      <p:ext uri="{BB962C8B-B14F-4D97-AF65-F5344CB8AC3E}">
        <p14:creationId xmlns:p14="http://schemas.microsoft.com/office/powerpoint/2010/main" val="6148905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Pht</a:t>
            </a:r>
            <a:r>
              <a:rPr lang="en-US" dirty="0"/>
              <a:t> </a:t>
            </a:r>
            <a:r>
              <a:rPr lang="en-US" dirty="0" err="1"/>
              <a:t>cá</a:t>
            </a:r>
            <a:r>
              <a:rPr lang="en-US" baseline="0" dirty="0"/>
              <a:t> </a:t>
            </a:r>
            <a:r>
              <a:rPr lang="en-US" baseline="0" dirty="0" err="1"/>
              <a:t>nhân</a:t>
            </a:r>
            <a:endParaRPr lang="en-US" baseline="0" dirty="0"/>
          </a:p>
          <a:p>
            <a:r>
              <a:rPr lang="en-US" baseline="0" dirty="0" err="1"/>
              <a:t>Thời</a:t>
            </a:r>
            <a:r>
              <a:rPr lang="en-US" baseline="0" dirty="0"/>
              <a:t> </a:t>
            </a:r>
            <a:r>
              <a:rPr lang="en-US" baseline="0" dirty="0" err="1"/>
              <a:t>gian</a:t>
            </a:r>
            <a:r>
              <a:rPr lang="en-US" baseline="0" dirty="0"/>
              <a:t>: 5 </a:t>
            </a:r>
            <a:r>
              <a:rPr lang="en-US" baseline="0" dirty="0" err="1"/>
              <a:t>phút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623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hỏi</a:t>
            </a:r>
            <a:r>
              <a:rPr lang="en-US" baseline="0" dirty="0"/>
              <a:t> </a:t>
            </a:r>
            <a:r>
              <a:rPr lang="en-US" baseline="0" dirty="0" err="1"/>
              <a:t>lại</a:t>
            </a:r>
            <a:r>
              <a:rPr lang="en-US" baseline="0" dirty="0"/>
              <a:t> </a:t>
            </a:r>
            <a:r>
              <a:rPr lang="en-US" baseline="0" dirty="0" err="1"/>
              <a:t>khái</a:t>
            </a:r>
            <a:r>
              <a:rPr lang="en-US" baseline="0" dirty="0"/>
              <a:t> </a:t>
            </a:r>
            <a:r>
              <a:rPr lang="en-US" baseline="0" dirty="0" err="1"/>
              <a:t>niệm</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truyện</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13</a:t>
            </a:fld>
            <a:endParaRPr lang="en-US"/>
          </a:p>
        </p:txBody>
      </p:sp>
    </p:spTree>
    <p:extLst>
      <p:ext uri="{BB962C8B-B14F-4D97-AF65-F5344CB8AC3E}">
        <p14:creationId xmlns:p14="http://schemas.microsoft.com/office/powerpoint/2010/main" val="1360001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691996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627172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Dạy</a:t>
            </a:r>
            <a:r>
              <a:rPr lang="en-US" dirty="0"/>
              <a:t> </a:t>
            </a:r>
            <a:r>
              <a:rPr lang="en-US" dirty="0" err="1"/>
              <a:t>học</a:t>
            </a:r>
            <a:r>
              <a:rPr lang="en-US" baseline="0" dirty="0"/>
              <a:t> </a:t>
            </a:r>
            <a:r>
              <a:rPr lang="en-US" baseline="0" dirty="0" err="1"/>
              <a:t>theo</a:t>
            </a:r>
            <a:r>
              <a:rPr lang="en-US" baseline="0" dirty="0"/>
              <a:t> </a:t>
            </a:r>
            <a:r>
              <a:rPr lang="en-US" baseline="0" dirty="0" err="1"/>
              <a:t>trạm</a:t>
            </a:r>
            <a:endParaRPr lang="en-US" baseline="0" dirty="0"/>
          </a:p>
          <a:p>
            <a:r>
              <a:rPr lang="en-US" baseline="0" dirty="0"/>
              <a:t>GV chia </a:t>
            </a:r>
            <a:r>
              <a:rPr lang="en-US" baseline="0" dirty="0" err="1"/>
              <a:t>lớp</a:t>
            </a:r>
            <a:r>
              <a:rPr lang="en-US" baseline="0" dirty="0"/>
              <a:t> </a:t>
            </a:r>
            <a:r>
              <a:rPr lang="en-US" baseline="0" dirty="0" err="1"/>
              <a:t>thành</a:t>
            </a:r>
            <a:r>
              <a:rPr lang="en-US" baseline="0" dirty="0"/>
              <a:t> 5 </a:t>
            </a:r>
            <a:r>
              <a:rPr lang="en-US" baseline="0" dirty="0" err="1"/>
              <a:t>nhóm</a:t>
            </a:r>
            <a:r>
              <a:rPr lang="en-US" baseline="0" dirty="0"/>
              <a:t>, </a:t>
            </a:r>
            <a:r>
              <a:rPr lang="en-US" baseline="0" dirty="0" err="1"/>
              <a:t>tìm</a:t>
            </a:r>
            <a:r>
              <a:rPr lang="en-US" baseline="0" dirty="0"/>
              <a:t> </a:t>
            </a:r>
            <a:r>
              <a:rPr lang="en-US" baseline="0" dirty="0" err="1"/>
              <a:t>hiểu</a:t>
            </a:r>
            <a:r>
              <a:rPr lang="en-US" baseline="0" dirty="0"/>
              <a:t> </a:t>
            </a:r>
            <a:r>
              <a:rPr lang="en-US" baseline="0" dirty="0" err="1"/>
              <a:t>về</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của</a:t>
            </a:r>
            <a:r>
              <a:rPr lang="en-US" baseline="0" dirty="0"/>
              <a:t> </a:t>
            </a:r>
            <a:r>
              <a:rPr lang="en-US" baseline="0" dirty="0" err="1"/>
              <a:t>ông</a:t>
            </a:r>
            <a:r>
              <a:rPr lang="en-US" baseline="0" dirty="0"/>
              <a:t> Hai </a:t>
            </a:r>
            <a:r>
              <a:rPr lang="en-US" baseline="0" dirty="0" err="1"/>
              <a:t>trong</a:t>
            </a:r>
            <a:r>
              <a:rPr lang="en-US" baseline="0" dirty="0"/>
              <a:t> </a:t>
            </a:r>
            <a:r>
              <a:rPr lang="en-US" baseline="0" dirty="0" err="1"/>
              <a:t>truyện</a:t>
            </a:r>
            <a:r>
              <a:rPr lang="en-US" baseline="0" dirty="0"/>
              <a:t>. Qua </a:t>
            </a:r>
            <a:r>
              <a:rPr lang="en-US" baseline="0" dirty="0" err="1"/>
              <a:t>đó</a:t>
            </a:r>
            <a:r>
              <a:rPr lang="en-US" baseline="0" dirty="0"/>
              <a:t> </a:t>
            </a:r>
            <a:r>
              <a:rPr lang="en-US" baseline="0" dirty="0" err="1"/>
              <a:t>nhận</a:t>
            </a:r>
            <a:r>
              <a:rPr lang="en-US" baseline="0" dirty="0"/>
              <a:t> </a:t>
            </a:r>
            <a:r>
              <a:rPr lang="en-US" baseline="0" dirty="0" err="1"/>
              <a:t>xét</a:t>
            </a:r>
            <a:r>
              <a:rPr lang="en-US" baseline="0" dirty="0"/>
              <a:t> </a:t>
            </a:r>
            <a:r>
              <a:rPr lang="en-US" baseline="0" dirty="0" err="1"/>
              <a:t>về</a:t>
            </a:r>
            <a:r>
              <a:rPr lang="en-US" baseline="0" dirty="0"/>
              <a:t> </a:t>
            </a:r>
            <a:r>
              <a:rPr lang="en-US" baseline="0" dirty="0" err="1"/>
              <a:t>ông</a:t>
            </a:r>
            <a:r>
              <a:rPr lang="en-US" baseline="0" dirty="0"/>
              <a:t> Hai </a:t>
            </a:r>
            <a:r>
              <a:rPr lang="en-US" baseline="0" dirty="0" err="1"/>
              <a:t>và</a:t>
            </a:r>
            <a:r>
              <a:rPr lang="en-US" baseline="0" dirty="0"/>
              <a:t> </a:t>
            </a:r>
            <a:r>
              <a:rPr lang="en-US" baseline="0" dirty="0" err="1"/>
              <a:t>nghệ</a:t>
            </a:r>
            <a:r>
              <a:rPr lang="en-US" baseline="0" dirty="0"/>
              <a:t> </a:t>
            </a:r>
            <a:r>
              <a:rPr lang="en-US" baseline="0" dirty="0" err="1"/>
              <a:t>thuật</a:t>
            </a:r>
            <a:r>
              <a:rPr lang="en-US" baseline="0" dirty="0"/>
              <a:t> </a:t>
            </a:r>
            <a:r>
              <a:rPr lang="en-US" baseline="0" dirty="0" err="1"/>
              <a:t>miêu</a:t>
            </a:r>
            <a:r>
              <a:rPr lang="en-US" baseline="0" dirty="0"/>
              <a:t> </a:t>
            </a:r>
            <a:r>
              <a:rPr lang="en-US" baseline="0" dirty="0" err="1"/>
              <a:t>tả</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của</a:t>
            </a:r>
            <a:r>
              <a:rPr lang="en-US" baseline="0" dirty="0"/>
              <a:t> </a:t>
            </a:r>
            <a:r>
              <a:rPr lang="en-US" baseline="0" dirty="0" err="1"/>
              <a:t>nhà</a:t>
            </a:r>
            <a:r>
              <a:rPr lang="en-US" baseline="0" dirty="0"/>
              <a:t> </a:t>
            </a:r>
            <a:r>
              <a:rPr lang="en-US" baseline="0" dirty="0" err="1"/>
              <a:t>văn</a:t>
            </a:r>
            <a:r>
              <a:rPr lang="en-US" baseline="0" dirty="0"/>
              <a:t> Kim </a:t>
            </a:r>
            <a:r>
              <a:rPr lang="en-US" baseline="0" dirty="0" err="1"/>
              <a:t>Lân</a:t>
            </a: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1: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2: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3: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Trạm</a:t>
            </a:r>
            <a:r>
              <a:rPr lang="en-US" sz="1200" b="1" baseline="0" noProof="0" dirty="0">
                <a:solidFill>
                  <a:prstClr val="black"/>
                </a:solidFill>
                <a:latin typeface="Times New Roman" panose="02020603050405020304" pitchFamily="18" charset="0"/>
                <a:cs typeface="Times New Roman" panose="02020603050405020304" pitchFamily="18" charset="0"/>
              </a:rPr>
              <a:t> 4: </a:t>
            </a:r>
            <a:r>
              <a:rPr lang="en-US" sz="1200" b="1" noProof="0" dirty="0" err="1">
                <a:solidFill>
                  <a:prstClr val="black"/>
                </a:solidFill>
                <a:latin typeface="Times New Roman" panose="02020603050405020304" pitchFamily="18" charset="0"/>
                <a:cs typeface="Times New Roman" panose="02020603050405020304" pitchFamily="18" charset="0"/>
              </a:rPr>
              <a:t>Trong</a:t>
            </a:r>
            <a:r>
              <a:rPr lang="en-US" sz="1200" b="1" noProof="0" dirty="0">
                <a:solidFill>
                  <a:prstClr val="black"/>
                </a:solidFill>
                <a:latin typeface="Times New Roman" panose="02020603050405020304" pitchFamily="18" charset="0"/>
                <a:cs typeface="Times New Roman" panose="02020603050405020304" pitchFamily="18" charset="0"/>
              </a:rPr>
              <a:t> </a:t>
            </a:r>
            <a:r>
              <a:rPr lang="en-US" sz="1200" b="1" noProof="0" dirty="0" err="1">
                <a:solidFill>
                  <a:prstClr val="black"/>
                </a:solidFill>
                <a:latin typeface="Times New Roman" panose="02020603050405020304" pitchFamily="18" charset="0"/>
                <a:cs typeface="Times New Roman" panose="02020603050405020304" pitchFamily="18" charset="0"/>
              </a:rPr>
              <a:t>ba</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bốn</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ngày</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sau</a:t>
            </a:r>
            <a:r>
              <a:rPr lang="en-US" sz="1200" b="1" dirty="0">
                <a:solidFill>
                  <a:prstClr val="black"/>
                </a:solidFill>
                <a:latin typeface="Times New Roman" panose="02020603050405020304" pitchFamily="18" charset="0"/>
                <a:cs typeface="Times New Roman" panose="02020603050405020304" pitchFamily="18" charset="0"/>
              </a:rPr>
              <a:t> </a:t>
            </a:r>
            <a:r>
              <a:rPr lang="en-US" sz="1200" b="1" dirty="0" err="1">
                <a:solidFill>
                  <a:prstClr val="black"/>
                </a:solidFill>
                <a:latin typeface="Times New Roman" panose="02020603050405020304" pitchFamily="18" charset="0"/>
                <a:cs typeface="Times New Roman" panose="02020603050405020304" pitchFamily="18" charset="0"/>
              </a:rPr>
              <a:t>đó</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Trạm</a:t>
            </a:r>
            <a:r>
              <a:rPr kumimoji="0" lang="en-US" sz="1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5: </a:t>
            </a:r>
            <a:r>
              <a:rPr kumimoji="0" lang="en-US" sz="1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1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16</a:t>
            </a:fld>
            <a:endParaRPr lang="en-US"/>
          </a:p>
        </p:txBody>
      </p:sp>
    </p:spTree>
    <p:extLst>
      <p:ext uri="{BB962C8B-B14F-4D97-AF65-F5344CB8AC3E}">
        <p14:creationId xmlns:p14="http://schemas.microsoft.com/office/powerpoint/2010/main" val="2152487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976410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84830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9258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2</a:t>
            </a:fld>
            <a:endParaRPr lang="en-US"/>
          </a:p>
        </p:txBody>
      </p:sp>
    </p:spTree>
    <p:extLst>
      <p:ext uri="{BB962C8B-B14F-4D97-AF65-F5344CB8AC3E}">
        <p14:creationId xmlns:p14="http://schemas.microsoft.com/office/powerpoint/2010/main" val="20213211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4579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11436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Tác</a:t>
            </a:r>
            <a:r>
              <a:rPr lang="en-US" baseline="0" dirty="0"/>
              <a:t> </a:t>
            </a:r>
            <a:r>
              <a:rPr lang="en-US" baseline="0" dirty="0" err="1"/>
              <a:t>giả</a:t>
            </a:r>
            <a:r>
              <a:rPr lang="en-US" baseline="0" dirty="0"/>
              <a:t> </a:t>
            </a:r>
            <a:r>
              <a:rPr lang="en-US" baseline="0" dirty="0" err="1"/>
              <a:t>đặt</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vào</a:t>
            </a:r>
            <a:r>
              <a:rPr lang="en-US" baseline="0" dirty="0"/>
              <a:t> </a:t>
            </a:r>
            <a:r>
              <a:rPr lang="en-US" baseline="0" dirty="0" err="1"/>
              <a:t>tình</a:t>
            </a:r>
            <a:r>
              <a:rPr lang="en-US" baseline="0" dirty="0"/>
              <a:t> </a:t>
            </a:r>
            <a:r>
              <a:rPr lang="en-US" baseline="0" dirty="0" err="1"/>
              <a:t>huống</a:t>
            </a:r>
            <a:r>
              <a:rPr lang="en-US" baseline="0" dirty="0"/>
              <a:t> </a:t>
            </a:r>
            <a:r>
              <a:rPr lang="en-US" baseline="0" dirty="0" err="1"/>
              <a:t>đặc</a:t>
            </a:r>
            <a:r>
              <a:rPr lang="en-US" baseline="0" dirty="0"/>
              <a:t> </a:t>
            </a:r>
            <a:r>
              <a:rPr lang="en-US" baseline="0" dirty="0" err="1"/>
              <a:t>biệt</a:t>
            </a:r>
            <a:r>
              <a:rPr lang="en-US" baseline="0" dirty="0"/>
              <a:t>, </a:t>
            </a:r>
            <a:r>
              <a:rPr lang="en-US" baseline="0" dirty="0" err="1"/>
              <a:t>từ</a:t>
            </a:r>
            <a:r>
              <a:rPr lang="en-US" baseline="0" dirty="0"/>
              <a:t> </a:t>
            </a:r>
            <a:r>
              <a:rPr lang="en-US" baseline="0" dirty="0" err="1"/>
              <a:t>đó</a:t>
            </a:r>
            <a:r>
              <a:rPr lang="en-US" baseline="0" dirty="0"/>
              <a:t> </a:t>
            </a:r>
            <a:r>
              <a:rPr lang="en-US" baseline="0" dirty="0" err="1"/>
              <a:t>tạo</a:t>
            </a:r>
            <a:r>
              <a:rPr lang="en-US" baseline="0" dirty="0"/>
              <a:t> </a:t>
            </a:r>
            <a:r>
              <a:rPr lang="en-US" baseline="0" dirty="0" err="1"/>
              <a:t>ra</a:t>
            </a:r>
            <a:r>
              <a:rPr lang="en-US" baseline="0" dirty="0"/>
              <a:t> </a:t>
            </a:r>
            <a:r>
              <a:rPr lang="en-US" baseline="0" dirty="0" err="1"/>
              <a:t>mâu</a:t>
            </a:r>
            <a:r>
              <a:rPr lang="en-US" baseline="0" dirty="0"/>
              <a:t> </a:t>
            </a:r>
            <a:r>
              <a:rPr lang="en-US" baseline="0" dirty="0" err="1"/>
              <a:t>thuẫn</a:t>
            </a:r>
            <a:r>
              <a:rPr lang="en-US" baseline="0" dirty="0"/>
              <a:t> </a:t>
            </a:r>
            <a:r>
              <a:rPr lang="en-US" baseline="0" dirty="0" err="1"/>
              <a:t>bên</a:t>
            </a:r>
            <a:r>
              <a:rPr lang="en-US" baseline="0" dirty="0"/>
              <a:t> </a:t>
            </a:r>
            <a:r>
              <a:rPr lang="en-US" baseline="0" dirty="0" err="1"/>
              <a:t>trong</a:t>
            </a:r>
            <a:r>
              <a:rPr lang="en-US" baseline="0" dirty="0"/>
              <a:t> </a:t>
            </a:r>
            <a:r>
              <a:rPr lang="en-US" baseline="0" dirty="0" err="1"/>
              <a:t>để</a:t>
            </a:r>
            <a:r>
              <a:rPr lang="en-US" baseline="0" dirty="0"/>
              <a:t> </a:t>
            </a:r>
            <a:r>
              <a:rPr lang="en-US" baseline="0" dirty="0" err="1"/>
              <a:t>khám</a:t>
            </a:r>
            <a:r>
              <a:rPr lang="en-US" baseline="0" dirty="0"/>
              <a:t> </a:t>
            </a:r>
            <a:r>
              <a:rPr lang="en-US" baseline="0" dirty="0" err="1"/>
              <a:t>phá</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tâm</a:t>
            </a:r>
            <a:r>
              <a:rPr lang="en-US" baseline="0" dirty="0"/>
              <a:t> </a:t>
            </a:r>
            <a:r>
              <a:rPr lang="en-US" baseline="0" dirty="0" err="1"/>
              <a:t>trạng</a:t>
            </a:r>
            <a:r>
              <a:rPr lang="en-US" baseline="0" dirty="0"/>
              <a:t>. </a:t>
            </a:r>
            <a:r>
              <a:rPr lang="en-US" baseline="0" dirty="0" err="1"/>
              <a:t>Tác</a:t>
            </a:r>
            <a:r>
              <a:rPr lang="en-US" baseline="0" dirty="0"/>
              <a:t> </a:t>
            </a:r>
            <a:r>
              <a:rPr lang="en-US" baseline="0" dirty="0" err="1"/>
              <a:t>giả</a:t>
            </a:r>
            <a:r>
              <a:rPr lang="en-US" baseline="0" dirty="0"/>
              <a:t> </a:t>
            </a:r>
            <a:r>
              <a:rPr lang="en-US" baseline="0" dirty="0" err="1"/>
              <a:t>miêu</a:t>
            </a:r>
            <a:r>
              <a:rPr lang="en-US" baseline="0" dirty="0"/>
              <a:t> </a:t>
            </a:r>
            <a:r>
              <a:rPr lang="en-US" baseline="0" dirty="0" err="1"/>
              <a:t>tả</a:t>
            </a:r>
            <a:r>
              <a:rPr lang="en-US" baseline="0" dirty="0"/>
              <a:t> </a:t>
            </a:r>
            <a:r>
              <a:rPr lang="en-US" baseline="0" dirty="0" err="1"/>
              <a:t>cụ</a:t>
            </a:r>
            <a:r>
              <a:rPr lang="en-US" baseline="0" dirty="0"/>
              <a:t> </a:t>
            </a:r>
            <a:r>
              <a:rPr lang="en-US" baseline="0" dirty="0" err="1"/>
              <a:t>thể</a:t>
            </a:r>
            <a:r>
              <a:rPr lang="en-US" baseline="0" dirty="0"/>
              <a:t> </a:t>
            </a:r>
            <a:r>
              <a:rPr lang="en-US" baseline="0" dirty="0" err="1"/>
              <a:t>diễn</a:t>
            </a:r>
            <a:r>
              <a:rPr lang="en-US" baseline="0" dirty="0"/>
              <a:t> </a:t>
            </a:r>
            <a:r>
              <a:rPr lang="en-US" baseline="0" dirty="0" err="1"/>
              <a:t>biến</a:t>
            </a:r>
            <a:r>
              <a:rPr lang="en-US" baseline="0" dirty="0"/>
              <a:t> </a:t>
            </a:r>
            <a:r>
              <a:rPr lang="en-US" baseline="0" dirty="0" err="1"/>
              <a:t>nội</a:t>
            </a:r>
            <a:r>
              <a:rPr lang="en-US" baseline="0" dirty="0"/>
              <a:t> </a:t>
            </a:r>
            <a:r>
              <a:rPr lang="en-US" baseline="0" dirty="0" err="1"/>
              <a:t>tâm</a:t>
            </a:r>
            <a:r>
              <a:rPr lang="en-US" baseline="0" dirty="0"/>
              <a:t> qua </a:t>
            </a:r>
            <a:r>
              <a:rPr lang="en-US" baseline="0" dirty="0" err="1"/>
              <a:t>ngoại</a:t>
            </a:r>
            <a:r>
              <a:rPr lang="en-US" baseline="0" dirty="0"/>
              <a:t> </a:t>
            </a:r>
            <a:r>
              <a:rPr lang="en-US" baseline="0" dirty="0" err="1"/>
              <a:t>hình</a:t>
            </a:r>
            <a:r>
              <a:rPr lang="en-US" baseline="0" dirty="0"/>
              <a:t>, </a:t>
            </a:r>
            <a:r>
              <a:rPr lang="en-US" baseline="0" dirty="0" err="1"/>
              <a:t>hành</a:t>
            </a:r>
            <a:r>
              <a:rPr lang="en-US" baseline="0" dirty="0"/>
              <a:t> </a:t>
            </a:r>
            <a:r>
              <a:rPr lang="en-US" baseline="0" dirty="0" err="1"/>
              <a:t>động</a:t>
            </a:r>
            <a:r>
              <a:rPr lang="en-US" baseline="0" dirty="0"/>
              <a:t>, </a:t>
            </a:r>
            <a:r>
              <a:rPr lang="en-US" baseline="0" dirty="0" err="1"/>
              <a:t>cảm</a:t>
            </a:r>
            <a:r>
              <a:rPr lang="en-US" baseline="0" dirty="0"/>
              <a:t> </a:t>
            </a:r>
            <a:r>
              <a:rPr lang="en-US" baseline="0" dirty="0" err="1"/>
              <a:t>giác</a:t>
            </a:r>
            <a:r>
              <a:rPr lang="en-US" baseline="0" dirty="0"/>
              <a:t>, </a:t>
            </a:r>
            <a:r>
              <a:rPr lang="en-US" baseline="0" dirty="0" err="1"/>
              <a:t>ngôn</a:t>
            </a:r>
            <a:r>
              <a:rPr lang="en-US" baseline="0" dirty="0"/>
              <a:t> </a:t>
            </a:r>
            <a:r>
              <a:rPr lang="en-US" baseline="0" dirty="0" err="1"/>
              <a:t>ngữ</a:t>
            </a:r>
            <a:r>
              <a:rPr lang="en-US" baseline="0" dirty="0"/>
              <a:t> </a:t>
            </a:r>
            <a:r>
              <a:rPr lang="en-US" baseline="0" dirty="0" err="1"/>
              <a:t>đối</a:t>
            </a:r>
            <a:r>
              <a:rPr lang="en-US" baseline="0" dirty="0"/>
              <a:t> </a:t>
            </a:r>
            <a:r>
              <a:rPr lang="en-US" baseline="0" dirty="0" err="1"/>
              <a:t>thoại</a:t>
            </a:r>
            <a:r>
              <a:rPr lang="en-US" baseline="0" dirty="0"/>
              <a:t>, </a:t>
            </a:r>
            <a:r>
              <a:rPr lang="en-US" baseline="0" dirty="0" err="1"/>
              <a:t>độc</a:t>
            </a:r>
            <a:r>
              <a:rPr lang="en-US" baseline="0" dirty="0"/>
              <a:t> </a:t>
            </a:r>
            <a:r>
              <a:rPr lang="en-US" baseline="0" dirty="0" err="1"/>
              <a:t>thoại</a:t>
            </a:r>
            <a:r>
              <a:rPr lang="en-US" baseline="0" dirty="0"/>
              <a:t> </a:t>
            </a:r>
            <a:r>
              <a:rPr lang="en-US" baseline="0" dirty="0" err="1"/>
              <a:t>nội</a:t>
            </a:r>
            <a:r>
              <a:rPr lang="en-US" baseline="0" dirty="0"/>
              <a:t> </a:t>
            </a:r>
            <a:r>
              <a:rPr lang="en-US" baseline="0" dirty="0" err="1"/>
              <a:t>tâm</a:t>
            </a:r>
            <a:r>
              <a:rPr lang="en-US" baseline="0" dirty="0"/>
              <a:t>, </a:t>
            </a:r>
            <a:r>
              <a:rPr lang="en-US" baseline="0" dirty="0" err="1"/>
              <a:t>từ</a:t>
            </a:r>
            <a:r>
              <a:rPr lang="en-US" baseline="0" dirty="0"/>
              <a:t> </a:t>
            </a:r>
            <a:r>
              <a:rPr lang="en-US" baseline="0" dirty="0" err="1"/>
              <a:t>ngữ</a:t>
            </a:r>
            <a:r>
              <a:rPr lang="en-US" baseline="0" dirty="0"/>
              <a:t> </a:t>
            </a:r>
            <a:r>
              <a:rPr lang="en-US" baseline="0" dirty="0" err="1"/>
              <a:t>thể</a:t>
            </a:r>
            <a:r>
              <a:rPr lang="en-US" baseline="0" dirty="0"/>
              <a:t> </a:t>
            </a:r>
            <a:r>
              <a:rPr lang="en-US" baseline="0" dirty="0" err="1"/>
              <a:t>hiện</a:t>
            </a:r>
            <a:r>
              <a:rPr lang="en-US" baseline="0" dirty="0"/>
              <a:t> </a:t>
            </a:r>
            <a:r>
              <a:rPr lang="en-US" baseline="0" dirty="0" err="1"/>
              <a:t>lời</a:t>
            </a:r>
            <a:r>
              <a:rPr lang="en-US" baseline="0" dirty="0"/>
              <a:t> </a:t>
            </a:r>
            <a:r>
              <a:rPr lang="en-US" baseline="0" dirty="0" err="1"/>
              <a:t>ăn</a:t>
            </a:r>
            <a:r>
              <a:rPr lang="en-US" baseline="0" dirty="0"/>
              <a:t> </a:t>
            </a:r>
            <a:r>
              <a:rPr lang="en-US" baseline="0" dirty="0" err="1"/>
              <a:t>tiếng</a:t>
            </a:r>
            <a:r>
              <a:rPr lang="en-US" baseline="0" dirty="0"/>
              <a:t> </a:t>
            </a:r>
            <a:r>
              <a:rPr lang="en-US" baseline="0" dirty="0" err="1"/>
              <a:t>nói</a:t>
            </a:r>
            <a:r>
              <a:rPr lang="en-US" baseline="0" dirty="0"/>
              <a:t> </a:t>
            </a:r>
            <a:r>
              <a:rPr lang="en-US" baseline="0" dirty="0" err="1"/>
              <a:t>hàng</a:t>
            </a:r>
            <a:r>
              <a:rPr lang="en-US" baseline="0" dirty="0"/>
              <a:t> </a:t>
            </a:r>
            <a:r>
              <a:rPr lang="en-US" baseline="0" dirty="0" err="1"/>
              <a:t>ngày</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sinh</a:t>
            </a:r>
            <a:r>
              <a:rPr lang="en-US" baseline="0" dirty="0"/>
              <a:t> </a:t>
            </a:r>
            <a:r>
              <a:rPr lang="en-US" baseline="0" dirty="0" err="1"/>
              <a:t>động</a:t>
            </a:r>
            <a:r>
              <a:rPr lang="en-US" baseline="0" dirty="0"/>
              <a:t>, </a:t>
            </a:r>
            <a:r>
              <a:rPr lang="en-US" baseline="0" dirty="0" err="1"/>
              <a:t>cá</a:t>
            </a:r>
            <a:r>
              <a:rPr lang="en-US" baseline="0" dirty="0"/>
              <a:t> </a:t>
            </a:r>
            <a:r>
              <a:rPr lang="en-US" baseline="0" dirty="0" err="1"/>
              <a:t>tính</a:t>
            </a:r>
            <a:r>
              <a:rPr lang="en-US" baseline="0" dirty="0"/>
              <a:t> </a:t>
            </a:r>
            <a:r>
              <a:rPr lang="en-US" baseline="0" dirty="0" err="1"/>
              <a:t>hoá</a:t>
            </a:r>
            <a:r>
              <a:rPr lang="en-US" baseline="0" dirty="0"/>
              <a:t> </a:t>
            </a:r>
            <a:r>
              <a:rPr lang="en-US" baseline="0" dirty="0" err="1"/>
              <a:t>rõ</a:t>
            </a:r>
            <a:r>
              <a:rPr lang="en-US" baseline="0" dirty="0"/>
              <a:t> </a:t>
            </a:r>
            <a:r>
              <a:rPr lang="en-US" baseline="0" dirty="0" err="1"/>
              <a:t>nét</a:t>
            </a:r>
            <a:r>
              <a:rPr lang="en-US" baseline="0" dirty="0"/>
              <a:t>. </a:t>
            </a:r>
            <a:r>
              <a:rPr lang="en-US" baseline="0" dirty="0" err="1"/>
              <a:t>Cách</a:t>
            </a:r>
            <a:r>
              <a:rPr lang="en-US" baseline="0" dirty="0"/>
              <a:t> </a:t>
            </a:r>
            <a:r>
              <a:rPr lang="en-US" baseline="0" dirty="0" err="1"/>
              <a:t>sử</a:t>
            </a:r>
            <a:r>
              <a:rPr lang="en-US" baseline="0" dirty="0"/>
              <a:t> </a:t>
            </a:r>
            <a:r>
              <a:rPr lang="en-US" baseline="0" dirty="0" err="1"/>
              <a:t>dụng</a:t>
            </a:r>
            <a:r>
              <a:rPr lang="en-US" baseline="0" dirty="0"/>
              <a:t> </a:t>
            </a:r>
            <a:r>
              <a:rPr lang="en-US" baseline="0" dirty="0" err="1"/>
              <a:t>lời</a:t>
            </a:r>
            <a:r>
              <a:rPr lang="en-US" baseline="0" dirty="0"/>
              <a:t> </a:t>
            </a:r>
            <a:r>
              <a:rPr lang="en-US" baseline="0" dirty="0" err="1"/>
              <a:t>của</a:t>
            </a:r>
            <a:r>
              <a:rPr lang="en-US" baseline="0" dirty="0"/>
              <a:t> </a:t>
            </a:r>
            <a:r>
              <a:rPr lang="en-US" baseline="0" dirty="0" err="1"/>
              <a:t>người</a:t>
            </a:r>
            <a:r>
              <a:rPr lang="en-US" baseline="0" dirty="0"/>
              <a:t> </a:t>
            </a:r>
            <a:r>
              <a:rPr lang="en-US" baseline="0" dirty="0" err="1"/>
              <a:t>kể</a:t>
            </a:r>
            <a:r>
              <a:rPr lang="en-US" baseline="0" dirty="0"/>
              <a:t> </a:t>
            </a:r>
            <a:r>
              <a:rPr lang="en-US" baseline="0" dirty="0" err="1"/>
              <a:t>chuyện</a:t>
            </a:r>
            <a:r>
              <a:rPr lang="en-US" baseline="0" dirty="0"/>
              <a:t> ở </a:t>
            </a:r>
            <a:r>
              <a:rPr lang="en-US" baseline="0" dirty="0" err="1"/>
              <a:t>ngôi</a:t>
            </a:r>
            <a:r>
              <a:rPr lang="en-US" baseline="0" dirty="0"/>
              <a:t> </a:t>
            </a:r>
            <a:r>
              <a:rPr lang="en-US" baseline="0" dirty="0" err="1"/>
              <a:t>thứ</a:t>
            </a:r>
            <a:r>
              <a:rPr lang="en-US" baseline="0" dirty="0"/>
              <a:t> 3 </a:t>
            </a:r>
            <a:r>
              <a:rPr lang="en-US" baseline="0" dirty="0" err="1"/>
              <a:t>nhưng</a:t>
            </a:r>
            <a:r>
              <a:rPr lang="en-US" baseline="0" dirty="0"/>
              <a:t> di </a:t>
            </a:r>
            <a:r>
              <a:rPr lang="en-US" baseline="0" dirty="0" err="1"/>
              <a:t>chuyển</a:t>
            </a:r>
            <a:r>
              <a:rPr lang="en-US" baseline="0" dirty="0"/>
              <a:t> </a:t>
            </a:r>
            <a:r>
              <a:rPr lang="en-US" baseline="0" dirty="0" err="1"/>
              <a:t>điểm</a:t>
            </a:r>
            <a:r>
              <a:rPr lang="en-US" baseline="0" dirty="0"/>
              <a:t> </a:t>
            </a:r>
            <a:r>
              <a:rPr lang="en-US" baseline="0" dirty="0" err="1"/>
              <a:t>nhìn</a:t>
            </a:r>
            <a:r>
              <a:rPr lang="en-US" baseline="0" dirty="0"/>
              <a:t> </a:t>
            </a:r>
            <a:r>
              <a:rPr lang="en-US" baseline="0" dirty="0" err="1"/>
              <a:t>vào</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đã</a:t>
            </a:r>
            <a:r>
              <a:rPr lang="en-US" baseline="0" dirty="0"/>
              <a:t> </a:t>
            </a:r>
            <a:r>
              <a:rPr lang="en-US" baseline="0" dirty="0" err="1"/>
              <a:t>tạo</a:t>
            </a:r>
            <a:r>
              <a:rPr lang="en-US" baseline="0" dirty="0"/>
              <a:t> </a:t>
            </a:r>
            <a:r>
              <a:rPr lang="en-US" baseline="0" dirty="0" err="1"/>
              <a:t>ra</a:t>
            </a:r>
            <a:r>
              <a:rPr lang="en-US" baseline="0" dirty="0"/>
              <a:t> </a:t>
            </a:r>
            <a:r>
              <a:rPr lang="en-US" baseline="0" dirty="0" err="1"/>
              <a:t>chiều</a:t>
            </a:r>
            <a:r>
              <a:rPr lang="en-US" baseline="0" dirty="0"/>
              <a:t> </a:t>
            </a:r>
            <a:r>
              <a:rPr lang="en-US" baseline="0" dirty="0" err="1"/>
              <a:t>sâu</a:t>
            </a:r>
            <a:r>
              <a:rPr lang="en-US" baseline="0" dirty="0"/>
              <a:t> </a:t>
            </a:r>
            <a:r>
              <a:rPr lang="en-US" baseline="0" dirty="0" err="1"/>
              <a:t>trong</a:t>
            </a:r>
            <a:r>
              <a:rPr lang="en-US" baseline="0" dirty="0"/>
              <a:t> </a:t>
            </a:r>
            <a:r>
              <a:rPr lang="en-US" baseline="0" dirty="0" err="1"/>
              <a:t>việc</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nội</a:t>
            </a:r>
            <a:r>
              <a:rPr lang="en-US" baseline="0" dirty="0"/>
              <a:t> </a:t>
            </a:r>
            <a:r>
              <a:rPr lang="en-US" baseline="0" dirty="0" err="1"/>
              <a:t>tâm</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Tấc</a:t>
            </a:r>
            <a:r>
              <a:rPr lang="en-US" baseline="0" dirty="0"/>
              <a:t> </a:t>
            </a:r>
            <a:r>
              <a:rPr lang="en-US" baseline="0" dirty="0" err="1"/>
              <a:t>cả</a:t>
            </a:r>
            <a:r>
              <a:rPr lang="en-US" baseline="0" dirty="0"/>
              <a:t> </a:t>
            </a:r>
            <a:r>
              <a:rPr lang="en-US" baseline="0" dirty="0" err="1"/>
              <a:t>đều</a:t>
            </a:r>
            <a:r>
              <a:rPr lang="en-US" baseline="0" dirty="0"/>
              <a:t> </a:t>
            </a:r>
            <a:r>
              <a:rPr lang="en-US" baseline="0" dirty="0" err="1"/>
              <a:t>góp</a:t>
            </a:r>
            <a:r>
              <a:rPr lang="en-US" baseline="0" dirty="0"/>
              <a:t> </a:t>
            </a:r>
            <a:r>
              <a:rPr lang="en-US" baseline="0" dirty="0" err="1"/>
              <a:t>phần</a:t>
            </a:r>
            <a:r>
              <a:rPr lang="en-US" baseline="0" dirty="0"/>
              <a:t> </a:t>
            </a:r>
            <a:r>
              <a:rPr lang="en-US" baseline="0" dirty="0" err="1"/>
              <a:t>khắc</a:t>
            </a:r>
            <a:r>
              <a:rPr lang="en-US" baseline="0" dirty="0"/>
              <a:t> </a:t>
            </a:r>
            <a:r>
              <a:rPr lang="en-US" baseline="0" dirty="0" err="1"/>
              <a:t>hoạ</a:t>
            </a:r>
            <a:r>
              <a:rPr lang="en-US" baseline="0" dirty="0"/>
              <a:t> </a:t>
            </a:r>
            <a:r>
              <a:rPr lang="en-US" baseline="0" dirty="0" err="1"/>
              <a:t>nhân</a:t>
            </a:r>
            <a:r>
              <a:rPr lang="en-US" baseline="0" dirty="0"/>
              <a:t> </a:t>
            </a:r>
            <a:r>
              <a:rPr lang="en-US" baseline="0" dirty="0" err="1"/>
              <a:t>vật</a:t>
            </a:r>
            <a:r>
              <a:rPr lang="en-US" baseline="0" dirty="0"/>
              <a:t> </a:t>
            </a:r>
            <a:r>
              <a:rPr lang="en-US" baseline="0" dirty="0" err="1"/>
              <a:t>ông</a:t>
            </a:r>
            <a:r>
              <a:rPr lang="en-US" baseline="0" dirty="0"/>
              <a:t> Hai- </a:t>
            </a:r>
            <a:r>
              <a:rPr lang="en-US" baseline="0" dirty="0" err="1"/>
              <a:t>một</a:t>
            </a:r>
            <a:r>
              <a:rPr lang="en-US" baseline="0" dirty="0"/>
              <a:t> </a:t>
            </a:r>
            <a:r>
              <a:rPr lang="en-US" baseline="0" dirty="0" err="1"/>
              <a:t>người</a:t>
            </a:r>
            <a:r>
              <a:rPr lang="en-US" baseline="0" dirty="0"/>
              <a:t> </a:t>
            </a:r>
            <a:r>
              <a:rPr lang="en-US" baseline="0" dirty="0" err="1"/>
              <a:t>nông</a:t>
            </a:r>
            <a:r>
              <a:rPr lang="en-US" baseline="0" dirty="0"/>
              <a:t> </a:t>
            </a:r>
            <a:r>
              <a:rPr lang="en-US" baseline="0" dirty="0" err="1"/>
              <a:t>dân</a:t>
            </a:r>
            <a:r>
              <a:rPr lang="en-US" baseline="0" dirty="0"/>
              <a:t> </a:t>
            </a:r>
            <a:r>
              <a:rPr lang="en-US" baseline="0" dirty="0" err="1"/>
              <a:t>yêu</a:t>
            </a:r>
            <a:r>
              <a:rPr lang="en-US" baseline="0" dirty="0"/>
              <a:t> </a:t>
            </a:r>
            <a:r>
              <a:rPr lang="en-US" baseline="0" dirty="0" err="1"/>
              <a:t>làng</a:t>
            </a:r>
            <a:r>
              <a:rPr lang="en-US" baseline="0" dirty="0"/>
              <a:t>, </a:t>
            </a:r>
            <a:r>
              <a:rPr lang="en-US" baseline="0" dirty="0" err="1"/>
              <a:t>yêu</a:t>
            </a:r>
            <a:r>
              <a:rPr lang="en-US" baseline="0" dirty="0"/>
              <a:t> </a:t>
            </a:r>
            <a:r>
              <a:rPr lang="en-US" baseline="0" dirty="0" err="1"/>
              <a:t>nước</a:t>
            </a:r>
            <a:r>
              <a:rPr lang="en-US" baseline="0" dirty="0"/>
              <a:t> </a:t>
            </a:r>
            <a:r>
              <a:rPr lang="en-US" baseline="0" dirty="0" err="1"/>
              <a:t>sâu</a:t>
            </a:r>
            <a:r>
              <a:rPr lang="en-US" baseline="0" dirty="0"/>
              <a:t> </a:t>
            </a:r>
            <a:r>
              <a:rPr lang="en-US" baseline="0" dirty="0" err="1"/>
              <a:t>sắc</a:t>
            </a:r>
            <a:r>
              <a:rPr lang="en-US" baseline="0" dirty="0"/>
              <a:t>.</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23</a:t>
            </a:fld>
            <a:endParaRPr lang="en-US"/>
          </a:p>
        </p:txBody>
      </p:sp>
    </p:spTree>
    <p:extLst>
      <p:ext uri="{BB962C8B-B14F-4D97-AF65-F5344CB8AC3E}">
        <p14:creationId xmlns:p14="http://schemas.microsoft.com/office/powerpoint/2010/main" val="2268851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3500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691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939720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Tại</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giả</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đặt</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tên</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cho</a:t>
            </a:r>
            <a:r>
              <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tác</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phẩm</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mà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không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phải</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Làng</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chợ</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1200" b="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Dầu</a:t>
            </a:r>
            <a:r>
              <a:rPr kumimoji="0" lang="en-US" sz="1200" b="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1200" b="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27</a:t>
            </a:fld>
            <a:endParaRPr lang="en-US"/>
          </a:p>
        </p:txBody>
      </p:sp>
    </p:spTree>
    <p:extLst>
      <p:ext uri="{BB962C8B-B14F-4D97-AF65-F5344CB8AC3E}">
        <p14:creationId xmlns:p14="http://schemas.microsoft.com/office/powerpoint/2010/main" val="15843697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28</a:t>
            </a:fld>
            <a:endParaRPr lang="en-US"/>
          </a:p>
        </p:txBody>
      </p:sp>
    </p:spTree>
    <p:extLst>
      <p:ext uri="{BB962C8B-B14F-4D97-AF65-F5344CB8AC3E}">
        <p14:creationId xmlns:p14="http://schemas.microsoft.com/office/powerpoint/2010/main" val="3030680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740913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75801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3</a:t>
            </a:fld>
            <a:endParaRPr lang="en-US"/>
          </a:p>
        </p:txBody>
      </p:sp>
    </p:spTree>
    <p:extLst>
      <p:ext uri="{BB962C8B-B14F-4D97-AF65-F5344CB8AC3E}">
        <p14:creationId xmlns:p14="http://schemas.microsoft.com/office/powerpoint/2010/main" val="297042598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58285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HS</a:t>
            </a:r>
            <a:r>
              <a:rPr lang="en-US" baseline="0" dirty="0"/>
              <a:t> </a:t>
            </a:r>
            <a:r>
              <a:rPr lang="en-US" baseline="0" dirty="0" err="1"/>
              <a:t>tự</a:t>
            </a:r>
            <a:r>
              <a:rPr lang="en-US" baseline="0" dirty="0"/>
              <a:t> do chia </a:t>
            </a:r>
            <a:r>
              <a:rPr lang="en-US" baseline="0" dirty="0" err="1"/>
              <a:t>sẻ</a:t>
            </a:r>
            <a:r>
              <a:rPr lang="en-US" baseline="0" dirty="0"/>
              <a:t> </a:t>
            </a:r>
            <a:r>
              <a:rPr lang="en-US" baseline="0" dirty="0" err="1"/>
              <a:t>quan</a:t>
            </a:r>
            <a:r>
              <a:rPr lang="en-US" baseline="0" dirty="0"/>
              <a:t> </a:t>
            </a:r>
            <a:r>
              <a:rPr lang="en-US" baseline="0" dirty="0" err="1"/>
              <a:t>điểm</a:t>
            </a:r>
            <a:endParaRPr lang="en-US" baseline="0" dirty="0"/>
          </a:p>
          <a:p>
            <a:r>
              <a:rPr lang="en-US" dirty="0" err="1"/>
              <a:t>Ví</a:t>
            </a:r>
            <a:r>
              <a:rPr lang="en-US" baseline="0" dirty="0"/>
              <a:t> </a:t>
            </a:r>
            <a:r>
              <a:rPr lang="en-US" baseline="0" dirty="0" err="1"/>
              <a:t>dụ</a:t>
            </a:r>
            <a:r>
              <a:rPr lang="en-US" baseline="0" dirty="0"/>
              <a:t>: </a:t>
            </a:r>
            <a:r>
              <a:rPr lang="vi-VN" dirty="0"/>
              <a:t>Ông Hai sẽ chia sẻ với mọi người về truyền thống của làng, về sự thay đổi, phát triển của làng Chợ Dầu từ những ngày kháng chiến cho đến khi đất nước đã hòa bình, độc lập như hôm nay. Và có thể, ông Hai cũng sẽ nói về những tấm gương sáng cách mạng của làng.</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32</a:t>
            </a:fld>
            <a:endParaRPr lang="en-US"/>
          </a:p>
        </p:txBody>
      </p:sp>
    </p:spTree>
    <p:extLst>
      <p:ext uri="{BB962C8B-B14F-4D97-AF65-F5344CB8AC3E}">
        <p14:creationId xmlns:p14="http://schemas.microsoft.com/office/powerpoint/2010/main" val="2404292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4</a:t>
            </a:fld>
            <a:endParaRPr lang="en-US"/>
          </a:p>
        </p:txBody>
      </p:sp>
    </p:spTree>
    <p:extLst>
      <p:ext uri="{BB962C8B-B14F-4D97-AF65-F5344CB8AC3E}">
        <p14:creationId xmlns:p14="http://schemas.microsoft.com/office/powerpoint/2010/main" val="3065362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5</a:t>
            </a:fld>
            <a:endParaRPr lang="en-US"/>
          </a:p>
        </p:txBody>
      </p:sp>
    </p:spTree>
    <p:extLst>
      <p:ext uri="{BB962C8B-B14F-4D97-AF65-F5344CB8AC3E}">
        <p14:creationId xmlns:p14="http://schemas.microsoft.com/office/powerpoint/2010/main" val="23827292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78293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A8D7FDE-8DF9-4EBF-84F7-10C7049D051D}" type="slidenum">
              <a:rPr lang="en-US" smtClean="0"/>
              <a:t>7</a:t>
            </a:fld>
            <a:endParaRPr lang="en-US"/>
          </a:p>
        </p:txBody>
      </p:sp>
    </p:spTree>
    <p:extLst>
      <p:ext uri="{BB962C8B-B14F-4D97-AF65-F5344CB8AC3E}">
        <p14:creationId xmlns:p14="http://schemas.microsoft.com/office/powerpoint/2010/main" val="1930703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8D7FDE-8DF9-4EBF-84F7-10C7049D051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87817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a:t>
            </a:r>
            <a:r>
              <a:rPr lang="en-US" baseline="0" dirty="0"/>
              <a:t> </a:t>
            </a:r>
            <a:r>
              <a:rPr lang="en-US" baseline="0" dirty="0" err="1"/>
              <a:t>cho</a:t>
            </a:r>
            <a:r>
              <a:rPr lang="en-US" baseline="0" dirty="0"/>
              <a:t> HS 2 </a:t>
            </a:r>
            <a:r>
              <a:rPr lang="en-US" baseline="0" dirty="0" err="1"/>
              <a:t>phút</a:t>
            </a:r>
            <a:r>
              <a:rPr lang="en-US" baseline="0" dirty="0"/>
              <a:t> </a:t>
            </a:r>
            <a:r>
              <a:rPr lang="en-US" baseline="0" dirty="0" err="1"/>
              <a:t>thảo</a:t>
            </a:r>
            <a:r>
              <a:rPr lang="en-US" baseline="0" dirty="0"/>
              <a:t> </a:t>
            </a:r>
            <a:r>
              <a:rPr lang="en-US" baseline="0" dirty="0" err="1"/>
              <a:t>luận</a:t>
            </a:r>
            <a:r>
              <a:rPr lang="en-US" baseline="0" dirty="0"/>
              <a:t> </a:t>
            </a:r>
            <a:r>
              <a:rPr lang="en-US" baseline="0" dirty="0" err="1"/>
              <a:t>theo</a:t>
            </a:r>
            <a:r>
              <a:rPr lang="en-US" baseline="0" dirty="0"/>
              <a:t> </a:t>
            </a:r>
            <a:r>
              <a:rPr lang="en-US" baseline="0" dirty="0" err="1"/>
              <a:t>bàn</a:t>
            </a:r>
            <a:r>
              <a:rPr lang="en-US" baseline="0" dirty="0"/>
              <a:t> </a:t>
            </a:r>
            <a:r>
              <a:rPr lang="en-US" baseline="0" dirty="0">
                <a:sym typeface="Wingdings" panose="05000000000000000000" pitchFamily="2" charset="2"/>
              </a:rPr>
              <a:t> </a:t>
            </a:r>
            <a:r>
              <a:rPr lang="en-US" baseline="0" dirty="0" err="1">
                <a:sym typeface="Wingdings" panose="05000000000000000000" pitchFamily="2" charset="2"/>
              </a:rPr>
              <a:t>sắp</a:t>
            </a:r>
            <a:r>
              <a:rPr lang="en-US" baseline="0" dirty="0">
                <a:sym typeface="Wingdings" panose="05000000000000000000" pitchFamily="2" charset="2"/>
              </a:rPr>
              <a:t> </a:t>
            </a:r>
            <a:r>
              <a:rPr lang="en-US" baseline="0" dirty="0" err="1">
                <a:sym typeface="Wingdings" panose="05000000000000000000" pitchFamily="2" charset="2"/>
              </a:rPr>
              <a:t>xếp</a:t>
            </a:r>
            <a:r>
              <a:rPr lang="en-US" baseline="0" dirty="0">
                <a:sym typeface="Wingdings" panose="05000000000000000000" pitchFamily="2" charset="2"/>
              </a:rPr>
              <a:t> </a:t>
            </a:r>
            <a:r>
              <a:rPr lang="en-US" baseline="0" dirty="0" err="1">
                <a:sym typeface="Wingdings" panose="05000000000000000000" pitchFamily="2" charset="2"/>
              </a:rPr>
              <a:t>lại</a:t>
            </a:r>
            <a:r>
              <a:rPr lang="en-US" baseline="0" dirty="0">
                <a:sym typeface="Wingdings" panose="05000000000000000000" pitchFamily="2" charset="2"/>
              </a:rPr>
              <a:t> </a:t>
            </a:r>
            <a:r>
              <a:rPr lang="en-US" baseline="0" dirty="0" err="1">
                <a:sym typeface="Wingdings" panose="05000000000000000000" pitchFamily="2" charset="2"/>
              </a:rPr>
              <a:t>cốt</a:t>
            </a:r>
            <a:r>
              <a:rPr lang="en-US" baseline="0" dirty="0">
                <a:sym typeface="Wingdings" panose="05000000000000000000" pitchFamily="2" charset="2"/>
              </a:rPr>
              <a:t> </a:t>
            </a:r>
            <a:r>
              <a:rPr lang="en-US" baseline="0" dirty="0" err="1">
                <a:sym typeface="Wingdings" panose="05000000000000000000" pitchFamily="2" charset="2"/>
              </a:rPr>
              <a:t>truyện</a:t>
            </a:r>
            <a:r>
              <a:rPr lang="en-US" baseline="0" dirty="0">
                <a:sym typeface="Wingdings" panose="05000000000000000000" pitchFamily="2" charset="2"/>
              </a:rPr>
              <a:t> </a:t>
            </a:r>
            <a:endParaRPr lang="en-US" dirty="0"/>
          </a:p>
        </p:txBody>
      </p:sp>
      <p:sp>
        <p:nvSpPr>
          <p:cNvPr id="4" name="Slide Number Placeholder 3"/>
          <p:cNvSpPr>
            <a:spLocks noGrp="1"/>
          </p:cNvSpPr>
          <p:nvPr>
            <p:ph type="sldNum" sz="quarter" idx="10"/>
          </p:nvPr>
        </p:nvSpPr>
        <p:spPr/>
        <p:txBody>
          <a:bodyPr/>
          <a:lstStyle/>
          <a:p>
            <a:fld id="{7A8D7FDE-8DF9-4EBF-84F7-10C7049D051D}" type="slidenum">
              <a:rPr lang="en-US" smtClean="0"/>
              <a:t>9</a:t>
            </a:fld>
            <a:endParaRPr lang="en-US"/>
          </a:p>
        </p:txBody>
      </p:sp>
    </p:spTree>
    <p:extLst>
      <p:ext uri="{BB962C8B-B14F-4D97-AF65-F5344CB8AC3E}">
        <p14:creationId xmlns:p14="http://schemas.microsoft.com/office/powerpoint/2010/main" val="4010909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3936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848415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0117828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306143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30104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059771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706385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0133235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15407092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42490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0385243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1311438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440407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766189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57450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2707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7634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6982154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76537963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56529848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2105992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2872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63634622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14750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8202362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34268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67501343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165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0733953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09905034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3844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1187890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56753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914942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7372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9541414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524160"/>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036645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241739740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00637713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111690599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82437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139265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64185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5170075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1388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914400" y="2400308"/>
            <a:ext cx="16459200" cy="6788945"/>
          </a:xfrm>
          <a:prstGeom prst="rect">
            <a:avLst/>
          </a:prstGeom>
        </p:spPr>
        <p:txBody>
          <a:bodyPr lIns="34247" tIns="17120" rIns="34247" bIns="171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914400" y="9534535"/>
            <a:ext cx="4267200" cy="547688"/>
          </a:xfrm>
          <a:prstGeom prst="rect">
            <a:avLst/>
          </a:prstGeom>
        </p:spPr>
        <p:txBody>
          <a:bodyPr lIns="34247" tIns="17120" rIns="34247" bIns="17120"/>
          <a:lstStyle/>
          <a:p>
            <a:pPr defTabSz="1629948"/>
            <a:fld id="{7FE5A9CD-1CA5-4BB6-ABF6-C3DB2F9C09D1}" type="datetimeFigureOut">
              <a:rPr lang="en-US" sz="3200" smtClean="0">
                <a:solidFill>
                  <a:prstClr val="black"/>
                </a:solidFill>
              </a:rPr>
              <a:pPr defTabSz="1629948"/>
              <a:t>12/8/2024</a:t>
            </a:fld>
            <a:endParaRPr lang="en-US" sz="3200">
              <a:solidFill>
                <a:prstClr val="black"/>
              </a:solidFill>
            </a:endParaRPr>
          </a:p>
        </p:txBody>
      </p:sp>
      <p:sp>
        <p:nvSpPr>
          <p:cNvPr id="5" name="Footer Placeholder 4"/>
          <p:cNvSpPr>
            <a:spLocks noGrp="1"/>
          </p:cNvSpPr>
          <p:nvPr>
            <p:ph type="ftr" sz="quarter" idx="11"/>
          </p:nvPr>
        </p:nvSpPr>
        <p:spPr>
          <a:xfrm>
            <a:off x="6248400" y="9534535"/>
            <a:ext cx="5791200" cy="547688"/>
          </a:xfrm>
          <a:prstGeom prst="rect">
            <a:avLst/>
          </a:prstGeom>
        </p:spPr>
        <p:txBody>
          <a:bodyPr lIns="34247" tIns="17120" rIns="34247" bIns="17120"/>
          <a:lstStyle/>
          <a:p>
            <a:pPr defTabSz="1629948"/>
            <a:endParaRPr lang="en-US" sz="3200">
              <a:solidFill>
                <a:prstClr val="black"/>
              </a:solidFill>
            </a:endParaRPr>
          </a:p>
        </p:txBody>
      </p:sp>
      <p:sp>
        <p:nvSpPr>
          <p:cNvPr id="6" name="Slide Number Placeholder 5"/>
          <p:cNvSpPr>
            <a:spLocks noGrp="1"/>
          </p:cNvSpPr>
          <p:nvPr>
            <p:ph type="sldNum" sz="quarter" idx="12"/>
          </p:nvPr>
        </p:nvSpPr>
        <p:spPr>
          <a:xfrm>
            <a:off x="13106400" y="9534535"/>
            <a:ext cx="4267200" cy="547688"/>
          </a:xfrm>
          <a:prstGeom prst="rect">
            <a:avLst/>
          </a:prstGeom>
        </p:spPr>
        <p:txBody>
          <a:bodyPr lIns="34247" tIns="17120" rIns="34247" bIns="17120"/>
          <a:lstStyle/>
          <a:p>
            <a:pPr defTabSz="1629948"/>
            <a:fld id="{E9E3A461-C528-4C33-83FA-271D1850C3B5}"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275958259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êu đề và Nội dung">
    <p:spTree>
      <p:nvGrpSpPr>
        <p:cNvPr id="1" name=""/>
        <p:cNvGrpSpPr/>
        <p:nvPr/>
      </p:nvGrpSpPr>
      <p:grpSpPr>
        <a:xfrm>
          <a:off x="0" y="0"/>
          <a:ext cx="0" cy="0"/>
          <a:chOff x="0" y="0"/>
          <a:chExt cx="0" cy="0"/>
        </a:xfrm>
      </p:grpSpPr>
      <p:sp>
        <p:nvSpPr>
          <p:cNvPr id="2" name="Tiêu đề 1"/>
          <p:cNvSpPr>
            <a:spLocks noGrp="1"/>
          </p:cNvSpPr>
          <p:nvPr>
            <p:ph type="title" hasCustomPrompt="1"/>
          </p:nvPr>
        </p:nvSpPr>
        <p:spPr>
          <a:xfrm>
            <a:off x="914400" y="438155"/>
            <a:ext cx="16459200" cy="2076450"/>
          </a:xfrm>
          <a:prstGeom prst="rect">
            <a:avLst/>
          </a:prstGeom>
        </p:spPr>
        <p:txBody>
          <a:bodyPr lIns="81520" tIns="40760" rIns="81520" bIns="40760"/>
          <a:lstStyle/>
          <a:p>
            <a:r>
              <a:rPr lang="vi-VN"/>
              <a:t>Bấm &amp; sửa kiểu tiêu đề</a:t>
            </a:r>
          </a:p>
        </p:txBody>
      </p:sp>
      <p:sp>
        <p:nvSpPr>
          <p:cNvPr id="3" name="Nơi giữ chỗ cho Nội dung 2"/>
          <p:cNvSpPr>
            <a:spLocks noGrp="1"/>
          </p:cNvSpPr>
          <p:nvPr>
            <p:ph idx="1" hasCustomPrompt="1"/>
          </p:nvPr>
        </p:nvSpPr>
        <p:spPr>
          <a:xfrm>
            <a:off x="914400" y="2857500"/>
            <a:ext cx="16459200" cy="6172200"/>
          </a:xfrm>
          <a:prstGeom prst="rect">
            <a:avLst/>
          </a:prstGeom>
        </p:spPr>
        <p:txBody>
          <a:bodyPr lIns="81520" tIns="40760" rIns="81520" bIns="40760"/>
          <a:lstStyle/>
          <a:p>
            <a:pPr lvl="0"/>
            <a:r>
              <a:rPr lang="vi-VN"/>
              <a:t>Bấm &amp; sửa kiểu tiêu đề</a:t>
            </a:r>
          </a:p>
          <a:p>
            <a:pPr lvl="1"/>
            <a:r>
              <a:rPr lang="vi-VN"/>
              <a:t>Mức hai</a:t>
            </a:r>
          </a:p>
          <a:p>
            <a:pPr lvl="2"/>
            <a:r>
              <a:rPr lang="vi-VN"/>
              <a:t>Mức ba</a:t>
            </a:r>
          </a:p>
          <a:p>
            <a:pPr lvl="3"/>
            <a:r>
              <a:rPr lang="vi-VN"/>
              <a:t>Mức bốn</a:t>
            </a:r>
          </a:p>
          <a:p>
            <a:pPr lvl="4"/>
            <a:r>
              <a:rPr lang="vi-VN"/>
              <a:t>Mức năm</a:t>
            </a:r>
          </a:p>
        </p:txBody>
      </p:sp>
      <p:sp>
        <p:nvSpPr>
          <p:cNvPr id="4" name="Rectangle 4"/>
          <p:cNvSpPr>
            <a:spLocks noGrp="1" noChangeArrowheads="1"/>
          </p:cNvSpPr>
          <p:nvPr>
            <p:ph type="dt" sz="half" idx="10"/>
          </p:nvPr>
        </p:nvSpPr>
        <p:spPr>
          <a:xfrm>
            <a:off x="914400" y="9367838"/>
            <a:ext cx="4267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5" name="Rectangle 5"/>
          <p:cNvSpPr>
            <a:spLocks noGrp="1" noChangeArrowheads="1"/>
          </p:cNvSpPr>
          <p:nvPr>
            <p:ph type="ftr" sz="quarter" idx="11"/>
          </p:nvPr>
        </p:nvSpPr>
        <p:spPr>
          <a:xfrm>
            <a:off x="6248400" y="9367838"/>
            <a:ext cx="5791200" cy="714377"/>
          </a:xfrm>
          <a:prstGeom prst="rect">
            <a:avLst/>
          </a:prstGeom>
        </p:spPr>
        <p:txBody>
          <a:bodyPr lIns="81520" tIns="40760" rIns="81520" bIns="40760"/>
          <a:lstStyle>
            <a:lvl1pPr>
              <a:defRPr/>
            </a:lvl1pPr>
          </a:lstStyle>
          <a:p>
            <a:pPr defTabSz="1629948">
              <a:defRPr/>
            </a:pPr>
            <a:endParaRPr lang="en-US" sz="3200">
              <a:solidFill>
                <a:prstClr val="black"/>
              </a:solidFill>
            </a:endParaRPr>
          </a:p>
        </p:txBody>
      </p:sp>
      <p:sp>
        <p:nvSpPr>
          <p:cNvPr id="6" name="Rectangle 6"/>
          <p:cNvSpPr>
            <a:spLocks noGrp="1" noChangeArrowheads="1"/>
          </p:cNvSpPr>
          <p:nvPr>
            <p:ph type="sldNum" sz="quarter" idx="12"/>
          </p:nvPr>
        </p:nvSpPr>
        <p:spPr>
          <a:xfrm>
            <a:off x="13106400" y="9367838"/>
            <a:ext cx="4267200" cy="714377"/>
          </a:xfrm>
          <a:prstGeom prst="rect">
            <a:avLst/>
          </a:prstGeom>
        </p:spPr>
        <p:txBody>
          <a:bodyPr lIns="81520" tIns="40760" rIns="81520" bIns="40760"/>
          <a:lstStyle>
            <a:lvl1pPr>
              <a:defRPr/>
            </a:lvl1pPr>
          </a:lstStyle>
          <a:p>
            <a:pPr defTabSz="1629948">
              <a:defRPr/>
            </a:pPr>
            <a:fld id="{E979D15E-7C97-46BA-A533-0FCFA23F6052}" type="slidenum">
              <a:rPr lang="en-US" sz="3200" smtClean="0">
                <a:solidFill>
                  <a:prstClr val="black"/>
                </a:solidFill>
              </a:rPr>
              <a:pPr defTabSz="1629948">
                <a:defRPr/>
              </a:pPr>
              <a:t>‹#›</a:t>
            </a:fld>
            <a:endParaRPr lang="en-US" sz="3200">
              <a:solidFill>
                <a:prstClr val="black"/>
              </a:solidFill>
            </a:endParaRPr>
          </a:p>
        </p:txBody>
      </p:sp>
    </p:spTree>
    <p:extLst>
      <p:ext uri="{BB962C8B-B14F-4D97-AF65-F5344CB8AC3E}">
        <p14:creationId xmlns:p14="http://schemas.microsoft.com/office/powerpoint/2010/main" val="31304309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6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75180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914400" y="9367838"/>
            <a:ext cx="4267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3" name="Rectangle 5"/>
          <p:cNvSpPr>
            <a:spLocks noGrp="1" noChangeArrowheads="1"/>
          </p:cNvSpPr>
          <p:nvPr>
            <p:ph type="ftr" sz="quarter" idx="11"/>
          </p:nvPr>
        </p:nvSpPr>
        <p:spPr>
          <a:xfrm>
            <a:off x="6248400" y="9367838"/>
            <a:ext cx="5791200" cy="714377"/>
          </a:xfrm>
          <a:prstGeom prst="rect">
            <a:avLst/>
          </a:prstGeom>
        </p:spPr>
        <p:txBody>
          <a:bodyPr lIns="34247" tIns="17120" rIns="34247" bIns="17120"/>
          <a:lstStyle>
            <a:lvl1pPr>
              <a:defRPr/>
            </a:lvl1pPr>
          </a:lstStyle>
          <a:p>
            <a:pPr defTabSz="1629948">
              <a:defRPr/>
            </a:pPr>
            <a:endParaRPr lang="en-US" sz="3200">
              <a:solidFill>
                <a:prstClr val="black"/>
              </a:solidFill>
            </a:endParaRPr>
          </a:p>
        </p:txBody>
      </p:sp>
      <p:sp>
        <p:nvSpPr>
          <p:cNvPr id="4" name="Rectangle 6"/>
          <p:cNvSpPr>
            <a:spLocks noGrp="1" noChangeArrowheads="1"/>
          </p:cNvSpPr>
          <p:nvPr>
            <p:ph type="sldNum" sz="quarter" idx="12"/>
          </p:nvPr>
        </p:nvSpPr>
        <p:spPr>
          <a:xfrm>
            <a:off x="13106400" y="9367838"/>
            <a:ext cx="4267200" cy="714377"/>
          </a:xfrm>
          <a:prstGeom prst="rect">
            <a:avLst/>
          </a:prstGeom>
        </p:spPr>
        <p:txBody>
          <a:bodyPr lIns="34247" tIns="17120" rIns="34247" bIns="17120"/>
          <a:lstStyle>
            <a:lvl1pPr>
              <a:defRPr/>
            </a:lvl1pPr>
          </a:lstStyle>
          <a:p>
            <a:pPr defTabSz="1629948"/>
            <a:fld id="{475E0F57-EEA1-4A8B-9311-4AD2064A14C0}" type="slidenum">
              <a:rPr lang="en-US" sz="3200" smtClean="0">
                <a:solidFill>
                  <a:prstClr val="black"/>
                </a:solidFill>
              </a:rPr>
              <a:pPr defTabSz="1629948"/>
              <a:t>‹#›</a:t>
            </a:fld>
            <a:endParaRPr lang="en-US" sz="3200">
              <a:solidFill>
                <a:prstClr val="black"/>
              </a:solidFill>
            </a:endParaRPr>
          </a:p>
        </p:txBody>
      </p:sp>
    </p:spTree>
    <p:extLst>
      <p:ext uri="{BB962C8B-B14F-4D97-AF65-F5344CB8AC3E}">
        <p14:creationId xmlns:p14="http://schemas.microsoft.com/office/powerpoint/2010/main" val="35624909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Two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3618896"/>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332328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21254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4" name="Rectangle 4"/>
          <p:cNvSpPr>
            <a:spLocks noGrp="1" noChangeArrowheads="1"/>
          </p:cNvSpPr>
          <p:nvPr>
            <p:ph type="dt" sz="half" idx="10"/>
          </p:nvPr>
        </p:nvSpPr>
        <p:spPr>
          <a:xfrm>
            <a:off x="914280" y="9367838"/>
            <a:ext cx="426783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5" name="Rectangle 5"/>
          <p:cNvSpPr>
            <a:spLocks noGrp="1" noChangeArrowheads="1"/>
          </p:cNvSpPr>
          <p:nvPr>
            <p:ph type="ftr" sz="quarter" idx="11"/>
          </p:nvPr>
        </p:nvSpPr>
        <p:spPr>
          <a:xfrm>
            <a:off x="6248813" y="9367838"/>
            <a:ext cx="5790446" cy="714377"/>
          </a:xfrm>
          <a:prstGeom prst="rect">
            <a:avLst/>
          </a:prstGeom>
        </p:spPr>
        <p:txBody>
          <a:bodyPr lIns="34247" tIns="17120" rIns="34247" bIns="17120"/>
          <a:lstStyle>
            <a:lvl1pPr>
              <a:defRPr/>
            </a:lvl1pPr>
          </a:lstStyle>
          <a:p>
            <a:pPr defTabSz="1629948">
              <a:defRPr/>
            </a:pPr>
            <a:endParaRPr lang="en-US" sz="3200">
              <a:solidFill>
                <a:srgbClr val="000000"/>
              </a:solidFill>
            </a:endParaRPr>
          </a:p>
        </p:txBody>
      </p:sp>
      <p:sp>
        <p:nvSpPr>
          <p:cNvPr id="6" name="Rectangle 6"/>
          <p:cNvSpPr>
            <a:spLocks noGrp="1" noChangeArrowheads="1"/>
          </p:cNvSpPr>
          <p:nvPr>
            <p:ph type="sldNum" sz="quarter" idx="12"/>
          </p:nvPr>
        </p:nvSpPr>
        <p:spPr>
          <a:xfrm>
            <a:off x="13105922" y="9367838"/>
            <a:ext cx="4267835" cy="714377"/>
          </a:xfrm>
          <a:prstGeom prst="rect">
            <a:avLst/>
          </a:prstGeom>
        </p:spPr>
        <p:txBody>
          <a:bodyPr lIns="34247" tIns="17120" rIns="34247" bIns="17120"/>
          <a:lstStyle>
            <a:lvl1pPr>
              <a:defRPr/>
            </a:lvl1pPr>
          </a:lstStyle>
          <a:p>
            <a:pPr defTabSz="1629948">
              <a:defRPr/>
            </a:pPr>
            <a:fld id="{BEF8FD80-C95D-4220-BF8B-01906B7B67AD}" type="slidenum">
              <a:rPr lang="en-US" sz="3200" smtClean="0">
                <a:solidFill>
                  <a:srgbClr val="000000"/>
                </a:solidFill>
              </a:rPr>
              <a:pPr defTabSz="1629948">
                <a:defRPr/>
              </a:pPr>
              <a:t>‹#›</a:t>
            </a:fld>
            <a:endParaRPr lang="en-US" sz="3200">
              <a:solidFill>
                <a:srgbClr val="000000"/>
              </a:solidFill>
            </a:endParaRPr>
          </a:p>
        </p:txBody>
      </p:sp>
    </p:spTree>
    <p:extLst>
      <p:ext uri="{BB962C8B-B14F-4D97-AF65-F5344CB8AC3E}">
        <p14:creationId xmlns:p14="http://schemas.microsoft.com/office/powerpoint/2010/main" val="2382835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sv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emf"/><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2.sv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image" Target="../media/image3.emf"/><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2.sv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1.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image" Target="../media/image3.emf"/><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image" Target="../media/image2.svg"/><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image" Target="../media/image1.png"/><Relationship Id="rId5" Type="http://schemas.openxmlformats.org/officeDocument/2006/relationships/slideLayout" Target="../slideLayouts/slideLayout34.xml"/><Relationship Id="rId10" Type="http://schemas.openxmlformats.org/officeDocument/2006/relationships/theme" Target="../theme/theme4.xml"/><Relationship Id="rId4" Type="http://schemas.openxmlformats.org/officeDocument/2006/relationships/slideLayout" Target="../slideLayouts/slideLayout33.xml"/><Relationship Id="rId9" Type="http://schemas.openxmlformats.org/officeDocument/2006/relationships/slideLayout" Target="../slideLayouts/slideLayout38.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image" Target="../media/image3.emf"/><Relationship Id="rId5" Type="http://schemas.openxmlformats.org/officeDocument/2006/relationships/slideLayout" Target="../slideLayouts/slideLayout43.xml"/><Relationship Id="rId10" Type="http://schemas.openxmlformats.org/officeDocument/2006/relationships/theme" Target="../theme/theme5.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5.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image" Target="../media/image3.emf"/><Relationship Id="rId5" Type="http://schemas.openxmlformats.org/officeDocument/2006/relationships/slideLayout" Target="../slideLayouts/slideLayout52.xml"/><Relationship Id="rId10" Type="http://schemas.openxmlformats.org/officeDocument/2006/relationships/theme" Target="../theme/theme6.xml"/><Relationship Id="rId4" Type="http://schemas.openxmlformats.org/officeDocument/2006/relationships/slideLayout" Target="../slideLayouts/slideLayout51.xml"/><Relationship Id="rId9"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image" Target="../media/image3.emf"/><Relationship Id="rId5" Type="http://schemas.openxmlformats.org/officeDocument/2006/relationships/slideLayout" Target="../slideLayouts/slideLayout61.xml"/><Relationship Id="rId10" Type="http://schemas.openxmlformats.org/officeDocument/2006/relationships/theme" Target="../theme/theme7.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4000"/>
            <a:lum/>
            <a:extLst>
              <a:ext uri="{96DAC541-7B7A-43D3-8B79-37D633B846F1}">
                <asvg:svgBlip xmlns:asvg="http://schemas.microsoft.com/office/drawing/2016/SVG/main" r:embed="rId14"/>
              </a:ext>
            </a:extLst>
          </a:blip>
          <a:srcRect/>
          <a:stretch>
            <a:fillRect l="-5000" r="-4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12/8/2024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20359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70227633"/>
      </p:ext>
    </p:extLst>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alphaModFix amt="34000"/>
            <a:lum/>
            <a:extLst>
              <a:ext uri="{96DAC541-7B7A-43D3-8B79-37D633B846F1}">
                <asvg:svgBlip xmlns:asvg="http://schemas.microsoft.com/office/drawing/2016/SVG/main" r:embed="rId12"/>
              </a:ext>
            </a:extLst>
          </a:blip>
          <a:srcRect/>
          <a:stretch>
            <a:fillRect l="-5000" r="-4000"/>
          </a:stretch>
        </a:blipFill>
        <a:effectLst/>
      </p:bgPr>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3"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1231292"/>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9719906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21710486"/>
      </p:ext>
    </p:extLst>
  </p:cSld>
  <p:clrMap bg1="lt1" tx1="dk1" bg2="lt2" tx2="dk2" accent1="accent1" accent2="accent2" accent3="accent3" accent4="accent4" accent5="accent5" accent6="accent6" hlink="hlink" folHlink="folHlink"/>
  <p:sldLayoutIdLst>
    <p:sldLayoutId id="2147483739" r:id="rId1"/>
    <p:sldLayoutId id="2147483740" r:id="rId2"/>
    <p:sldLayoutId id="2147483741" r:id="rId3"/>
    <p:sldLayoutId id="2147483742" r:id="rId4"/>
    <p:sldLayoutId id="2147483743" r:id="rId5"/>
    <p:sldLayoutId id="2147483744" r:id="rId6"/>
    <p:sldLayoutId id="2147483745" r:id="rId7"/>
    <p:sldLayoutId id="2147483746" r:id="rId8"/>
    <p:sldLayoutId id="2147483747"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8" name="Picture 3"/>
          <p:cNvPicPr>
            <a:picLocks noChangeAspect="1" noChangeArrowheads="1"/>
          </p:cNvPicPr>
          <p:nvPr userDrawn="1"/>
        </p:nvPicPr>
        <p:blipFill>
          <a:blip r:embed="rId11" cstate="print">
            <a:extLst>
              <a:ext uri="{28A0092B-C50C-407E-A947-70E740481C1C}">
                <a14:useLocalDpi xmlns:a14="http://schemas.microsoft.com/office/drawing/2010/main" val="0"/>
              </a:ext>
            </a:extLst>
          </a:blip>
          <a:srcRect/>
          <a:stretch>
            <a:fillRect/>
          </a:stretch>
        </p:blipFill>
        <p:spPr bwMode="auto">
          <a:xfrm>
            <a:off x="18686846" y="-4892333"/>
            <a:ext cx="18285395" cy="10287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3684964"/>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Lst>
  <p:txStyles>
    <p:titleStyle>
      <a:lvl1pPr algn="ctr" defTabSz="1629948" rtl="0" eaLnBrk="1" latinLnBrk="0" hangingPunct="1">
        <a:spcBef>
          <a:spcPct val="0"/>
        </a:spcBef>
        <a:buNone/>
        <a:defRPr sz="7800" kern="1200">
          <a:solidFill>
            <a:schemeClr val="tx1"/>
          </a:solidFill>
          <a:latin typeface="+mj-lt"/>
          <a:ea typeface="+mj-ea"/>
          <a:cs typeface="+mj-cs"/>
        </a:defRPr>
      </a:lvl1pPr>
    </p:titleStyle>
    <p:bodyStyle>
      <a:lvl1pPr marL="611478" indent="-611478" algn="l" defTabSz="1629948" rtl="0" eaLnBrk="1" latinLnBrk="0" hangingPunct="1">
        <a:spcBef>
          <a:spcPct val="20000"/>
        </a:spcBef>
        <a:buFont typeface="Arial" panose="020B0604020202020204" pitchFamily="34" charset="0"/>
        <a:buChar char="•"/>
        <a:defRPr sz="5600" kern="1200">
          <a:solidFill>
            <a:schemeClr val="tx1"/>
          </a:solidFill>
          <a:latin typeface="+mn-lt"/>
          <a:ea typeface="+mn-ea"/>
          <a:cs typeface="+mn-cs"/>
        </a:defRPr>
      </a:lvl1pPr>
      <a:lvl2pPr marL="1324703" indent="-509253" algn="l" defTabSz="1629948" rtl="0" eaLnBrk="1" latinLnBrk="0" hangingPunct="1">
        <a:spcBef>
          <a:spcPct val="20000"/>
        </a:spcBef>
        <a:buFont typeface="Arial" panose="020B0604020202020204" pitchFamily="34" charset="0"/>
        <a:buChar char="–"/>
        <a:defRPr sz="5000" kern="1200">
          <a:solidFill>
            <a:schemeClr val="tx1"/>
          </a:solidFill>
          <a:latin typeface="+mn-lt"/>
          <a:ea typeface="+mn-ea"/>
          <a:cs typeface="+mn-cs"/>
        </a:defRPr>
      </a:lvl2pPr>
      <a:lvl3pPr marL="2037929" indent="-407492" algn="l" defTabSz="1629948" rtl="0" eaLnBrk="1" latinLnBrk="0" hangingPunct="1">
        <a:spcBef>
          <a:spcPct val="20000"/>
        </a:spcBef>
        <a:buFont typeface="Arial" panose="020B0604020202020204" pitchFamily="34" charset="0"/>
        <a:buChar char="•"/>
        <a:defRPr sz="4200" kern="1200">
          <a:solidFill>
            <a:schemeClr val="tx1"/>
          </a:solidFill>
          <a:latin typeface="+mn-lt"/>
          <a:ea typeface="+mn-ea"/>
          <a:cs typeface="+mn-cs"/>
        </a:defRPr>
      </a:lvl3pPr>
      <a:lvl4pPr marL="2852897"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4pPr>
      <a:lvl5pPr marL="366839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5pPr>
      <a:lvl6pPr marL="4483346"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6pPr>
      <a:lvl7pPr marL="529881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7pPr>
      <a:lvl8pPr marL="6113780"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8pPr>
      <a:lvl9pPr marL="6928751" indent="-407492" algn="l" defTabSz="1629948" rtl="0" eaLnBrk="1" latinLnBrk="0" hangingPunct="1">
        <a:spcBef>
          <a:spcPct val="20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629948" rtl="0" eaLnBrk="1" latinLnBrk="0" hangingPunct="1">
        <a:defRPr sz="3200" kern="1200">
          <a:solidFill>
            <a:schemeClr val="tx1"/>
          </a:solidFill>
          <a:latin typeface="+mn-lt"/>
          <a:ea typeface="+mn-ea"/>
          <a:cs typeface="+mn-cs"/>
        </a:defRPr>
      </a:lvl1pPr>
      <a:lvl2pPr marL="814983" algn="l" defTabSz="1629948" rtl="0" eaLnBrk="1" latinLnBrk="0" hangingPunct="1">
        <a:defRPr sz="3200" kern="1200">
          <a:solidFill>
            <a:schemeClr val="tx1"/>
          </a:solidFill>
          <a:latin typeface="+mn-lt"/>
          <a:ea typeface="+mn-ea"/>
          <a:cs typeface="+mn-cs"/>
        </a:defRPr>
      </a:lvl2pPr>
      <a:lvl3pPr marL="1630421" algn="l" defTabSz="1629948" rtl="0" eaLnBrk="1" latinLnBrk="0" hangingPunct="1">
        <a:defRPr sz="3200" kern="1200">
          <a:solidFill>
            <a:schemeClr val="tx1"/>
          </a:solidFill>
          <a:latin typeface="+mn-lt"/>
          <a:ea typeface="+mn-ea"/>
          <a:cs typeface="+mn-cs"/>
        </a:defRPr>
      </a:lvl3pPr>
      <a:lvl4pPr marL="2445434" algn="l" defTabSz="1629948" rtl="0" eaLnBrk="1" latinLnBrk="0" hangingPunct="1">
        <a:defRPr sz="3200" kern="1200">
          <a:solidFill>
            <a:schemeClr val="tx1"/>
          </a:solidFill>
          <a:latin typeface="+mn-lt"/>
          <a:ea typeface="+mn-ea"/>
          <a:cs typeface="+mn-cs"/>
        </a:defRPr>
      </a:lvl4pPr>
      <a:lvl5pPr marL="3260883" algn="l" defTabSz="1629948" rtl="0" eaLnBrk="1" latinLnBrk="0" hangingPunct="1">
        <a:defRPr sz="3200" kern="1200">
          <a:solidFill>
            <a:schemeClr val="tx1"/>
          </a:solidFill>
          <a:latin typeface="+mn-lt"/>
          <a:ea typeface="+mn-ea"/>
          <a:cs typeface="+mn-cs"/>
        </a:defRPr>
      </a:lvl5pPr>
      <a:lvl6pPr marL="4075854" algn="l" defTabSz="1629948" rtl="0" eaLnBrk="1" latinLnBrk="0" hangingPunct="1">
        <a:defRPr sz="3200" kern="1200">
          <a:solidFill>
            <a:schemeClr val="tx1"/>
          </a:solidFill>
          <a:latin typeface="+mn-lt"/>
          <a:ea typeface="+mn-ea"/>
          <a:cs typeface="+mn-cs"/>
        </a:defRPr>
      </a:lvl6pPr>
      <a:lvl7pPr marL="4890837" algn="l" defTabSz="1629948" rtl="0" eaLnBrk="1" latinLnBrk="0" hangingPunct="1">
        <a:defRPr sz="3200" kern="1200">
          <a:solidFill>
            <a:schemeClr val="tx1"/>
          </a:solidFill>
          <a:latin typeface="+mn-lt"/>
          <a:ea typeface="+mn-ea"/>
          <a:cs typeface="+mn-cs"/>
        </a:defRPr>
      </a:lvl7pPr>
      <a:lvl8pPr marL="5706302" algn="l" defTabSz="1629948" rtl="0" eaLnBrk="1" latinLnBrk="0" hangingPunct="1">
        <a:defRPr sz="3200" kern="1200">
          <a:solidFill>
            <a:schemeClr val="tx1"/>
          </a:solidFill>
          <a:latin typeface="+mn-lt"/>
          <a:ea typeface="+mn-ea"/>
          <a:cs typeface="+mn-cs"/>
        </a:defRPr>
      </a:lvl8pPr>
      <a:lvl9pPr marL="6521283" algn="l" defTabSz="1629948"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png"/><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9.svg"/><Relationship Id="rId4" Type="http://schemas.openxmlformats.org/officeDocument/2006/relationships/image" Target="../media/image2.svg"/><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38.svg"/><Relationship Id="rId13" Type="http://schemas.openxmlformats.org/officeDocument/2006/relationships/image" Target="../media/image43.png"/><Relationship Id="rId18" Type="http://schemas.openxmlformats.org/officeDocument/2006/relationships/image" Target="../media/image48.svg"/><Relationship Id="rId3" Type="http://schemas.openxmlformats.org/officeDocument/2006/relationships/image" Target="../media/image1.png"/><Relationship Id="rId21" Type="http://schemas.openxmlformats.org/officeDocument/2006/relationships/image" Target="../media/image51.png"/><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47.png"/><Relationship Id="rId2" Type="http://schemas.openxmlformats.org/officeDocument/2006/relationships/notesSlide" Target="../notesSlides/notesSlide10.xml"/><Relationship Id="rId16" Type="http://schemas.openxmlformats.org/officeDocument/2006/relationships/image" Target="../media/image46.svg"/><Relationship Id="rId20" Type="http://schemas.openxmlformats.org/officeDocument/2006/relationships/image" Target="../media/image50.sv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41.png"/><Relationship Id="rId24" Type="http://schemas.openxmlformats.org/officeDocument/2006/relationships/image" Target="../media/image36.svg"/><Relationship Id="rId5" Type="http://schemas.openxmlformats.org/officeDocument/2006/relationships/image" Target="../media/image33.png"/><Relationship Id="rId15" Type="http://schemas.openxmlformats.org/officeDocument/2006/relationships/image" Target="../media/image45.png"/><Relationship Id="rId23" Type="http://schemas.openxmlformats.org/officeDocument/2006/relationships/image" Target="../media/image35.png"/><Relationship Id="rId10" Type="http://schemas.openxmlformats.org/officeDocument/2006/relationships/image" Target="../media/image40.svg"/><Relationship Id="rId19" Type="http://schemas.openxmlformats.org/officeDocument/2006/relationships/image" Target="../media/image49.png"/><Relationship Id="rId4" Type="http://schemas.openxmlformats.org/officeDocument/2006/relationships/image" Target="../media/image2.svg"/><Relationship Id="rId9" Type="http://schemas.openxmlformats.org/officeDocument/2006/relationships/image" Target="../media/image39.png"/><Relationship Id="rId14" Type="http://schemas.openxmlformats.org/officeDocument/2006/relationships/image" Target="../media/image44.svg"/><Relationship Id="rId22" Type="http://schemas.openxmlformats.org/officeDocument/2006/relationships/image" Target="../media/image52.svg"/></Relationships>
</file>

<file path=ppt/slides/_rels/slide11.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5.png"/><Relationship Id="rId18" Type="http://schemas.openxmlformats.org/officeDocument/2006/relationships/image" Target="../media/image50.svg"/><Relationship Id="rId3" Type="http://schemas.openxmlformats.org/officeDocument/2006/relationships/image" Target="../media/image1.png"/><Relationship Id="rId21"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svg"/><Relationship Id="rId17" Type="http://schemas.openxmlformats.org/officeDocument/2006/relationships/image" Target="../media/image49.png"/><Relationship Id="rId2" Type="http://schemas.openxmlformats.org/officeDocument/2006/relationships/notesSlide" Target="../notesSlides/notesSlide11.xml"/><Relationship Id="rId16" Type="http://schemas.openxmlformats.org/officeDocument/2006/relationships/image" Target="../media/image48.svg"/><Relationship Id="rId20" Type="http://schemas.openxmlformats.org/officeDocument/2006/relationships/image" Target="../media/image52.svg"/><Relationship Id="rId1" Type="http://schemas.openxmlformats.org/officeDocument/2006/relationships/slideLayout" Target="../slideLayouts/slideLayout7.xml"/><Relationship Id="rId6" Type="http://schemas.openxmlformats.org/officeDocument/2006/relationships/image" Target="../media/image38.svg"/><Relationship Id="rId11" Type="http://schemas.openxmlformats.org/officeDocument/2006/relationships/image" Target="../media/image43.png"/><Relationship Id="rId5" Type="http://schemas.openxmlformats.org/officeDocument/2006/relationships/image" Target="../media/image37.png"/><Relationship Id="rId15" Type="http://schemas.openxmlformats.org/officeDocument/2006/relationships/image" Target="../media/image47.png"/><Relationship Id="rId10" Type="http://schemas.openxmlformats.org/officeDocument/2006/relationships/image" Target="../media/image42.svg"/><Relationship Id="rId19" Type="http://schemas.openxmlformats.org/officeDocument/2006/relationships/image" Target="../media/image51.png"/><Relationship Id="rId4" Type="http://schemas.openxmlformats.org/officeDocument/2006/relationships/image" Target="../media/image2.svg"/><Relationship Id="rId9" Type="http://schemas.openxmlformats.org/officeDocument/2006/relationships/image" Target="../media/image41.png"/><Relationship Id="rId14" Type="http://schemas.openxmlformats.org/officeDocument/2006/relationships/image" Target="../media/image46.svg"/><Relationship Id="rId22" Type="http://schemas.openxmlformats.org/officeDocument/2006/relationships/image" Target="../media/image36.svg"/></Relationships>
</file>

<file path=ppt/slides/_rels/slide12.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slideLayout" Target="../slideLayouts/slideLayout7.xml"/><Relationship Id="rId7" Type="http://schemas.openxmlformats.org/officeDocument/2006/relationships/image" Target="../media/image5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svg"/><Relationship Id="rId5" Type="http://schemas.openxmlformats.org/officeDocument/2006/relationships/image" Target="../media/image1.png"/><Relationship Id="rId10" Type="http://schemas.openxmlformats.org/officeDocument/2006/relationships/image" Target="../media/image56.svg"/><Relationship Id="rId4" Type="http://schemas.openxmlformats.org/officeDocument/2006/relationships/notesSlide" Target="../notesSlides/notesSlide12.xml"/><Relationship Id="rId9" Type="http://schemas.openxmlformats.org/officeDocument/2006/relationships/image" Target="../media/image55.png"/></Relationships>
</file>

<file path=ppt/slides/_rels/slide13.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0.svg"/><Relationship Id="rId5" Type="http://schemas.openxmlformats.org/officeDocument/2006/relationships/image" Target="../media/image19.png"/><Relationship Id="rId10" Type="http://schemas.openxmlformats.org/officeDocument/2006/relationships/image" Target="../media/image58.svg"/><Relationship Id="rId4" Type="http://schemas.openxmlformats.org/officeDocument/2006/relationships/image" Target="../media/image2.sv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sv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3.png"/><Relationship Id="rId5" Type="http://schemas.openxmlformats.org/officeDocument/2006/relationships/image" Target="../media/image59.png"/><Relationship Id="rId4" Type="http://schemas.openxmlformats.org/officeDocument/2006/relationships/image" Target="../media/image2.sv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s>
</file>

<file path=ppt/slides/_rels/slide1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1.png"/><Relationship Id="rId7"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61.svg"/><Relationship Id="rId5" Type="http://schemas.openxmlformats.org/officeDocument/2006/relationships/image" Target="../media/image60.png"/><Relationship Id="rId4" Type="http://schemas.openxmlformats.org/officeDocument/2006/relationships/image" Target="../media/image2.svg"/><Relationship Id="rId9" Type="http://schemas.openxmlformats.org/officeDocument/2006/relationships/image" Target="../media/image64.sv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2.sv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67.svg"/><Relationship Id="rId5" Type="http://schemas.openxmlformats.org/officeDocument/2006/relationships/image" Target="../media/image66.png"/><Relationship Id="rId4" Type="http://schemas.openxmlformats.org/officeDocument/2006/relationships/image" Target="../media/image2.sv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svg"/></Relationships>
</file>

<file path=ppt/slides/_rels/slide2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25.png"/><Relationship Id="rId5" Type="http://schemas.openxmlformats.org/officeDocument/2006/relationships/image" Target="../media/image6.png"/><Relationship Id="rId4" Type="http://schemas.openxmlformats.org/officeDocument/2006/relationships/image" Target="../media/image2.sv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64.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63.png"/><Relationship Id="rId5" Type="http://schemas.openxmlformats.org/officeDocument/2006/relationships/image" Target="../media/image62.png"/><Relationship Id="rId4" Type="http://schemas.openxmlformats.org/officeDocument/2006/relationships/image" Target="../media/image2.svg"/></Relationships>
</file>

<file path=ppt/slides/_rels/slide24.xml.rels><?xml version="1.0" encoding="UTF-8" standalone="yes"?>
<Relationships xmlns="http://schemas.openxmlformats.org/package/2006/relationships"><Relationship Id="rId8" Type="http://schemas.openxmlformats.org/officeDocument/2006/relationships/image" Target="../media/image70.svg"/><Relationship Id="rId3" Type="http://schemas.openxmlformats.org/officeDocument/2006/relationships/image" Target="../media/image1.png"/><Relationship Id="rId7" Type="http://schemas.openxmlformats.org/officeDocument/2006/relationships/image" Target="../media/image69.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68.png"/><Relationship Id="rId5" Type="http://schemas.openxmlformats.org/officeDocument/2006/relationships/image" Target="../media/image5.png"/><Relationship Id="rId4" Type="http://schemas.openxmlformats.org/officeDocument/2006/relationships/image" Target="../media/image2.svg"/><Relationship Id="rId9"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8.sv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9.png"/><Relationship Id="rId4" Type="http://schemas.openxmlformats.org/officeDocument/2006/relationships/image" Target="../media/image2.sv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2.sv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2.sv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5.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2.sv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77.svg"/><Relationship Id="rId5" Type="http://schemas.openxmlformats.org/officeDocument/2006/relationships/image" Target="../media/image76.png"/><Relationship Id="rId4" Type="http://schemas.openxmlformats.org/officeDocument/2006/relationships/image" Target="../media/image2.sv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svg"/><Relationship Id="rId9" Type="http://schemas.openxmlformats.org/officeDocument/2006/relationships/image" Target="../media/image14.svg"/></Relationships>
</file>

<file path=ppt/slides/_rels/slide3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1.png"/><Relationship Id="rId7" Type="http://schemas.openxmlformats.org/officeDocument/2006/relationships/image" Target="../media/image27.sv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68.png"/><Relationship Id="rId4" Type="http://schemas.openxmlformats.org/officeDocument/2006/relationships/image" Target="../media/image2.sv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1.sv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2.sv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84.sv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2.svg"/></Relationships>
</file>

<file path=ppt/slides/_rels/slide4.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png"/><Relationship Id="rId7"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2.svg"/><Relationship Id="rId9" Type="http://schemas.openxmlformats.org/officeDocument/2006/relationships/image" Target="../media/image19.png"/></Relationships>
</file>

<file path=ppt/slides/_rels/slide5.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svg"/></Relationships>
</file>

<file path=ppt/slides/_rels/slide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png"/><Relationship Id="rId7" Type="http://schemas.openxmlformats.org/officeDocument/2006/relationships/image" Target="../media/image27.sv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10" Type="http://schemas.openxmlformats.org/officeDocument/2006/relationships/image" Target="../media/image30.svg"/><Relationship Id="rId4" Type="http://schemas.openxmlformats.org/officeDocument/2006/relationships/image" Target="../media/image2.svg"/><Relationship Id="rId9"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10.pn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32.png"/><Relationship Id="rId4" Type="http://schemas.openxmlformats.org/officeDocument/2006/relationships/image" Target="../media/image2.svg"/></Relationships>
</file>

<file path=ppt/slides/_rels/slide9.xml.rels><?xml version="1.0" encoding="UTF-8" standalone="yes"?>
<Relationships xmlns="http://schemas.openxmlformats.org/package/2006/relationships"><Relationship Id="rId8" Type="http://schemas.openxmlformats.org/officeDocument/2006/relationships/image" Target="../media/image36.svg"/><Relationship Id="rId3" Type="http://schemas.openxmlformats.org/officeDocument/2006/relationships/image" Target="../media/image1.png"/><Relationship Id="rId7"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2.sv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pic>
        <p:nvPicPr>
          <p:cNvPr id="46" name="Picture 45">
            <a:extLst>
              <a:ext uri="{FF2B5EF4-FFF2-40B4-BE49-F238E27FC236}">
                <a16:creationId xmlns:a16="http://schemas.microsoft.com/office/drawing/2014/main" id="{FEF97610-3552-13A2-1BD3-D6399CC06640}"/>
              </a:ext>
            </a:extLst>
          </p:cNvPr>
          <p:cNvPicPr>
            <a:picLocks noChangeAspect="1"/>
          </p:cNvPicPr>
          <p:nvPr/>
        </p:nvPicPr>
        <p:blipFill>
          <a:blip r:embed="rId5">
            <a:lum bright="70000" contrast="-70000"/>
          </a:blip>
          <a:stretch>
            <a:fillRect/>
          </a:stretch>
        </p:blipFill>
        <p:spPr>
          <a:xfrm>
            <a:off x="-424343" y="200774"/>
            <a:ext cx="6072142" cy="4115157"/>
          </a:xfrm>
          <a:prstGeom prst="rect">
            <a:avLst/>
          </a:prstGeom>
        </p:spPr>
      </p:pic>
      <p:sp>
        <p:nvSpPr>
          <p:cNvPr id="10" name="Freeform 6">
            <a:extLst>
              <a:ext uri="{FF2B5EF4-FFF2-40B4-BE49-F238E27FC236}">
                <a16:creationId xmlns:a16="http://schemas.microsoft.com/office/drawing/2014/main" id="{1B1A8BAC-6A94-63CD-86B7-21F78BBC8418}"/>
              </a:ext>
            </a:extLst>
          </p:cNvPr>
          <p:cNvSpPr/>
          <p:nvPr/>
        </p:nvSpPr>
        <p:spPr>
          <a:xfrm>
            <a:off x="5766604" y="3193293"/>
            <a:ext cx="6569188" cy="1437010"/>
          </a:xfrm>
          <a:custGeom>
            <a:avLst/>
            <a:gdLst/>
            <a:ahLst/>
            <a:cxnLst/>
            <a:rect l="l" t="t" r="r" b="b"/>
            <a:pathLst>
              <a:path w="6569188" h="1437010">
                <a:moveTo>
                  <a:pt x="0" y="0"/>
                </a:moveTo>
                <a:lnTo>
                  <a:pt x="6569188" y="0"/>
                </a:lnTo>
                <a:lnTo>
                  <a:pt x="6569188" y="1437010"/>
                </a:lnTo>
                <a:lnTo>
                  <a:pt x="0" y="1437010"/>
                </a:lnTo>
                <a:lnTo>
                  <a:pt x="0" y="0"/>
                </a:lnTo>
                <a:close/>
              </a:path>
            </a:pathLst>
          </a:custGeom>
          <a:blipFill>
            <a:blip r:embed="rId6">
              <a:lum bright="70000" contrast="-70000"/>
            </a:blip>
            <a:stretch>
              <a:fillRect/>
            </a:stretch>
          </a:blipFill>
        </p:spPr>
        <p:txBody>
          <a:bodyPr/>
          <a:lstStyle/>
          <a:p>
            <a:endParaRPr lang="en-US"/>
          </a:p>
        </p:txBody>
      </p:sp>
      <p:grpSp>
        <p:nvGrpSpPr>
          <p:cNvPr id="35" name="Group 2">
            <a:extLst>
              <a:ext uri="{FF2B5EF4-FFF2-40B4-BE49-F238E27FC236}">
                <a16:creationId xmlns:a16="http://schemas.microsoft.com/office/drawing/2014/main" id="{39F419CC-4EF7-A944-04F5-EEB37475EA5B}"/>
              </a:ext>
            </a:extLst>
          </p:cNvPr>
          <p:cNvGrpSpPr/>
          <p:nvPr/>
        </p:nvGrpSpPr>
        <p:grpSpPr>
          <a:xfrm>
            <a:off x="-449546" y="4330545"/>
            <a:ext cx="18737546" cy="8060726"/>
            <a:chOff x="0" y="0"/>
            <a:chExt cx="6340094" cy="2727452"/>
          </a:xfrm>
        </p:grpSpPr>
        <p:sp>
          <p:nvSpPr>
            <p:cNvPr id="36" name="Freeform 3">
              <a:extLst>
                <a:ext uri="{FF2B5EF4-FFF2-40B4-BE49-F238E27FC236}">
                  <a16:creationId xmlns:a16="http://schemas.microsoft.com/office/drawing/2014/main" id="{6F3A0C32-D529-7072-212F-79349A387323}"/>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7"/>
              <a:stretch>
                <a:fillRect t="-42170" b="-42170"/>
              </a:stretch>
            </a:blipFill>
          </p:spPr>
          <p:txBody>
            <a:bodyPr/>
            <a:lstStyle/>
            <a:p>
              <a:endParaRPr lang="en-US"/>
            </a:p>
          </p:txBody>
        </p:sp>
      </p:grpSp>
      <p:sp>
        <p:nvSpPr>
          <p:cNvPr id="4" name="TextBox 4">
            <a:extLst>
              <a:ext uri="{FF2B5EF4-FFF2-40B4-BE49-F238E27FC236}">
                <a16:creationId xmlns:a16="http://schemas.microsoft.com/office/drawing/2014/main" id="{A80E0D7F-6EA2-CB9D-D586-F892511107DE}"/>
              </a:ext>
            </a:extLst>
          </p:cNvPr>
          <p:cNvSpPr txBox="1"/>
          <p:nvPr/>
        </p:nvSpPr>
        <p:spPr>
          <a:xfrm>
            <a:off x="838200" y="188531"/>
            <a:ext cx="16219714" cy="1107996"/>
          </a:xfrm>
          <a:prstGeom prst="rect">
            <a:avLst/>
          </a:prstGeom>
        </p:spPr>
        <p:txBody>
          <a:bodyPr wrap="square" lIns="0" tIns="0" rIns="0" bIns="0" rtlCol="0" anchor="t">
            <a:spAutoFit/>
          </a:bodyPr>
          <a:lstStyle/>
          <a:p>
            <a:pPr algn="ctr"/>
            <a:r>
              <a:rPr lang="en-US" sz="7200" dirty="0" err="1">
                <a:latin typeface="#9Slide07 IcielBaliho Script" pitchFamily="2" charset="0"/>
                <a:cs typeface="Times New Roman" panose="02020603050405020304" pitchFamily="18" charset="0"/>
              </a:rPr>
              <a:t>Bài</a:t>
            </a:r>
            <a:r>
              <a:rPr lang="en-US" sz="7200" dirty="0">
                <a:latin typeface="#9Slide07 IcielBaliho Script" pitchFamily="2" charset="0"/>
                <a:cs typeface="Times New Roman" panose="02020603050405020304" pitchFamily="18" charset="0"/>
              </a:rPr>
              <a:t> 4. </a:t>
            </a:r>
            <a:r>
              <a:rPr lang="en-US" sz="7200" dirty="0" err="1">
                <a:latin typeface="#9Slide07 IcielBaliho Script" pitchFamily="2" charset="0"/>
                <a:cs typeface="Times New Roman" panose="02020603050405020304" pitchFamily="18" charset="0"/>
              </a:rPr>
              <a:t>Truyện</a:t>
            </a:r>
            <a:r>
              <a:rPr lang="en-US" sz="7200" dirty="0">
                <a:latin typeface="#9Slide07 IcielBaliho Script" pitchFamily="2" charset="0"/>
                <a:cs typeface="Times New Roman" panose="02020603050405020304" pitchFamily="18" charset="0"/>
              </a:rPr>
              <a:t> </a:t>
            </a:r>
            <a:r>
              <a:rPr lang="en-US" sz="7200" dirty="0" err="1">
                <a:latin typeface="#9Slide07 IcielBaliho Script" pitchFamily="2" charset="0"/>
                <a:cs typeface="Times New Roman" panose="02020603050405020304" pitchFamily="18" charset="0"/>
              </a:rPr>
              <a:t>ngắn</a:t>
            </a:r>
            <a:endParaRPr lang="en-US" sz="7200" dirty="0">
              <a:latin typeface="#9Slide07 IcielBaliho Script" pitchFamily="2" charset="0"/>
              <a:cs typeface="Times New Roman" panose="02020603050405020304" pitchFamily="18" charset="0"/>
            </a:endParaRPr>
          </a:p>
        </p:txBody>
      </p:sp>
      <p:sp>
        <p:nvSpPr>
          <p:cNvPr id="5" name="TextBox 4">
            <a:extLst>
              <a:ext uri="{FF2B5EF4-FFF2-40B4-BE49-F238E27FC236}">
                <a16:creationId xmlns:a16="http://schemas.microsoft.com/office/drawing/2014/main" id="{68898F23-6064-95D7-D968-4B1575CD884C}"/>
              </a:ext>
            </a:extLst>
          </p:cNvPr>
          <p:cNvSpPr txBox="1"/>
          <p:nvPr/>
        </p:nvSpPr>
        <p:spPr>
          <a:xfrm>
            <a:off x="3686191" y="2268541"/>
            <a:ext cx="9879986" cy="2123658"/>
          </a:xfrm>
          <a:prstGeom prst="rect">
            <a:avLst/>
          </a:prstGeom>
        </p:spPr>
        <p:txBody>
          <a:bodyPr wrap="square" lIns="0" tIns="0" rIns="0" bIns="0" rtlCol="0" anchor="t">
            <a:spAutoFit/>
          </a:bodyPr>
          <a:lstStyle/>
          <a:p>
            <a:pPr algn="ctr"/>
            <a:r>
              <a:rPr lang="nl-NL" sz="13800" b="1" dirty="0">
                <a:solidFill>
                  <a:srgbClr val="870000"/>
                </a:solidFill>
                <a:latin typeface="#9Slide05 Agile Script Calligra" panose="03070402050302030203" pitchFamily="66" charset="0"/>
                <a:cs typeface="Times New Roman" pitchFamily="18" charset="0"/>
              </a:rPr>
              <a:t>Làng </a:t>
            </a:r>
            <a:endParaRPr lang="en-US" sz="13800" b="1" dirty="0">
              <a:solidFill>
                <a:srgbClr val="870000"/>
              </a:solidFill>
              <a:latin typeface="#9Slide05 Agile Script Calligra" panose="03070402050302030203" pitchFamily="66" charset="0"/>
              <a:cs typeface="Times New Roman" pitchFamily="18" charset="0"/>
            </a:endParaRPr>
          </a:p>
        </p:txBody>
      </p:sp>
      <p:sp>
        <p:nvSpPr>
          <p:cNvPr id="6" name="TextBox 5">
            <a:extLst>
              <a:ext uri="{FF2B5EF4-FFF2-40B4-BE49-F238E27FC236}">
                <a16:creationId xmlns:a16="http://schemas.microsoft.com/office/drawing/2014/main" id="{110E56C7-D3D1-26E6-2510-0DAD3008CF49}"/>
              </a:ext>
            </a:extLst>
          </p:cNvPr>
          <p:cNvSpPr txBox="1"/>
          <p:nvPr/>
        </p:nvSpPr>
        <p:spPr>
          <a:xfrm>
            <a:off x="4953000" y="1591433"/>
            <a:ext cx="8382000" cy="677108"/>
          </a:xfrm>
          <a:prstGeom prst="rect">
            <a:avLst/>
          </a:prstGeom>
        </p:spPr>
        <p:txBody>
          <a:bodyPr wrap="square" lIns="0" tIns="0" rIns="0" bIns="0" rtlCol="0" anchor="t">
            <a:spAutoFit/>
          </a:bodyPr>
          <a:lstStyle/>
          <a:p>
            <a:pPr algn="ctr"/>
            <a:r>
              <a:rPr lang="nl-NL" sz="4400" dirty="0">
                <a:latin typeface="#9Slide04 Vollkorn Bold" panose="00000800000000000000" pitchFamily="2" charset="0"/>
                <a:ea typeface="#9Slide04 Vollkorn Bold" panose="00000800000000000000" pitchFamily="2" charset="0"/>
                <a:cs typeface="Times New Roman" pitchFamily="18" charset="0"/>
              </a:rPr>
              <a:t>Đọc hiểu văn bản</a:t>
            </a:r>
            <a:endParaRPr lang="en-US" sz="4400" dirty="0">
              <a:latin typeface="#9Slide04 Vollkorn Bold" panose="00000800000000000000" pitchFamily="2" charset="0"/>
              <a:ea typeface="#9Slide04 Vollkorn Bold" panose="00000800000000000000" pitchFamily="2" charset="0"/>
              <a:cs typeface="Times New Roman" pitchFamily="18" charset="0"/>
            </a:endParaRPr>
          </a:p>
        </p:txBody>
      </p:sp>
      <p:sp>
        <p:nvSpPr>
          <p:cNvPr id="7" name="TextBox 6">
            <a:extLst>
              <a:ext uri="{FF2B5EF4-FFF2-40B4-BE49-F238E27FC236}">
                <a16:creationId xmlns:a16="http://schemas.microsoft.com/office/drawing/2014/main" id="{43D008F7-AA8F-0176-3895-05A30EC1F4F6}"/>
              </a:ext>
            </a:extLst>
          </p:cNvPr>
          <p:cNvSpPr txBox="1"/>
          <p:nvPr/>
        </p:nvSpPr>
        <p:spPr>
          <a:xfrm>
            <a:off x="5431423" y="3193582"/>
            <a:ext cx="12080514" cy="923330"/>
          </a:xfrm>
          <a:prstGeom prst="rect">
            <a:avLst/>
          </a:prstGeom>
        </p:spPr>
        <p:txBody>
          <a:bodyPr wrap="square" lIns="0" tIns="0" rIns="0" bIns="0" rtlCol="0" anchor="t">
            <a:spAutoFit/>
          </a:bodyPr>
          <a:lstStyle/>
          <a:p>
            <a:pPr algn="ctr"/>
            <a:r>
              <a:rPr lang="nl-NL" sz="6000" b="1" dirty="0">
                <a:latin typeface="#9Slide05 Agile Script Calligra" panose="03070402050302030203" pitchFamily="66" charset="0"/>
                <a:ea typeface="#9Slide04 Vollkorn Bold" panose="00000800000000000000" pitchFamily="2" charset="0"/>
                <a:cs typeface="Times New Roman" pitchFamily="18" charset="0"/>
              </a:rPr>
              <a:t>(Trích)</a:t>
            </a:r>
            <a:endParaRPr lang="en-US" sz="60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8" name="TextBox 7">
            <a:extLst>
              <a:ext uri="{FF2B5EF4-FFF2-40B4-BE49-F238E27FC236}">
                <a16:creationId xmlns:a16="http://schemas.microsoft.com/office/drawing/2014/main" id="{7DB1E7D8-7EE8-A0C1-C73E-8A06DA79FC63}"/>
              </a:ext>
            </a:extLst>
          </p:cNvPr>
          <p:cNvSpPr txBox="1"/>
          <p:nvPr/>
        </p:nvSpPr>
        <p:spPr>
          <a:xfrm>
            <a:off x="9851023" y="4044263"/>
            <a:ext cx="5150997" cy="1015663"/>
          </a:xfrm>
          <a:prstGeom prst="rect">
            <a:avLst/>
          </a:prstGeom>
        </p:spPr>
        <p:txBody>
          <a:bodyPr wrap="square" lIns="0" tIns="0" rIns="0" bIns="0" rtlCol="0" anchor="t">
            <a:spAutoFit/>
          </a:bodyPr>
          <a:lstStyle/>
          <a:p>
            <a:pPr algn="ctr"/>
            <a:r>
              <a:rPr lang="nl-NL" sz="6600" b="1" dirty="0">
                <a:latin typeface="#9Slide05 Agile Script Calligra" panose="03070402050302030203" pitchFamily="66" charset="0"/>
                <a:ea typeface="#9Slide04 Vollkorn Bold" panose="00000800000000000000" pitchFamily="2" charset="0"/>
                <a:cs typeface="Times New Roman" pitchFamily="18" charset="0"/>
              </a:rPr>
              <a:t>- Kim Lân -</a:t>
            </a:r>
            <a:endParaRPr lang="en-US" sz="6600" b="1" dirty="0">
              <a:latin typeface="#9Slide05 Agile Script Calligra" panose="03070402050302030203" pitchFamily="66" charset="0"/>
              <a:ea typeface="#9Slide04 Vollkorn Bold" panose="00000800000000000000" pitchFamily="2" charset="0"/>
              <a:cs typeface="Times New Roman" pitchFamily="18" charset="0"/>
            </a:endParaRPr>
          </a:p>
        </p:txBody>
      </p:sp>
      <p:sp>
        <p:nvSpPr>
          <p:cNvPr id="25" name="Freeform 3">
            <a:extLst>
              <a:ext uri="{FF2B5EF4-FFF2-40B4-BE49-F238E27FC236}">
                <a16:creationId xmlns:a16="http://schemas.microsoft.com/office/drawing/2014/main" id="{2DC43019-4AC8-AD70-037C-C6911721FFF0}"/>
              </a:ext>
            </a:extLst>
          </p:cNvPr>
          <p:cNvSpPr/>
          <p:nvPr/>
        </p:nvSpPr>
        <p:spPr>
          <a:xfrm flipH="1">
            <a:off x="14325600" y="-10427"/>
            <a:ext cx="4552356" cy="3203720"/>
          </a:xfrm>
          <a:custGeom>
            <a:avLst/>
            <a:gdLst/>
            <a:ahLst/>
            <a:cxnLst/>
            <a:rect l="l" t="t" r="r" b="b"/>
            <a:pathLst>
              <a:path w="4552356" h="3203720">
                <a:moveTo>
                  <a:pt x="0" y="0"/>
                </a:moveTo>
                <a:lnTo>
                  <a:pt x="4552355" y="0"/>
                </a:lnTo>
                <a:lnTo>
                  <a:pt x="4552355" y="3203720"/>
                </a:lnTo>
                <a:lnTo>
                  <a:pt x="0" y="3203720"/>
                </a:lnTo>
                <a:lnTo>
                  <a:pt x="0" y="0"/>
                </a:lnTo>
                <a:close/>
              </a:path>
            </a:pathLst>
          </a:custGeom>
          <a:blipFill>
            <a:blip r:embed="rId8"/>
            <a:stretch>
              <a:fillRect/>
            </a:stretch>
          </a:blipFill>
        </p:spPr>
        <p:txBody>
          <a:bodyPr/>
          <a:lstStyle/>
          <a:p>
            <a:endParaRPr lang="en-US"/>
          </a:p>
        </p:txBody>
      </p:sp>
      <p:sp>
        <p:nvSpPr>
          <p:cNvPr id="43" name="Freeform 8">
            <a:extLst>
              <a:ext uri="{FF2B5EF4-FFF2-40B4-BE49-F238E27FC236}">
                <a16:creationId xmlns:a16="http://schemas.microsoft.com/office/drawing/2014/main" id="{A8D42DE8-26CA-2A12-A648-AE173C7FCC31}"/>
              </a:ext>
            </a:extLst>
          </p:cNvPr>
          <p:cNvSpPr/>
          <p:nvPr/>
        </p:nvSpPr>
        <p:spPr>
          <a:xfrm>
            <a:off x="-1631428" y="2059512"/>
            <a:ext cx="4206580" cy="4114800"/>
          </a:xfrm>
          <a:custGeom>
            <a:avLst/>
            <a:gdLst/>
            <a:ahLst/>
            <a:cxnLst/>
            <a:rect l="l" t="t" r="r" b="b"/>
            <a:pathLst>
              <a:path w="4206580" h="4114800">
                <a:moveTo>
                  <a:pt x="0" y="0"/>
                </a:moveTo>
                <a:lnTo>
                  <a:pt x="4206580" y="0"/>
                </a:lnTo>
                <a:lnTo>
                  <a:pt x="420658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792830152"/>
      </p:ext>
    </p:extLst>
  </p:cSld>
  <p:clrMapOvr>
    <a:masterClrMapping/>
  </p:clrMapOvr>
  <p:transition spd="slow">
    <p:push dir="u"/>
  </p:transition>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19" name="Group 18">
            <a:extLst>
              <a:ext uri="{FF2B5EF4-FFF2-40B4-BE49-F238E27FC236}">
                <a16:creationId xmlns:a16="http://schemas.microsoft.com/office/drawing/2014/main" id="{721FC970-978E-5E3A-D838-A8AC28E58AA7}"/>
              </a:ext>
            </a:extLst>
          </p:cNvPr>
          <p:cNvGrpSpPr/>
          <p:nvPr/>
        </p:nvGrpSpPr>
        <p:grpSpPr>
          <a:xfrm>
            <a:off x="3357173" y="2273916"/>
            <a:ext cx="10609990" cy="7337943"/>
            <a:chOff x="3357173" y="2273916"/>
            <a:chExt cx="10609990" cy="7337943"/>
          </a:xfrm>
        </p:grpSpPr>
        <p:grpSp>
          <p:nvGrpSpPr>
            <p:cNvPr id="18" name="Group 17">
              <a:extLst>
                <a:ext uri="{FF2B5EF4-FFF2-40B4-BE49-F238E27FC236}">
                  <a16:creationId xmlns:a16="http://schemas.microsoft.com/office/drawing/2014/main" id="{5DBCA5EC-7D9E-80AD-A4F0-99A0138878F3}"/>
                </a:ext>
              </a:extLst>
            </p:cNvPr>
            <p:cNvGrpSpPr/>
            <p:nvPr/>
          </p:nvGrpSpPr>
          <p:grpSpPr>
            <a:xfrm>
              <a:off x="3357173" y="3086100"/>
              <a:ext cx="10609990" cy="6525759"/>
              <a:chOff x="2437972" y="2808741"/>
              <a:chExt cx="10609990" cy="6525759"/>
            </a:xfrm>
          </p:grpSpPr>
          <p:sp>
            <p:nvSpPr>
              <p:cNvPr id="5" name="AutoShape 2">
                <a:extLst>
                  <a:ext uri="{FF2B5EF4-FFF2-40B4-BE49-F238E27FC236}">
                    <a16:creationId xmlns:a16="http://schemas.microsoft.com/office/drawing/2014/main" id="{D836749A-D51B-D1B1-0900-C2DF97B35ED3}"/>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6" name="AutoShape 3">
                <a:extLst>
                  <a:ext uri="{FF2B5EF4-FFF2-40B4-BE49-F238E27FC236}">
                    <a16:creationId xmlns:a16="http://schemas.microsoft.com/office/drawing/2014/main" id="{813853B0-8B57-C8EF-7BAF-885E8BC5872E}"/>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7" name="AutoShape 4">
                <a:extLst>
                  <a:ext uri="{FF2B5EF4-FFF2-40B4-BE49-F238E27FC236}">
                    <a16:creationId xmlns:a16="http://schemas.microsoft.com/office/drawing/2014/main" id="{201D9B64-CCC1-051D-D74B-5230617C4F3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8" name="AutoShape 5">
                <a:extLst>
                  <a:ext uri="{FF2B5EF4-FFF2-40B4-BE49-F238E27FC236}">
                    <a16:creationId xmlns:a16="http://schemas.microsoft.com/office/drawing/2014/main" id="{A8FBC58F-A6BF-484B-1233-EDF00429FA59}"/>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9" name="Freeform 6">
              <a:extLst>
                <a:ext uri="{FF2B5EF4-FFF2-40B4-BE49-F238E27FC236}">
                  <a16:creationId xmlns:a16="http://schemas.microsoft.com/office/drawing/2014/main" id="{509D567E-3283-A1F9-930F-449EB09C9A8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7">
              <a:extLst>
                <a:ext uri="{FF2B5EF4-FFF2-40B4-BE49-F238E27FC236}">
                  <a16:creationId xmlns:a16="http://schemas.microsoft.com/office/drawing/2014/main" id="{E66858B4-27DC-E23A-5E1D-543F5CF5EC56}"/>
                </a:ext>
              </a:extLst>
            </p:cNvPr>
            <p:cNvSpPr/>
            <p:nvPr/>
          </p:nvSpPr>
          <p:spPr>
            <a:xfrm>
              <a:off x="6280383" y="7325709"/>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1" name="Freeform 8">
              <a:extLst>
                <a:ext uri="{FF2B5EF4-FFF2-40B4-BE49-F238E27FC236}">
                  <a16:creationId xmlns:a16="http://schemas.microsoft.com/office/drawing/2014/main" id="{F620D355-5B1F-1465-848C-AA0763D5A506}"/>
                </a:ext>
              </a:extLst>
            </p:cNvPr>
            <p:cNvSpPr/>
            <p:nvPr/>
          </p:nvSpPr>
          <p:spPr>
            <a:xfrm>
              <a:off x="6781800" y="625844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2" name="Freeform 9">
              <a:extLst>
                <a:ext uri="{FF2B5EF4-FFF2-40B4-BE49-F238E27FC236}">
                  <a16:creationId xmlns:a16="http://schemas.microsoft.com/office/drawing/2014/main" id="{5EC8E974-F0A3-0F48-D30B-69EC91B25565}"/>
                </a:ext>
              </a:extLst>
            </p:cNvPr>
            <p:cNvSpPr/>
            <p:nvPr/>
          </p:nvSpPr>
          <p:spPr>
            <a:xfrm>
              <a:off x="7351953" y="4991100"/>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13" name="Freeform 10">
              <a:extLst>
                <a:ext uri="{FF2B5EF4-FFF2-40B4-BE49-F238E27FC236}">
                  <a16:creationId xmlns:a16="http://schemas.microsoft.com/office/drawing/2014/main" id="{63CBFFDF-DF91-40C4-2D71-075D96EF9E4A}"/>
                </a:ext>
              </a:extLst>
            </p:cNvPr>
            <p:cNvSpPr/>
            <p:nvPr/>
          </p:nvSpPr>
          <p:spPr>
            <a:xfrm>
              <a:off x="8001000" y="37080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sp>
          <p:nvSpPr>
            <p:cNvPr id="14" name="Freeform 11">
              <a:extLst>
                <a:ext uri="{FF2B5EF4-FFF2-40B4-BE49-F238E27FC236}">
                  <a16:creationId xmlns:a16="http://schemas.microsoft.com/office/drawing/2014/main" id="{FD0D5B67-9DDF-AD88-8C18-95330EA7CC13}"/>
                </a:ext>
              </a:extLst>
            </p:cNvPr>
            <p:cNvSpPr/>
            <p:nvPr/>
          </p:nvSpPr>
          <p:spPr>
            <a:xfrm>
              <a:off x="8662168" y="2273916"/>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dirty="0"/>
            </a:p>
          </p:txBody>
        </p:sp>
        <p:sp>
          <p:nvSpPr>
            <p:cNvPr id="15" name="Freeform 12">
              <a:extLst>
                <a:ext uri="{FF2B5EF4-FFF2-40B4-BE49-F238E27FC236}">
                  <a16:creationId xmlns:a16="http://schemas.microsoft.com/office/drawing/2014/main" id="{CF9F9AC2-F3CB-FE12-EC30-C05ED540F775}"/>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sp>
          <p:nvSpPr>
            <p:cNvPr id="16" name="Freeform 13">
              <a:extLst>
                <a:ext uri="{FF2B5EF4-FFF2-40B4-BE49-F238E27FC236}">
                  <a16:creationId xmlns:a16="http://schemas.microsoft.com/office/drawing/2014/main" id="{95DFCE5B-A92E-EF8F-539E-CF3CBF860DF7}"/>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sp>
        <p:nvSpPr>
          <p:cNvPr id="22" name="Freeform 5">
            <a:extLst>
              <a:ext uri="{FF2B5EF4-FFF2-40B4-BE49-F238E27FC236}">
                <a16:creationId xmlns:a16="http://schemas.microsoft.com/office/drawing/2014/main" id="{65F5D95B-5B18-85A6-2913-EF6871F9A00B}"/>
              </a:ext>
            </a:extLst>
          </p:cNvPr>
          <p:cNvSpPr/>
          <p:nvPr/>
        </p:nvSpPr>
        <p:spPr>
          <a:xfrm>
            <a:off x="15403899" y="-40005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spTree>
    <p:extLst>
      <p:ext uri="{BB962C8B-B14F-4D97-AF65-F5344CB8AC3E}">
        <p14:creationId xmlns:p14="http://schemas.microsoft.com/office/powerpoint/2010/main" val="2312365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down)">
                                      <p:cBhvr>
                                        <p:cTn id="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2133599" y="728126"/>
            <a:ext cx="10285629" cy="677108"/>
          </a:xfrm>
          <a:prstGeom prst="rect">
            <a:avLst/>
          </a:prstGeom>
        </p:spPr>
        <p:txBody>
          <a:bodyPr wrap="square" lIns="0" tIns="0" rIns="0" bIns="0" rtlCol="0" anchor="t">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a.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Cốt</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1">
            <a:extLst>
              <a:ext uri="{FF2B5EF4-FFF2-40B4-BE49-F238E27FC236}">
                <a16:creationId xmlns:a16="http://schemas.microsoft.com/office/drawing/2014/main" id="{7C3CA30A-EE80-C0CF-87A4-B452E2411446}"/>
              </a:ext>
            </a:extLst>
          </p:cNvPr>
          <p:cNvGrpSpPr/>
          <p:nvPr/>
        </p:nvGrpSpPr>
        <p:grpSpPr>
          <a:xfrm>
            <a:off x="5683506" y="2479280"/>
            <a:ext cx="10609990" cy="7499456"/>
            <a:chOff x="3357173" y="2112403"/>
            <a:chExt cx="10609990" cy="7499456"/>
          </a:xfrm>
        </p:grpSpPr>
        <p:grpSp>
          <p:nvGrpSpPr>
            <p:cNvPr id="5" name="Group 4">
              <a:extLst>
                <a:ext uri="{FF2B5EF4-FFF2-40B4-BE49-F238E27FC236}">
                  <a16:creationId xmlns:a16="http://schemas.microsoft.com/office/drawing/2014/main" id="{A1AA5362-BEB4-88D4-E691-08550C40FADE}"/>
                </a:ext>
              </a:extLst>
            </p:cNvPr>
            <p:cNvGrpSpPr/>
            <p:nvPr/>
          </p:nvGrpSpPr>
          <p:grpSpPr>
            <a:xfrm>
              <a:off x="3357173" y="3086100"/>
              <a:ext cx="10609990" cy="6525759"/>
              <a:chOff x="2437972" y="2808741"/>
              <a:chExt cx="10609990" cy="6525759"/>
            </a:xfrm>
          </p:grpSpPr>
          <p:sp>
            <p:nvSpPr>
              <p:cNvPr id="14" name="AutoShape 2">
                <a:extLst>
                  <a:ext uri="{FF2B5EF4-FFF2-40B4-BE49-F238E27FC236}">
                    <a16:creationId xmlns:a16="http://schemas.microsoft.com/office/drawing/2014/main" id="{18734CA8-7F22-1D13-9F93-8286EF122047}"/>
                  </a:ext>
                </a:extLst>
              </p:cNvPr>
              <p:cNvSpPr/>
              <p:nvPr/>
            </p:nvSpPr>
            <p:spPr>
              <a:xfrm>
                <a:off x="2437972" y="9334500"/>
                <a:ext cx="2933602" cy="0"/>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5" name="AutoShape 3">
                <a:extLst>
                  <a:ext uri="{FF2B5EF4-FFF2-40B4-BE49-F238E27FC236}">
                    <a16:creationId xmlns:a16="http://schemas.microsoft.com/office/drawing/2014/main" id="{064091C6-B4CD-A4BE-1FC7-C83E3BB9A190}"/>
                  </a:ext>
                </a:extLst>
              </p:cNvPr>
              <p:cNvSpPr/>
              <p:nvPr/>
            </p:nvSpPr>
            <p:spPr>
              <a:xfrm flipH="1">
                <a:off x="5371574" y="2808741"/>
                <a:ext cx="2933602" cy="6525759"/>
              </a:xfrm>
              <a:prstGeom prst="line">
                <a:avLst/>
              </a:prstGeom>
              <a:ln w="38100" cap="flat">
                <a:solidFill>
                  <a:srgbClr val="000000"/>
                </a:solidFill>
                <a:prstDash val="solid"/>
                <a:headEnd type="none" w="sm" len="sm"/>
                <a:tailEnd type="none" w="sm" len="sm"/>
              </a:ln>
            </p:spPr>
            <p:txBody>
              <a:bodyPr/>
              <a:lstStyle/>
              <a:p>
                <a:endParaRPr lang="en-US" dirty="0"/>
              </a:p>
            </p:txBody>
          </p:sp>
          <p:sp>
            <p:nvSpPr>
              <p:cNvPr id="16" name="AutoShape 4">
                <a:extLst>
                  <a:ext uri="{FF2B5EF4-FFF2-40B4-BE49-F238E27FC236}">
                    <a16:creationId xmlns:a16="http://schemas.microsoft.com/office/drawing/2014/main" id="{3A24EA43-1CD7-5C66-9E54-7238D128C644}"/>
                  </a:ext>
                </a:extLst>
              </p:cNvPr>
              <p:cNvSpPr/>
              <p:nvPr/>
            </p:nvSpPr>
            <p:spPr>
              <a:xfrm>
                <a:off x="8305177" y="2817271"/>
                <a:ext cx="1296024" cy="5613073"/>
              </a:xfrm>
              <a:prstGeom prst="line">
                <a:avLst/>
              </a:prstGeom>
              <a:ln w="38100" cap="flat">
                <a:solidFill>
                  <a:srgbClr val="000000"/>
                </a:solidFill>
                <a:prstDash val="solid"/>
                <a:headEnd type="none" w="sm" len="sm"/>
                <a:tailEnd type="none" w="sm" len="sm"/>
              </a:ln>
            </p:spPr>
            <p:txBody>
              <a:bodyPr/>
              <a:lstStyle/>
              <a:p>
                <a:endParaRPr lang="en-US"/>
              </a:p>
            </p:txBody>
          </p:sp>
          <p:sp>
            <p:nvSpPr>
              <p:cNvPr id="17" name="AutoShape 5">
                <a:extLst>
                  <a:ext uri="{FF2B5EF4-FFF2-40B4-BE49-F238E27FC236}">
                    <a16:creationId xmlns:a16="http://schemas.microsoft.com/office/drawing/2014/main" id="{5B208619-19FA-2E84-267A-38F5C18ACA56}"/>
                  </a:ext>
                </a:extLst>
              </p:cNvPr>
              <p:cNvSpPr/>
              <p:nvPr/>
            </p:nvSpPr>
            <p:spPr>
              <a:xfrm flipH="1">
                <a:off x="9601201" y="8430344"/>
                <a:ext cx="3446761" cy="0"/>
              </a:xfrm>
              <a:prstGeom prst="line">
                <a:avLst/>
              </a:prstGeom>
              <a:ln w="38100" cap="flat">
                <a:solidFill>
                  <a:srgbClr val="000000"/>
                </a:solidFill>
                <a:prstDash val="solid"/>
                <a:headEnd type="none" w="sm" len="sm"/>
                <a:tailEnd type="none" w="sm" len="sm"/>
              </a:ln>
            </p:spPr>
            <p:txBody>
              <a:bodyPr/>
              <a:lstStyle/>
              <a:p>
                <a:endParaRPr lang="en-US"/>
              </a:p>
            </p:txBody>
          </p:sp>
        </p:grpSp>
        <p:sp>
          <p:nvSpPr>
            <p:cNvPr id="6" name="Freeform 6">
              <a:extLst>
                <a:ext uri="{FF2B5EF4-FFF2-40B4-BE49-F238E27FC236}">
                  <a16:creationId xmlns:a16="http://schemas.microsoft.com/office/drawing/2014/main" id="{7AD9DD64-13C7-A8B7-6D64-6F2916A32D0F}"/>
                </a:ext>
              </a:extLst>
            </p:cNvPr>
            <p:cNvSpPr/>
            <p:nvPr/>
          </p:nvSpPr>
          <p:spPr>
            <a:xfrm>
              <a:off x="5618085" y="8602826"/>
              <a:ext cx="672689" cy="672689"/>
            </a:xfrm>
            <a:custGeom>
              <a:avLst/>
              <a:gdLst/>
              <a:ahLst/>
              <a:cxnLst/>
              <a:rect l="l" t="t" r="r" b="b"/>
              <a:pathLst>
                <a:path w="1251530" h="1251530">
                  <a:moveTo>
                    <a:pt x="0" y="0"/>
                  </a:moveTo>
                  <a:lnTo>
                    <a:pt x="1251530" y="0"/>
                  </a:lnTo>
                  <a:lnTo>
                    <a:pt x="1251530" y="1251530"/>
                  </a:lnTo>
                  <a:lnTo>
                    <a:pt x="0" y="125153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7">
              <a:extLst>
                <a:ext uri="{FF2B5EF4-FFF2-40B4-BE49-F238E27FC236}">
                  <a16:creationId xmlns:a16="http://schemas.microsoft.com/office/drawing/2014/main" id="{8FFE4659-BD60-EE95-8439-59378F5EF802}"/>
                </a:ext>
              </a:extLst>
            </p:cNvPr>
            <p:cNvSpPr/>
            <p:nvPr/>
          </p:nvSpPr>
          <p:spPr>
            <a:xfrm>
              <a:off x="6525238" y="6845916"/>
              <a:ext cx="660342" cy="661168"/>
            </a:xfrm>
            <a:custGeom>
              <a:avLst/>
              <a:gdLst/>
              <a:ahLst/>
              <a:cxnLst/>
              <a:rect l="l" t="t" r="r" b="b"/>
              <a:pathLst>
                <a:path w="4109657" h="4114800">
                  <a:moveTo>
                    <a:pt x="0" y="0"/>
                  </a:moveTo>
                  <a:lnTo>
                    <a:pt x="4109656" y="0"/>
                  </a:lnTo>
                  <a:lnTo>
                    <a:pt x="4109656"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dirty="0"/>
            </a:p>
          </p:txBody>
        </p:sp>
        <p:sp>
          <p:nvSpPr>
            <p:cNvPr id="8" name="Freeform 8">
              <a:extLst>
                <a:ext uri="{FF2B5EF4-FFF2-40B4-BE49-F238E27FC236}">
                  <a16:creationId xmlns:a16="http://schemas.microsoft.com/office/drawing/2014/main" id="{EA58CDCB-4D15-42C9-EEA3-1E008D310B5E}"/>
                </a:ext>
              </a:extLst>
            </p:cNvPr>
            <p:cNvSpPr/>
            <p:nvPr/>
          </p:nvSpPr>
          <p:spPr>
            <a:xfrm>
              <a:off x="6995525" y="5629659"/>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9" name="Freeform 9">
              <a:extLst>
                <a:ext uri="{FF2B5EF4-FFF2-40B4-BE49-F238E27FC236}">
                  <a16:creationId xmlns:a16="http://schemas.microsoft.com/office/drawing/2014/main" id="{BEA98CFE-36DA-D6CB-625F-ED69E524E50D}"/>
                </a:ext>
              </a:extLst>
            </p:cNvPr>
            <p:cNvSpPr/>
            <p:nvPr/>
          </p:nvSpPr>
          <p:spPr>
            <a:xfrm>
              <a:off x="7803963" y="413979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dirty="0"/>
            </a:p>
          </p:txBody>
        </p:sp>
        <p:sp>
          <p:nvSpPr>
            <p:cNvPr id="10" name="Freeform 10">
              <a:extLst>
                <a:ext uri="{FF2B5EF4-FFF2-40B4-BE49-F238E27FC236}">
                  <a16:creationId xmlns:a16="http://schemas.microsoft.com/office/drawing/2014/main" id="{35D63BA7-7D99-1E10-EE9C-FAF711E0A8C8}"/>
                </a:ext>
              </a:extLst>
            </p:cNvPr>
            <p:cNvSpPr/>
            <p:nvPr/>
          </p:nvSpPr>
          <p:spPr>
            <a:xfrm>
              <a:off x="8349043" y="284263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dirty="0"/>
            </a:p>
          </p:txBody>
        </p:sp>
        <p:sp>
          <p:nvSpPr>
            <p:cNvPr id="11" name="Freeform 11">
              <a:extLst>
                <a:ext uri="{FF2B5EF4-FFF2-40B4-BE49-F238E27FC236}">
                  <a16:creationId xmlns:a16="http://schemas.microsoft.com/office/drawing/2014/main" id="{5BB6FB24-2C47-F10C-9F9C-7A85942BF183}"/>
                </a:ext>
              </a:extLst>
            </p:cNvPr>
            <p:cNvSpPr/>
            <p:nvPr/>
          </p:nvSpPr>
          <p:spPr>
            <a:xfrm>
              <a:off x="8893793" y="2112403"/>
              <a:ext cx="661168" cy="66116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dirty="0"/>
            </a:p>
          </p:txBody>
        </p:sp>
        <p:sp>
          <p:nvSpPr>
            <p:cNvPr id="12" name="Freeform 12">
              <a:extLst>
                <a:ext uri="{FF2B5EF4-FFF2-40B4-BE49-F238E27FC236}">
                  <a16:creationId xmlns:a16="http://schemas.microsoft.com/office/drawing/2014/main" id="{321EE19F-1723-46D5-19A0-791112F4731A}"/>
                </a:ext>
              </a:extLst>
            </p:cNvPr>
            <p:cNvSpPr/>
            <p:nvPr/>
          </p:nvSpPr>
          <p:spPr>
            <a:xfrm>
              <a:off x="10092896" y="5321684"/>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sp>
          <p:nvSpPr>
            <p:cNvPr id="13" name="Freeform 13">
              <a:extLst>
                <a:ext uri="{FF2B5EF4-FFF2-40B4-BE49-F238E27FC236}">
                  <a16:creationId xmlns:a16="http://schemas.microsoft.com/office/drawing/2014/main" id="{07A72DA4-AC5D-2167-3CE4-D83D4221EB59}"/>
                </a:ext>
              </a:extLst>
            </p:cNvPr>
            <p:cNvSpPr/>
            <p:nvPr/>
          </p:nvSpPr>
          <p:spPr>
            <a:xfrm>
              <a:off x="10896600" y="7924680"/>
              <a:ext cx="660342" cy="661168"/>
            </a:xfrm>
            <a:custGeom>
              <a:avLst/>
              <a:gdLst/>
              <a:ahLst/>
              <a:cxnLst/>
              <a:rect l="l" t="t" r="r" b="b"/>
              <a:pathLst>
                <a:path w="4109657" h="4114800">
                  <a:moveTo>
                    <a:pt x="0" y="0"/>
                  </a:moveTo>
                  <a:lnTo>
                    <a:pt x="4109657" y="0"/>
                  </a:lnTo>
                  <a:lnTo>
                    <a:pt x="410965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sp>
        <p:nvSpPr>
          <p:cNvPr id="18" name="TextBox 17">
            <a:extLst>
              <a:ext uri="{FF2B5EF4-FFF2-40B4-BE49-F238E27FC236}">
                <a16:creationId xmlns:a16="http://schemas.microsoft.com/office/drawing/2014/main" id="{F9A7F514-6D4D-EB34-9EE7-A4A6189FF3CB}"/>
              </a:ext>
            </a:extLst>
          </p:cNvPr>
          <p:cNvSpPr txBox="1"/>
          <p:nvPr/>
        </p:nvSpPr>
        <p:spPr>
          <a:xfrm>
            <a:off x="257936" y="8291557"/>
            <a:ext cx="7525831"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quê</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Việt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gian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Tây</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những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người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dưới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xuôi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từ</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tản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cư</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FEB95C98-EAA4-2DC0-8D55-9770B205C0FE}"/>
              </a:ext>
            </a:extLst>
          </p:cNvPr>
          <p:cNvSpPr txBox="1"/>
          <p:nvPr/>
        </p:nvSpPr>
        <p:spPr>
          <a:xfrm>
            <a:off x="296848" y="6991826"/>
            <a:ext cx="8320259"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Khi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dữ</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vô</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cùng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hoàng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đau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đớn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xấu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hổ</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0" name="TextBox 19">
            <a:extLst>
              <a:ext uri="{FF2B5EF4-FFF2-40B4-BE49-F238E27FC236}">
                <a16:creationId xmlns:a16="http://schemas.microsoft.com/office/drawing/2014/main" id="{BB5C7AA2-0CE7-6AE2-6C3A-BA7AA82A4E22}"/>
              </a:ext>
            </a:extLst>
          </p:cNvPr>
          <p:cNvSpPr txBox="1"/>
          <p:nvPr/>
        </p:nvSpPr>
        <p:spPr>
          <a:xfrm>
            <a:off x="246117" y="5785256"/>
            <a:ext cx="8897883" cy="1200329"/>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Theo </a:t>
            </a:r>
            <a:r>
              <a:rPr lang="en-US" sz="3600" dirty="0" err="1">
                <a:solidFill>
                  <a:prstClr val="black"/>
                </a:solidFill>
                <a:latin typeface="Times New Roman" panose="02020603050405020304" pitchFamily="18" charset="0"/>
                <a:cs typeface="Times New Roman" panose="02020603050405020304" pitchFamily="18" charset="0"/>
              </a:rPr>
              <a:t>dõi</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tủi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thân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căm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tức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nửa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ngờ</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1" name="TextBox 20">
            <a:extLst>
              <a:ext uri="{FF2B5EF4-FFF2-40B4-BE49-F238E27FC236}">
                <a16:creationId xmlns:a16="http://schemas.microsoft.com/office/drawing/2014/main" id="{A30DB587-698C-9FDD-509D-98081C0524D5}"/>
              </a:ext>
            </a:extLst>
          </p:cNvPr>
          <p:cNvSpPr txBox="1"/>
          <p:nvPr/>
        </p:nvSpPr>
        <p:spPr>
          <a:xfrm>
            <a:off x="237227" y="3917326"/>
            <a:ext cx="986624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chiều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bước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uể</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oải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đều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im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lặng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Đến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khuya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bà</a:t>
            </a:r>
            <a:r>
              <a:rPr lang="en-US" sz="3600" dirty="0">
                <a:solidFill>
                  <a:prstClr val="black"/>
                </a:solidFill>
                <a:latin typeface="Times New Roman" panose="02020603050405020304" pitchFamily="18" charset="0"/>
                <a:cs typeface="Times New Roman" panose="02020603050405020304" pitchFamily="18" charset="0"/>
              </a:rPr>
              <a:t> Hai </a:t>
            </a:r>
            <a:r>
              <a:rPr lang="en-US" sz="3600" dirty="0" err="1">
                <a:solidFill>
                  <a:prstClr val="black"/>
                </a:solidFill>
                <a:latin typeface="Times New Roman" panose="02020603050405020304" pitchFamily="18" charset="0"/>
                <a:cs typeface="Times New Roman" panose="02020603050405020304" pitchFamily="18" charset="0"/>
              </a:rPr>
              <a:t>ngập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định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nói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với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chồng</a:t>
            </a:r>
            <a:r>
              <a:rPr lang="en-US" sz="3600" dirty="0">
                <a:solidFill>
                  <a:prstClr val="black"/>
                </a:solidFill>
                <a:latin typeface="Times New Roman" panose="02020603050405020304" pitchFamily="18" charset="0"/>
                <a:cs typeface="Times New Roman" panose="02020603050405020304" pitchFamily="18" charset="0"/>
              </a:rPr>
              <a:t> tin </a:t>
            </a:r>
            <a:r>
              <a:rPr lang="en-US" sz="3600" dirty="0" err="1">
                <a:solidFill>
                  <a:prstClr val="black"/>
                </a:solidFill>
                <a:latin typeface="Times New Roman" panose="02020603050405020304" pitchFamily="18" charset="0"/>
                <a:cs typeface="Times New Roman" panose="02020603050405020304" pitchFamily="18" charset="0"/>
              </a:rPr>
              <a:t>đồn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gắt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lên</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6F502B44-F811-EDE9-727B-A958B6944D09}"/>
              </a:ext>
            </a:extLst>
          </p:cNvPr>
          <p:cNvSpPr txBox="1"/>
          <p:nvPr/>
        </p:nvSpPr>
        <p:spPr>
          <a:xfrm>
            <a:off x="190688" y="2670349"/>
            <a:ext cx="10404365" cy="1200329"/>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ra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ngoài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chỉ</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quanh</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quẩn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nghe</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ngóng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lúc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nào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nớp</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giật</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mình</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DA6689F0-1199-08E7-FACF-BB6D4FB5CABC}"/>
              </a:ext>
            </a:extLst>
          </p:cNvPr>
          <p:cNvSpPr txBox="1"/>
          <p:nvPr/>
        </p:nvSpPr>
        <p:spPr>
          <a:xfrm>
            <a:off x="12039600" y="1142267"/>
            <a:ext cx="57150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Bị</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chủ</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đuổi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nhưng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còn</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chỗ</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không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dám</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a:t>
            </a:r>
          </a:p>
        </p:txBody>
      </p:sp>
      <p:sp>
        <p:nvSpPr>
          <p:cNvPr id="24" name="TextBox 23">
            <a:extLst>
              <a:ext uri="{FF2B5EF4-FFF2-40B4-BE49-F238E27FC236}">
                <a16:creationId xmlns:a16="http://schemas.microsoft.com/office/drawing/2014/main" id="{68891367-FDC5-82BD-4FD5-757539561CED}"/>
              </a:ext>
            </a:extLst>
          </p:cNvPr>
          <p:cNvSpPr txBox="1"/>
          <p:nvPr/>
        </p:nvSpPr>
        <p:spPr>
          <a:xfrm>
            <a:off x="13802392" y="6822484"/>
            <a:ext cx="4267200" cy="1754326"/>
          </a:xfrm>
          <a:prstGeom prst="rect">
            <a:avLst/>
          </a:prstGeom>
          <a:noFill/>
        </p:spPr>
        <p:txBody>
          <a:bodyPr wrap="square" rtlCol="0">
            <a:spAutoFit/>
          </a:bodyPr>
          <a:lstStyle/>
          <a:p>
            <a:pPr algn="just" defTabSz="1632632"/>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lại</a:t>
            </a:r>
            <a:r>
              <a:rPr lang="en-US" sz="3600" dirty="0">
                <a:solidFill>
                  <a:prstClr val="black"/>
                </a:solidFill>
                <a:latin typeface="Times New Roman" panose="02020603050405020304" pitchFamily="18" charset="0"/>
                <a:cs typeface="Times New Roman" panose="02020603050405020304" pitchFamily="18" charset="0"/>
              </a:rPr>
              <a:t> sang </a:t>
            </a:r>
            <a:r>
              <a:rPr lang="en-US" sz="3600" dirty="0" err="1">
                <a:solidFill>
                  <a:prstClr val="black"/>
                </a:solidFill>
                <a:latin typeface="Times New Roman" panose="02020603050405020304" pitchFamily="18" charset="0"/>
                <a:cs typeface="Times New Roman" panose="02020603050405020304" pitchFamily="18" charset="0"/>
              </a:rPr>
              <a:t>nhà</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bác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Thứ</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kể</a:t>
            </a:r>
            <a:r>
              <a:rPr lang="en-US" sz="3600" dirty="0">
                <a:solidFill>
                  <a:prstClr val="black"/>
                </a:solidFill>
                <a:latin typeface="Times New Roman" panose="02020603050405020304" pitchFamily="18" charset="0"/>
                <a:cs typeface="Times New Roman" panose="02020603050405020304" pitchFamily="18" charset="0"/>
              </a:rPr>
              <a:t> say </a:t>
            </a:r>
            <a:r>
              <a:rPr lang="en-US" sz="3600" dirty="0" err="1">
                <a:solidFill>
                  <a:prstClr val="black"/>
                </a:solidFill>
                <a:latin typeface="Times New Roman" panose="02020603050405020304" pitchFamily="18" charset="0"/>
                <a:cs typeface="Times New Roman" panose="02020603050405020304" pitchFamily="18" charset="0"/>
              </a:rPr>
              <a:t>xưa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về</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cái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của</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5" name="TextBox 24">
            <a:extLst>
              <a:ext uri="{FF2B5EF4-FFF2-40B4-BE49-F238E27FC236}">
                <a16:creationId xmlns:a16="http://schemas.microsoft.com/office/drawing/2014/main" id="{C9D2F990-6D76-FB2C-D20A-85DE41B3A482}"/>
              </a:ext>
            </a:extLst>
          </p:cNvPr>
          <p:cNvSpPr txBox="1"/>
          <p:nvPr/>
        </p:nvSpPr>
        <p:spPr>
          <a:xfrm>
            <a:off x="13106400" y="4887283"/>
            <a:ext cx="4976286" cy="1754326"/>
          </a:xfrm>
          <a:prstGeom prst="rect">
            <a:avLst/>
          </a:prstGeom>
          <a:noFill/>
        </p:spPr>
        <p:txBody>
          <a:bodyPr wrap="square" rtlCol="0">
            <a:spAutoFit/>
          </a:bodyPr>
          <a:lstStyle/>
          <a:p>
            <a:pPr algn="just" defTabSz="1632632"/>
            <a:r>
              <a:rPr lang="en-US" sz="3600" dirty="0">
                <a:solidFill>
                  <a:prstClr val="black"/>
                </a:solidFill>
                <a:latin typeface="Times New Roman" panose="02020603050405020304" pitchFamily="18" charset="0"/>
                <a:cs typeface="Times New Roman" panose="02020603050405020304" pitchFamily="18" charset="0"/>
              </a:rPr>
              <a:t>Tin </a:t>
            </a:r>
            <a:r>
              <a:rPr lang="en-US" sz="3600" dirty="0" err="1">
                <a:solidFill>
                  <a:prstClr val="black"/>
                </a:solidFill>
                <a:latin typeface="Times New Roman" panose="02020603050405020304" pitchFamily="18" charset="0"/>
                <a:cs typeface="Times New Roman" panose="02020603050405020304" pitchFamily="18" charset="0"/>
              </a:rPr>
              <a:t>làng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chợ</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Dầu</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theo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giặc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được</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cải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chính</a:t>
            </a:r>
            <a:r>
              <a:rPr lang="en-US" sz="3600" dirty="0">
                <a:solidFill>
                  <a:prstClr val="black"/>
                </a:solidFill>
                <a:latin typeface="Times New Roman" panose="02020603050405020304" pitchFamily="18" charset="0"/>
                <a:cs typeface="Times New Roman" panose="02020603050405020304" pitchFamily="18" charset="0"/>
              </a:rPr>
              <a:t>. Ai </a:t>
            </a:r>
            <a:r>
              <a:rPr lang="en-US" sz="3600" dirty="0" err="1">
                <a:solidFill>
                  <a:prstClr val="black"/>
                </a:solidFill>
                <a:latin typeface="Times New Roman" panose="02020603050405020304" pitchFamily="18" charset="0"/>
                <a:cs typeface="Times New Roman" panose="02020603050405020304" pitchFamily="18" charset="0"/>
              </a:rPr>
              <a:t>ai</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cũng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mừng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cho</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ông</a:t>
            </a:r>
            <a:r>
              <a:rPr lang="en-US" sz="3600" dirty="0">
                <a:solidFill>
                  <a:prstClr val="black"/>
                </a:solidFill>
                <a:latin typeface="Times New Roman" panose="02020603050405020304" pitchFamily="18" charset="0"/>
                <a:cs typeface="Times New Roman" panose="02020603050405020304" pitchFamily="18" charset="0"/>
              </a:rPr>
              <a:t> </a:t>
            </a:r>
            <a:r>
              <a:rPr lang="en-US" sz="3600" dirty="0" err="1">
                <a:solidFill>
                  <a:prstClr val="black"/>
                </a:solidFill>
                <a:latin typeface="Times New Roman" panose="02020603050405020304" pitchFamily="18" charset="0"/>
                <a:cs typeface="Times New Roman" panose="02020603050405020304" pitchFamily="18" charset="0"/>
              </a:rPr>
              <a:t>lão</a:t>
            </a:r>
            <a:endParaRPr lang="vi-VN" sz="3600" dirty="0">
              <a:solidFill>
                <a:prstClr val="black"/>
              </a:solidFill>
              <a:latin typeface="Times New Roman" panose="02020603050405020304" pitchFamily="18" charset="0"/>
              <a:cs typeface="Times New Roman" panose="02020603050405020304" pitchFamily="18" charset="0"/>
            </a:endParaRPr>
          </a:p>
        </p:txBody>
      </p:sp>
      <p:sp>
        <p:nvSpPr>
          <p:cNvPr id="28" name="Freeform 5">
            <a:extLst>
              <a:ext uri="{FF2B5EF4-FFF2-40B4-BE49-F238E27FC236}">
                <a16:creationId xmlns:a16="http://schemas.microsoft.com/office/drawing/2014/main" id="{42961922-CC60-1312-3287-880BD01E7642}"/>
              </a:ext>
            </a:extLst>
          </p:cNvPr>
          <p:cNvSpPr/>
          <p:nvPr/>
        </p:nvSpPr>
        <p:spPr>
          <a:xfrm>
            <a:off x="-2884101" y="-4137843"/>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spTree>
    <p:extLst>
      <p:ext uri="{BB962C8B-B14F-4D97-AF65-F5344CB8AC3E}">
        <p14:creationId xmlns:p14="http://schemas.microsoft.com/office/powerpoint/2010/main" val="3489844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barn(inVertic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1"/>
                                        </p:tgtEl>
                                        <p:attrNameLst>
                                          <p:attrName>style.visibility</p:attrName>
                                        </p:attrNameLst>
                                      </p:cBhvr>
                                      <p:to>
                                        <p:strVal val="visible"/>
                                      </p:to>
                                    </p:set>
                                    <p:animEffect transition="in" filter="barn(inVertical)">
                                      <p:cBhvr>
                                        <p:cTn id="22" dur="500"/>
                                        <p:tgtEl>
                                          <p:spTgt spid="2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barn(inVertical)">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barn(inVertical)">
                                      <p:cBhvr>
                                        <p:cTn id="32" dur="500"/>
                                        <p:tgtEl>
                                          <p:spTgt spid="2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barn(inVertical)">
                                      <p:cBhvr>
                                        <p:cTn id="37" dur="500"/>
                                        <p:tgtEl>
                                          <p:spTgt spid="2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24"/>
                                        </p:tgtEl>
                                        <p:attrNameLst>
                                          <p:attrName>style.visibility</p:attrName>
                                        </p:attrNameLst>
                                      </p:cBhvr>
                                      <p:to>
                                        <p:strVal val="visible"/>
                                      </p:to>
                                    </p:set>
                                    <p:animEffect transition="in" filter="barn(inVertical)">
                                      <p:cBhvr>
                                        <p:cTn id="4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0" grpId="0"/>
      <p:bldP spid="21" grpId="0"/>
      <p:bldP spid="22" grpId="0"/>
      <p:bldP spid="23" grpId="0"/>
      <p:bldP spid="24"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13000"/>
            <a:lum/>
            <a:extLst>
              <a:ext uri="{96DAC541-7B7A-43D3-8B79-37D633B846F1}">
                <asvg:svgBlip xmlns:asvg="http://schemas.microsoft.com/office/drawing/2016/SVG/main" r:embed="rId6"/>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3733800" y="12573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pic>
        <p:nvPicPr>
          <p:cNvPr id="5" name="Picture 4">
            <a:extLst>
              <a:ext uri="{FF2B5EF4-FFF2-40B4-BE49-F238E27FC236}">
                <a16:creationId xmlns:a16="http://schemas.microsoft.com/office/drawing/2014/main" id="{1D043E63-05AE-104F-3D95-C01A1B9C0AD9}"/>
              </a:ext>
            </a:extLst>
          </p:cNvPr>
          <p:cNvPicPr>
            <a:picLocks noChangeAspect="1"/>
          </p:cNvPicPr>
          <p:nvPr/>
        </p:nvPicPr>
        <p:blipFill>
          <a:blip r:embed="rId7"/>
          <a:stretch>
            <a:fillRect/>
          </a:stretch>
        </p:blipFill>
        <p:spPr>
          <a:xfrm>
            <a:off x="9525000" y="0"/>
            <a:ext cx="7268345" cy="10287000"/>
          </a:xfrm>
          <a:prstGeom prst="rect">
            <a:avLst/>
          </a:prstGeom>
        </p:spPr>
      </p:pic>
      <p:pic>
        <p:nvPicPr>
          <p:cNvPr id="6" name="Đồng hồ đếm ngược 5 phút - 5 Minutes">
            <a:hlinkClick r:id="" action="ppaction://media"/>
            <a:extLst>
              <a:ext uri="{FF2B5EF4-FFF2-40B4-BE49-F238E27FC236}">
                <a16:creationId xmlns:a16="http://schemas.microsoft.com/office/drawing/2014/main" id="{CF52FA8A-C53F-2244-D1A9-84723959D1C7}"/>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2209800" y="2681704"/>
            <a:ext cx="6096000" cy="3429000"/>
          </a:xfrm>
          <a:prstGeom prst="rect">
            <a:avLst/>
          </a:prstGeom>
        </p:spPr>
      </p:pic>
      <p:sp>
        <p:nvSpPr>
          <p:cNvPr id="7" name="Freeform 2">
            <a:extLst>
              <a:ext uri="{FF2B5EF4-FFF2-40B4-BE49-F238E27FC236}">
                <a16:creationId xmlns:a16="http://schemas.microsoft.com/office/drawing/2014/main" id="{E4E0160A-518B-DEF5-E2F1-717CE3B28CFA}"/>
              </a:ext>
            </a:extLst>
          </p:cNvPr>
          <p:cNvSpPr/>
          <p:nvPr/>
        </p:nvSpPr>
        <p:spPr>
          <a:xfrm>
            <a:off x="152400" y="6206490"/>
            <a:ext cx="6183443" cy="4114800"/>
          </a:xfrm>
          <a:custGeom>
            <a:avLst/>
            <a:gdLst/>
            <a:ahLst/>
            <a:cxnLst/>
            <a:rect l="l" t="t" r="r" b="b"/>
            <a:pathLst>
              <a:path w="6183443" h="4114800">
                <a:moveTo>
                  <a:pt x="0" y="0"/>
                </a:moveTo>
                <a:lnTo>
                  <a:pt x="6183443" y="0"/>
                </a:lnTo>
                <a:lnTo>
                  <a:pt x="6183443"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508823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914400" y="2169959"/>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Tình</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huống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rPr>
              <a:t>truyện</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tình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thế</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câu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kiện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biệt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tính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nhân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trong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chuyển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từ</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tĩnh</a:t>
            </a:r>
            <a:r>
              <a:rPr lang="en-US" sz="4200" dirty="0">
                <a:solidFill>
                  <a:prstClr val="black"/>
                </a:solidFill>
                <a:latin typeface="Times New Roman" panose="02020603050405020304" pitchFamily="18" charset="0"/>
                <a:cs typeface="Times New Roman" panose="02020603050405020304" pitchFamily="18" charset="0"/>
              </a:rPr>
              <a:t>” sang </a:t>
            </a:r>
            <a:r>
              <a:rPr lang="en-US" sz="4200" dirty="0" err="1">
                <a:solidFill>
                  <a:prstClr val="black"/>
                </a:solidFill>
                <a:latin typeface="Times New Roman" panose="02020603050405020304" pitchFamily="18" charset="0"/>
                <a:cs typeface="Times New Roman" panose="02020603050405020304" pitchFamily="18" charset="0"/>
              </a:rPr>
              <a:t>trạng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lộ</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cách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xử</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phẩm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chất</a:t>
            </a:r>
            <a:r>
              <a:rPr lang="en-US" sz="4200" dirty="0">
                <a:solidFill>
                  <a:prstClr val="black"/>
                </a:solidFill>
                <a:latin typeface="Times New Roman" panose="02020603050405020304" pitchFamily="18" charset="0"/>
                <a:cs typeface="Times New Roman" panose="02020603050405020304" pitchFamily="18" charset="0"/>
              </a:rPr>
              <a:t>….</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endParaRPr kumimoji="0" lang="vi-VN"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3" name="TextBox 4">
            <a:extLst>
              <a:ext uri="{FF2B5EF4-FFF2-40B4-BE49-F238E27FC236}">
                <a16:creationId xmlns:a16="http://schemas.microsoft.com/office/drawing/2014/main" id="{87005886-F06D-27B5-5D3F-CE5AEF616F79}"/>
              </a:ext>
            </a:extLst>
          </p:cNvPr>
          <p:cNvSpPr txBox="1"/>
          <p:nvPr/>
        </p:nvSpPr>
        <p:spPr>
          <a:xfrm>
            <a:off x="762000" y="757122"/>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6" name="Freeform 9">
            <a:extLst>
              <a:ext uri="{FF2B5EF4-FFF2-40B4-BE49-F238E27FC236}">
                <a16:creationId xmlns:a16="http://schemas.microsoft.com/office/drawing/2014/main" id="{3D5A7284-DF01-1119-76F7-D8A259DD58FF}"/>
              </a:ext>
            </a:extLst>
          </p:cNvPr>
          <p:cNvSpPr/>
          <p:nvPr/>
        </p:nvSpPr>
        <p:spPr>
          <a:xfrm>
            <a:off x="1026880" y="8956685"/>
            <a:ext cx="5140318" cy="2248889"/>
          </a:xfrm>
          <a:custGeom>
            <a:avLst/>
            <a:gdLst/>
            <a:ahLst/>
            <a:cxnLst/>
            <a:rect l="l" t="t" r="r" b="b"/>
            <a:pathLst>
              <a:path w="5140318" h="2248889">
                <a:moveTo>
                  <a:pt x="0" y="0"/>
                </a:moveTo>
                <a:lnTo>
                  <a:pt x="5140318" y="0"/>
                </a:lnTo>
                <a:lnTo>
                  <a:pt x="5140318" y="2248890"/>
                </a:lnTo>
                <a:lnTo>
                  <a:pt x="0" y="224889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7" name="Freeform 11">
            <a:extLst>
              <a:ext uri="{FF2B5EF4-FFF2-40B4-BE49-F238E27FC236}">
                <a16:creationId xmlns:a16="http://schemas.microsoft.com/office/drawing/2014/main" id="{EF223CB5-3867-C798-EBBA-1AE13C4D79E4}"/>
              </a:ext>
            </a:extLst>
          </p:cNvPr>
          <p:cNvSpPr/>
          <p:nvPr/>
        </p:nvSpPr>
        <p:spPr>
          <a:xfrm>
            <a:off x="-830426" y="8162334"/>
            <a:ext cx="2819217" cy="2741688"/>
          </a:xfrm>
          <a:custGeom>
            <a:avLst/>
            <a:gdLst/>
            <a:ahLst/>
            <a:cxnLst/>
            <a:rect l="l" t="t" r="r" b="b"/>
            <a:pathLst>
              <a:path w="2819217" h="2741688">
                <a:moveTo>
                  <a:pt x="0" y="0"/>
                </a:moveTo>
                <a:lnTo>
                  <a:pt x="2819217" y="0"/>
                </a:lnTo>
                <a:lnTo>
                  <a:pt x="2819217" y="2741688"/>
                </a:lnTo>
                <a:lnTo>
                  <a:pt x="0" y="274168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10">
            <a:extLst>
              <a:ext uri="{FF2B5EF4-FFF2-40B4-BE49-F238E27FC236}">
                <a16:creationId xmlns:a16="http://schemas.microsoft.com/office/drawing/2014/main" id="{533C96BB-C7FD-2DE7-3451-4573AE3ADF3A}"/>
              </a:ext>
            </a:extLst>
          </p:cNvPr>
          <p:cNvSpPr/>
          <p:nvPr/>
        </p:nvSpPr>
        <p:spPr>
          <a:xfrm>
            <a:off x="16253044" y="-17907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182395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4">
            <a:extLst>
              <a:ext uri="{FF2B5EF4-FFF2-40B4-BE49-F238E27FC236}">
                <a16:creationId xmlns:a16="http://schemas.microsoft.com/office/drawing/2014/main" id="{87005886-F06D-27B5-5D3F-CE5AEF616F79}"/>
              </a:ext>
            </a:extLst>
          </p:cNvPr>
          <p:cNvSpPr txBox="1"/>
          <p:nvPr/>
        </p:nvSpPr>
        <p:spPr>
          <a:xfrm>
            <a:off x="914400" y="800100"/>
            <a:ext cx="16611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b.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Tình</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huống</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886691" y="1962248"/>
            <a:ext cx="16459200" cy="203132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huống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p:txBody>
      </p:sp>
      <p:sp>
        <p:nvSpPr>
          <p:cNvPr id="5" name="TextBox 4"/>
          <p:cNvSpPr txBox="1"/>
          <p:nvPr/>
        </p:nvSpPr>
        <p:spPr>
          <a:xfrm>
            <a:off x="5209429" y="3993573"/>
            <a:ext cx="12316571" cy="584775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Tạo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hội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vật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yêu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thành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Tình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huống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góc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lí</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cốt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lvl="0" algn="just" defTabSz="1632632">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en-US" sz="4000" dirty="0">
                <a:solidFill>
                  <a:schemeClr val="tx1">
                    <a:lumMod val="95000"/>
                    <a:lumOff val="5000"/>
                  </a:schemeClr>
                </a:solidFill>
                <a:latin typeface="+mj-lt"/>
              </a:rPr>
              <a:t> </a:t>
            </a:r>
            <a:r>
              <a:rPr lang="vi-VN" sz="4000" dirty="0">
                <a:solidFill>
                  <a:schemeClr val="tx1">
                    <a:lumMod val="95000"/>
                    <a:lumOff val="5000"/>
                  </a:schemeClr>
                </a:solidFill>
                <a:latin typeface="+mj-lt"/>
              </a:rPr>
              <a:t>Góp phần khắc họa chủ đề của tác phẩm: Lòng yêu nước, tinh thần kháng chiến lớn rộng bao trùm lên tình yêu làng.</a:t>
            </a:r>
            <a:endParaRPr kumimoji="0" lang="en-US" sz="4000" b="0" i="0" u="none" strike="noStrike" kern="1200" cap="none" spc="0" normalizeH="0" baseline="0" noProof="0" dirty="0">
              <a:ln>
                <a:noFill/>
              </a:ln>
              <a:solidFill>
                <a:schemeClr val="tx1">
                  <a:lumMod val="95000"/>
                  <a:lumOff val="5000"/>
                </a:schemeClr>
              </a:solidFill>
              <a:effectLst/>
              <a:uLnTx/>
              <a:uFillTx/>
              <a:latin typeface="+mj-lt"/>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Có</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vai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trò</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quan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trọng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truyện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ngắn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2" name="Group 5"/>
          <p:cNvGrpSpPr/>
          <p:nvPr/>
        </p:nvGrpSpPr>
        <p:grpSpPr>
          <a:xfrm>
            <a:off x="228600" y="4914900"/>
            <a:ext cx="4620373" cy="5246370"/>
            <a:chOff x="0" y="0"/>
            <a:chExt cx="5592318" cy="6350000"/>
          </a:xfrm>
        </p:grpSpPr>
        <p:sp>
          <p:nvSpPr>
            <p:cNvPr id="6" name="Freeform 6"/>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9" name="Freeform 9"/>
          <p:cNvSpPr/>
          <p:nvPr/>
        </p:nvSpPr>
        <p:spPr>
          <a:xfrm>
            <a:off x="15697200" y="-1717963"/>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91860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barn(inVertical)">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barn(inVertical)">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barn(inVertical)">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barn(inVertical)">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barn(inVertical)">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3429000" y="3619500"/>
            <a:ext cx="1623060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2.</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Nhân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vật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ông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HaI</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3" name="Group 4">
            <a:extLst>
              <a:ext uri="{FF2B5EF4-FFF2-40B4-BE49-F238E27FC236}">
                <a16:creationId xmlns:a16="http://schemas.microsoft.com/office/drawing/2014/main" id="{B9068657-C422-4987-7983-E67B1A2CD4AB}"/>
              </a:ext>
            </a:extLst>
          </p:cNvPr>
          <p:cNvGrpSpPr>
            <a:grpSpLocks noChangeAspect="1"/>
          </p:cNvGrpSpPr>
          <p:nvPr/>
        </p:nvGrpSpPr>
        <p:grpSpPr>
          <a:xfrm>
            <a:off x="8839200" y="507633"/>
            <a:ext cx="8977397" cy="9729837"/>
            <a:chOff x="0" y="0"/>
            <a:chExt cx="4218432" cy="4572000"/>
          </a:xfrm>
        </p:grpSpPr>
        <p:sp>
          <p:nvSpPr>
            <p:cNvPr id="4" name="Freeform 5">
              <a:extLst>
                <a:ext uri="{FF2B5EF4-FFF2-40B4-BE49-F238E27FC236}">
                  <a16:creationId xmlns:a16="http://schemas.microsoft.com/office/drawing/2014/main" id="{4B3A1B86-F87E-B2F4-83B7-288953A91FFE}"/>
                </a:ext>
              </a:extLst>
            </p:cNvPr>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5" name="Freeform 6">
              <a:extLst>
                <a:ext uri="{FF2B5EF4-FFF2-40B4-BE49-F238E27FC236}">
                  <a16:creationId xmlns:a16="http://schemas.microsoft.com/office/drawing/2014/main" id="{4EE7DF60-87AF-BFD4-8033-B357C5514A22}"/>
                </a:ext>
              </a:extLst>
            </p:cNvPr>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Tree>
    <p:extLst>
      <p:ext uri="{BB962C8B-B14F-4D97-AF65-F5344CB8AC3E}">
        <p14:creationId xmlns:p14="http://schemas.microsoft.com/office/powerpoint/2010/main" val="2298486612"/>
      </p:ext>
    </p:extLst>
  </p:cSld>
  <p:clrMapOvr>
    <a:masterClrMapping/>
  </p:clrMapOvr>
  <p:transition spd="slow">
    <p:push dir="u"/>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4" name="TextBox 3"/>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TextBox 4"/>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6" name="TextBox 5"/>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TextBox 6"/>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TextBox 4">
            <a:extLst>
              <a:ext uri="{FF2B5EF4-FFF2-40B4-BE49-F238E27FC236}">
                <a16:creationId xmlns:a16="http://schemas.microsoft.com/office/drawing/2014/main" id="{87005886-F06D-27B5-5D3F-CE5AEF616F79}"/>
              </a:ext>
            </a:extLst>
          </p:cNvPr>
          <p:cNvSpPr txBox="1"/>
          <p:nvPr/>
        </p:nvSpPr>
        <p:spPr>
          <a:xfrm>
            <a:off x="896620" y="588771"/>
            <a:ext cx="16230600" cy="1015663"/>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Hành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trình</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cảm</a:t>
            </a:r>
            <a:r>
              <a:rPr kumimoji="0" lang="en-US" sz="66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66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xúc</a:t>
            </a:r>
            <a:endParaRPr kumimoji="0" lang="en-US" sz="66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2" name="Freeform 3">
            <a:extLst>
              <a:ext uri="{FF2B5EF4-FFF2-40B4-BE49-F238E27FC236}">
                <a16:creationId xmlns:a16="http://schemas.microsoft.com/office/drawing/2014/main" id="{9E57C7A5-9B56-B4B7-C7E5-F5111CE8DAEC}"/>
              </a:ext>
            </a:extLst>
          </p:cNvPr>
          <p:cNvSpPr/>
          <p:nvPr/>
        </p:nvSpPr>
        <p:spPr>
          <a:xfrm>
            <a:off x="2362200" y="385351"/>
            <a:ext cx="2114412" cy="1599024"/>
          </a:xfrm>
          <a:custGeom>
            <a:avLst/>
            <a:gdLst/>
            <a:ahLst/>
            <a:cxnLst/>
            <a:rect l="l" t="t" r="r" b="b"/>
            <a:pathLst>
              <a:path w="2114412" h="1599024">
                <a:moveTo>
                  <a:pt x="0" y="0"/>
                </a:moveTo>
                <a:lnTo>
                  <a:pt x="2114412" y="0"/>
                </a:lnTo>
                <a:lnTo>
                  <a:pt x="2114412" y="1599024"/>
                </a:lnTo>
                <a:lnTo>
                  <a:pt x="0" y="159902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2">
            <a:extLst>
              <a:ext uri="{FF2B5EF4-FFF2-40B4-BE49-F238E27FC236}">
                <a16:creationId xmlns:a16="http://schemas.microsoft.com/office/drawing/2014/main" id="{7B8449AD-6D7A-337A-21A0-D173024FADDC}"/>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7"/>
            <a:stretch>
              <a:fillRect/>
            </a:stretch>
          </a:blipFill>
        </p:spPr>
        <p:txBody>
          <a:bodyPr/>
          <a:lstStyle/>
          <a:p>
            <a:endParaRPr lang="en-US"/>
          </a:p>
        </p:txBody>
      </p:sp>
      <p:sp>
        <p:nvSpPr>
          <p:cNvPr id="10" name="Freeform 4"/>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2" name="Freeform 4">
            <a:extLst>
              <a:ext uri="{FF2B5EF4-FFF2-40B4-BE49-F238E27FC236}">
                <a16:creationId xmlns:a16="http://schemas.microsoft.com/office/drawing/2014/main" id="{A3220D6D-8954-D738-68D0-972BCDEBCB06}"/>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6" name="Freeform 4">
            <a:extLst>
              <a:ext uri="{FF2B5EF4-FFF2-40B4-BE49-F238E27FC236}">
                <a16:creationId xmlns:a16="http://schemas.microsoft.com/office/drawing/2014/main" id="{69781F30-D3C7-DA40-359A-6F997E34701C}"/>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Freeform 4">
            <a:extLst>
              <a:ext uri="{FF2B5EF4-FFF2-40B4-BE49-F238E27FC236}">
                <a16:creationId xmlns:a16="http://schemas.microsoft.com/office/drawing/2014/main" id="{FA6C1BC7-A1AB-F4D2-DB53-B0F3D4397F97}"/>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1" name="Freeform 4">
            <a:extLst>
              <a:ext uri="{FF2B5EF4-FFF2-40B4-BE49-F238E27FC236}">
                <a16:creationId xmlns:a16="http://schemas.microsoft.com/office/drawing/2014/main" id="{E421348F-6954-FCD9-2285-38B491D8CA2F}"/>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578551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barn(inVertical)">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par>
                                <p:cTn id="24" presetID="16" presetClass="entr" presetSubtype="21"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barn(inVertical)">
                                      <p:cBhvr>
                                        <p:cTn id="26" dur="500"/>
                                        <p:tgtEl>
                                          <p:spTgt spid="16"/>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barn(inVertical)">
                                      <p:cBhvr>
                                        <p:cTn id="31" dur="500"/>
                                        <p:tgtEl>
                                          <p:spTgt spid="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barn(inVertical)">
                                      <p:cBhvr>
                                        <p:cTn id="39" dur="500"/>
                                        <p:tgtEl>
                                          <p:spTgt spid="21"/>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10" grpId="0" animBg="1"/>
      <p:bldP spid="12" grpId="0" animBg="1"/>
      <p:bldP spid="16" grpId="0" animBg="1"/>
      <p:bldP spid="18" grpId="0" animBg="1"/>
      <p:bldP spid="2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0915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95400" y="1436403"/>
            <a:ext cx="16459200" cy="2677656"/>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Nhớ</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muốn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tham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Nhớ</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những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ngày</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làm</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việc</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cùng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em</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mừng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quân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hê</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nghe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địch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bại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6" name="Group 6"/>
          <p:cNvGrpSpPr/>
          <p:nvPr/>
        </p:nvGrpSpPr>
        <p:grpSpPr>
          <a:xfrm>
            <a:off x="381000" y="3873020"/>
            <a:ext cx="5638800" cy="6288250"/>
            <a:chOff x="0" y="0"/>
            <a:chExt cx="5694172" cy="6350000"/>
          </a:xfrm>
        </p:grpSpPr>
        <p:sp>
          <p:nvSpPr>
            <p:cNvPr id="7" name="Freeform 7"/>
            <p:cNvSpPr/>
            <p:nvPr/>
          </p:nvSpPr>
          <p:spPr>
            <a:xfrm>
              <a:off x="-325374" y="-156464"/>
              <a:ext cx="6176010" cy="7732141"/>
            </a:xfrm>
            <a:custGeom>
              <a:avLst/>
              <a:gdLst/>
              <a:ahLst/>
              <a:cxnLst/>
              <a:rect l="l" t="t" r="r" b="b"/>
              <a:pathLst>
                <a:path w="6176010" h="7732141">
                  <a:moveTo>
                    <a:pt x="2751836" y="534162"/>
                  </a:moveTo>
                  <a:cubicBezTo>
                    <a:pt x="2744978" y="526288"/>
                    <a:pt x="2765044" y="531876"/>
                    <a:pt x="2751836" y="534162"/>
                  </a:cubicBezTo>
                  <a:close/>
                  <a:moveTo>
                    <a:pt x="3623056" y="858266"/>
                  </a:moveTo>
                  <a:cubicBezTo>
                    <a:pt x="3616706" y="864743"/>
                    <a:pt x="3625723" y="857504"/>
                    <a:pt x="3623056" y="858266"/>
                  </a:cubicBezTo>
                  <a:close/>
                  <a:moveTo>
                    <a:pt x="6009894" y="6462268"/>
                  </a:moveTo>
                  <a:cubicBezTo>
                    <a:pt x="4415282" y="6546215"/>
                    <a:pt x="2577846" y="6484239"/>
                    <a:pt x="928370" y="6489827"/>
                  </a:cubicBezTo>
                  <a:cubicBezTo>
                    <a:pt x="0" y="6374511"/>
                    <a:pt x="551307" y="7732141"/>
                    <a:pt x="325374" y="206756"/>
                  </a:cubicBezTo>
                  <a:cubicBezTo>
                    <a:pt x="591439" y="101346"/>
                    <a:pt x="749935" y="273685"/>
                    <a:pt x="951738" y="255016"/>
                  </a:cubicBezTo>
                  <a:cubicBezTo>
                    <a:pt x="945007" y="392684"/>
                    <a:pt x="1095502" y="0"/>
                    <a:pt x="1517142" y="357124"/>
                  </a:cubicBezTo>
                  <a:cubicBezTo>
                    <a:pt x="1643380" y="366776"/>
                    <a:pt x="1761236" y="463042"/>
                    <a:pt x="1880616" y="516255"/>
                  </a:cubicBezTo>
                  <a:cubicBezTo>
                    <a:pt x="1880743" y="513080"/>
                    <a:pt x="1880489" y="509524"/>
                    <a:pt x="1881759" y="516890"/>
                  </a:cubicBezTo>
                  <a:cubicBezTo>
                    <a:pt x="1900047" y="524891"/>
                    <a:pt x="1918335" y="532130"/>
                    <a:pt x="1936750" y="537718"/>
                  </a:cubicBezTo>
                  <a:cubicBezTo>
                    <a:pt x="1947418" y="535051"/>
                    <a:pt x="1954149" y="512699"/>
                    <a:pt x="1968246" y="527812"/>
                  </a:cubicBezTo>
                  <a:cubicBezTo>
                    <a:pt x="2053971" y="513969"/>
                    <a:pt x="2218182" y="523113"/>
                    <a:pt x="2387346" y="529082"/>
                  </a:cubicBezTo>
                  <a:cubicBezTo>
                    <a:pt x="2376170" y="524764"/>
                    <a:pt x="2412619" y="512191"/>
                    <a:pt x="2471547" y="505714"/>
                  </a:cubicBezTo>
                  <a:cubicBezTo>
                    <a:pt x="2471420" y="505587"/>
                    <a:pt x="2471420" y="505460"/>
                    <a:pt x="2471293" y="505333"/>
                  </a:cubicBezTo>
                  <a:cubicBezTo>
                    <a:pt x="2471547" y="505333"/>
                    <a:pt x="2471674" y="505460"/>
                    <a:pt x="2471928" y="505460"/>
                  </a:cubicBezTo>
                  <a:cubicBezTo>
                    <a:pt x="2471801" y="505714"/>
                    <a:pt x="2471674" y="505714"/>
                    <a:pt x="2471674" y="505714"/>
                  </a:cubicBezTo>
                  <a:cubicBezTo>
                    <a:pt x="2581275" y="493776"/>
                    <a:pt x="2768981" y="503174"/>
                    <a:pt x="2876296" y="627634"/>
                  </a:cubicBezTo>
                  <a:cubicBezTo>
                    <a:pt x="2861310" y="631952"/>
                    <a:pt x="3014472" y="666115"/>
                    <a:pt x="3051810" y="656336"/>
                  </a:cubicBezTo>
                  <a:cubicBezTo>
                    <a:pt x="3076575" y="698627"/>
                    <a:pt x="3186938" y="705993"/>
                    <a:pt x="3257296" y="659130"/>
                  </a:cubicBezTo>
                  <a:cubicBezTo>
                    <a:pt x="3273425" y="703326"/>
                    <a:pt x="3298190" y="665988"/>
                    <a:pt x="3339338" y="725170"/>
                  </a:cubicBezTo>
                  <a:cubicBezTo>
                    <a:pt x="3445256" y="677037"/>
                    <a:pt x="3515614" y="801370"/>
                    <a:pt x="3613277" y="861314"/>
                  </a:cubicBezTo>
                  <a:lnTo>
                    <a:pt x="3613658" y="863727"/>
                  </a:lnTo>
                  <a:cubicBezTo>
                    <a:pt x="3613531" y="862965"/>
                    <a:pt x="3613531" y="862203"/>
                    <a:pt x="3613404" y="861314"/>
                  </a:cubicBezTo>
                  <a:cubicBezTo>
                    <a:pt x="3613404" y="861314"/>
                    <a:pt x="3613404" y="861314"/>
                    <a:pt x="3613277" y="861314"/>
                  </a:cubicBezTo>
                  <a:lnTo>
                    <a:pt x="3612896" y="858266"/>
                  </a:lnTo>
                  <a:cubicBezTo>
                    <a:pt x="3613150" y="859409"/>
                    <a:pt x="3613277" y="860425"/>
                    <a:pt x="3613404" y="861314"/>
                  </a:cubicBezTo>
                  <a:cubicBezTo>
                    <a:pt x="3660775" y="890397"/>
                    <a:pt x="3714623" y="904367"/>
                    <a:pt x="3782060" y="876046"/>
                  </a:cubicBezTo>
                  <a:cubicBezTo>
                    <a:pt x="3780409" y="919480"/>
                    <a:pt x="3806952" y="885317"/>
                    <a:pt x="3843020" y="934974"/>
                  </a:cubicBezTo>
                  <a:cubicBezTo>
                    <a:pt x="3826510" y="910082"/>
                    <a:pt x="3894328" y="994410"/>
                    <a:pt x="3917188" y="1051306"/>
                  </a:cubicBezTo>
                  <a:cubicBezTo>
                    <a:pt x="3913505" y="1008888"/>
                    <a:pt x="4002278" y="1073785"/>
                    <a:pt x="4044696" y="1144524"/>
                  </a:cubicBezTo>
                  <a:cubicBezTo>
                    <a:pt x="4048379" y="1054100"/>
                    <a:pt x="4135501" y="1118489"/>
                    <a:pt x="4226814" y="1163574"/>
                  </a:cubicBezTo>
                  <a:cubicBezTo>
                    <a:pt x="4228592" y="1164463"/>
                    <a:pt x="4230370" y="1165352"/>
                    <a:pt x="4232148" y="1166241"/>
                  </a:cubicBezTo>
                  <a:cubicBezTo>
                    <a:pt x="4276979" y="1187958"/>
                    <a:pt x="4322445" y="1204087"/>
                    <a:pt x="4359148" y="1194308"/>
                  </a:cubicBezTo>
                  <a:cubicBezTo>
                    <a:pt x="4379722" y="1191895"/>
                    <a:pt x="4512818" y="1271778"/>
                    <a:pt x="4578858" y="1227836"/>
                  </a:cubicBezTo>
                  <a:cubicBezTo>
                    <a:pt x="4646295" y="1300988"/>
                    <a:pt x="4631944" y="1272032"/>
                    <a:pt x="4724146" y="1260094"/>
                  </a:cubicBezTo>
                  <a:cubicBezTo>
                    <a:pt x="4723765" y="1243965"/>
                    <a:pt x="4732020" y="1253617"/>
                    <a:pt x="4740656" y="1272286"/>
                  </a:cubicBezTo>
                  <a:cubicBezTo>
                    <a:pt x="4798441" y="1312164"/>
                    <a:pt x="4826508" y="1285113"/>
                    <a:pt x="4890262" y="1268730"/>
                  </a:cubicBezTo>
                  <a:cubicBezTo>
                    <a:pt x="4922774" y="1248918"/>
                    <a:pt x="4989576" y="1270508"/>
                    <a:pt x="5000244" y="1302004"/>
                  </a:cubicBezTo>
                  <a:cubicBezTo>
                    <a:pt x="5046726" y="1303147"/>
                    <a:pt x="5038979" y="1272921"/>
                    <a:pt x="5084826" y="1323086"/>
                  </a:cubicBezTo>
                  <a:cubicBezTo>
                    <a:pt x="5093716" y="1312418"/>
                    <a:pt x="5119116" y="1316736"/>
                    <a:pt x="5146802" y="1326642"/>
                  </a:cubicBezTo>
                  <a:cubicBezTo>
                    <a:pt x="5147310" y="1326769"/>
                    <a:pt x="5147691" y="1326896"/>
                    <a:pt x="5148199" y="1327150"/>
                  </a:cubicBezTo>
                  <a:cubicBezTo>
                    <a:pt x="5164836" y="1333246"/>
                    <a:pt x="5182235" y="1341247"/>
                    <a:pt x="5197475" y="1349375"/>
                  </a:cubicBezTo>
                  <a:cubicBezTo>
                    <a:pt x="5198364" y="1348740"/>
                    <a:pt x="5199761" y="1349248"/>
                    <a:pt x="5201920" y="1351788"/>
                  </a:cubicBezTo>
                  <a:cubicBezTo>
                    <a:pt x="5200523" y="1351026"/>
                    <a:pt x="5198999" y="1350137"/>
                    <a:pt x="5197475" y="1349375"/>
                  </a:cubicBezTo>
                  <a:cubicBezTo>
                    <a:pt x="5192649" y="1353439"/>
                    <a:pt x="5214874" y="1405382"/>
                    <a:pt x="5307838" y="1407668"/>
                  </a:cubicBezTo>
                  <a:cubicBezTo>
                    <a:pt x="5338064" y="1425956"/>
                    <a:pt x="5464810" y="1502283"/>
                    <a:pt x="5506974" y="1594612"/>
                  </a:cubicBezTo>
                  <a:cubicBezTo>
                    <a:pt x="5541010" y="1581658"/>
                    <a:pt x="5529707" y="1620393"/>
                    <a:pt x="5571236" y="1608836"/>
                  </a:cubicBezTo>
                  <a:cubicBezTo>
                    <a:pt x="5554599" y="1641729"/>
                    <a:pt x="5599811" y="1597660"/>
                    <a:pt x="5587492" y="1652524"/>
                  </a:cubicBezTo>
                  <a:cubicBezTo>
                    <a:pt x="5590413" y="1654429"/>
                    <a:pt x="5593207" y="1656207"/>
                    <a:pt x="5596001" y="1657985"/>
                  </a:cubicBezTo>
                  <a:lnTo>
                    <a:pt x="5596255" y="1658112"/>
                  </a:lnTo>
                  <a:cubicBezTo>
                    <a:pt x="6176010" y="2027555"/>
                    <a:pt x="5979922" y="1133221"/>
                    <a:pt x="6009894" y="6462268"/>
                  </a:cubicBezTo>
                  <a:close/>
                  <a:moveTo>
                    <a:pt x="3613658" y="868807"/>
                  </a:moveTo>
                  <a:cubicBezTo>
                    <a:pt x="3613531" y="869188"/>
                    <a:pt x="3613150" y="869950"/>
                    <a:pt x="3612769" y="871347"/>
                  </a:cubicBezTo>
                  <a:cubicBezTo>
                    <a:pt x="3613150" y="870712"/>
                    <a:pt x="3613531" y="869950"/>
                    <a:pt x="3613658" y="868807"/>
                  </a:cubicBezTo>
                  <a:close/>
                  <a:moveTo>
                    <a:pt x="3684270" y="889762"/>
                  </a:moveTo>
                  <a:cubicBezTo>
                    <a:pt x="3683254" y="889000"/>
                    <a:pt x="3685159" y="890778"/>
                    <a:pt x="3685794" y="891794"/>
                  </a:cubicBezTo>
                  <a:cubicBezTo>
                    <a:pt x="3688588" y="891921"/>
                    <a:pt x="3692017" y="891921"/>
                    <a:pt x="3684270" y="889762"/>
                  </a:cubicBezTo>
                  <a:close/>
                  <a:moveTo>
                    <a:pt x="2471166" y="504698"/>
                  </a:moveTo>
                  <a:cubicBezTo>
                    <a:pt x="2463419" y="503555"/>
                    <a:pt x="2468880" y="504825"/>
                    <a:pt x="2471293" y="505333"/>
                  </a:cubicBezTo>
                  <a:cubicBezTo>
                    <a:pt x="2471166" y="504825"/>
                    <a:pt x="2471166" y="504317"/>
                    <a:pt x="2471166" y="504698"/>
                  </a:cubicBezTo>
                  <a:close/>
                </a:path>
              </a:pathLst>
            </a:custGeom>
            <a:blipFill>
              <a:blip r:embed="rId5"/>
              <a:stretch>
                <a:fillRect l="-56297" r="-56297"/>
              </a:stretch>
            </a:blipFill>
          </p:spPr>
          <p:txBody>
            <a:bodyPr/>
            <a:lstStyle/>
            <a:p>
              <a:endParaRPr lang="en-US"/>
            </a:p>
          </p:txBody>
        </p:sp>
      </p:grpSp>
      <p:sp>
        <p:nvSpPr>
          <p:cNvPr id="5" name="TextBox 4">
            <a:extLst>
              <a:ext uri="{FF2B5EF4-FFF2-40B4-BE49-F238E27FC236}">
                <a16:creationId xmlns:a16="http://schemas.microsoft.com/office/drawing/2014/main" id="{C07D13DA-19BF-9A3E-379B-2CC6C5736CCC}"/>
              </a:ext>
            </a:extLst>
          </p:cNvPr>
          <p:cNvSpPr txBox="1"/>
          <p:nvPr/>
        </p:nvSpPr>
        <p:spPr>
          <a:xfrm>
            <a:off x="6400800" y="4762500"/>
            <a:ext cx="11201400" cy="4616648"/>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hướng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ngóng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xúc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động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khủng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bố</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Bất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tưởng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toàn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tinh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thần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cách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mạng</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Thủ</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pháp</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đòn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bẩy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nhấn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mạnh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thay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khi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phía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sau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a:t>
            </a:r>
          </a:p>
        </p:txBody>
      </p:sp>
    </p:spTree>
    <p:extLst>
      <p:ext uri="{BB962C8B-B14F-4D97-AF65-F5344CB8AC3E}">
        <p14:creationId xmlns:p14="http://schemas.microsoft.com/office/powerpoint/2010/main" val="3774860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5">
                                            <p:txEl>
                                              <p:pRg st="0" end="0"/>
                                            </p:txEl>
                                          </p:spTgt>
                                        </p:tgtEl>
                                        <p:attrNameLst>
                                          <p:attrName>style.visibility</p:attrName>
                                        </p:attrNameLst>
                                      </p:cBhvr>
                                      <p:to>
                                        <p:strVal val="visible"/>
                                      </p:to>
                                    </p:set>
                                    <p:animEffect transition="in" filter="barn(inVertical)">
                                      <p:cBhvr>
                                        <p:cTn id="27" dur="500"/>
                                        <p:tgtEl>
                                          <p:spTgt spid="5">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5">
                                            <p:txEl>
                                              <p:pRg st="1" end="1"/>
                                            </p:txEl>
                                          </p:spTgt>
                                        </p:tgtEl>
                                        <p:attrNameLst>
                                          <p:attrName>style.visibility</p:attrName>
                                        </p:attrNameLst>
                                      </p:cBhvr>
                                      <p:to>
                                        <p:strVal val="visible"/>
                                      </p:to>
                                    </p:set>
                                    <p:animEffect transition="in" filter="barn(inVertical)">
                                      <p:cBhvr>
                                        <p:cTn id="32" dur="500"/>
                                        <p:tgtEl>
                                          <p:spTgt spid="5">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5">
                                            <p:txEl>
                                              <p:pRg st="2" end="2"/>
                                            </p:txEl>
                                          </p:spTgt>
                                        </p:tgtEl>
                                        <p:attrNameLst>
                                          <p:attrName>style.visibility</p:attrName>
                                        </p:attrNameLst>
                                      </p:cBhvr>
                                      <p:to>
                                        <p:strVal val="visible"/>
                                      </p:to>
                                    </p:set>
                                    <p:animEffect transition="in" filter="barn(inVertical)">
                                      <p:cBhvr>
                                        <p:cTn id="3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457200" y="451822"/>
            <a:ext cx="16459200" cy="738664"/>
          </a:xfrm>
          <a:prstGeom prst="rect">
            <a:avLst/>
          </a:prstGeom>
          <a:noFill/>
        </p:spPr>
        <p:txBody>
          <a:bodyPr wrap="square" rtlCol="0">
            <a:spAutoFit/>
          </a:bodyPr>
          <a:lstStyle/>
          <a:p>
            <a:pPr lvl="0" algn="just" defTabSz="1632632">
              <a:defRPr/>
            </a:pPr>
            <a:r>
              <a:rPr lang="en-US" sz="4200" b="1" dirty="0">
                <a:solidFill>
                  <a:prstClr val="black"/>
                </a:solidFill>
                <a:latin typeface="Times New Roman" panose="02020603050405020304" pitchFamily="18" charset="0"/>
                <a:cs typeface="Times New Roman" panose="02020603050405020304" pitchFamily="18" charset="0"/>
              </a:rPr>
              <a:t>b. </a:t>
            </a:r>
            <a:r>
              <a:rPr lang="en-US" sz="4200" b="1" dirty="0" err="1">
                <a:solidFill>
                  <a:prstClr val="black"/>
                </a:solidFill>
                <a:latin typeface="Times New Roman" panose="02020603050405020304" pitchFamily="18" charset="0"/>
                <a:cs typeface="Times New Roman" panose="02020603050405020304" pitchFamily="18" charset="0"/>
              </a:rPr>
              <a:t>Khi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mới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nghe</a:t>
            </a:r>
            <a:r>
              <a:rPr lang="en-US" sz="4200" b="1" dirty="0">
                <a:solidFill>
                  <a:prstClr val="black"/>
                </a:solidFill>
                <a:latin typeface="Times New Roman" panose="02020603050405020304" pitchFamily="18" charset="0"/>
                <a:cs typeface="Times New Roman" panose="02020603050405020304" pitchFamily="18" charset="0"/>
              </a:rPr>
              <a:t> tin </a:t>
            </a:r>
            <a:r>
              <a:rPr lang="en-US" sz="4200" b="1" dirty="0" err="1">
                <a:solidFill>
                  <a:prstClr val="black"/>
                </a:solidFill>
                <a:latin typeface="Times New Roman" panose="02020603050405020304" pitchFamily="18" charset="0"/>
                <a:cs typeface="Times New Roman" panose="02020603050405020304" pitchFamily="18" charset="0"/>
              </a:rPr>
              <a:t>làng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theo</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giặc</a:t>
            </a:r>
            <a:endParaRPr lang="en-US" sz="4200" dirty="0">
              <a:solidFill>
                <a:prstClr val="black"/>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914399" y="3279537"/>
            <a:ext cx="7162801"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Giọng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nói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rồi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bỏ</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độc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thoại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“vu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để</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Nghe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tiếng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đồng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chửi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ngẩng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4" name="TextBox 3">
            <a:extLst>
              <a:ext uri="{FF2B5EF4-FFF2-40B4-BE49-F238E27FC236}">
                <a16:creationId xmlns:a16="http://schemas.microsoft.com/office/drawing/2014/main" id="{8920A5C0-365C-EBC3-B4F4-1D44B12CBBD3}"/>
              </a:ext>
            </a:extLst>
          </p:cNvPr>
          <p:cNvSpPr txBox="1"/>
          <p:nvPr/>
        </p:nvSpPr>
        <p:spPr>
          <a:xfrm>
            <a:off x="914400" y="1409700"/>
            <a:ext cx="16459200" cy="1384995"/>
          </a:xfrm>
          <a:prstGeom prst="rect">
            <a:avLst/>
          </a:prstGeom>
          <a:solidFill>
            <a:schemeClr val="bg1">
              <a:lumMod val="95000"/>
            </a:schemeClr>
          </a:solid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thằng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nào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đâu</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chúng</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giết</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i="1"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nữa</a:t>
            </a:r>
            <a:r>
              <a:rPr kumimoji="0" lang="en-US" sz="4200" i="1"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5" name="Freeform 2"/>
          <p:cNvSpPr/>
          <p:nvPr/>
        </p:nvSpPr>
        <p:spPr>
          <a:xfrm>
            <a:off x="8229601" y="3848100"/>
            <a:ext cx="4267200" cy="3124200"/>
          </a:xfrm>
          <a:custGeom>
            <a:avLst/>
            <a:gdLst/>
            <a:ahLst/>
            <a:cxnLst/>
            <a:rect l="l" t="t" r="r" b="b"/>
            <a:pathLst>
              <a:path w="6164494" h="4114800">
                <a:moveTo>
                  <a:pt x="0" y="0"/>
                </a:moveTo>
                <a:lnTo>
                  <a:pt x="6164495" y="0"/>
                </a:lnTo>
                <a:lnTo>
                  <a:pt x="616449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6" name="TextBox 5">
            <a:extLst>
              <a:ext uri="{FF2B5EF4-FFF2-40B4-BE49-F238E27FC236}">
                <a16:creationId xmlns:a16="http://schemas.microsoft.com/office/drawing/2014/main" id="{0D16AE5F-6EF5-87E1-E099-EC09B646502D}"/>
              </a:ext>
            </a:extLst>
          </p:cNvPr>
          <p:cNvSpPr txBox="1"/>
          <p:nvPr/>
        </p:nvSpPr>
        <p:spPr>
          <a:xfrm>
            <a:off x="12496801" y="3848100"/>
            <a:ext cx="5333999" cy="2677656"/>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sờ</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đau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đớn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xấu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hổ</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7" name="TextBox 6">
            <a:extLst>
              <a:ext uri="{FF2B5EF4-FFF2-40B4-BE49-F238E27FC236}">
                <a16:creationId xmlns:a16="http://schemas.microsoft.com/office/drawing/2014/main" id="{63FFBCA8-BA2E-ADC9-DE2E-FCD24315BB0D}"/>
              </a:ext>
            </a:extLst>
          </p:cNvPr>
          <p:cNvSpPr txBox="1"/>
          <p:nvPr/>
        </p:nvSpPr>
        <p:spPr>
          <a:xfrm>
            <a:off x="7239000" y="9096514"/>
            <a:ext cx="9372600" cy="738664"/>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am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hiểu</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nội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vật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
        <p:nvSpPr>
          <p:cNvPr id="8" name="TextBox 7">
            <a:extLst>
              <a:ext uri="{FF2B5EF4-FFF2-40B4-BE49-F238E27FC236}">
                <a16:creationId xmlns:a16="http://schemas.microsoft.com/office/drawing/2014/main" id="{CE45D0B2-CBA6-8105-1289-035A3D26D970}"/>
              </a:ext>
            </a:extLst>
          </p:cNvPr>
          <p:cNvSpPr txBox="1"/>
          <p:nvPr/>
        </p:nvSpPr>
        <p:spPr>
          <a:xfrm>
            <a:off x="12663057" y="6629036"/>
            <a:ext cx="5333999" cy="2031325"/>
          </a:xfrm>
          <a:prstGeom prst="rect">
            <a:avLst/>
          </a:prstGeom>
          <a:noFill/>
        </p:spPr>
        <p:txBody>
          <a:bodyPr wrap="square" rtlCol="0">
            <a:spAutoFit/>
          </a:bodyPr>
          <a:lstStyle/>
          <a:p>
            <a:pPr marR="0" lvl="0" algn="just" defTabSz="1632632" rtl="0" eaLnBrk="1" fontAlgn="auto" latinLnBrk="0" hangingPunct="1">
              <a:lnSpc>
                <a:spcPct val="100000"/>
              </a:lnSpc>
              <a:spcBef>
                <a:spcPts val="0"/>
              </a:spcBef>
              <a:spcAft>
                <a:spcPts val="0"/>
              </a:spcAft>
              <a:buClrTx/>
              <a:buSzTx/>
              <a:tabLst/>
              <a:defRPr/>
            </a:pP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a:t>
            </a:r>
            <a:r>
              <a:rPr lang="en-US" sz="4200" b="1"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Diễn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biến</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trạng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phù</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hợp</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không</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đảo</a:t>
            </a:r>
            <a:r>
              <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ngược</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256069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barn(inVertical)">
                                      <p:cBhvr>
                                        <p:cTn id="27" dur="500"/>
                                        <p:tgtEl>
                                          <p:spTgt spid="3">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barn(inVertical)">
                                      <p:cBhvr>
                                        <p:cTn id="32" dur="500"/>
                                        <p:tgtEl>
                                          <p:spTgt spid="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barn(inVertical)">
                                      <p:cBhvr>
                                        <p:cTn id="37" dur="500"/>
                                        <p:tgtEl>
                                          <p:spTgt spid="6"/>
                                        </p:tgtEl>
                                      </p:cBhvr>
                                    </p:animEffect>
                                  </p:childTnLst>
                                </p:cTn>
                              </p:par>
                              <p:par>
                                <p:cTn id="38" presetID="16" presetClass="entr" presetSubtype="21"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barn(inVertical)">
                                      <p:cBhvr>
                                        <p:cTn id="40" dur="500"/>
                                        <p:tgtEl>
                                          <p:spTgt spid="5"/>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nodeType="clickEffect">
                                  <p:stCondLst>
                                    <p:cond delay="0"/>
                                  </p:stCondLst>
                                  <p:childTnLst>
                                    <p:set>
                                      <p:cBhvr>
                                        <p:cTn id="44" dur="1" fill="hold">
                                          <p:stCondLst>
                                            <p:cond delay="0"/>
                                          </p:stCondLst>
                                        </p:cTn>
                                        <p:tgtEl>
                                          <p:spTgt spid="8">
                                            <p:txEl>
                                              <p:pRg st="0" end="0"/>
                                            </p:txEl>
                                          </p:spTgt>
                                        </p:tgtEl>
                                        <p:attrNameLst>
                                          <p:attrName>style.visibility</p:attrName>
                                        </p:attrNameLst>
                                      </p:cBhvr>
                                      <p:to>
                                        <p:strVal val="visible"/>
                                      </p:to>
                                    </p:set>
                                    <p:animEffect transition="in" filter="barn(inVertical)">
                                      <p:cBhvr>
                                        <p:cTn id="45" dur="500"/>
                                        <p:tgtEl>
                                          <p:spTgt spid="8">
                                            <p:txEl>
                                              <p:pRg st="0" end="0"/>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barn(inVertical)">
                                      <p:cBhvr>
                                        <p:cTn id="5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4572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1219200" y="1550043"/>
            <a:ext cx="15468600" cy="5355312"/>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Nằm</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vật</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ra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giường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nhìn</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tủi</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thân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khóc</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Buồn</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và</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thương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cho</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những</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đứa</a:t>
            </a:r>
            <a:r>
              <a:rPr lang="en-US" sz="4200" dirty="0">
                <a:latin typeface="Times New Roman" panose="02020603050405020304" pitchFamily="18" charset="0"/>
                <a:cs typeface="Times New Roman" panose="02020603050405020304" pitchFamily="18" charset="0"/>
              </a:rPr>
              <a:t> con </a:t>
            </a:r>
            <a:r>
              <a:rPr lang="en-US" sz="4200" dirty="0" err="1">
                <a:latin typeface="Times New Roman" panose="02020603050405020304" pitchFamily="18" charset="0"/>
                <a:cs typeface="Times New Roman" panose="02020603050405020304" pitchFamily="18" charset="0"/>
              </a:rPr>
              <a:t>của</a:t>
            </a:r>
            <a:r>
              <a:rPr lang="en-US" sz="4200" dirty="0">
                <a:latin typeface="Times New Roman" panose="02020603050405020304" pitchFamily="18" charset="0"/>
                <a:cs typeface="Times New Roman" panose="02020603050405020304" pitchFamily="18" charset="0"/>
              </a:rPr>
              <a:t> </a:t>
            </a:r>
            <a:r>
              <a:rPr lang="en-US" sz="4200" dirty="0" err="1">
                <a:latin typeface="Times New Roman" panose="02020603050405020304" pitchFamily="18" charset="0"/>
                <a:cs typeface="Times New Roman" panose="02020603050405020304" pitchFamily="18" charset="0"/>
              </a:rPr>
              <a:t>ông</a:t>
            </a:r>
            <a:endParaRPr lang="en-US" sz="4200" dirty="0">
              <a:latin typeface="Times New Roman" panose="02020603050405020304" pitchFamily="18" charset="0"/>
              <a:cs typeface="Times New Roman" panose="02020603050405020304" pitchFamily="18" charset="0"/>
            </a:endParaRPr>
          </a:p>
          <a:p>
            <a:pPr lvl="0" defTabSz="1371600">
              <a:defRPr/>
            </a:pP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Không</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dám</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ra</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ngoài</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latin typeface="Times New Roman" panose="02020603050405020304" pitchFamily="18" charset="0"/>
                <a:cs typeface="Times New Roman" panose="02020603050405020304" pitchFamily="18" charset="0"/>
                <a:sym typeface="Wingdings" panose="05000000000000000000" pitchFamily="2" charset="2"/>
              </a:rPr>
              <a:t>nhã</a:t>
            </a:r>
            <a:endParaRPr kumimoji="0" lang="en-US" sz="420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tủi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thân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thương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xót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con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tin  </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tin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cực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nhục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lai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gắt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gỏng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với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nhủn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giận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dữ</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lo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quát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mắng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 NỖI SỢ</a:t>
            </a: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5" name="Group 8">
            <a:extLst>
              <a:ext uri="{FF2B5EF4-FFF2-40B4-BE49-F238E27FC236}">
                <a16:creationId xmlns:a16="http://schemas.microsoft.com/office/drawing/2014/main" id="{BAB2CA18-0FA6-9D85-DD81-8BA865468F89}"/>
              </a:ext>
            </a:extLst>
          </p:cNvPr>
          <p:cNvGrpSpPr/>
          <p:nvPr/>
        </p:nvGrpSpPr>
        <p:grpSpPr>
          <a:xfrm>
            <a:off x="-228600" y="6993612"/>
            <a:ext cx="18516600" cy="5526697"/>
            <a:chOff x="0" y="0"/>
            <a:chExt cx="6351016" cy="2051812"/>
          </a:xfrm>
        </p:grpSpPr>
        <p:sp>
          <p:nvSpPr>
            <p:cNvPr id="6" name="Freeform 9">
              <a:extLst>
                <a:ext uri="{FF2B5EF4-FFF2-40B4-BE49-F238E27FC236}">
                  <a16:creationId xmlns:a16="http://schemas.microsoft.com/office/drawing/2014/main" id="{2E9C144B-1C4A-7C4A-FC23-16DB5400673F}"/>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2939473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15" name="Rectangle 7">
            <a:extLst>
              <a:ext uri="{FF2B5EF4-FFF2-40B4-BE49-F238E27FC236}">
                <a16:creationId xmlns:a16="http://schemas.microsoft.com/office/drawing/2014/main" id="{3BA513B0-82FF-4F41-8178-885375D1CFB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7542"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9">
            <a:extLst>
              <a:ext uri="{FF2B5EF4-FFF2-40B4-BE49-F238E27FC236}">
                <a16:creationId xmlns:a16="http://schemas.microsoft.com/office/drawing/2014/main" id="{93DB8501-F9F2-4ACD-B56A-9019CD5006D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57" y="4481218"/>
            <a:ext cx="18342191" cy="2743201"/>
            <a:chOff x="-305" y="2987478"/>
            <a:chExt cx="12188952" cy="1828800"/>
          </a:xfrm>
        </p:grpSpPr>
        <p:sp>
          <p:nvSpPr>
            <p:cNvPr id="11" name="Freeform: Shape 10">
              <a:extLst>
                <a:ext uri="{FF2B5EF4-FFF2-40B4-BE49-F238E27FC236}">
                  <a16:creationId xmlns:a16="http://schemas.microsoft.com/office/drawing/2014/main" id="{DD03A94A-ADF5-4334-86B1-DBA5F70ACDA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2987478"/>
              <a:ext cx="12188952" cy="1099712"/>
            </a:xfrm>
            <a:custGeom>
              <a:avLst/>
              <a:gdLst>
                <a:gd name="connsiteX0" fmla="*/ 9182100 w 9182100"/>
                <a:gd name="connsiteY0" fmla="*/ 396420 h 932744"/>
                <a:gd name="connsiteX1" fmla="*/ 9103805 w 9182100"/>
                <a:gd name="connsiteY1" fmla="*/ 392229 h 932744"/>
                <a:gd name="connsiteX2" fmla="*/ 8712422 w 9182100"/>
                <a:gd name="connsiteY2" fmla="*/ 359749 h 932744"/>
                <a:gd name="connsiteX3" fmla="*/ 8322755 w 9182100"/>
                <a:gd name="connsiteY3" fmla="*/ 313362 h 932744"/>
                <a:gd name="connsiteX4" fmla="*/ 8134826 w 9182100"/>
                <a:gd name="connsiteY4" fmla="*/ 283930 h 932744"/>
                <a:gd name="connsiteX5" fmla="*/ 8090916 w 9182100"/>
                <a:gd name="connsiteY5" fmla="*/ 275643 h 932744"/>
                <a:gd name="connsiteX6" fmla="*/ 8069485 w 9182100"/>
                <a:gd name="connsiteY6" fmla="*/ 271262 h 932744"/>
                <a:gd name="connsiteX7" fmla="*/ 8041862 w 9182100"/>
                <a:gd name="connsiteY7" fmla="*/ 266595 h 932744"/>
                <a:gd name="connsiteX8" fmla="*/ 7986903 w 9182100"/>
                <a:gd name="connsiteY8" fmla="*/ 257546 h 932744"/>
                <a:gd name="connsiteX9" fmla="*/ 7934230 w 9182100"/>
                <a:gd name="connsiteY9" fmla="*/ 249640 h 932744"/>
                <a:gd name="connsiteX10" fmla="*/ 7727537 w 9182100"/>
                <a:gd name="connsiteY10" fmla="*/ 221922 h 932744"/>
                <a:gd name="connsiteX11" fmla="*/ 7625239 w 9182100"/>
                <a:gd name="connsiteY11" fmla="*/ 209730 h 932744"/>
                <a:gd name="connsiteX12" fmla="*/ 7523227 w 9182100"/>
                <a:gd name="connsiteY12" fmla="*/ 198110 h 932744"/>
                <a:gd name="connsiteX13" fmla="*/ 7115651 w 9182100"/>
                <a:gd name="connsiteY13" fmla="*/ 158010 h 932744"/>
                <a:gd name="connsiteX14" fmla="*/ 6706839 w 9182100"/>
                <a:gd name="connsiteY14" fmla="*/ 126958 h 932744"/>
                <a:gd name="connsiteX15" fmla="*/ 6604064 w 9182100"/>
                <a:gd name="connsiteY15" fmla="*/ 120862 h 932744"/>
                <a:gd name="connsiteX16" fmla="*/ 6501003 w 9182100"/>
                <a:gd name="connsiteY16" fmla="*/ 115338 h 932744"/>
                <a:gd name="connsiteX17" fmla="*/ 6397467 w 9182100"/>
                <a:gd name="connsiteY17" fmla="*/ 110385 h 932744"/>
                <a:gd name="connsiteX18" fmla="*/ 6293168 w 9182100"/>
                <a:gd name="connsiteY18" fmla="*/ 106860 h 932744"/>
                <a:gd name="connsiteX19" fmla="*/ 6079712 w 9182100"/>
                <a:gd name="connsiteY19" fmla="*/ 103908 h 932744"/>
                <a:gd name="connsiteX20" fmla="*/ 6024563 w 9182100"/>
                <a:gd name="connsiteY20" fmla="*/ 104479 h 932744"/>
                <a:gd name="connsiteX21" fmla="*/ 5968080 w 9182100"/>
                <a:gd name="connsiteY21" fmla="*/ 106479 h 932744"/>
                <a:gd name="connsiteX22" fmla="*/ 5855875 w 9182100"/>
                <a:gd name="connsiteY22" fmla="*/ 113242 h 932744"/>
                <a:gd name="connsiteX23" fmla="*/ 5439251 w 9182100"/>
                <a:gd name="connsiteY23" fmla="*/ 160105 h 932744"/>
                <a:gd name="connsiteX24" fmla="*/ 5075396 w 9182100"/>
                <a:gd name="connsiteY24" fmla="*/ 186585 h 932744"/>
                <a:gd name="connsiteX25" fmla="*/ 4712780 w 9182100"/>
                <a:gd name="connsiteY25" fmla="*/ 171249 h 932744"/>
                <a:gd name="connsiteX26" fmla="*/ 4666679 w 9182100"/>
                <a:gd name="connsiteY26" fmla="*/ 166773 h 932744"/>
                <a:gd name="connsiteX27" fmla="*/ 4620292 w 9182100"/>
                <a:gd name="connsiteY27" fmla="*/ 161629 h 932744"/>
                <a:gd name="connsiteX28" fmla="*/ 4573810 w 9182100"/>
                <a:gd name="connsiteY28" fmla="*/ 156009 h 932744"/>
                <a:gd name="connsiteX29" fmla="*/ 4550569 w 9182100"/>
                <a:gd name="connsiteY29" fmla="*/ 153057 h 932744"/>
                <a:gd name="connsiteX30" fmla="*/ 4538948 w 9182100"/>
                <a:gd name="connsiteY30" fmla="*/ 151628 h 932744"/>
                <a:gd name="connsiteX31" fmla="*/ 4526566 w 9182100"/>
                <a:gd name="connsiteY31" fmla="*/ 149913 h 932744"/>
                <a:gd name="connsiteX32" fmla="*/ 4327779 w 9182100"/>
                <a:gd name="connsiteY32" fmla="*/ 122862 h 932744"/>
                <a:gd name="connsiteX33" fmla="*/ 3929729 w 9182100"/>
                <a:gd name="connsiteY33" fmla="*/ 68189 h 932744"/>
                <a:gd name="connsiteX34" fmla="*/ 3729133 w 9182100"/>
                <a:gd name="connsiteY34" fmla="*/ 41900 h 932744"/>
                <a:gd name="connsiteX35" fmla="*/ 3628930 w 9182100"/>
                <a:gd name="connsiteY35" fmla="*/ 28946 h 932744"/>
                <a:gd name="connsiteX36" fmla="*/ 3573399 w 9182100"/>
                <a:gd name="connsiteY36" fmla="*/ 22278 h 932744"/>
                <a:gd name="connsiteX37" fmla="*/ 3516916 w 9182100"/>
                <a:gd name="connsiteY37" fmla="*/ 16468 h 932744"/>
                <a:gd name="connsiteX38" fmla="*/ 3074670 w 9182100"/>
                <a:gd name="connsiteY38" fmla="*/ 752 h 932744"/>
                <a:gd name="connsiteX39" fmla="*/ 2858738 w 9182100"/>
                <a:gd name="connsiteY39" fmla="*/ 8753 h 932744"/>
                <a:gd name="connsiteX40" fmla="*/ 2645474 w 9182100"/>
                <a:gd name="connsiteY40" fmla="*/ 25326 h 932744"/>
                <a:gd name="connsiteX41" fmla="*/ 1810798 w 9182100"/>
                <a:gd name="connsiteY41" fmla="*/ 158010 h 932744"/>
                <a:gd name="connsiteX42" fmla="*/ 1602772 w 9182100"/>
                <a:gd name="connsiteY42" fmla="*/ 208111 h 932744"/>
                <a:gd name="connsiteX43" fmla="*/ 1548860 w 9182100"/>
                <a:gd name="connsiteY43" fmla="*/ 222780 h 932744"/>
                <a:gd name="connsiteX44" fmla="*/ 1501331 w 9182100"/>
                <a:gd name="connsiteY44" fmla="*/ 236115 h 932744"/>
                <a:gd name="connsiteX45" fmla="*/ 1411224 w 9182100"/>
                <a:gd name="connsiteY45" fmla="*/ 260880 h 932744"/>
                <a:gd name="connsiteX46" fmla="*/ 1050893 w 9182100"/>
                <a:gd name="connsiteY46" fmla="*/ 338032 h 932744"/>
                <a:gd name="connsiteX47" fmla="*/ 871252 w 9182100"/>
                <a:gd name="connsiteY47" fmla="*/ 360511 h 932744"/>
                <a:gd name="connsiteX48" fmla="*/ 781812 w 9182100"/>
                <a:gd name="connsiteY48" fmla="*/ 366512 h 932744"/>
                <a:gd name="connsiteX49" fmla="*/ 692563 w 9182100"/>
                <a:gd name="connsiteY49" fmla="*/ 369655 h 932744"/>
                <a:gd name="connsiteX50" fmla="*/ 515017 w 9182100"/>
                <a:gd name="connsiteY50" fmla="*/ 363940 h 932744"/>
                <a:gd name="connsiteX51" fmla="*/ 337661 w 9182100"/>
                <a:gd name="connsiteY51" fmla="*/ 341937 h 932744"/>
                <a:gd name="connsiteX52" fmla="*/ 156972 w 9182100"/>
                <a:gd name="connsiteY52" fmla="*/ 303456 h 932744"/>
                <a:gd name="connsiteX53" fmla="*/ 0 w 9182100"/>
                <a:gd name="connsiteY53" fmla="*/ 261642 h 932744"/>
                <a:gd name="connsiteX54" fmla="*/ 0 w 9182100"/>
                <a:gd name="connsiteY54" fmla="*/ 713412 h 932744"/>
                <a:gd name="connsiteX55" fmla="*/ 9144 w 9182100"/>
                <a:gd name="connsiteY55" fmla="*/ 717699 h 932744"/>
                <a:gd name="connsiteX56" fmla="*/ 213360 w 9182100"/>
                <a:gd name="connsiteY56" fmla="*/ 801042 h 932744"/>
                <a:gd name="connsiteX57" fmla="*/ 653510 w 9182100"/>
                <a:gd name="connsiteY57" fmla="*/ 908199 h 932744"/>
                <a:gd name="connsiteX58" fmla="*/ 1101947 w 9182100"/>
                <a:gd name="connsiteY58" fmla="*/ 930773 h 932744"/>
                <a:gd name="connsiteX59" fmla="*/ 1540002 w 9182100"/>
                <a:gd name="connsiteY59" fmla="*/ 889434 h 932744"/>
                <a:gd name="connsiteX60" fmla="*/ 1647158 w 9182100"/>
                <a:gd name="connsiteY60" fmla="*/ 871242 h 932744"/>
                <a:gd name="connsiteX61" fmla="*/ 1698117 w 9182100"/>
                <a:gd name="connsiteY61" fmla="*/ 862193 h 932744"/>
                <a:gd name="connsiteX62" fmla="*/ 1742789 w 9182100"/>
                <a:gd name="connsiteY62" fmla="*/ 854668 h 932744"/>
                <a:gd name="connsiteX63" fmla="*/ 1931003 w 9182100"/>
                <a:gd name="connsiteY63" fmla="*/ 826950 h 932744"/>
                <a:gd name="connsiteX64" fmla="*/ 2314861 w 9182100"/>
                <a:gd name="connsiteY64" fmla="*/ 783897 h 932744"/>
                <a:gd name="connsiteX65" fmla="*/ 2506885 w 9182100"/>
                <a:gd name="connsiteY65" fmla="*/ 768086 h 932744"/>
                <a:gd name="connsiteX66" fmla="*/ 2602611 w 9182100"/>
                <a:gd name="connsiteY66" fmla="*/ 762085 h 932744"/>
                <a:gd name="connsiteX67" fmla="*/ 2698052 w 9182100"/>
                <a:gd name="connsiteY67" fmla="*/ 756846 h 932744"/>
                <a:gd name="connsiteX68" fmla="*/ 2887980 w 9182100"/>
                <a:gd name="connsiteY68" fmla="*/ 750846 h 932744"/>
                <a:gd name="connsiteX69" fmla="*/ 3075813 w 9182100"/>
                <a:gd name="connsiteY69" fmla="*/ 750179 h 932744"/>
                <a:gd name="connsiteX70" fmla="*/ 3168587 w 9182100"/>
                <a:gd name="connsiteY70" fmla="*/ 752751 h 932744"/>
                <a:gd name="connsiteX71" fmla="*/ 3260408 w 9182100"/>
                <a:gd name="connsiteY71" fmla="*/ 756656 h 932744"/>
                <a:gd name="connsiteX72" fmla="*/ 3440049 w 9182100"/>
                <a:gd name="connsiteY72" fmla="*/ 771610 h 932744"/>
                <a:gd name="connsiteX73" fmla="*/ 3483864 w 9182100"/>
                <a:gd name="connsiteY73" fmla="*/ 776849 h 932744"/>
                <a:gd name="connsiteX74" fmla="*/ 3528536 w 9182100"/>
                <a:gd name="connsiteY74" fmla="*/ 782469 h 932744"/>
                <a:gd name="connsiteX75" fmla="*/ 3628549 w 9182100"/>
                <a:gd name="connsiteY75" fmla="*/ 796089 h 932744"/>
                <a:gd name="connsiteX76" fmla="*/ 3828574 w 9182100"/>
                <a:gd name="connsiteY76" fmla="*/ 823140 h 932744"/>
                <a:gd name="connsiteX77" fmla="*/ 4231196 w 9182100"/>
                <a:gd name="connsiteY77" fmla="*/ 874099 h 932744"/>
                <a:gd name="connsiteX78" fmla="*/ 4433126 w 9182100"/>
                <a:gd name="connsiteY78" fmla="*/ 897435 h 932744"/>
                <a:gd name="connsiteX79" fmla="*/ 4485990 w 9182100"/>
                <a:gd name="connsiteY79" fmla="*/ 903246 h 932744"/>
                <a:gd name="connsiteX80" fmla="*/ 4539806 w 9182100"/>
                <a:gd name="connsiteY80" fmla="*/ 908961 h 932744"/>
                <a:gd name="connsiteX81" fmla="*/ 4593908 w 9182100"/>
                <a:gd name="connsiteY81" fmla="*/ 914199 h 932744"/>
                <a:gd name="connsiteX82" fmla="*/ 4648296 w 9182100"/>
                <a:gd name="connsiteY82" fmla="*/ 918771 h 932744"/>
                <a:gd name="connsiteX83" fmla="*/ 5092446 w 9182100"/>
                <a:gd name="connsiteY83" fmla="*/ 931154 h 932744"/>
                <a:gd name="connsiteX84" fmla="*/ 5533168 w 9182100"/>
                <a:gd name="connsiteY84" fmla="*/ 891816 h 932744"/>
                <a:gd name="connsiteX85" fmla="*/ 5918169 w 9182100"/>
                <a:gd name="connsiteY85" fmla="*/ 840666 h 932744"/>
                <a:gd name="connsiteX86" fmla="*/ 6007323 w 9182100"/>
                <a:gd name="connsiteY86" fmla="*/ 833237 h 932744"/>
                <a:gd name="connsiteX87" fmla="*/ 6051709 w 9182100"/>
                <a:gd name="connsiteY87" fmla="*/ 830570 h 932744"/>
                <a:gd name="connsiteX88" fmla="*/ 6097429 w 9182100"/>
                <a:gd name="connsiteY88" fmla="*/ 828379 h 932744"/>
                <a:gd name="connsiteX89" fmla="*/ 6287834 w 9182100"/>
                <a:gd name="connsiteY89" fmla="*/ 822569 h 932744"/>
                <a:gd name="connsiteX90" fmla="*/ 6681597 w 9182100"/>
                <a:gd name="connsiteY90" fmla="*/ 821235 h 932744"/>
                <a:gd name="connsiteX91" fmla="*/ 7079647 w 9182100"/>
                <a:gd name="connsiteY91" fmla="*/ 826569 h 932744"/>
                <a:gd name="connsiteX92" fmla="*/ 7478173 w 9182100"/>
                <a:gd name="connsiteY92" fmla="*/ 836094 h 932744"/>
                <a:gd name="connsiteX93" fmla="*/ 7871937 w 9182100"/>
                <a:gd name="connsiteY93" fmla="*/ 851430 h 932744"/>
                <a:gd name="connsiteX94" fmla="*/ 7919657 w 9182100"/>
                <a:gd name="connsiteY94" fmla="*/ 854097 h 932744"/>
                <a:gd name="connsiteX95" fmla="*/ 7964901 w 9182100"/>
                <a:gd name="connsiteY95" fmla="*/ 857240 h 932744"/>
                <a:gd name="connsiteX96" fmla="*/ 8015955 w 9182100"/>
                <a:gd name="connsiteY96" fmla="*/ 861050 h 932744"/>
                <a:gd name="connsiteX97" fmla="*/ 8072247 w 9182100"/>
                <a:gd name="connsiteY97" fmla="*/ 864384 h 932744"/>
                <a:gd name="connsiteX98" fmla="*/ 8286750 w 9182100"/>
                <a:gd name="connsiteY98" fmla="*/ 868384 h 932744"/>
                <a:gd name="connsiteX99" fmla="*/ 8704040 w 9182100"/>
                <a:gd name="connsiteY99" fmla="*/ 853716 h 932744"/>
                <a:gd name="connsiteX100" fmla="*/ 9120188 w 9182100"/>
                <a:gd name="connsiteY100" fmla="*/ 814092 h 932744"/>
                <a:gd name="connsiteX101" fmla="*/ 9181909 w 9182100"/>
                <a:gd name="connsiteY101" fmla="*/ 805519 h 932744"/>
                <a:gd name="connsiteX102" fmla="*/ 9181909 w 9182100"/>
                <a:gd name="connsiteY102" fmla="*/ 396420 h 9327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Lst>
              <a:rect l="l" t="t" r="r" b="b"/>
              <a:pathLst>
                <a:path w="9182100" h="932744">
                  <a:moveTo>
                    <a:pt x="9182100" y="396420"/>
                  </a:moveTo>
                  <a:cubicBezTo>
                    <a:pt x="9156097" y="395182"/>
                    <a:pt x="9129999" y="393753"/>
                    <a:pt x="9103805" y="392229"/>
                  </a:cubicBezTo>
                  <a:cubicBezTo>
                    <a:pt x="8974169" y="384419"/>
                    <a:pt x="8843105" y="372989"/>
                    <a:pt x="8712422" y="359749"/>
                  </a:cubicBezTo>
                  <a:cubicBezTo>
                    <a:pt x="8581739" y="346319"/>
                    <a:pt x="8451056" y="331269"/>
                    <a:pt x="8322755" y="313362"/>
                  </a:cubicBezTo>
                  <a:cubicBezTo>
                    <a:pt x="8258747" y="304695"/>
                    <a:pt x="8195120" y="294979"/>
                    <a:pt x="8134826" y="283930"/>
                  </a:cubicBezTo>
                  <a:cubicBezTo>
                    <a:pt x="8119872" y="281168"/>
                    <a:pt x="8105013" y="278501"/>
                    <a:pt x="8090916" y="275643"/>
                  </a:cubicBezTo>
                  <a:lnTo>
                    <a:pt x="8069485" y="271262"/>
                  </a:lnTo>
                  <a:lnTo>
                    <a:pt x="8041862" y="266595"/>
                  </a:lnTo>
                  <a:cubicBezTo>
                    <a:pt x="8023574" y="263547"/>
                    <a:pt x="8004524" y="260213"/>
                    <a:pt x="7986903" y="257546"/>
                  </a:cubicBezTo>
                  <a:lnTo>
                    <a:pt x="7934230" y="249640"/>
                  </a:lnTo>
                  <a:cubicBezTo>
                    <a:pt x="7864221" y="239258"/>
                    <a:pt x="7795832" y="230209"/>
                    <a:pt x="7727537" y="221922"/>
                  </a:cubicBezTo>
                  <a:lnTo>
                    <a:pt x="7625239" y="209730"/>
                  </a:lnTo>
                  <a:lnTo>
                    <a:pt x="7523227" y="198110"/>
                  </a:lnTo>
                  <a:cubicBezTo>
                    <a:pt x="7387209" y="183060"/>
                    <a:pt x="7251573" y="170392"/>
                    <a:pt x="7115651" y="158010"/>
                  </a:cubicBezTo>
                  <a:cubicBezTo>
                    <a:pt x="6979730" y="146580"/>
                    <a:pt x="6843522" y="135721"/>
                    <a:pt x="6706839" y="126958"/>
                  </a:cubicBezTo>
                  <a:lnTo>
                    <a:pt x="6604064" y="120862"/>
                  </a:lnTo>
                  <a:cubicBezTo>
                    <a:pt x="6569869" y="118767"/>
                    <a:pt x="6535484" y="116862"/>
                    <a:pt x="6501003" y="115338"/>
                  </a:cubicBezTo>
                  <a:lnTo>
                    <a:pt x="6397467" y="110385"/>
                  </a:lnTo>
                  <a:lnTo>
                    <a:pt x="6293168" y="106860"/>
                  </a:lnTo>
                  <a:cubicBezTo>
                    <a:pt x="6222969" y="105146"/>
                    <a:pt x="6152769" y="103527"/>
                    <a:pt x="6079712" y="103908"/>
                  </a:cubicBezTo>
                  <a:cubicBezTo>
                    <a:pt x="6061710" y="103908"/>
                    <a:pt x="6043708" y="103812"/>
                    <a:pt x="6024563" y="104479"/>
                  </a:cubicBezTo>
                  <a:cubicBezTo>
                    <a:pt x="6005703" y="104955"/>
                    <a:pt x="5986844" y="105527"/>
                    <a:pt x="5968080" y="106479"/>
                  </a:cubicBezTo>
                  <a:cubicBezTo>
                    <a:pt x="5930456" y="108003"/>
                    <a:pt x="5893023" y="110385"/>
                    <a:pt x="5855875" y="113242"/>
                  </a:cubicBezTo>
                  <a:cubicBezTo>
                    <a:pt x="5706904" y="124577"/>
                    <a:pt x="5565934" y="145151"/>
                    <a:pt x="5439251" y="160105"/>
                  </a:cubicBezTo>
                  <a:cubicBezTo>
                    <a:pt x="5311902" y="175536"/>
                    <a:pt x="5194745" y="184680"/>
                    <a:pt x="5075396" y="186585"/>
                  </a:cubicBezTo>
                  <a:cubicBezTo>
                    <a:pt x="4956429" y="188490"/>
                    <a:pt x="4835748" y="182775"/>
                    <a:pt x="4712780" y="171249"/>
                  </a:cubicBezTo>
                  <a:lnTo>
                    <a:pt x="4666679" y="166773"/>
                  </a:lnTo>
                  <a:lnTo>
                    <a:pt x="4620292" y="161629"/>
                  </a:lnTo>
                  <a:cubicBezTo>
                    <a:pt x="4604862" y="160010"/>
                    <a:pt x="4589336" y="157914"/>
                    <a:pt x="4573810" y="156009"/>
                  </a:cubicBezTo>
                  <a:lnTo>
                    <a:pt x="4550569" y="153057"/>
                  </a:lnTo>
                  <a:lnTo>
                    <a:pt x="4538948" y="151628"/>
                  </a:lnTo>
                  <a:lnTo>
                    <a:pt x="4526566" y="149913"/>
                  </a:lnTo>
                  <a:lnTo>
                    <a:pt x="4327779" y="122862"/>
                  </a:lnTo>
                  <a:lnTo>
                    <a:pt x="3929729" y="68189"/>
                  </a:lnTo>
                  <a:lnTo>
                    <a:pt x="3729133" y="41900"/>
                  </a:lnTo>
                  <a:lnTo>
                    <a:pt x="3628930" y="28946"/>
                  </a:lnTo>
                  <a:lnTo>
                    <a:pt x="3573399" y="22278"/>
                  </a:lnTo>
                  <a:cubicBezTo>
                    <a:pt x="3554445" y="19992"/>
                    <a:pt x="3535585" y="17992"/>
                    <a:pt x="3516916" y="16468"/>
                  </a:cubicBezTo>
                  <a:cubicBezTo>
                    <a:pt x="3366611" y="2752"/>
                    <a:pt x="3219736" y="-2010"/>
                    <a:pt x="3074670" y="752"/>
                  </a:cubicBezTo>
                  <a:cubicBezTo>
                    <a:pt x="3002280" y="2181"/>
                    <a:pt x="2930176" y="4467"/>
                    <a:pt x="2858738" y="8753"/>
                  </a:cubicBezTo>
                  <a:cubicBezTo>
                    <a:pt x="2787206" y="13039"/>
                    <a:pt x="2716149" y="18754"/>
                    <a:pt x="2645474" y="25326"/>
                  </a:cubicBezTo>
                  <a:cubicBezTo>
                    <a:pt x="2362581" y="52473"/>
                    <a:pt x="2085975" y="97145"/>
                    <a:pt x="1810798" y="158010"/>
                  </a:cubicBezTo>
                  <a:cubicBezTo>
                    <a:pt x="1741837" y="173345"/>
                    <a:pt x="1673066" y="189442"/>
                    <a:pt x="1602772" y="208111"/>
                  </a:cubicBezTo>
                  <a:lnTo>
                    <a:pt x="1548860" y="222780"/>
                  </a:lnTo>
                  <a:lnTo>
                    <a:pt x="1501331" y="236115"/>
                  </a:lnTo>
                  <a:cubicBezTo>
                    <a:pt x="1471327" y="244497"/>
                    <a:pt x="1441228" y="253450"/>
                    <a:pt x="1411224" y="260880"/>
                  </a:cubicBezTo>
                  <a:cubicBezTo>
                    <a:pt x="1291209" y="293074"/>
                    <a:pt x="1170813" y="318982"/>
                    <a:pt x="1050893" y="338032"/>
                  </a:cubicBezTo>
                  <a:cubicBezTo>
                    <a:pt x="990790" y="347557"/>
                    <a:pt x="931069" y="354796"/>
                    <a:pt x="871252" y="360511"/>
                  </a:cubicBezTo>
                  <a:cubicBezTo>
                    <a:pt x="841438" y="362702"/>
                    <a:pt x="811530" y="365559"/>
                    <a:pt x="781812" y="366512"/>
                  </a:cubicBezTo>
                  <a:cubicBezTo>
                    <a:pt x="751904" y="368512"/>
                    <a:pt x="722376" y="368893"/>
                    <a:pt x="692563" y="369655"/>
                  </a:cubicBezTo>
                  <a:cubicBezTo>
                    <a:pt x="633222" y="370036"/>
                    <a:pt x="574167" y="368131"/>
                    <a:pt x="515017" y="363940"/>
                  </a:cubicBezTo>
                  <a:cubicBezTo>
                    <a:pt x="455867" y="359749"/>
                    <a:pt x="397097" y="351748"/>
                    <a:pt x="337661" y="341937"/>
                  </a:cubicBezTo>
                  <a:cubicBezTo>
                    <a:pt x="278225" y="331936"/>
                    <a:pt x="218599" y="318696"/>
                    <a:pt x="156972" y="303456"/>
                  </a:cubicBezTo>
                  <a:cubicBezTo>
                    <a:pt x="106680" y="290883"/>
                    <a:pt x="55150" y="276405"/>
                    <a:pt x="0" y="261642"/>
                  </a:cubicBezTo>
                  <a:lnTo>
                    <a:pt x="0" y="713412"/>
                  </a:lnTo>
                  <a:cubicBezTo>
                    <a:pt x="3048" y="714841"/>
                    <a:pt x="6096" y="716270"/>
                    <a:pt x="9144" y="717699"/>
                  </a:cubicBezTo>
                  <a:cubicBezTo>
                    <a:pt x="74295" y="747798"/>
                    <a:pt x="142875" y="775896"/>
                    <a:pt x="213360" y="801042"/>
                  </a:cubicBezTo>
                  <a:cubicBezTo>
                    <a:pt x="354521" y="851715"/>
                    <a:pt x="503873" y="887244"/>
                    <a:pt x="653510" y="908199"/>
                  </a:cubicBezTo>
                  <a:cubicBezTo>
                    <a:pt x="803338" y="928773"/>
                    <a:pt x="953929" y="935631"/>
                    <a:pt x="1101947" y="930773"/>
                  </a:cubicBezTo>
                  <a:cubicBezTo>
                    <a:pt x="1250252" y="926582"/>
                    <a:pt x="1396365" y="911437"/>
                    <a:pt x="1540002" y="889434"/>
                  </a:cubicBezTo>
                  <a:cubicBezTo>
                    <a:pt x="1576197" y="884386"/>
                    <a:pt x="1611535" y="877433"/>
                    <a:pt x="1647158" y="871242"/>
                  </a:cubicBezTo>
                  <a:lnTo>
                    <a:pt x="1698117" y="862193"/>
                  </a:lnTo>
                  <a:lnTo>
                    <a:pt x="1742789" y="854668"/>
                  </a:lnTo>
                  <a:cubicBezTo>
                    <a:pt x="1804035" y="845048"/>
                    <a:pt x="1867472" y="835428"/>
                    <a:pt x="1931003" y="826950"/>
                  </a:cubicBezTo>
                  <a:cubicBezTo>
                    <a:pt x="2058353" y="810282"/>
                    <a:pt x="2186750" y="795327"/>
                    <a:pt x="2314861" y="783897"/>
                  </a:cubicBezTo>
                  <a:cubicBezTo>
                    <a:pt x="2378964" y="778087"/>
                    <a:pt x="2442972" y="772467"/>
                    <a:pt x="2506885" y="768086"/>
                  </a:cubicBezTo>
                  <a:cubicBezTo>
                    <a:pt x="2538794" y="765990"/>
                    <a:pt x="2570798" y="763800"/>
                    <a:pt x="2602611" y="762085"/>
                  </a:cubicBezTo>
                  <a:cubicBezTo>
                    <a:pt x="2634520" y="760180"/>
                    <a:pt x="2666333" y="758370"/>
                    <a:pt x="2698052" y="756846"/>
                  </a:cubicBezTo>
                  <a:cubicBezTo>
                    <a:pt x="2761583" y="753894"/>
                    <a:pt x="2825020" y="751703"/>
                    <a:pt x="2887980" y="750846"/>
                  </a:cubicBezTo>
                  <a:cubicBezTo>
                    <a:pt x="2951036" y="749417"/>
                    <a:pt x="3013615" y="749322"/>
                    <a:pt x="3075813" y="750179"/>
                  </a:cubicBezTo>
                  <a:cubicBezTo>
                    <a:pt x="3106865" y="750846"/>
                    <a:pt x="3137916" y="751417"/>
                    <a:pt x="3168587" y="752751"/>
                  </a:cubicBezTo>
                  <a:cubicBezTo>
                    <a:pt x="3199448" y="753703"/>
                    <a:pt x="3229928" y="755227"/>
                    <a:pt x="3260408" y="756656"/>
                  </a:cubicBezTo>
                  <a:cubicBezTo>
                    <a:pt x="3320987" y="760466"/>
                    <a:pt x="3381470" y="764562"/>
                    <a:pt x="3440049" y="771610"/>
                  </a:cubicBezTo>
                  <a:cubicBezTo>
                    <a:pt x="3454908" y="773039"/>
                    <a:pt x="3469386" y="775039"/>
                    <a:pt x="3483864" y="776849"/>
                  </a:cubicBezTo>
                  <a:lnTo>
                    <a:pt x="3528536" y="782469"/>
                  </a:lnTo>
                  <a:lnTo>
                    <a:pt x="3628549" y="796089"/>
                  </a:lnTo>
                  <a:lnTo>
                    <a:pt x="3828574" y="823140"/>
                  </a:lnTo>
                  <a:cubicBezTo>
                    <a:pt x="3962019" y="840190"/>
                    <a:pt x="4095750" y="858573"/>
                    <a:pt x="4231196" y="874099"/>
                  </a:cubicBezTo>
                  <a:lnTo>
                    <a:pt x="4433126" y="897435"/>
                  </a:lnTo>
                  <a:lnTo>
                    <a:pt x="4485990" y="903246"/>
                  </a:lnTo>
                  <a:cubicBezTo>
                    <a:pt x="4503897" y="905151"/>
                    <a:pt x="4521708" y="907341"/>
                    <a:pt x="4539806" y="908961"/>
                  </a:cubicBezTo>
                  <a:lnTo>
                    <a:pt x="4593908" y="914199"/>
                  </a:lnTo>
                  <a:lnTo>
                    <a:pt x="4648296" y="918771"/>
                  </a:lnTo>
                  <a:cubicBezTo>
                    <a:pt x="4793456" y="930392"/>
                    <a:pt x="4942237" y="935631"/>
                    <a:pt x="5092446" y="931154"/>
                  </a:cubicBezTo>
                  <a:cubicBezTo>
                    <a:pt x="5242274" y="927249"/>
                    <a:pt x="5393627" y="911437"/>
                    <a:pt x="5533168" y="891816"/>
                  </a:cubicBezTo>
                  <a:cubicBezTo>
                    <a:pt x="5673471" y="872289"/>
                    <a:pt x="5798820" y="851906"/>
                    <a:pt x="5918169" y="840666"/>
                  </a:cubicBezTo>
                  <a:cubicBezTo>
                    <a:pt x="5948077" y="837809"/>
                    <a:pt x="5977795" y="835237"/>
                    <a:pt x="6007323" y="833237"/>
                  </a:cubicBezTo>
                  <a:cubicBezTo>
                    <a:pt x="6022086" y="832094"/>
                    <a:pt x="6036945" y="831332"/>
                    <a:pt x="6051709" y="830570"/>
                  </a:cubicBezTo>
                  <a:lnTo>
                    <a:pt x="6097429" y="828379"/>
                  </a:lnTo>
                  <a:cubicBezTo>
                    <a:pt x="6158960" y="825236"/>
                    <a:pt x="6223445" y="823807"/>
                    <a:pt x="6287834" y="822569"/>
                  </a:cubicBezTo>
                  <a:cubicBezTo>
                    <a:pt x="6417374" y="820664"/>
                    <a:pt x="6549485" y="820188"/>
                    <a:pt x="6681597" y="821235"/>
                  </a:cubicBezTo>
                  <a:cubicBezTo>
                    <a:pt x="6813899" y="822378"/>
                    <a:pt x="6946773" y="823617"/>
                    <a:pt x="7079647" y="826569"/>
                  </a:cubicBezTo>
                  <a:cubicBezTo>
                    <a:pt x="7212520" y="828951"/>
                    <a:pt x="7345585" y="831903"/>
                    <a:pt x="7478173" y="836094"/>
                  </a:cubicBezTo>
                  <a:cubicBezTo>
                    <a:pt x="7610475" y="839714"/>
                    <a:pt x="7743539" y="844953"/>
                    <a:pt x="7871937" y="851430"/>
                  </a:cubicBezTo>
                  <a:lnTo>
                    <a:pt x="7919657" y="854097"/>
                  </a:lnTo>
                  <a:cubicBezTo>
                    <a:pt x="7935564" y="854954"/>
                    <a:pt x="7949756" y="856192"/>
                    <a:pt x="7964901" y="857240"/>
                  </a:cubicBezTo>
                  <a:lnTo>
                    <a:pt x="8015955" y="861050"/>
                  </a:lnTo>
                  <a:cubicBezTo>
                    <a:pt x="8035195" y="862383"/>
                    <a:pt x="8053769" y="863622"/>
                    <a:pt x="8072247" y="864384"/>
                  </a:cubicBezTo>
                  <a:cubicBezTo>
                    <a:pt x="8145780" y="867527"/>
                    <a:pt x="8216456" y="868479"/>
                    <a:pt x="8286750" y="868384"/>
                  </a:cubicBezTo>
                  <a:cubicBezTo>
                    <a:pt x="8427148" y="867527"/>
                    <a:pt x="8565452" y="862574"/>
                    <a:pt x="8704040" y="853716"/>
                  </a:cubicBezTo>
                  <a:cubicBezTo>
                    <a:pt x="8842534" y="844762"/>
                    <a:pt x="8980741" y="832284"/>
                    <a:pt x="9120188" y="814092"/>
                  </a:cubicBezTo>
                  <a:cubicBezTo>
                    <a:pt x="9140761" y="811425"/>
                    <a:pt x="9161336" y="808567"/>
                    <a:pt x="9181909" y="805519"/>
                  </a:cubicBezTo>
                  <a:lnTo>
                    <a:pt x="9181909" y="396420"/>
                  </a:lnTo>
                  <a:close/>
                </a:path>
              </a:pathLst>
            </a:custGeom>
            <a:solidFill>
              <a:schemeClr val="bg1">
                <a:alpha val="30000"/>
              </a:schemeClr>
            </a:solidFill>
            <a:ln w="9525"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385A18E1-CBE3-4BBD-B1B7-CDBCA685E01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199381"/>
              <a:ext cx="12188952" cy="902694"/>
            </a:xfrm>
            <a:custGeom>
              <a:avLst/>
              <a:gdLst>
                <a:gd name="connsiteX0" fmla="*/ 9182100 w 9182100"/>
                <a:gd name="connsiteY0" fmla="*/ 351088 h 765639"/>
                <a:gd name="connsiteX1" fmla="*/ 9178480 w 9182100"/>
                <a:gd name="connsiteY1" fmla="*/ 350993 h 765639"/>
                <a:gd name="connsiteX2" fmla="*/ 8783955 w 9182100"/>
                <a:gd name="connsiteY2" fmla="*/ 327561 h 765639"/>
                <a:gd name="connsiteX3" fmla="*/ 8390763 w 9182100"/>
                <a:gd name="connsiteY3" fmla="*/ 288795 h 765639"/>
                <a:gd name="connsiteX4" fmla="*/ 8199502 w 9182100"/>
                <a:gd name="connsiteY4" fmla="*/ 262601 h 765639"/>
                <a:gd name="connsiteX5" fmla="*/ 8153972 w 9182100"/>
                <a:gd name="connsiteY5" fmla="*/ 254886 h 765639"/>
                <a:gd name="connsiteX6" fmla="*/ 8131588 w 9182100"/>
                <a:gd name="connsiteY6" fmla="*/ 250790 h 765639"/>
                <a:gd name="connsiteX7" fmla="*/ 8104632 w 9182100"/>
                <a:gd name="connsiteY7" fmla="*/ 246504 h 765639"/>
                <a:gd name="connsiteX8" fmla="*/ 8050911 w 9182100"/>
                <a:gd name="connsiteY8" fmla="*/ 238217 h 765639"/>
                <a:gd name="connsiteX9" fmla="*/ 7998810 w 9182100"/>
                <a:gd name="connsiteY9" fmla="*/ 230978 h 765639"/>
                <a:gd name="connsiteX10" fmla="*/ 7589902 w 9182100"/>
                <a:gd name="connsiteY10" fmla="*/ 183925 h 765639"/>
                <a:gd name="connsiteX11" fmla="*/ 7183469 w 9182100"/>
                <a:gd name="connsiteY11" fmla="*/ 147634 h 765639"/>
                <a:gd name="connsiteX12" fmla="*/ 6775990 w 9182100"/>
                <a:gd name="connsiteY12" fmla="*/ 119821 h 765639"/>
                <a:gd name="connsiteX13" fmla="*/ 6364795 w 9182100"/>
                <a:gd name="connsiteY13" fmla="*/ 102391 h 765639"/>
                <a:gd name="connsiteX14" fmla="*/ 6154293 w 9182100"/>
                <a:gd name="connsiteY14" fmla="*/ 100581 h 765639"/>
                <a:gd name="connsiteX15" fmla="*/ 6100287 w 9182100"/>
                <a:gd name="connsiteY15" fmla="*/ 101343 h 765639"/>
                <a:gd name="connsiteX16" fmla="*/ 6045327 w 9182100"/>
                <a:gd name="connsiteY16" fmla="*/ 103438 h 765639"/>
                <a:gd name="connsiteX17" fmla="*/ 5935980 w 9182100"/>
                <a:gd name="connsiteY17" fmla="*/ 110296 h 765639"/>
                <a:gd name="connsiteX18" fmla="*/ 5523357 w 9182100"/>
                <a:gd name="connsiteY18" fmla="*/ 157635 h 765639"/>
                <a:gd name="connsiteX19" fmla="*/ 5149882 w 9182100"/>
                <a:gd name="connsiteY19" fmla="*/ 185639 h 765639"/>
                <a:gd name="connsiteX20" fmla="*/ 4777073 w 9182100"/>
                <a:gd name="connsiteY20" fmla="*/ 170685 h 765639"/>
                <a:gd name="connsiteX21" fmla="*/ 4729925 w 9182100"/>
                <a:gd name="connsiteY21" fmla="*/ 166208 h 765639"/>
                <a:gd name="connsiteX22" fmla="*/ 4682585 w 9182100"/>
                <a:gd name="connsiteY22" fmla="*/ 161064 h 765639"/>
                <a:gd name="connsiteX23" fmla="*/ 4635151 w 9182100"/>
                <a:gd name="connsiteY23" fmla="*/ 155445 h 765639"/>
                <a:gd name="connsiteX24" fmla="*/ 4611434 w 9182100"/>
                <a:gd name="connsiteY24" fmla="*/ 152492 h 765639"/>
                <a:gd name="connsiteX25" fmla="*/ 4587145 w 9182100"/>
                <a:gd name="connsiteY25" fmla="*/ 149349 h 765639"/>
                <a:gd name="connsiteX26" fmla="*/ 4387977 w 9182100"/>
                <a:gd name="connsiteY26" fmla="*/ 122774 h 765639"/>
                <a:gd name="connsiteX27" fmla="*/ 3989356 w 9182100"/>
                <a:gd name="connsiteY27" fmla="*/ 68577 h 765639"/>
                <a:gd name="connsiteX28" fmla="*/ 3789140 w 9182100"/>
                <a:gd name="connsiteY28" fmla="*/ 42192 h 765639"/>
                <a:gd name="connsiteX29" fmla="*/ 3689033 w 9182100"/>
                <a:gd name="connsiteY29" fmla="*/ 29143 h 765639"/>
                <a:gd name="connsiteX30" fmla="*/ 3634835 w 9182100"/>
                <a:gd name="connsiteY30" fmla="*/ 22571 h 765639"/>
                <a:gd name="connsiteX31" fmla="*/ 3579876 w 9182100"/>
                <a:gd name="connsiteY31" fmla="*/ 16856 h 765639"/>
                <a:gd name="connsiteX32" fmla="*/ 3147441 w 9182100"/>
                <a:gd name="connsiteY32" fmla="*/ 473 h 765639"/>
                <a:gd name="connsiteX33" fmla="*/ 2724722 w 9182100"/>
                <a:gd name="connsiteY33" fmla="*/ 22857 h 765639"/>
                <a:gd name="connsiteX34" fmla="*/ 1898428 w 9182100"/>
                <a:gd name="connsiteY34" fmla="*/ 147730 h 765639"/>
                <a:gd name="connsiteX35" fmla="*/ 1692878 w 9182100"/>
                <a:gd name="connsiteY35" fmla="*/ 195069 h 765639"/>
                <a:gd name="connsiteX36" fmla="*/ 1640205 w 9182100"/>
                <a:gd name="connsiteY36" fmla="*/ 208785 h 765639"/>
                <a:gd name="connsiteX37" fmla="*/ 1592294 w 9182100"/>
                <a:gd name="connsiteY37" fmla="*/ 221643 h 765639"/>
                <a:gd name="connsiteX38" fmla="*/ 1500092 w 9182100"/>
                <a:gd name="connsiteY38" fmla="*/ 245551 h 765639"/>
                <a:gd name="connsiteX39" fmla="*/ 1130046 w 9182100"/>
                <a:gd name="connsiteY39" fmla="*/ 318227 h 765639"/>
                <a:gd name="connsiteX40" fmla="*/ 944880 w 9182100"/>
                <a:gd name="connsiteY40" fmla="*/ 337658 h 765639"/>
                <a:gd name="connsiteX41" fmla="*/ 852583 w 9182100"/>
                <a:gd name="connsiteY41" fmla="*/ 341944 h 765639"/>
                <a:gd name="connsiteX42" fmla="*/ 760476 w 9182100"/>
                <a:gd name="connsiteY42" fmla="*/ 343087 h 765639"/>
                <a:gd name="connsiteX43" fmla="*/ 577215 w 9182100"/>
                <a:gd name="connsiteY43" fmla="*/ 332800 h 765639"/>
                <a:gd name="connsiteX44" fmla="*/ 394907 w 9182100"/>
                <a:gd name="connsiteY44" fmla="*/ 305463 h 765639"/>
                <a:gd name="connsiteX45" fmla="*/ 211265 w 9182100"/>
                <a:gd name="connsiteY45" fmla="*/ 261363 h 765639"/>
                <a:gd name="connsiteX46" fmla="*/ 17526 w 9182100"/>
                <a:gd name="connsiteY46" fmla="*/ 204880 h 765639"/>
                <a:gd name="connsiteX47" fmla="*/ 0 w 9182100"/>
                <a:gd name="connsiteY47" fmla="*/ 199927 h 765639"/>
                <a:gd name="connsiteX48" fmla="*/ 0 w 9182100"/>
                <a:gd name="connsiteY48" fmla="*/ 526920 h 765639"/>
                <a:gd name="connsiteX49" fmla="*/ 100298 w 9182100"/>
                <a:gd name="connsiteY49" fmla="*/ 571973 h 765639"/>
                <a:gd name="connsiteX50" fmla="*/ 301562 w 9182100"/>
                <a:gd name="connsiteY50" fmla="*/ 649697 h 765639"/>
                <a:gd name="connsiteX51" fmla="*/ 731044 w 9182100"/>
                <a:gd name="connsiteY51" fmla="*/ 746947 h 765639"/>
                <a:gd name="connsiteX52" fmla="*/ 1168241 w 9182100"/>
                <a:gd name="connsiteY52" fmla="*/ 762759 h 765639"/>
                <a:gd name="connsiteX53" fmla="*/ 1596581 w 9182100"/>
                <a:gd name="connsiteY53" fmla="*/ 716944 h 765639"/>
                <a:gd name="connsiteX54" fmla="*/ 1701641 w 9182100"/>
                <a:gd name="connsiteY54" fmla="*/ 697894 h 765639"/>
                <a:gd name="connsiteX55" fmla="*/ 1752124 w 9182100"/>
                <a:gd name="connsiteY55" fmla="*/ 688273 h 765639"/>
                <a:gd name="connsiteX56" fmla="*/ 1797939 w 9182100"/>
                <a:gd name="connsiteY56" fmla="*/ 679891 h 765639"/>
                <a:gd name="connsiteX57" fmla="*/ 1988630 w 9182100"/>
                <a:gd name="connsiteY57" fmla="*/ 649316 h 765639"/>
                <a:gd name="connsiteX58" fmla="*/ 2376297 w 9182100"/>
                <a:gd name="connsiteY58" fmla="*/ 601691 h 765639"/>
                <a:gd name="connsiteX59" fmla="*/ 2570416 w 9182100"/>
                <a:gd name="connsiteY59" fmla="*/ 584165 h 765639"/>
                <a:gd name="connsiteX60" fmla="*/ 2764155 w 9182100"/>
                <a:gd name="connsiteY60" fmla="*/ 571497 h 765639"/>
                <a:gd name="connsiteX61" fmla="*/ 2956941 w 9182100"/>
                <a:gd name="connsiteY61" fmla="*/ 564163 h 765639"/>
                <a:gd name="connsiteX62" fmla="*/ 3148298 w 9182100"/>
                <a:gd name="connsiteY62" fmla="*/ 562639 h 765639"/>
                <a:gd name="connsiteX63" fmla="*/ 3337274 w 9182100"/>
                <a:gd name="connsiteY63" fmla="*/ 568544 h 765639"/>
                <a:gd name="connsiteX64" fmla="*/ 3522345 w 9182100"/>
                <a:gd name="connsiteY64" fmla="*/ 583308 h 765639"/>
                <a:gd name="connsiteX65" fmla="*/ 3567779 w 9182100"/>
                <a:gd name="connsiteY65" fmla="*/ 588642 h 765639"/>
                <a:gd name="connsiteX66" fmla="*/ 3613785 w 9182100"/>
                <a:gd name="connsiteY66" fmla="*/ 594357 h 765639"/>
                <a:gd name="connsiteX67" fmla="*/ 3713798 w 9182100"/>
                <a:gd name="connsiteY67" fmla="*/ 607882 h 765639"/>
                <a:gd name="connsiteX68" fmla="*/ 3913823 w 9182100"/>
                <a:gd name="connsiteY68" fmla="*/ 634838 h 765639"/>
                <a:gd name="connsiteX69" fmla="*/ 4315873 w 9182100"/>
                <a:gd name="connsiteY69" fmla="*/ 686273 h 765639"/>
                <a:gd name="connsiteX70" fmla="*/ 4517422 w 9182100"/>
                <a:gd name="connsiteY70" fmla="*/ 710086 h 765639"/>
                <a:gd name="connsiteX71" fmla="*/ 4728972 w 9182100"/>
                <a:gd name="connsiteY71" fmla="*/ 731422 h 765639"/>
                <a:gd name="connsiteX72" fmla="*/ 5162931 w 9182100"/>
                <a:gd name="connsiteY72" fmla="*/ 744185 h 765639"/>
                <a:gd name="connsiteX73" fmla="*/ 5594033 w 9182100"/>
                <a:gd name="connsiteY73" fmla="*/ 706466 h 765639"/>
                <a:gd name="connsiteX74" fmla="*/ 5982939 w 9182100"/>
                <a:gd name="connsiteY74" fmla="*/ 655793 h 765639"/>
                <a:gd name="connsiteX75" fmla="*/ 6075045 w 9182100"/>
                <a:gd name="connsiteY75" fmla="*/ 648459 h 765639"/>
                <a:gd name="connsiteX76" fmla="*/ 6167819 w 9182100"/>
                <a:gd name="connsiteY76" fmla="*/ 643887 h 765639"/>
                <a:gd name="connsiteX77" fmla="*/ 6361081 w 9182100"/>
                <a:gd name="connsiteY77" fmla="*/ 639124 h 765639"/>
                <a:gd name="connsiteX78" fmla="*/ 6757321 w 9182100"/>
                <a:gd name="connsiteY78" fmla="*/ 640458 h 765639"/>
                <a:gd name="connsiteX79" fmla="*/ 7156704 w 9182100"/>
                <a:gd name="connsiteY79" fmla="*/ 649030 h 765639"/>
                <a:gd name="connsiteX80" fmla="*/ 7556373 w 9182100"/>
                <a:gd name="connsiteY80" fmla="*/ 662365 h 765639"/>
                <a:gd name="connsiteX81" fmla="*/ 7952328 w 9182100"/>
                <a:gd name="connsiteY81" fmla="*/ 682177 h 765639"/>
                <a:gd name="connsiteX82" fmla="*/ 8000714 w 9182100"/>
                <a:gd name="connsiteY82" fmla="*/ 685511 h 765639"/>
                <a:gd name="connsiteX83" fmla="*/ 8047196 w 9182100"/>
                <a:gd name="connsiteY83" fmla="*/ 689416 h 765639"/>
                <a:gd name="connsiteX84" fmla="*/ 8097965 w 9182100"/>
                <a:gd name="connsiteY84" fmla="*/ 693893 h 765639"/>
                <a:gd name="connsiteX85" fmla="*/ 8152733 w 9182100"/>
                <a:gd name="connsiteY85" fmla="*/ 697894 h 765639"/>
                <a:gd name="connsiteX86" fmla="*/ 8363903 w 9182100"/>
                <a:gd name="connsiteY86" fmla="*/ 705133 h 765639"/>
                <a:gd name="connsiteX87" fmla="*/ 8777764 w 9182100"/>
                <a:gd name="connsiteY87" fmla="*/ 698084 h 765639"/>
                <a:gd name="connsiteX88" fmla="*/ 9182005 w 9182100"/>
                <a:gd name="connsiteY88" fmla="*/ 668366 h 765639"/>
                <a:gd name="connsiteX89" fmla="*/ 9182005 w 9182100"/>
                <a:gd name="connsiteY89" fmla="*/ 351088 h 765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9182100" h="765639">
                  <a:moveTo>
                    <a:pt x="9182100" y="351088"/>
                  </a:moveTo>
                  <a:cubicBezTo>
                    <a:pt x="9180862" y="351088"/>
                    <a:pt x="9179719" y="350993"/>
                    <a:pt x="9178480" y="350993"/>
                  </a:cubicBezTo>
                  <a:cubicBezTo>
                    <a:pt x="9047607" y="346421"/>
                    <a:pt x="8915591" y="337944"/>
                    <a:pt x="8783955" y="327561"/>
                  </a:cubicBezTo>
                  <a:cubicBezTo>
                    <a:pt x="8652320" y="316894"/>
                    <a:pt x="8520589" y="304416"/>
                    <a:pt x="8390763" y="288795"/>
                  </a:cubicBezTo>
                  <a:cubicBezTo>
                    <a:pt x="8325898" y="281175"/>
                    <a:pt x="8261509" y="272602"/>
                    <a:pt x="8199502" y="262601"/>
                  </a:cubicBezTo>
                  <a:cubicBezTo>
                    <a:pt x="8184070" y="260029"/>
                    <a:pt x="8168831" y="257553"/>
                    <a:pt x="8153972" y="254886"/>
                  </a:cubicBezTo>
                  <a:lnTo>
                    <a:pt x="8131588" y="250790"/>
                  </a:lnTo>
                  <a:lnTo>
                    <a:pt x="8104632" y="246504"/>
                  </a:lnTo>
                  <a:cubicBezTo>
                    <a:pt x="8086725" y="243741"/>
                    <a:pt x="8068247" y="240598"/>
                    <a:pt x="8050911" y="238217"/>
                  </a:cubicBezTo>
                  <a:lnTo>
                    <a:pt x="7998810" y="230978"/>
                  </a:lnTo>
                  <a:cubicBezTo>
                    <a:pt x="7860697" y="212023"/>
                    <a:pt x="7725633" y="198021"/>
                    <a:pt x="7589902" y="183925"/>
                  </a:cubicBezTo>
                  <a:cubicBezTo>
                    <a:pt x="7454360" y="170304"/>
                    <a:pt x="7319010" y="158779"/>
                    <a:pt x="7183469" y="147634"/>
                  </a:cubicBezTo>
                  <a:cubicBezTo>
                    <a:pt x="7047929" y="137252"/>
                    <a:pt x="6912198" y="127632"/>
                    <a:pt x="6775990" y="119821"/>
                  </a:cubicBezTo>
                  <a:cubicBezTo>
                    <a:pt x="6639592" y="112582"/>
                    <a:pt x="6503194" y="105439"/>
                    <a:pt x="6364795" y="102391"/>
                  </a:cubicBezTo>
                  <a:cubicBezTo>
                    <a:pt x="6295263" y="101057"/>
                    <a:pt x="6225826" y="99819"/>
                    <a:pt x="6154293" y="100581"/>
                  </a:cubicBezTo>
                  <a:cubicBezTo>
                    <a:pt x="6136577" y="100581"/>
                    <a:pt x="6118860" y="100581"/>
                    <a:pt x="6100287" y="101343"/>
                  </a:cubicBezTo>
                  <a:cubicBezTo>
                    <a:pt x="6081903" y="101819"/>
                    <a:pt x="6063615" y="102486"/>
                    <a:pt x="6045327" y="103438"/>
                  </a:cubicBezTo>
                  <a:cubicBezTo>
                    <a:pt x="6008656" y="104962"/>
                    <a:pt x="5972175" y="107439"/>
                    <a:pt x="5935980" y="110296"/>
                  </a:cubicBezTo>
                  <a:cubicBezTo>
                    <a:pt x="5790724" y="121631"/>
                    <a:pt x="5651659" y="142110"/>
                    <a:pt x="5523357" y="157635"/>
                  </a:cubicBezTo>
                  <a:cubicBezTo>
                    <a:pt x="5394484" y="173542"/>
                    <a:pt x="5273040" y="183543"/>
                    <a:pt x="5149882" y="185639"/>
                  </a:cubicBezTo>
                  <a:cubicBezTo>
                    <a:pt x="5027010" y="187925"/>
                    <a:pt x="4902803" y="182210"/>
                    <a:pt x="4777073" y="170685"/>
                  </a:cubicBezTo>
                  <a:lnTo>
                    <a:pt x="4729925" y="166208"/>
                  </a:lnTo>
                  <a:lnTo>
                    <a:pt x="4682585" y="161064"/>
                  </a:lnTo>
                  <a:cubicBezTo>
                    <a:pt x="4666869" y="159445"/>
                    <a:pt x="4650963" y="157350"/>
                    <a:pt x="4635151" y="155445"/>
                  </a:cubicBezTo>
                  <a:lnTo>
                    <a:pt x="4611434" y="152492"/>
                  </a:lnTo>
                  <a:cubicBezTo>
                    <a:pt x="4603623" y="151539"/>
                    <a:pt x="4595622" y="150587"/>
                    <a:pt x="4587145" y="149349"/>
                  </a:cubicBezTo>
                  <a:lnTo>
                    <a:pt x="4387977" y="122774"/>
                  </a:lnTo>
                  <a:lnTo>
                    <a:pt x="3989356" y="68577"/>
                  </a:lnTo>
                  <a:lnTo>
                    <a:pt x="3789140" y="42192"/>
                  </a:lnTo>
                  <a:lnTo>
                    <a:pt x="3689033" y="29143"/>
                  </a:lnTo>
                  <a:lnTo>
                    <a:pt x="3634835" y="22571"/>
                  </a:lnTo>
                  <a:cubicBezTo>
                    <a:pt x="3616452" y="20285"/>
                    <a:pt x="3598069" y="18380"/>
                    <a:pt x="3579876" y="16856"/>
                  </a:cubicBezTo>
                  <a:cubicBezTo>
                    <a:pt x="3433667" y="3140"/>
                    <a:pt x="3289840" y="-1622"/>
                    <a:pt x="3147441" y="473"/>
                  </a:cubicBezTo>
                  <a:cubicBezTo>
                    <a:pt x="3005138" y="2283"/>
                    <a:pt x="2864263" y="10188"/>
                    <a:pt x="2724722" y="22857"/>
                  </a:cubicBezTo>
                  <a:cubicBezTo>
                    <a:pt x="2445353" y="48098"/>
                    <a:pt x="2171129" y="90198"/>
                    <a:pt x="1898428" y="147730"/>
                  </a:cubicBezTo>
                  <a:cubicBezTo>
                    <a:pt x="1830134" y="162208"/>
                    <a:pt x="1762030" y="177448"/>
                    <a:pt x="1692878" y="195069"/>
                  </a:cubicBezTo>
                  <a:lnTo>
                    <a:pt x="1640205" y="208785"/>
                  </a:lnTo>
                  <a:lnTo>
                    <a:pt x="1592294" y="221643"/>
                  </a:lnTo>
                  <a:cubicBezTo>
                    <a:pt x="1561624" y="229740"/>
                    <a:pt x="1530858" y="238503"/>
                    <a:pt x="1500092" y="245551"/>
                  </a:cubicBezTo>
                  <a:cubicBezTo>
                    <a:pt x="1377125" y="276412"/>
                    <a:pt x="1253490" y="300987"/>
                    <a:pt x="1130046" y="318227"/>
                  </a:cubicBezTo>
                  <a:cubicBezTo>
                    <a:pt x="1068229" y="326895"/>
                    <a:pt x="1006602" y="333086"/>
                    <a:pt x="944880" y="337658"/>
                  </a:cubicBezTo>
                  <a:cubicBezTo>
                    <a:pt x="914114" y="339277"/>
                    <a:pt x="883253" y="341563"/>
                    <a:pt x="852583" y="341944"/>
                  </a:cubicBezTo>
                  <a:cubicBezTo>
                    <a:pt x="821817" y="343278"/>
                    <a:pt x="791147" y="342992"/>
                    <a:pt x="760476" y="343087"/>
                  </a:cubicBezTo>
                  <a:cubicBezTo>
                    <a:pt x="699230" y="342135"/>
                    <a:pt x="638175" y="338706"/>
                    <a:pt x="577215" y="332800"/>
                  </a:cubicBezTo>
                  <a:cubicBezTo>
                    <a:pt x="516255" y="326895"/>
                    <a:pt x="455771" y="317179"/>
                    <a:pt x="394907" y="305463"/>
                  </a:cubicBezTo>
                  <a:cubicBezTo>
                    <a:pt x="334137" y="293557"/>
                    <a:pt x="273368" y="278412"/>
                    <a:pt x="211265" y="261363"/>
                  </a:cubicBezTo>
                  <a:cubicBezTo>
                    <a:pt x="149066" y="244123"/>
                    <a:pt x="85820" y="224310"/>
                    <a:pt x="17526" y="204880"/>
                  </a:cubicBezTo>
                  <a:cubicBezTo>
                    <a:pt x="11716" y="203165"/>
                    <a:pt x="5906" y="201546"/>
                    <a:pt x="0" y="199927"/>
                  </a:cubicBezTo>
                  <a:lnTo>
                    <a:pt x="0" y="526920"/>
                  </a:lnTo>
                  <a:cubicBezTo>
                    <a:pt x="32576" y="541874"/>
                    <a:pt x="66104" y="557114"/>
                    <a:pt x="100298" y="571973"/>
                  </a:cubicBezTo>
                  <a:cubicBezTo>
                    <a:pt x="164973" y="600167"/>
                    <a:pt x="232410" y="626456"/>
                    <a:pt x="301562" y="649697"/>
                  </a:cubicBezTo>
                  <a:cubicBezTo>
                    <a:pt x="439865" y="696655"/>
                    <a:pt x="585216" y="728754"/>
                    <a:pt x="731044" y="746947"/>
                  </a:cubicBezTo>
                  <a:cubicBezTo>
                    <a:pt x="876967" y="764664"/>
                    <a:pt x="1023652" y="769426"/>
                    <a:pt x="1168241" y="762759"/>
                  </a:cubicBezTo>
                  <a:cubicBezTo>
                    <a:pt x="1313021" y="756663"/>
                    <a:pt x="1455896" y="740185"/>
                    <a:pt x="1596581" y="716944"/>
                  </a:cubicBezTo>
                  <a:cubicBezTo>
                    <a:pt x="1632014" y="711610"/>
                    <a:pt x="1666685" y="704371"/>
                    <a:pt x="1701641" y="697894"/>
                  </a:cubicBezTo>
                  <a:lnTo>
                    <a:pt x="1752124" y="688273"/>
                  </a:lnTo>
                  <a:lnTo>
                    <a:pt x="1797939" y="679891"/>
                  </a:lnTo>
                  <a:cubicBezTo>
                    <a:pt x="1860328" y="669128"/>
                    <a:pt x="1924431" y="658746"/>
                    <a:pt x="1988630" y="649316"/>
                  </a:cubicBezTo>
                  <a:cubicBezTo>
                    <a:pt x="2117217" y="630838"/>
                    <a:pt x="2246852" y="614645"/>
                    <a:pt x="2376297" y="601691"/>
                  </a:cubicBezTo>
                  <a:cubicBezTo>
                    <a:pt x="2441067" y="595214"/>
                    <a:pt x="2505742" y="589118"/>
                    <a:pt x="2570416" y="584165"/>
                  </a:cubicBezTo>
                  <a:cubicBezTo>
                    <a:pt x="2635091" y="579402"/>
                    <a:pt x="2699671" y="574831"/>
                    <a:pt x="2764155" y="571497"/>
                  </a:cubicBezTo>
                  <a:cubicBezTo>
                    <a:pt x="2828639" y="568068"/>
                    <a:pt x="2892933" y="565401"/>
                    <a:pt x="2956941" y="564163"/>
                  </a:cubicBezTo>
                  <a:cubicBezTo>
                    <a:pt x="3021045" y="562353"/>
                    <a:pt x="3084766" y="561972"/>
                    <a:pt x="3148298" y="562639"/>
                  </a:cubicBezTo>
                  <a:cubicBezTo>
                    <a:pt x="3211735" y="563305"/>
                    <a:pt x="3274695" y="565591"/>
                    <a:pt x="3337274" y="568544"/>
                  </a:cubicBezTo>
                  <a:cubicBezTo>
                    <a:pt x="3399568" y="572259"/>
                    <a:pt x="3461671" y="576259"/>
                    <a:pt x="3522345" y="583308"/>
                  </a:cubicBezTo>
                  <a:cubicBezTo>
                    <a:pt x="3537680" y="584737"/>
                    <a:pt x="3552730" y="586737"/>
                    <a:pt x="3567779" y="588642"/>
                  </a:cubicBezTo>
                  <a:lnTo>
                    <a:pt x="3613785" y="594357"/>
                  </a:lnTo>
                  <a:lnTo>
                    <a:pt x="3713798" y="607882"/>
                  </a:lnTo>
                  <a:lnTo>
                    <a:pt x="3913823" y="634838"/>
                  </a:lnTo>
                  <a:cubicBezTo>
                    <a:pt x="4047268" y="652078"/>
                    <a:pt x="4180904" y="670366"/>
                    <a:pt x="4315873" y="686273"/>
                  </a:cubicBezTo>
                  <a:lnTo>
                    <a:pt x="4517422" y="710086"/>
                  </a:lnTo>
                  <a:cubicBezTo>
                    <a:pt x="4586573" y="717896"/>
                    <a:pt x="4657916" y="725992"/>
                    <a:pt x="4728972" y="731422"/>
                  </a:cubicBezTo>
                  <a:cubicBezTo>
                    <a:pt x="4871371" y="743042"/>
                    <a:pt x="5016627" y="748376"/>
                    <a:pt x="5162931" y="744185"/>
                  </a:cubicBezTo>
                  <a:cubicBezTo>
                    <a:pt x="5308949" y="740566"/>
                    <a:pt x="5456111" y="725611"/>
                    <a:pt x="5594033" y="706466"/>
                  </a:cubicBezTo>
                  <a:cubicBezTo>
                    <a:pt x="5732621" y="687511"/>
                    <a:pt x="5859876" y="667033"/>
                    <a:pt x="5982939" y="655793"/>
                  </a:cubicBezTo>
                  <a:cubicBezTo>
                    <a:pt x="6013799" y="652936"/>
                    <a:pt x="6044375" y="650364"/>
                    <a:pt x="6075045" y="648459"/>
                  </a:cubicBezTo>
                  <a:cubicBezTo>
                    <a:pt x="6105906" y="646363"/>
                    <a:pt x="6135529" y="645125"/>
                    <a:pt x="6167819" y="643887"/>
                  </a:cubicBezTo>
                  <a:cubicBezTo>
                    <a:pt x="6230779" y="641125"/>
                    <a:pt x="6295930" y="640077"/>
                    <a:pt x="6361081" y="639124"/>
                  </a:cubicBezTo>
                  <a:cubicBezTo>
                    <a:pt x="6491955" y="637981"/>
                    <a:pt x="6624638" y="638553"/>
                    <a:pt x="6757321" y="640458"/>
                  </a:cubicBezTo>
                  <a:cubicBezTo>
                    <a:pt x="6890195" y="642553"/>
                    <a:pt x="7023449" y="645030"/>
                    <a:pt x="7156704" y="649030"/>
                  </a:cubicBezTo>
                  <a:cubicBezTo>
                    <a:pt x="7289959" y="652650"/>
                    <a:pt x="7423404" y="656841"/>
                    <a:pt x="7556373" y="662365"/>
                  </a:cubicBezTo>
                  <a:cubicBezTo>
                    <a:pt x="7689152" y="667509"/>
                    <a:pt x="7822502" y="673986"/>
                    <a:pt x="7952328" y="682177"/>
                  </a:cubicBezTo>
                  <a:lnTo>
                    <a:pt x="8000714" y="685511"/>
                  </a:lnTo>
                  <a:cubicBezTo>
                    <a:pt x="8016811" y="686654"/>
                    <a:pt x="8031670" y="688178"/>
                    <a:pt x="8047196" y="689416"/>
                  </a:cubicBezTo>
                  <a:lnTo>
                    <a:pt x="8097965" y="693893"/>
                  </a:lnTo>
                  <a:cubicBezTo>
                    <a:pt x="8116539" y="695417"/>
                    <a:pt x="8134731" y="696846"/>
                    <a:pt x="8152733" y="697894"/>
                  </a:cubicBezTo>
                  <a:cubicBezTo>
                    <a:pt x="8224647" y="701989"/>
                    <a:pt x="8294465" y="704085"/>
                    <a:pt x="8363903" y="705133"/>
                  </a:cubicBezTo>
                  <a:cubicBezTo>
                    <a:pt x="8502777" y="706657"/>
                    <a:pt x="8640223" y="704180"/>
                    <a:pt x="8777764" y="698084"/>
                  </a:cubicBezTo>
                  <a:cubicBezTo>
                    <a:pt x="8912352" y="692083"/>
                    <a:pt x="9046845" y="682749"/>
                    <a:pt x="9182005" y="668366"/>
                  </a:cubicBezTo>
                  <a:lnTo>
                    <a:pt x="9182005" y="351088"/>
                  </a:lnTo>
                  <a:close/>
                </a:path>
              </a:pathLst>
            </a:custGeom>
            <a:solidFill>
              <a:schemeClr val="bg1">
                <a:alpha val="30000"/>
              </a:schemeClr>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33EDCAA-1D6C-4710-9DA1-C7FC946D8EE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501488"/>
              <a:ext cx="12188952" cy="641669"/>
            </a:xfrm>
            <a:custGeom>
              <a:avLst/>
              <a:gdLst>
                <a:gd name="connsiteX0" fmla="*/ 9182100 w 9182100"/>
                <a:gd name="connsiteY0" fmla="*/ 154189 h 544245"/>
                <a:gd name="connsiteX1" fmla="*/ 9047702 w 9182100"/>
                <a:gd name="connsiteY1" fmla="*/ 162762 h 544245"/>
                <a:gd name="connsiteX2" fmla="*/ 8652224 w 9182100"/>
                <a:gd name="connsiteY2" fmla="*/ 178287 h 544245"/>
                <a:gd name="connsiteX3" fmla="*/ 8255603 w 9182100"/>
                <a:gd name="connsiteY3" fmla="*/ 161047 h 544245"/>
                <a:gd name="connsiteX4" fmla="*/ 8060722 w 9182100"/>
                <a:gd name="connsiteY4" fmla="*/ 140854 h 544245"/>
                <a:gd name="connsiteX5" fmla="*/ 8013478 w 9182100"/>
                <a:gd name="connsiteY5" fmla="*/ 134187 h 544245"/>
                <a:gd name="connsiteX6" fmla="*/ 7990428 w 9182100"/>
                <a:gd name="connsiteY6" fmla="*/ 130567 h 544245"/>
                <a:gd name="connsiteX7" fmla="*/ 7964139 w 9182100"/>
                <a:gd name="connsiteY7" fmla="*/ 126853 h 544245"/>
                <a:gd name="connsiteX8" fmla="*/ 7911656 w 9182100"/>
                <a:gd name="connsiteY8" fmla="*/ 119518 h 544245"/>
                <a:gd name="connsiteX9" fmla="*/ 7860220 w 9182100"/>
                <a:gd name="connsiteY9" fmla="*/ 113232 h 544245"/>
                <a:gd name="connsiteX10" fmla="*/ 7453884 w 9182100"/>
                <a:gd name="connsiteY10" fmla="*/ 70369 h 544245"/>
                <a:gd name="connsiteX11" fmla="*/ 7048976 w 9182100"/>
                <a:gd name="connsiteY11" fmla="*/ 36556 h 544245"/>
                <a:gd name="connsiteX12" fmla="*/ 6846285 w 9182100"/>
                <a:gd name="connsiteY12" fmla="*/ 22649 h 544245"/>
                <a:gd name="connsiteX13" fmla="*/ 6643212 w 9182100"/>
                <a:gd name="connsiteY13" fmla="*/ 11600 h 544245"/>
                <a:gd name="connsiteX14" fmla="*/ 6541485 w 9182100"/>
                <a:gd name="connsiteY14" fmla="*/ 7314 h 544245"/>
                <a:gd name="connsiteX15" fmla="*/ 6439567 w 9182100"/>
                <a:gd name="connsiteY15" fmla="*/ 3885 h 544245"/>
                <a:gd name="connsiteX16" fmla="*/ 6337459 w 9182100"/>
                <a:gd name="connsiteY16" fmla="*/ 1313 h 544245"/>
                <a:gd name="connsiteX17" fmla="*/ 6234970 w 9182100"/>
                <a:gd name="connsiteY17" fmla="*/ 75 h 544245"/>
                <a:gd name="connsiteX18" fmla="*/ 6027802 w 9182100"/>
                <a:gd name="connsiteY18" fmla="*/ 2265 h 544245"/>
                <a:gd name="connsiteX19" fmla="*/ 5921978 w 9182100"/>
                <a:gd name="connsiteY19" fmla="*/ 6552 h 544245"/>
                <a:gd name="connsiteX20" fmla="*/ 5815965 w 9182100"/>
                <a:gd name="connsiteY20" fmla="*/ 14362 h 544245"/>
                <a:gd name="connsiteX21" fmla="*/ 5408390 w 9182100"/>
                <a:gd name="connsiteY21" fmla="*/ 67036 h 544245"/>
                <a:gd name="connsiteX22" fmla="*/ 5023866 w 9182100"/>
                <a:gd name="connsiteY22" fmla="*/ 103992 h 544245"/>
                <a:gd name="connsiteX23" fmla="*/ 4831556 w 9182100"/>
                <a:gd name="connsiteY23" fmla="*/ 106374 h 544245"/>
                <a:gd name="connsiteX24" fmla="*/ 4637723 w 9182100"/>
                <a:gd name="connsiteY24" fmla="*/ 98754 h 544245"/>
                <a:gd name="connsiteX25" fmla="*/ 4442460 w 9182100"/>
                <a:gd name="connsiteY25" fmla="*/ 83038 h 544245"/>
                <a:gd name="connsiteX26" fmla="*/ 4341686 w 9182100"/>
                <a:gd name="connsiteY26" fmla="*/ 77227 h 544245"/>
                <a:gd name="connsiteX27" fmla="*/ 4241006 w 9182100"/>
                <a:gd name="connsiteY27" fmla="*/ 71989 h 544245"/>
                <a:gd name="connsiteX28" fmla="*/ 3836956 w 9182100"/>
                <a:gd name="connsiteY28" fmla="*/ 54177 h 544245"/>
                <a:gd name="connsiteX29" fmla="*/ 3634549 w 9182100"/>
                <a:gd name="connsiteY29" fmla="*/ 45414 h 544245"/>
                <a:gd name="connsiteX30" fmla="*/ 3533394 w 9182100"/>
                <a:gd name="connsiteY30" fmla="*/ 40461 h 544245"/>
                <a:gd name="connsiteX31" fmla="*/ 3481959 w 9182100"/>
                <a:gd name="connsiteY31" fmla="*/ 37889 h 544245"/>
                <a:gd name="connsiteX32" fmla="*/ 3430238 w 9182100"/>
                <a:gd name="connsiteY32" fmla="*/ 35889 h 544245"/>
                <a:gd name="connsiteX33" fmla="*/ 3020473 w 9182100"/>
                <a:gd name="connsiteY33" fmla="*/ 37603 h 544245"/>
                <a:gd name="connsiteX34" fmla="*/ 2614422 w 9182100"/>
                <a:gd name="connsiteY34" fmla="*/ 56844 h 544245"/>
                <a:gd name="connsiteX35" fmla="*/ 2208657 w 9182100"/>
                <a:gd name="connsiteY35" fmla="*/ 81609 h 544245"/>
                <a:gd name="connsiteX36" fmla="*/ 1800606 w 9182100"/>
                <a:gd name="connsiteY36" fmla="*/ 107612 h 544245"/>
                <a:gd name="connsiteX37" fmla="*/ 1594676 w 9182100"/>
                <a:gd name="connsiteY37" fmla="*/ 124948 h 544245"/>
                <a:gd name="connsiteX38" fmla="*/ 1491996 w 9182100"/>
                <a:gd name="connsiteY38" fmla="*/ 136568 h 544245"/>
                <a:gd name="connsiteX39" fmla="*/ 1442942 w 9182100"/>
                <a:gd name="connsiteY39" fmla="*/ 141902 h 544245"/>
                <a:gd name="connsiteX40" fmla="*/ 1418463 w 9182100"/>
                <a:gd name="connsiteY40" fmla="*/ 144664 h 544245"/>
                <a:gd name="connsiteX41" fmla="*/ 1393984 w 9182100"/>
                <a:gd name="connsiteY41" fmla="*/ 146855 h 544245"/>
                <a:gd name="connsiteX42" fmla="*/ 1006697 w 9182100"/>
                <a:gd name="connsiteY42" fmla="*/ 169810 h 544245"/>
                <a:gd name="connsiteX43" fmla="*/ 816864 w 9182100"/>
                <a:gd name="connsiteY43" fmla="*/ 170953 h 544245"/>
                <a:gd name="connsiteX44" fmla="*/ 769906 w 9182100"/>
                <a:gd name="connsiteY44" fmla="*/ 169715 h 544245"/>
                <a:gd name="connsiteX45" fmla="*/ 723043 w 9182100"/>
                <a:gd name="connsiteY45" fmla="*/ 168096 h 544245"/>
                <a:gd name="connsiteX46" fmla="*/ 676370 w 9182100"/>
                <a:gd name="connsiteY46" fmla="*/ 166286 h 544245"/>
                <a:gd name="connsiteX47" fmla="*/ 629888 w 9182100"/>
                <a:gd name="connsiteY47" fmla="*/ 163333 h 544245"/>
                <a:gd name="connsiteX48" fmla="*/ 445484 w 9182100"/>
                <a:gd name="connsiteY48" fmla="*/ 146093 h 544245"/>
                <a:gd name="connsiteX49" fmla="*/ 263366 w 9182100"/>
                <a:gd name="connsiteY49" fmla="*/ 115232 h 544245"/>
                <a:gd name="connsiteX50" fmla="*/ 81439 w 9182100"/>
                <a:gd name="connsiteY50" fmla="*/ 70369 h 544245"/>
                <a:gd name="connsiteX51" fmla="*/ 35338 w 9182100"/>
                <a:gd name="connsiteY51" fmla="*/ 57034 h 544245"/>
                <a:gd name="connsiteX52" fmla="*/ 0 w 9182100"/>
                <a:gd name="connsiteY52" fmla="*/ 46652 h 544245"/>
                <a:gd name="connsiteX53" fmla="*/ 0 w 9182100"/>
                <a:gd name="connsiteY53" fmla="*/ 426795 h 544245"/>
                <a:gd name="connsiteX54" fmla="*/ 178594 w 9182100"/>
                <a:gd name="connsiteY54" fmla="*/ 479658 h 544245"/>
                <a:gd name="connsiteX55" fmla="*/ 610457 w 9182100"/>
                <a:gd name="connsiteY55" fmla="*/ 542619 h 544245"/>
                <a:gd name="connsiteX56" fmla="*/ 826865 w 9182100"/>
                <a:gd name="connsiteY56" fmla="*/ 539666 h 544245"/>
                <a:gd name="connsiteX57" fmla="*/ 1039654 w 9182100"/>
                <a:gd name="connsiteY57" fmla="*/ 515187 h 544245"/>
                <a:gd name="connsiteX58" fmla="*/ 1449705 w 9182100"/>
                <a:gd name="connsiteY58" fmla="*/ 415270 h 544245"/>
                <a:gd name="connsiteX59" fmla="*/ 1548765 w 9182100"/>
                <a:gd name="connsiteY59" fmla="*/ 382123 h 544245"/>
                <a:gd name="connsiteX60" fmla="*/ 1642872 w 9182100"/>
                <a:gd name="connsiteY60" fmla="*/ 349261 h 544245"/>
                <a:gd name="connsiteX61" fmla="*/ 1832991 w 9182100"/>
                <a:gd name="connsiteY61" fmla="*/ 289158 h 544245"/>
                <a:gd name="connsiteX62" fmla="*/ 2222754 w 9182100"/>
                <a:gd name="connsiteY62" fmla="*/ 193623 h 544245"/>
                <a:gd name="connsiteX63" fmla="*/ 2620137 w 9182100"/>
                <a:gd name="connsiteY63" fmla="*/ 138378 h 544245"/>
                <a:gd name="connsiteX64" fmla="*/ 3020473 w 9182100"/>
                <a:gd name="connsiteY64" fmla="*/ 127234 h 544245"/>
                <a:gd name="connsiteX65" fmla="*/ 3219736 w 9182100"/>
                <a:gd name="connsiteY65" fmla="*/ 139807 h 544245"/>
                <a:gd name="connsiteX66" fmla="*/ 3318605 w 9182100"/>
                <a:gd name="connsiteY66" fmla="*/ 151713 h 544245"/>
                <a:gd name="connsiteX67" fmla="*/ 3367754 w 9182100"/>
                <a:gd name="connsiteY67" fmla="*/ 158666 h 544245"/>
                <a:gd name="connsiteX68" fmla="*/ 3416618 w 9182100"/>
                <a:gd name="connsiteY68" fmla="*/ 166858 h 544245"/>
                <a:gd name="connsiteX69" fmla="*/ 3465195 w 9182100"/>
                <a:gd name="connsiteY69" fmla="*/ 176097 h 544245"/>
                <a:gd name="connsiteX70" fmla="*/ 3513868 w 9182100"/>
                <a:gd name="connsiteY70" fmla="*/ 185908 h 544245"/>
                <a:gd name="connsiteX71" fmla="*/ 3612737 w 9182100"/>
                <a:gd name="connsiteY71" fmla="*/ 207625 h 544245"/>
                <a:gd name="connsiteX72" fmla="*/ 3810381 w 9182100"/>
                <a:gd name="connsiteY72" fmla="*/ 252106 h 544245"/>
                <a:gd name="connsiteX73" fmla="*/ 4206621 w 9182100"/>
                <a:gd name="connsiteY73" fmla="*/ 339736 h 544245"/>
                <a:gd name="connsiteX74" fmla="*/ 4306062 w 9182100"/>
                <a:gd name="connsiteY74" fmla="*/ 359834 h 544245"/>
                <a:gd name="connsiteX75" fmla="*/ 4405503 w 9182100"/>
                <a:gd name="connsiteY75" fmla="*/ 378979 h 544245"/>
                <a:gd name="connsiteX76" fmla="*/ 4611529 w 9182100"/>
                <a:gd name="connsiteY76" fmla="*/ 405745 h 544245"/>
                <a:gd name="connsiteX77" fmla="*/ 5031677 w 9182100"/>
                <a:gd name="connsiteY77" fmla="*/ 427462 h 544245"/>
                <a:gd name="connsiteX78" fmla="*/ 5243227 w 9182100"/>
                <a:gd name="connsiteY78" fmla="*/ 418699 h 544245"/>
                <a:gd name="connsiteX79" fmla="*/ 5451062 w 9182100"/>
                <a:gd name="connsiteY79" fmla="*/ 398029 h 544245"/>
                <a:gd name="connsiteX80" fmla="*/ 5844635 w 9182100"/>
                <a:gd name="connsiteY80" fmla="*/ 353071 h 544245"/>
                <a:gd name="connsiteX81" fmla="*/ 5939981 w 9182100"/>
                <a:gd name="connsiteY81" fmla="*/ 346975 h 544245"/>
                <a:gd name="connsiteX82" fmla="*/ 6035898 w 9182100"/>
                <a:gd name="connsiteY82" fmla="*/ 344118 h 544245"/>
                <a:gd name="connsiteX83" fmla="*/ 6232303 w 9182100"/>
                <a:gd name="connsiteY83" fmla="*/ 343642 h 544245"/>
                <a:gd name="connsiteX84" fmla="*/ 6630924 w 9182100"/>
                <a:gd name="connsiteY84" fmla="*/ 351071 h 544245"/>
                <a:gd name="connsiteX85" fmla="*/ 6831140 w 9182100"/>
                <a:gd name="connsiteY85" fmla="*/ 356596 h 544245"/>
                <a:gd name="connsiteX86" fmla="*/ 7031545 w 9182100"/>
                <a:gd name="connsiteY86" fmla="*/ 362501 h 544245"/>
                <a:gd name="connsiteX87" fmla="*/ 7432262 w 9182100"/>
                <a:gd name="connsiteY87" fmla="*/ 378408 h 544245"/>
                <a:gd name="connsiteX88" fmla="*/ 7830312 w 9182100"/>
                <a:gd name="connsiteY88" fmla="*/ 402506 h 544245"/>
                <a:gd name="connsiteX89" fmla="*/ 7879270 w 9182100"/>
                <a:gd name="connsiteY89" fmla="*/ 406792 h 544245"/>
                <a:gd name="connsiteX90" fmla="*/ 7926895 w 9182100"/>
                <a:gd name="connsiteY90" fmla="*/ 411745 h 544245"/>
                <a:gd name="connsiteX91" fmla="*/ 7977569 w 9182100"/>
                <a:gd name="connsiteY91" fmla="*/ 417175 h 544245"/>
                <a:gd name="connsiteX92" fmla="*/ 8030623 w 9182100"/>
                <a:gd name="connsiteY92" fmla="*/ 422127 h 544245"/>
                <a:gd name="connsiteX93" fmla="*/ 8237982 w 9182100"/>
                <a:gd name="connsiteY93" fmla="*/ 435177 h 544245"/>
                <a:gd name="connsiteX94" fmla="*/ 8647748 w 9182100"/>
                <a:gd name="connsiteY94" fmla="*/ 449464 h 544245"/>
                <a:gd name="connsiteX95" fmla="*/ 8852821 w 9182100"/>
                <a:gd name="connsiteY95" fmla="*/ 456132 h 544245"/>
                <a:gd name="connsiteX96" fmla="*/ 8955786 w 9182100"/>
                <a:gd name="connsiteY96" fmla="*/ 458132 h 544245"/>
                <a:gd name="connsiteX97" fmla="*/ 9059227 w 9182100"/>
                <a:gd name="connsiteY97" fmla="*/ 457751 h 544245"/>
                <a:gd name="connsiteX98" fmla="*/ 9182005 w 9182100"/>
                <a:gd name="connsiteY98" fmla="*/ 452512 h 544245"/>
                <a:gd name="connsiteX99" fmla="*/ 9182005 w 9182100"/>
                <a:gd name="connsiteY99" fmla="*/ 154189 h 544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Lst>
              <a:rect l="l" t="t" r="r" b="b"/>
              <a:pathLst>
                <a:path w="9182100" h="544245">
                  <a:moveTo>
                    <a:pt x="9182100" y="154189"/>
                  </a:moveTo>
                  <a:cubicBezTo>
                    <a:pt x="9137618" y="157142"/>
                    <a:pt x="9092851" y="159904"/>
                    <a:pt x="9047702" y="162762"/>
                  </a:cubicBezTo>
                  <a:cubicBezTo>
                    <a:pt x="8917114" y="170668"/>
                    <a:pt x="8784717" y="178002"/>
                    <a:pt x="8652224" y="178287"/>
                  </a:cubicBezTo>
                  <a:cubicBezTo>
                    <a:pt x="8519732" y="178764"/>
                    <a:pt x="8387049" y="171239"/>
                    <a:pt x="8255603" y="161047"/>
                  </a:cubicBezTo>
                  <a:cubicBezTo>
                    <a:pt x="8189881" y="155904"/>
                    <a:pt x="8124539" y="149236"/>
                    <a:pt x="8060722" y="140854"/>
                  </a:cubicBezTo>
                  <a:cubicBezTo>
                    <a:pt x="8044815" y="138759"/>
                    <a:pt x="8029099" y="136473"/>
                    <a:pt x="8013478" y="134187"/>
                  </a:cubicBezTo>
                  <a:lnTo>
                    <a:pt x="7990428" y="130567"/>
                  </a:lnTo>
                  <a:lnTo>
                    <a:pt x="7964139" y="126853"/>
                  </a:lnTo>
                  <a:cubicBezTo>
                    <a:pt x="7946708" y="124376"/>
                    <a:pt x="7928896" y="121709"/>
                    <a:pt x="7911656" y="119518"/>
                  </a:cubicBezTo>
                  <a:lnTo>
                    <a:pt x="7860220" y="113232"/>
                  </a:lnTo>
                  <a:cubicBezTo>
                    <a:pt x="7723728" y="96277"/>
                    <a:pt x="7589044" y="83038"/>
                    <a:pt x="7453884" y="70369"/>
                  </a:cubicBezTo>
                  <a:cubicBezTo>
                    <a:pt x="7318915" y="57701"/>
                    <a:pt x="7184041" y="46366"/>
                    <a:pt x="7048976" y="36556"/>
                  </a:cubicBezTo>
                  <a:cubicBezTo>
                    <a:pt x="6981444" y="31793"/>
                    <a:pt x="6913912" y="26840"/>
                    <a:pt x="6846285" y="22649"/>
                  </a:cubicBezTo>
                  <a:cubicBezTo>
                    <a:pt x="6778657" y="18553"/>
                    <a:pt x="6710934" y="14934"/>
                    <a:pt x="6643212" y="11600"/>
                  </a:cubicBezTo>
                  <a:lnTo>
                    <a:pt x="6541485" y="7314"/>
                  </a:lnTo>
                  <a:cubicBezTo>
                    <a:pt x="6507576" y="5790"/>
                    <a:pt x="6473667" y="4647"/>
                    <a:pt x="6439567" y="3885"/>
                  </a:cubicBezTo>
                  <a:lnTo>
                    <a:pt x="6337459" y="1313"/>
                  </a:lnTo>
                  <a:lnTo>
                    <a:pt x="6234970" y="75"/>
                  </a:lnTo>
                  <a:cubicBezTo>
                    <a:pt x="6166295" y="-116"/>
                    <a:pt x="6097715" y="-116"/>
                    <a:pt x="6027802" y="2265"/>
                  </a:cubicBezTo>
                  <a:cubicBezTo>
                    <a:pt x="5993320" y="3123"/>
                    <a:pt x="5957412" y="4456"/>
                    <a:pt x="5921978" y="6552"/>
                  </a:cubicBezTo>
                  <a:cubicBezTo>
                    <a:pt x="5886546" y="8552"/>
                    <a:pt x="5851112" y="11124"/>
                    <a:pt x="5815965" y="14362"/>
                  </a:cubicBezTo>
                  <a:cubicBezTo>
                    <a:pt x="5674995" y="27126"/>
                    <a:pt x="5538597" y="48938"/>
                    <a:pt x="5408390" y="67036"/>
                  </a:cubicBezTo>
                  <a:cubicBezTo>
                    <a:pt x="5277993" y="85514"/>
                    <a:pt x="5151692" y="99039"/>
                    <a:pt x="5023866" y="103992"/>
                  </a:cubicBezTo>
                  <a:cubicBezTo>
                    <a:pt x="4960049" y="106660"/>
                    <a:pt x="4895946" y="107231"/>
                    <a:pt x="4831556" y="106374"/>
                  </a:cubicBezTo>
                  <a:cubicBezTo>
                    <a:pt x="4767167" y="105231"/>
                    <a:pt x="4702588" y="102468"/>
                    <a:pt x="4637723" y="98754"/>
                  </a:cubicBezTo>
                  <a:cubicBezTo>
                    <a:pt x="4572762" y="95230"/>
                    <a:pt x="4507992" y="88848"/>
                    <a:pt x="4442460" y="83038"/>
                  </a:cubicBezTo>
                  <a:cubicBezTo>
                    <a:pt x="4408837" y="80752"/>
                    <a:pt x="4375214" y="79228"/>
                    <a:pt x="4341686" y="77227"/>
                  </a:cubicBezTo>
                  <a:cubicBezTo>
                    <a:pt x="4308158" y="75227"/>
                    <a:pt x="4274534" y="73417"/>
                    <a:pt x="4241006" y="71989"/>
                  </a:cubicBezTo>
                  <a:cubicBezTo>
                    <a:pt x="4106895" y="65131"/>
                    <a:pt x="3971925" y="59797"/>
                    <a:pt x="3836956" y="54177"/>
                  </a:cubicBezTo>
                  <a:lnTo>
                    <a:pt x="3634549" y="45414"/>
                  </a:lnTo>
                  <a:lnTo>
                    <a:pt x="3533394" y="40461"/>
                  </a:lnTo>
                  <a:lnTo>
                    <a:pt x="3481959" y="37889"/>
                  </a:lnTo>
                  <a:cubicBezTo>
                    <a:pt x="3464719" y="37127"/>
                    <a:pt x="3447479" y="36079"/>
                    <a:pt x="3430238" y="35889"/>
                  </a:cubicBezTo>
                  <a:cubicBezTo>
                    <a:pt x="3292602" y="31126"/>
                    <a:pt x="3156299" y="33603"/>
                    <a:pt x="3020473" y="37603"/>
                  </a:cubicBezTo>
                  <a:cubicBezTo>
                    <a:pt x="2884741" y="41985"/>
                    <a:pt x="2749487" y="48843"/>
                    <a:pt x="2614422" y="56844"/>
                  </a:cubicBezTo>
                  <a:lnTo>
                    <a:pt x="2208657" y="81609"/>
                  </a:lnTo>
                  <a:cubicBezTo>
                    <a:pt x="2073116" y="89991"/>
                    <a:pt x="1937195" y="97515"/>
                    <a:pt x="1800606" y="107612"/>
                  </a:cubicBezTo>
                  <a:cubicBezTo>
                    <a:pt x="1732217" y="112184"/>
                    <a:pt x="1663827" y="117804"/>
                    <a:pt x="1594676" y="124948"/>
                  </a:cubicBezTo>
                  <a:lnTo>
                    <a:pt x="1491996" y="136568"/>
                  </a:lnTo>
                  <a:lnTo>
                    <a:pt x="1442942" y="141902"/>
                  </a:lnTo>
                  <a:lnTo>
                    <a:pt x="1418463" y="144664"/>
                  </a:lnTo>
                  <a:lnTo>
                    <a:pt x="1393984" y="146855"/>
                  </a:lnTo>
                  <a:cubicBezTo>
                    <a:pt x="1263491" y="159142"/>
                    <a:pt x="1134142" y="166667"/>
                    <a:pt x="1006697" y="169810"/>
                  </a:cubicBezTo>
                  <a:cubicBezTo>
                    <a:pt x="942975" y="172001"/>
                    <a:pt x="879729" y="171239"/>
                    <a:pt x="816864" y="170953"/>
                  </a:cubicBezTo>
                  <a:lnTo>
                    <a:pt x="769906" y="169715"/>
                  </a:lnTo>
                  <a:cubicBezTo>
                    <a:pt x="754285" y="169525"/>
                    <a:pt x="738569" y="169048"/>
                    <a:pt x="723043" y="168096"/>
                  </a:cubicBezTo>
                  <a:lnTo>
                    <a:pt x="676370" y="166286"/>
                  </a:lnTo>
                  <a:cubicBezTo>
                    <a:pt x="660845" y="165238"/>
                    <a:pt x="645414" y="164095"/>
                    <a:pt x="629888" y="163333"/>
                  </a:cubicBezTo>
                  <a:cubicBezTo>
                    <a:pt x="568071" y="159047"/>
                    <a:pt x="506540" y="154094"/>
                    <a:pt x="445484" y="146093"/>
                  </a:cubicBezTo>
                  <a:cubicBezTo>
                    <a:pt x="384524" y="137997"/>
                    <a:pt x="323850" y="128091"/>
                    <a:pt x="263366" y="115232"/>
                  </a:cubicBezTo>
                  <a:cubicBezTo>
                    <a:pt x="202787" y="102850"/>
                    <a:pt x="142589" y="87419"/>
                    <a:pt x="81439" y="70369"/>
                  </a:cubicBezTo>
                  <a:cubicBezTo>
                    <a:pt x="66199" y="66178"/>
                    <a:pt x="50864" y="61702"/>
                    <a:pt x="35338" y="57034"/>
                  </a:cubicBezTo>
                  <a:lnTo>
                    <a:pt x="0" y="46652"/>
                  </a:lnTo>
                  <a:lnTo>
                    <a:pt x="0" y="426795"/>
                  </a:lnTo>
                  <a:cubicBezTo>
                    <a:pt x="58198" y="446416"/>
                    <a:pt x="117920" y="464323"/>
                    <a:pt x="178594" y="479658"/>
                  </a:cubicBezTo>
                  <a:cubicBezTo>
                    <a:pt x="319850" y="514901"/>
                    <a:pt x="465582" y="537094"/>
                    <a:pt x="610457" y="542619"/>
                  </a:cubicBezTo>
                  <a:cubicBezTo>
                    <a:pt x="682943" y="545953"/>
                    <a:pt x="755142" y="543762"/>
                    <a:pt x="826865" y="539666"/>
                  </a:cubicBezTo>
                  <a:cubicBezTo>
                    <a:pt x="898398" y="534523"/>
                    <a:pt x="969645" y="526903"/>
                    <a:pt x="1039654" y="515187"/>
                  </a:cubicBezTo>
                  <a:cubicBezTo>
                    <a:pt x="1180052" y="492517"/>
                    <a:pt x="1316736" y="457751"/>
                    <a:pt x="1449705" y="415270"/>
                  </a:cubicBezTo>
                  <a:cubicBezTo>
                    <a:pt x="1483138" y="405364"/>
                    <a:pt x="1515809" y="393172"/>
                    <a:pt x="1548765" y="382123"/>
                  </a:cubicBezTo>
                  <a:lnTo>
                    <a:pt x="1642872" y="349261"/>
                  </a:lnTo>
                  <a:cubicBezTo>
                    <a:pt x="1705261" y="328211"/>
                    <a:pt x="1768983" y="308208"/>
                    <a:pt x="1832991" y="289158"/>
                  </a:cubicBezTo>
                  <a:cubicBezTo>
                    <a:pt x="1961198" y="251821"/>
                    <a:pt x="2091404" y="219435"/>
                    <a:pt x="2222754" y="193623"/>
                  </a:cubicBezTo>
                  <a:cubicBezTo>
                    <a:pt x="2354199" y="168382"/>
                    <a:pt x="2486882" y="149332"/>
                    <a:pt x="2620137" y="138378"/>
                  </a:cubicBezTo>
                  <a:cubicBezTo>
                    <a:pt x="2753392" y="127424"/>
                    <a:pt x="2887123" y="122947"/>
                    <a:pt x="3020473" y="127234"/>
                  </a:cubicBezTo>
                  <a:cubicBezTo>
                    <a:pt x="3087148" y="129043"/>
                    <a:pt x="3153632" y="133711"/>
                    <a:pt x="3219736" y="139807"/>
                  </a:cubicBezTo>
                  <a:cubicBezTo>
                    <a:pt x="3252788" y="143426"/>
                    <a:pt x="3285839" y="146760"/>
                    <a:pt x="3318605" y="151713"/>
                  </a:cubicBezTo>
                  <a:lnTo>
                    <a:pt x="3367754" y="158666"/>
                  </a:lnTo>
                  <a:cubicBezTo>
                    <a:pt x="3384042" y="161238"/>
                    <a:pt x="3400330" y="164000"/>
                    <a:pt x="3416618" y="166858"/>
                  </a:cubicBezTo>
                  <a:cubicBezTo>
                    <a:pt x="3432905" y="169525"/>
                    <a:pt x="3449003" y="172954"/>
                    <a:pt x="3465195" y="176097"/>
                  </a:cubicBezTo>
                  <a:cubicBezTo>
                    <a:pt x="3481483" y="179431"/>
                    <a:pt x="3497199" y="182288"/>
                    <a:pt x="3513868" y="185908"/>
                  </a:cubicBezTo>
                  <a:lnTo>
                    <a:pt x="3612737" y="207625"/>
                  </a:lnTo>
                  <a:lnTo>
                    <a:pt x="3810381" y="252106"/>
                  </a:lnTo>
                  <a:cubicBezTo>
                    <a:pt x="3942112" y="282015"/>
                    <a:pt x="4073843" y="312590"/>
                    <a:pt x="4206621" y="339736"/>
                  </a:cubicBezTo>
                  <a:cubicBezTo>
                    <a:pt x="4239768" y="346785"/>
                    <a:pt x="4272915" y="353452"/>
                    <a:pt x="4306062" y="359834"/>
                  </a:cubicBezTo>
                  <a:cubicBezTo>
                    <a:pt x="4339209" y="366216"/>
                    <a:pt x="4372356" y="372979"/>
                    <a:pt x="4405503" y="378979"/>
                  </a:cubicBezTo>
                  <a:cubicBezTo>
                    <a:pt x="4473416" y="389266"/>
                    <a:pt x="4542378" y="398410"/>
                    <a:pt x="4611529" y="405745"/>
                  </a:cubicBezTo>
                  <a:cubicBezTo>
                    <a:pt x="4749832" y="420794"/>
                    <a:pt x="4890326" y="428795"/>
                    <a:pt x="5031677" y="427462"/>
                  </a:cubicBezTo>
                  <a:cubicBezTo>
                    <a:pt x="5102352" y="426985"/>
                    <a:pt x="5173028" y="423747"/>
                    <a:pt x="5243227" y="418699"/>
                  </a:cubicBezTo>
                  <a:cubicBezTo>
                    <a:pt x="5313427" y="413650"/>
                    <a:pt x="5382959" y="406030"/>
                    <a:pt x="5451062" y="398029"/>
                  </a:cubicBezTo>
                  <a:cubicBezTo>
                    <a:pt x="5587651" y="381551"/>
                    <a:pt x="5717381" y="362501"/>
                    <a:pt x="5844635" y="353071"/>
                  </a:cubicBezTo>
                  <a:cubicBezTo>
                    <a:pt x="5876544" y="350690"/>
                    <a:pt x="5908262" y="348404"/>
                    <a:pt x="5939981" y="346975"/>
                  </a:cubicBezTo>
                  <a:cubicBezTo>
                    <a:pt x="5971794" y="345356"/>
                    <a:pt x="6003036" y="344308"/>
                    <a:pt x="6035898" y="344118"/>
                  </a:cubicBezTo>
                  <a:cubicBezTo>
                    <a:pt x="6100477" y="343070"/>
                    <a:pt x="6166390" y="343356"/>
                    <a:pt x="6232303" y="343642"/>
                  </a:cubicBezTo>
                  <a:cubicBezTo>
                    <a:pt x="6364415" y="344880"/>
                    <a:pt x="6497669" y="347833"/>
                    <a:pt x="6630924" y="351071"/>
                  </a:cubicBezTo>
                  <a:lnTo>
                    <a:pt x="6831140" y="356596"/>
                  </a:lnTo>
                  <a:lnTo>
                    <a:pt x="7031545" y="362501"/>
                  </a:lnTo>
                  <a:cubicBezTo>
                    <a:pt x="7165086" y="367454"/>
                    <a:pt x="7298818" y="371835"/>
                    <a:pt x="7432262" y="378408"/>
                  </a:cubicBezTo>
                  <a:cubicBezTo>
                    <a:pt x="7565518" y="384790"/>
                    <a:pt x="7699153" y="392124"/>
                    <a:pt x="7830312" y="402506"/>
                  </a:cubicBezTo>
                  <a:lnTo>
                    <a:pt x="7879270" y="406792"/>
                  </a:lnTo>
                  <a:lnTo>
                    <a:pt x="7926895" y="411745"/>
                  </a:lnTo>
                  <a:lnTo>
                    <a:pt x="7977569" y="417175"/>
                  </a:lnTo>
                  <a:cubicBezTo>
                    <a:pt x="7995380" y="418984"/>
                    <a:pt x="8013097" y="420699"/>
                    <a:pt x="8030623" y="422127"/>
                  </a:cubicBezTo>
                  <a:cubicBezTo>
                    <a:pt x="8100632" y="427843"/>
                    <a:pt x="8169402" y="431748"/>
                    <a:pt x="8237982" y="435177"/>
                  </a:cubicBezTo>
                  <a:cubicBezTo>
                    <a:pt x="8375047" y="442035"/>
                    <a:pt x="8511254" y="444511"/>
                    <a:pt x="8647748" y="449464"/>
                  </a:cubicBezTo>
                  <a:cubicBezTo>
                    <a:pt x="8715946" y="451750"/>
                    <a:pt x="8784336" y="454513"/>
                    <a:pt x="8852821" y="456132"/>
                  </a:cubicBezTo>
                  <a:cubicBezTo>
                    <a:pt x="8887111" y="456989"/>
                    <a:pt x="8921401" y="457751"/>
                    <a:pt x="8955786" y="458132"/>
                  </a:cubicBezTo>
                  <a:cubicBezTo>
                    <a:pt x="8990171" y="458323"/>
                    <a:pt x="9024651" y="458227"/>
                    <a:pt x="9059227" y="457751"/>
                  </a:cubicBezTo>
                  <a:cubicBezTo>
                    <a:pt x="9099995" y="456989"/>
                    <a:pt x="9140857" y="455275"/>
                    <a:pt x="9182005" y="452512"/>
                  </a:cubicBezTo>
                  <a:lnTo>
                    <a:pt x="9182005" y="154189"/>
                  </a:ln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lt1"/>
                </a:solidFill>
              </a:endParaRPr>
            </a:p>
          </p:txBody>
        </p:sp>
        <p:sp useBgFill="1">
          <p:nvSpPr>
            <p:cNvPr id="14" name="Freeform: Shape 13">
              <a:extLst>
                <a:ext uri="{FF2B5EF4-FFF2-40B4-BE49-F238E27FC236}">
                  <a16:creationId xmlns:a16="http://schemas.microsoft.com/office/drawing/2014/main" id="{3916FBF2-1CC9-460D-A42B-FB77E515ECC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05" y="3614750"/>
              <a:ext cx="12188952" cy="1201528"/>
            </a:xfrm>
            <a:custGeom>
              <a:avLst/>
              <a:gdLst>
                <a:gd name="connsiteX0" fmla="*/ 0 w 9182100"/>
                <a:gd name="connsiteY0" fmla="*/ 1019102 h 1019102"/>
                <a:gd name="connsiteX1" fmla="*/ 9182100 w 9182100"/>
                <a:gd name="connsiteY1" fmla="*/ 1019102 h 1019102"/>
                <a:gd name="connsiteX2" fmla="*/ 9182100 w 9182100"/>
                <a:gd name="connsiteY2" fmla="*/ 273009 h 1019102"/>
                <a:gd name="connsiteX3" fmla="*/ 9065895 w 9182100"/>
                <a:gd name="connsiteY3" fmla="*/ 278343 h 1019102"/>
                <a:gd name="connsiteX4" fmla="*/ 8261890 w 9182100"/>
                <a:gd name="connsiteY4" fmla="*/ 257769 h 1019102"/>
                <a:gd name="connsiteX5" fmla="*/ 8038624 w 9182100"/>
                <a:gd name="connsiteY5" fmla="*/ 235956 h 1019102"/>
                <a:gd name="connsiteX6" fmla="*/ 7862221 w 9182100"/>
                <a:gd name="connsiteY6" fmla="*/ 213097 h 1019102"/>
                <a:gd name="connsiteX7" fmla="*/ 6238780 w 9182100"/>
                <a:gd name="connsiteY7" fmla="*/ 126419 h 1019102"/>
                <a:gd name="connsiteX8" fmla="*/ 5828729 w 9182100"/>
                <a:gd name="connsiteY8" fmla="*/ 142421 h 1019102"/>
                <a:gd name="connsiteX9" fmla="*/ 5227606 w 9182100"/>
                <a:gd name="connsiteY9" fmla="*/ 219764 h 1019102"/>
                <a:gd name="connsiteX10" fmla="*/ 4394359 w 9182100"/>
                <a:gd name="connsiteY10" fmla="*/ 190713 h 1019102"/>
                <a:gd name="connsiteX11" fmla="*/ 3789236 w 9182100"/>
                <a:gd name="connsiteY11" fmla="*/ 107655 h 1019102"/>
                <a:gd name="connsiteX12" fmla="*/ 3391567 w 9182100"/>
                <a:gd name="connsiteY12" fmla="*/ 30502 h 1019102"/>
                <a:gd name="connsiteX13" fmla="*/ 2180177 w 9182100"/>
                <a:gd name="connsiteY13" fmla="*/ 67745 h 1019102"/>
                <a:gd name="connsiteX14" fmla="*/ 1543336 w 9182100"/>
                <a:gd name="connsiteY14" fmla="*/ 209953 h 1019102"/>
                <a:gd name="connsiteX15" fmla="*/ 1276731 w 9182100"/>
                <a:gd name="connsiteY15" fmla="*/ 286439 h 1019102"/>
                <a:gd name="connsiteX16" fmla="*/ 441293 w 9182100"/>
                <a:gd name="connsiteY16" fmla="*/ 292345 h 1019102"/>
                <a:gd name="connsiteX17" fmla="*/ 0 w 9182100"/>
                <a:gd name="connsiteY17" fmla="*/ 135563 h 1019102"/>
                <a:gd name="connsiteX18" fmla="*/ 0 w 9182100"/>
                <a:gd name="connsiteY18" fmla="*/ 1019102 h 1019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9182100" h="1019102">
                  <a:moveTo>
                    <a:pt x="0" y="1019102"/>
                  </a:moveTo>
                  <a:lnTo>
                    <a:pt x="9182100" y="1019102"/>
                  </a:lnTo>
                  <a:lnTo>
                    <a:pt x="9182100" y="273009"/>
                  </a:lnTo>
                  <a:cubicBezTo>
                    <a:pt x="9143429" y="275485"/>
                    <a:pt x="9104662" y="277200"/>
                    <a:pt x="9065895" y="278343"/>
                  </a:cubicBezTo>
                  <a:cubicBezTo>
                    <a:pt x="8798243" y="285201"/>
                    <a:pt x="8529066" y="277009"/>
                    <a:pt x="8261890" y="257769"/>
                  </a:cubicBezTo>
                  <a:cubicBezTo>
                    <a:pt x="8187024" y="251863"/>
                    <a:pt x="8112443" y="245386"/>
                    <a:pt x="8038624" y="235956"/>
                  </a:cubicBezTo>
                  <a:cubicBezTo>
                    <a:pt x="7980140" y="228051"/>
                    <a:pt x="7920228" y="219002"/>
                    <a:pt x="7862221" y="213097"/>
                  </a:cubicBezTo>
                  <a:cubicBezTo>
                    <a:pt x="7322439" y="159280"/>
                    <a:pt x="6780943" y="130991"/>
                    <a:pt x="6238780" y="126419"/>
                  </a:cubicBezTo>
                  <a:cubicBezTo>
                    <a:pt x="6102477" y="126324"/>
                    <a:pt x="5964745" y="128800"/>
                    <a:pt x="5828729" y="142421"/>
                  </a:cubicBezTo>
                  <a:cubicBezTo>
                    <a:pt x="5624703" y="162328"/>
                    <a:pt x="5429441" y="202048"/>
                    <a:pt x="5227606" y="219764"/>
                  </a:cubicBezTo>
                  <a:cubicBezTo>
                    <a:pt x="4950238" y="245767"/>
                    <a:pt x="4670393" y="228527"/>
                    <a:pt x="4394359" y="190713"/>
                  </a:cubicBezTo>
                  <a:cubicBezTo>
                    <a:pt x="4193381" y="163090"/>
                    <a:pt x="3988880" y="147755"/>
                    <a:pt x="3789236" y="107655"/>
                  </a:cubicBezTo>
                  <a:cubicBezTo>
                    <a:pt x="3660743" y="85271"/>
                    <a:pt x="3520249" y="51648"/>
                    <a:pt x="3391567" y="30502"/>
                  </a:cubicBezTo>
                  <a:cubicBezTo>
                    <a:pt x="2990469" y="-28553"/>
                    <a:pt x="2579370" y="5928"/>
                    <a:pt x="2180177" y="67745"/>
                  </a:cubicBezTo>
                  <a:cubicBezTo>
                    <a:pt x="1965198" y="103273"/>
                    <a:pt x="1751648" y="146136"/>
                    <a:pt x="1543336" y="209953"/>
                  </a:cubicBezTo>
                  <a:cubicBezTo>
                    <a:pt x="1456087" y="238528"/>
                    <a:pt x="1365885" y="264627"/>
                    <a:pt x="1276731" y="286439"/>
                  </a:cubicBezTo>
                  <a:cubicBezTo>
                    <a:pt x="1001173" y="335398"/>
                    <a:pt x="716471" y="346923"/>
                    <a:pt x="441293" y="292345"/>
                  </a:cubicBezTo>
                  <a:cubicBezTo>
                    <a:pt x="285655" y="263198"/>
                    <a:pt x="143923" y="198237"/>
                    <a:pt x="0" y="135563"/>
                  </a:cubicBezTo>
                  <a:lnTo>
                    <a:pt x="0" y="1019102"/>
                  </a:lnTo>
                  <a:close/>
                </a:path>
              </a:pathLst>
            </a:custGeom>
            <a:ln w="9525" cap="flat">
              <a:noFill/>
              <a:prstDash val="solid"/>
              <a:miter/>
            </a:ln>
          </p:spPr>
          <p:txBody>
            <a:bodyPr rtlCol="0" anchor="ctr"/>
            <a:lstStyle/>
            <a:p>
              <a:endParaRPr lang="en-US" dirty="0"/>
            </a:p>
          </p:txBody>
        </p:sp>
      </p:grpSp>
      <p:sp>
        <p:nvSpPr>
          <p:cNvPr id="3" name="TextBox 2">
            <a:extLst>
              <a:ext uri="{FF2B5EF4-FFF2-40B4-BE49-F238E27FC236}">
                <a16:creationId xmlns:a16="http://schemas.microsoft.com/office/drawing/2014/main" id="{54E18942-F45C-4C9A-0130-0AA15FD5F563}"/>
              </a:ext>
            </a:extLst>
          </p:cNvPr>
          <p:cNvSpPr txBox="1"/>
          <p:nvPr/>
        </p:nvSpPr>
        <p:spPr>
          <a:xfrm>
            <a:off x="9705370" y="6826555"/>
            <a:ext cx="7389617" cy="2264903"/>
          </a:xfrm>
          <a:prstGeom prst="rect">
            <a:avLst/>
          </a:prstGeom>
        </p:spPr>
        <p:txBody>
          <a:bodyPr vert="horz" lIns="91440" tIns="45720" rIns="91440" bIns="45720" rtlCol="0" anchor="ctr">
            <a:normAutofit/>
          </a:bodyPr>
          <a:lstStyle/>
          <a:p>
            <a:pPr indent="-228600">
              <a:lnSpc>
                <a:spcPct val="90000"/>
              </a:lnSpc>
              <a:spcAft>
                <a:spcPts val="600"/>
              </a:spcAft>
              <a:buFont typeface="Arial" panose="020B0604020202020204" pitchFamily="34" charset="0"/>
              <a:buChar char="•"/>
            </a:pPr>
            <a:endParaRPr lang="en-US" sz="2700" dirty="0">
              <a:solidFill>
                <a:schemeClr val="tx2"/>
              </a:solidFill>
            </a:endParaRPr>
          </a:p>
        </p:txBody>
      </p:sp>
      <p:sp>
        <p:nvSpPr>
          <p:cNvPr id="17" name="TextBox 4">
            <a:extLst>
              <a:ext uri="{FF2B5EF4-FFF2-40B4-BE49-F238E27FC236}">
                <a16:creationId xmlns:a16="http://schemas.microsoft.com/office/drawing/2014/main" id="{87005886-F06D-27B5-5D3F-CE5AEF616F79}"/>
              </a:ext>
            </a:extLst>
          </p:cNvPr>
          <p:cNvSpPr txBox="1"/>
          <p:nvPr/>
        </p:nvSpPr>
        <p:spPr>
          <a:xfrm>
            <a:off x="3761136" y="1624877"/>
            <a:ext cx="11119110" cy="1846659"/>
          </a:xfrm>
          <a:prstGeom prst="rect">
            <a:avLst/>
          </a:prstGeom>
        </p:spPr>
        <p:txBody>
          <a:bodyPr wrap="square" lIns="0" tIns="0" rIns="0" bIns="0" rtlCol="0" anchor="t">
            <a:spAutoFit/>
          </a:bodyPr>
          <a:lstStyle/>
          <a:p>
            <a:pPr algn="ctr"/>
            <a:r>
              <a:rPr lang="en-US" sz="6000" dirty="0">
                <a:solidFill>
                  <a:srgbClr val="870000"/>
                </a:solidFill>
                <a:latin typeface="#9Slide04 Podkova ExtraBold" panose="00000900000000000000" pitchFamily="2" charset="0"/>
                <a:cs typeface="Times New Roman" panose="02020603050405020304" pitchFamily="18" charset="0"/>
              </a:rPr>
              <a:t>I. </a:t>
            </a:r>
          </a:p>
          <a:p>
            <a:pPr algn="ctr"/>
            <a:r>
              <a:rPr lang="en-US" sz="6000" dirty="0">
                <a:solidFill>
                  <a:srgbClr val="870000"/>
                </a:solidFill>
                <a:latin typeface="#9Slide04 Podkova ExtraBold" panose="00000900000000000000" pitchFamily="2" charset="0"/>
                <a:cs typeface="Times New Roman" panose="02020603050405020304" pitchFamily="18" charset="0"/>
              </a:rPr>
              <a:t>ĐỌC- TÌM HIỂU CHUNG</a:t>
            </a:r>
          </a:p>
        </p:txBody>
      </p:sp>
      <p:grpSp>
        <p:nvGrpSpPr>
          <p:cNvPr id="8" name="Group 8"/>
          <p:cNvGrpSpPr/>
          <p:nvPr/>
        </p:nvGrpSpPr>
        <p:grpSpPr>
          <a:xfrm>
            <a:off x="0" y="4846656"/>
            <a:ext cx="18516600" cy="5526697"/>
            <a:chOff x="0" y="0"/>
            <a:chExt cx="6351016" cy="2051812"/>
          </a:xfrm>
        </p:grpSpPr>
        <p:sp>
          <p:nvSpPr>
            <p:cNvPr id="9" name="Freeform 9"/>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647735052"/>
      </p:ext>
    </p:extLst>
  </p:cSld>
  <p:clrMapOvr>
    <a:masterClrMapping/>
  </p:clrMapOvr>
  <p:transition spd="slow">
    <p:wip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09600" y="4191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a:solidFill>
                  <a:prstClr val="black"/>
                </a:solidFill>
                <a:latin typeface="Times New Roman" panose="02020603050405020304" pitchFamily="18" charset="0"/>
                <a:cs typeface="Times New Roman" panose="02020603050405020304" pitchFamily="18" charset="0"/>
              </a:rPr>
              <a:t>d. </a:t>
            </a: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14400" y="1562100"/>
            <a:ext cx="10591800" cy="8494633"/>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a:t>
            </a: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không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dám</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đâu</a:t>
            </a:r>
            <a:endParaRPr lang="en-US" sz="4200" dirty="0">
              <a:latin typeface="Times New Roman" pitchFamily="18" charset="0"/>
              <a:cs typeface="Times New Roman" pitchFamily="18" charset="0"/>
            </a:endParaRPr>
          </a:p>
          <a:p>
            <a:pPr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Nghe</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nhắc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đến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Tây</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Việt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gian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là</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ông</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chột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dạ</a:t>
            </a:r>
            <a:endParaRPr lang="en-US" sz="4200" dirty="0">
              <a:latin typeface="Times New Roman" pitchFamily="18" charset="0"/>
              <a:cs typeface="Times New Roman" pitchFamily="18" charset="0"/>
            </a:endParaRPr>
          </a:p>
          <a:p>
            <a:pPr lvl="0" algn="just" defTabSz="1371600">
              <a:defRPr/>
            </a:pP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Lủi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thủi</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một</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góc</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nín</a:t>
            </a:r>
            <a:r>
              <a:rPr lang="en-US" sz="4200" dirty="0">
                <a:latin typeface="Times New Roman" pitchFamily="18" charset="0"/>
                <a:cs typeface="Times New Roman" pitchFamily="18" charset="0"/>
              </a:rPr>
              <a:t> </a:t>
            </a:r>
            <a:r>
              <a:rPr lang="en-US" sz="4200" dirty="0" err="1">
                <a:latin typeface="Times New Roman" pitchFamily="18" charset="0"/>
                <a:cs typeface="Times New Roman" pitchFamily="18" charset="0"/>
              </a:rPr>
              <a:t>thít</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lo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nghe</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ngóng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binh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ảnh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mình</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không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dám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hãi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mụ</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chủ</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nhà</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đau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đơn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nhức</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nhố</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nhưng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phải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gượng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cười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suy</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nghĩ</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mâu</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thuẫn</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nội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tâm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(ở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&gt;&lt;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lời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thề</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tâm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tưởng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niềm</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vào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cụ</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chiến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Sự</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kết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hợp</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ngôn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ngữ</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và</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độc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thoại</a:t>
            </a:r>
            <a:endParaRPr lang="en-US" sz="4200" b="1"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L="571500" lvl="0" indent="-571500" algn="just" defTabSz="1632632">
              <a:buFont typeface="Wingdings" panose="05000000000000000000" pitchFamily="2" charset="2"/>
              <a:buChar char="à"/>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chuyện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được</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kể</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bằng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lời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của</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nhân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vật</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Wingdings" panose="05000000000000000000" pitchFamily="2" charset="2"/>
            </a:endParaRPr>
          </a:p>
        </p:txBody>
      </p:sp>
      <p:grpSp>
        <p:nvGrpSpPr>
          <p:cNvPr id="2" name="Group 4">
            <a:extLst>
              <a:ext uri="{FF2B5EF4-FFF2-40B4-BE49-F238E27FC236}">
                <a16:creationId xmlns:a16="http://schemas.microsoft.com/office/drawing/2014/main" id="{B0268D30-0B64-50DE-1BEB-C72E7BA9C936}"/>
              </a:ext>
            </a:extLst>
          </p:cNvPr>
          <p:cNvGrpSpPr/>
          <p:nvPr/>
        </p:nvGrpSpPr>
        <p:grpSpPr>
          <a:xfrm>
            <a:off x="12115800" y="0"/>
            <a:ext cx="6141027" cy="7204835"/>
            <a:chOff x="0" y="0"/>
            <a:chExt cx="5678297" cy="6336030"/>
          </a:xfrm>
        </p:grpSpPr>
        <p:sp>
          <p:nvSpPr>
            <p:cNvPr id="5" name="Freeform 5">
              <a:extLst>
                <a:ext uri="{FF2B5EF4-FFF2-40B4-BE49-F238E27FC236}">
                  <a16:creationId xmlns:a16="http://schemas.microsoft.com/office/drawing/2014/main" id="{C070853F-CD1C-6E9A-B4EE-55549CE85134}"/>
                </a:ext>
              </a:extLst>
            </p:cNvPr>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335017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1000"/>
            <a:lum/>
            <a:extLst>
              <a:ext uri="{96DAC541-7B7A-43D3-8B79-37D633B846F1}">
                <asvg:svgBlip xmlns:asvg="http://schemas.microsoft.com/office/drawing/2016/SVG/main" r:embed="rId3"/>
              </a:ext>
            </a:extLst>
          </a:blip>
          <a:srcRect/>
          <a:stretch>
            <a:fillRect l="-5000" r="-4000"/>
          </a:stretch>
        </a:blipFill>
        <a:effectLst/>
      </p:bgPr>
    </p:bg>
    <p:spTree>
      <p:nvGrpSpPr>
        <p:cNvPr id="1" name=""/>
        <p:cNvGrpSpPr/>
        <p:nvPr/>
      </p:nvGrpSpPr>
      <p:grpSpPr>
        <a:xfrm>
          <a:off x="0" y="0"/>
          <a:ext cx="0" cy="0"/>
          <a:chOff x="0" y="0"/>
          <a:chExt cx="0" cy="0"/>
        </a:xfrm>
      </p:grpSpPr>
      <p:sp>
        <p:nvSpPr>
          <p:cNvPr id="21" name="Freeform 10">
            <a:extLst>
              <a:ext uri="{FF2B5EF4-FFF2-40B4-BE49-F238E27FC236}">
                <a16:creationId xmlns:a16="http://schemas.microsoft.com/office/drawing/2014/main" id="{9DB20953-2E8D-4F2D-2DE5-C35D717093B5}"/>
              </a:ext>
            </a:extLst>
          </p:cNvPr>
          <p:cNvSpPr/>
          <p:nvPr/>
        </p:nvSpPr>
        <p:spPr>
          <a:xfrm>
            <a:off x="988110" y="419100"/>
            <a:ext cx="16537889" cy="9296400"/>
          </a:xfrm>
          <a:custGeom>
            <a:avLst/>
            <a:gdLst/>
            <a:ahLst/>
            <a:cxnLst/>
            <a:rect l="l" t="t" r="r" b="b"/>
            <a:pathLst>
              <a:path w="3217882" h="1487107">
                <a:moveTo>
                  <a:pt x="19643" y="0"/>
                </a:moveTo>
                <a:lnTo>
                  <a:pt x="3198239" y="0"/>
                </a:lnTo>
                <a:cubicBezTo>
                  <a:pt x="3203449" y="0"/>
                  <a:pt x="3208445" y="2070"/>
                  <a:pt x="3212129" y="5753"/>
                </a:cubicBezTo>
                <a:cubicBezTo>
                  <a:pt x="3215813" y="9437"/>
                  <a:pt x="3217882" y="14434"/>
                  <a:pt x="3217882" y="19643"/>
                </a:cubicBezTo>
                <a:lnTo>
                  <a:pt x="3217882" y="1467464"/>
                </a:lnTo>
                <a:cubicBezTo>
                  <a:pt x="3217882" y="1478313"/>
                  <a:pt x="3209088" y="1487107"/>
                  <a:pt x="3198239" y="1487107"/>
                </a:cubicBezTo>
                <a:lnTo>
                  <a:pt x="19643" y="1487107"/>
                </a:lnTo>
                <a:cubicBezTo>
                  <a:pt x="8795" y="1487107"/>
                  <a:pt x="0" y="1478313"/>
                  <a:pt x="0" y="1467464"/>
                </a:cubicBezTo>
                <a:lnTo>
                  <a:pt x="0" y="19643"/>
                </a:lnTo>
                <a:cubicBezTo>
                  <a:pt x="0" y="8795"/>
                  <a:pt x="8795" y="0"/>
                  <a:pt x="19643" y="0"/>
                </a:cubicBezTo>
                <a:close/>
              </a:path>
            </a:pathLst>
          </a:custGeom>
          <a:solidFill>
            <a:srgbClr val="FEFEFE"/>
          </a:solidFill>
          <a:ln w="57150" cap="rnd">
            <a:solidFill>
              <a:schemeClr val="tx2">
                <a:lumMod val="60000"/>
                <a:lumOff val="40000"/>
              </a:schemeClr>
            </a:solidFill>
            <a:prstDash val="solid"/>
            <a:round/>
          </a:ln>
        </p:spPr>
        <p:txBody>
          <a:bodyPr/>
          <a:lstStyle/>
          <a:p>
            <a:endParaRPr lang="en-US"/>
          </a:p>
        </p:txBody>
      </p:sp>
      <p:grpSp>
        <p:nvGrpSpPr>
          <p:cNvPr id="2" name="Group 1">
            <a:extLst>
              <a:ext uri="{FF2B5EF4-FFF2-40B4-BE49-F238E27FC236}">
                <a16:creationId xmlns:a16="http://schemas.microsoft.com/office/drawing/2014/main" id="{EDD8506A-0386-DBAA-C370-9733EC702C4C}"/>
              </a:ext>
            </a:extLst>
          </p:cNvPr>
          <p:cNvGrpSpPr/>
          <p:nvPr/>
        </p:nvGrpSpPr>
        <p:grpSpPr>
          <a:xfrm>
            <a:off x="2898956" y="1083910"/>
            <a:ext cx="8050763" cy="1195326"/>
            <a:chOff x="0" y="2004710"/>
            <a:chExt cx="5472030" cy="493520"/>
          </a:xfrm>
          <a:solidFill>
            <a:schemeClr val="tx2">
              <a:lumMod val="75000"/>
            </a:schemeClr>
          </a:solidFill>
        </p:grpSpPr>
        <p:sp>
          <p:nvSpPr>
            <p:cNvPr id="3" name="Rectangle: Rounded Corners 18">
              <a:extLst>
                <a:ext uri="{FF2B5EF4-FFF2-40B4-BE49-F238E27FC236}">
                  <a16:creationId xmlns:a16="http://schemas.microsoft.com/office/drawing/2014/main" id="{870C04E5-F2BC-0A41-BF08-952468EA3398}"/>
                </a:ext>
              </a:extLst>
            </p:cNvPr>
            <p:cNvSpPr/>
            <p:nvPr/>
          </p:nvSpPr>
          <p:spPr>
            <a:xfrm>
              <a:off x="0" y="2004710"/>
              <a:ext cx="5472030" cy="493520"/>
            </a:xfrm>
            <a:prstGeom prst="roundRect">
              <a:avLst/>
            </a:prstGeom>
            <a:grpFill/>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endParaRPr lang="en-US"/>
            </a:p>
          </p:txBody>
        </p:sp>
        <p:sp>
          <p:nvSpPr>
            <p:cNvPr id="4" name="Rectangle: Rounded Corners 4">
              <a:extLst>
                <a:ext uri="{FF2B5EF4-FFF2-40B4-BE49-F238E27FC236}">
                  <a16:creationId xmlns:a16="http://schemas.microsoft.com/office/drawing/2014/main" id="{DEFB11A1-40B1-F2A0-12B2-AE7BEC0012C0}"/>
                </a:ext>
              </a:extLst>
            </p:cNvPr>
            <p:cNvSpPr txBox="1"/>
            <p:nvPr/>
          </p:nvSpPr>
          <p:spPr>
            <a:xfrm>
              <a:off x="156046" y="2028802"/>
              <a:ext cx="5149073" cy="445336"/>
            </a:xfrm>
            <a:prstGeom prst="rect">
              <a:avLst/>
            </a:prstGeom>
            <a:grpFill/>
          </p:spPr>
          <p:style>
            <a:lnRef idx="0">
              <a:scrgbClr r="0" g="0" b="0"/>
            </a:lnRef>
            <a:fillRef idx="0">
              <a:scrgbClr r="0" g="0" b="0"/>
            </a:fillRef>
            <a:effectRef idx="0">
              <a:scrgbClr r="0" g="0" b="0"/>
            </a:effectRef>
            <a:fontRef idx="minor">
              <a:schemeClr val="lt1"/>
            </a:fontRef>
          </p:style>
          <p:txBody>
            <a:bodyPr spcFirstLastPara="0" vert="horz" wrap="square" lIns="182880" tIns="182880" rIns="182880" bIns="182880" numCol="1" spcCol="1270" anchor="ctr" anchorCtr="0">
              <a:noAutofit/>
            </a:bodyPr>
            <a:lstStyle/>
            <a:p>
              <a:pPr marL="0" marR="0" lvl="0" indent="0" algn="l" defTabSz="2133600" rtl="0" eaLnBrk="1" fontAlgn="auto" latinLnBrk="0" hangingPunct="1">
                <a:lnSpc>
                  <a:spcPct val="150000"/>
                </a:lnSpc>
                <a:spcBef>
                  <a:spcPct val="0"/>
                </a:spcBef>
                <a:spcAft>
                  <a:spcPct val="35000"/>
                </a:spcAft>
                <a:buClrTx/>
                <a:buSzTx/>
                <a:buFontTx/>
                <a:buNone/>
                <a:tabLst/>
                <a:defRPr/>
              </a:pPr>
              <a:endParaRPr kumimoji="0" lang="en-BZ" sz="48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grpSp>
      <p:sp>
        <p:nvSpPr>
          <p:cNvPr id="5" name="TextBox 4">
            <a:extLst>
              <a:ext uri="{FF2B5EF4-FFF2-40B4-BE49-F238E27FC236}">
                <a16:creationId xmlns:a16="http://schemas.microsoft.com/office/drawing/2014/main" id="{0C330C80-0C75-D9C8-1131-66A97159D911}"/>
              </a:ext>
            </a:extLst>
          </p:cNvPr>
          <p:cNvSpPr txBox="1"/>
          <p:nvPr/>
        </p:nvSpPr>
        <p:spPr>
          <a:xfrm>
            <a:off x="3733800" y="1208159"/>
            <a:ext cx="6726521"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Suy</a:t>
            </a:r>
            <a:r>
              <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nghĩ</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mâu</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thuẫn</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nội</a:t>
            </a:r>
            <a:r>
              <a:rPr kumimoji="0" lang="en-US" sz="4200" b="1" u="none" strike="noStrike" kern="1200" cap="none" spc="0" normalizeH="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noProof="0" dirty="0" err="1">
                <a:ln>
                  <a:noFill/>
                </a:ln>
                <a:solidFill>
                  <a:prstClr val="white"/>
                </a:solidFill>
                <a:effectLst/>
                <a:uLnTx/>
                <a:uFillTx/>
                <a:latin typeface="Times New Roman" panose="02020603050405020304" pitchFamily="18" charset="0"/>
                <a:ea typeface="+mn-ea"/>
                <a:cs typeface="Times New Roman" panose="02020603050405020304" pitchFamily="18" charset="0"/>
              </a:rPr>
              <a:t>tâm</a:t>
            </a:r>
            <a:endParaRPr kumimoji="0" lang="en-US" sz="4200" b="1"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endParaRPr>
          </a:p>
        </p:txBody>
      </p:sp>
      <p:sp>
        <p:nvSpPr>
          <p:cNvPr id="6" name="Rectangle: Rounded Corners 10">
            <a:extLst>
              <a:ext uri="{FF2B5EF4-FFF2-40B4-BE49-F238E27FC236}">
                <a16:creationId xmlns:a16="http://schemas.microsoft.com/office/drawing/2014/main" id="{B2AC0F99-4BF6-452A-EE4B-EBEB5EB23E49}"/>
              </a:ext>
            </a:extLst>
          </p:cNvPr>
          <p:cNvSpPr/>
          <p:nvPr/>
        </p:nvSpPr>
        <p:spPr>
          <a:xfrm>
            <a:off x="1772694" y="2705101"/>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7" name="Rectangle: Rounded Corners 11">
            <a:extLst>
              <a:ext uri="{FF2B5EF4-FFF2-40B4-BE49-F238E27FC236}">
                <a16:creationId xmlns:a16="http://schemas.microsoft.com/office/drawing/2014/main" id="{B731D355-129A-7EAE-B8E9-76E68EDB661D}"/>
              </a:ext>
            </a:extLst>
          </p:cNvPr>
          <p:cNvSpPr/>
          <p:nvPr/>
        </p:nvSpPr>
        <p:spPr>
          <a:xfrm>
            <a:off x="8388936" y="2705100"/>
            <a:ext cx="3666903" cy="955379"/>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50000"/>
              </a:lnSpc>
              <a:spcBef>
                <a:spcPct val="10000"/>
              </a:spcBef>
              <a:spcAft>
                <a:spcPts val="0"/>
              </a:spcAft>
              <a:buClrTx/>
              <a:buSzTx/>
              <a:buFontTx/>
              <a:buNone/>
              <a:tabLst/>
              <a:defRPr/>
            </a:pPr>
            <a:r>
              <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Ở </a:t>
            </a:r>
            <a:r>
              <a:rPr kumimoji="0" lang="en-US" sz="4200" b="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endParaRPr kumimoji="0" lang="en-US" sz="4200" b="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8" name="TextBox 7">
            <a:extLst>
              <a:ext uri="{FF2B5EF4-FFF2-40B4-BE49-F238E27FC236}">
                <a16:creationId xmlns:a16="http://schemas.microsoft.com/office/drawing/2014/main" id="{FBD8DEA5-C905-CAAC-97AA-4B7696810A08}"/>
              </a:ext>
            </a:extLst>
          </p:cNvPr>
          <p:cNvSpPr txBox="1"/>
          <p:nvPr/>
        </p:nvSpPr>
        <p:spPr>
          <a:xfrm>
            <a:off x="5689387" y="2705099"/>
            <a:ext cx="2379177" cy="738664"/>
          </a:xfrm>
          <a:prstGeom prst="rect">
            <a:avLst/>
          </a:prstGeom>
          <a:noFill/>
        </p:spPr>
        <p:txBody>
          <a:bodyPr wrap="none" rtlCol="0">
            <a:spAutoFit/>
          </a:bodyPr>
          <a:lstStyle/>
          <a:p>
            <a:pPr marL="0" marR="0" lvl="0" indent="0" algn="l" defTabSz="1371600" rtl="0" eaLnBrk="1" fontAlgn="auto" latinLnBrk="0" hangingPunct="1">
              <a:lnSpc>
                <a:spcPct val="100000"/>
              </a:lnSpc>
              <a:spcBef>
                <a:spcPts val="0"/>
              </a:spcBef>
              <a:spcAft>
                <a:spcPts val="0"/>
              </a:spcAft>
              <a:buClrTx/>
              <a:buSzTx/>
              <a:buFontTx/>
              <a:buNone/>
              <a:tabLst/>
              <a:defRPr/>
            </a:pP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Lựa</a:t>
            </a:r>
            <a:r>
              <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4200" b="1" u="sng"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chọn</a:t>
            </a:r>
            <a:endParaRPr kumimoji="0" lang="en-US" sz="4200" b="1" u="sng"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9" name="Rectangle: Rounded Corners 140">
            <a:extLst>
              <a:ext uri="{FF2B5EF4-FFF2-40B4-BE49-F238E27FC236}">
                <a16:creationId xmlns:a16="http://schemas.microsoft.com/office/drawing/2014/main" id="{E137267D-A38C-7B25-1CF4-43C3B16DC7D7}"/>
              </a:ext>
            </a:extLst>
          </p:cNvPr>
          <p:cNvSpPr/>
          <p:nvPr/>
        </p:nvSpPr>
        <p:spPr>
          <a:xfrm>
            <a:off x="1772694"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Phản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bội</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kháng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chiến</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cụ</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Làm</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lệ</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Rectangle: Rounded Corners 141">
            <a:extLst>
              <a:ext uri="{FF2B5EF4-FFF2-40B4-BE49-F238E27FC236}">
                <a16:creationId xmlns:a16="http://schemas.microsoft.com/office/drawing/2014/main" id="{4C3C8CFB-D4C6-1B9E-8A66-4D053AFE377A}"/>
              </a:ext>
            </a:extLst>
          </p:cNvPr>
          <p:cNvSpPr/>
          <p:nvPr/>
        </p:nvSpPr>
        <p:spPr>
          <a:xfrm>
            <a:off x="8388936" y="4300943"/>
            <a:ext cx="3666903" cy="2784327"/>
          </a:xfrm>
          <a:prstGeom prst="roundRect">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1371600" rtl="0" eaLnBrk="1" fontAlgn="auto" latinLnBrk="0" hangingPunct="1">
              <a:lnSpc>
                <a:spcPct val="100000"/>
              </a:lnSpc>
              <a:spcBef>
                <a:spcPct val="10000"/>
              </a:spcBef>
              <a:spcAft>
                <a:spcPts val="0"/>
              </a:spcAft>
              <a:buClrTx/>
              <a:buSzTx/>
              <a:buFontTx/>
              <a:buNone/>
              <a:tabLst/>
              <a:defRPr/>
            </a:pP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ai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cho</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ở,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endParaRPr kumimoji="0" 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1" name="Rectangle: Rounded Corners 133">
            <a:extLst>
              <a:ext uri="{FF2B5EF4-FFF2-40B4-BE49-F238E27FC236}">
                <a16:creationId xmlns:a16="http://schemas.microsoft.com/office/drawing/2014/main" id="{D6C25166-E0EC-2D27-0D07-2DF5E056A366}"/>
              </a:ext>
            </a:extLst>
          </p:cNvPr>
          <p:cNvSpPr/>
          <p:nvPr/>
        </p:nvSpPr>
        <p:spPr>
          <a:xfrm>
            <a:off x="2708917" y="7750097"/>
            <a:ext cx="8430845" cy="1564815"/>
          </a:xfrm>
          <a:prstGeom prst="roundRect">
            <a:avLst/>
          </a:prstGeom>
          <a:solidFill>
            <a:schemeClr val="accent1">
              <a:lumMod val="75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yêu</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thật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nhưng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làng</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theo</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Tây</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mất</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rồi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thì</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phải</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 </a:t>
            </a:r>
            <a:r>
              <a:rPr kumimoji="0" lang="en-US" sz="4200" b="1" u="none" strike="noStrike" kern="1200" cap="none" spc="0" normalizeH="0" baseline="0" noProof="0" dirty="0" err="1">
                <a:ln>
                  <a:noFill/>
                </a:ln>
                <a:solidFill>
                  <a:schemeClr val="bg1"/>
                </a:solidFill>
                <a:effectLst/>
                <a:uLnTx/>
                <a:uFillTx/>
                <a:latin typeface="Times New Roman" panose="02020603050405020304" pitchFamily="18" charset="0"/>
                <a:ea typeface="+mn-ea"/>
                <a:cs typeface="Times New Roman" panose="02020603050405020304" pitchFamily="18" charset="0"/>
              </a:rPr>
              <a:t>thù</a:t>
            </a:r>
            <a:r>
              <a:rPr kumimoji="0" lang="en-US" sz="4200" b="1" u="none" strike="noStrike" kern="1200" cap="none" spc="0" normalizeH="0" baseline="0" noProof="0" dirty="0">
                <a:ln>
                  <a:noFill/>
                </a:ln>
                <a:solidFill>
                  <a:schemeClr val="bg1"/>
                </a:solidFill>
                <a:effectLst/>
                <a:uLnTx/>
                <a:uFillTx/>
                <a:latin typeface="Times New Roman" panose="02020603050405020304" pitchFamily="18" charset="0"/>
                <a:ea typeface="+mn-ea"/>
                <a:cs typeface="Times New Roman" panose="02020603050405020304" pitchFamily="18" charset="0"/>
              </a:rPr>
              <a:t>.</a:t>
            </a:r>
          </a:p>
        </p:txBody>
      </p:sp>
      <p:cxnSp>
        <p:nvCxnSpPr>
          <p:cNvPr id="12" name="Straight Arrow Connector 11">
            <a:extLst>
              <a:ext uri="{FF2B5EF4-FFF2-40B4-BE49-F238E27FC236}">
                <a16:creationId xmlns:a16="http://schemas.microsoft.com/office/drawing/2014/main" id="{AE8A3F6A-DB28-0DD1-46AD-6873DB0F1836}"/>
              </a:ext>
            </a:extLst>
          </p:cNvPr>
          <p:cNvCxnSpPr>
            <a:stCxn id="3" idx="2"/>
          </p:cNvCxnSpPr>
          <p:nvPr/>
        </p:nvCxnSpPr>
        <p:spPr>
          <a:xfrm flipH="1">
            <a:off x="3514409" y="2279236"/>
            <a:ext cx="3409929"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84D759A5-632E-7D9B-D1B8-D0B9DDE130E4}"/>
              </a:ext>
            </a:extLst>
          </p:cNvPr>
          <p:cNvCxnSpPr>
            <a:stCxn id="3" idx="2"/>
            <a:endCxn id="7" idx="0"/>
          </p:cNvCxnSpPr>
          <p:nvPr/>
        </p:nvCxnSpPr>
        <p:spPr>
          <a:xfrm>
            <a:off x="6924338" y="2279236"/>
            <a:ext cx="3298050" cy="4258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DD81DFE-2B3B-8D81-CA2A-1CB2509B9B58}"/>
              </a:ext>
            </a:extLst>
          </p:cNvPr>
          <p:cNvCxnSpPr>
            <a:stCxn id="6" idx="2"/>
            <a:endCxn id="9" idx="0"/>
          </p:cNvCxnSpPr>
          <p:nvPr/>
        </p:nvCxnSpPr>
        <p:spPr>
          <a:xfrm>
            <a:off x="3606146" y="3660479"/>
            <a:ext cx="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A8DCC3DE-6D9C-C552-7FC5-13CE1ED3BE84}"/>
              </a:ext>
            </a:extLst>
          </p:cNvPr>
          <p:cNvCxnSpPr>
            <a:stCxn id="7" idx="2"/>
          </p:cNvCxnSpPr>
          <p:nvPr/>
        </p:nvCxnSpPr>
        <p:spPr>
          <a:xfrm>
            <a:off x="10222388" y="3660478"/>
            <a:ext cx="0" cy="64046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056E973-DF53-23B7-2086-0347BB0F8384}"/>
              </a:ext>
            </a:extLst>
          </p:cNvPr>
          <p:cNvCxnSpPr>
            <a:endCxn id="11" idx="0"/>
          </p:cNvCxnSpPr>
          <p:nvPr/>
        </p:nvCxnSpPr>
        <p:spPr>
          <a:xfrm>
            <a:off x="3514409" y="7085270"/>
            <a:ext cx="3409931" cy="664827"/>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B0CB15AB-D8EB-FCFA-F2D5-4068D97D0C41}"/>
              </a:ext>
            </a:extLst>
          </p:cNvPr>
          <p:cNvCxnSpPr>
            <a:stCxn id="10" idx="2"/>
          </p:cNvCxnSpPr>
          <p:nvPr/>
        </p:nvCxnSpPr>
        <p:spPr>
          <a:xfrm flipH="1">
            <a:off x="6924338" y="7085270"/>
            <a:ext cx="3298050" cy="64046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D9D480D6-2A0E-AEF8-284C-F72EC4A85B62}"/>
              </a:ext>
            </a:extLst>
          </p:cNvPr>
          <p:cNvSpPr/>
          <p:nvPr/>
        </p:nvSpPr>
        <p:spPr>
          <a:xfrm>
            <a:off x="13335000" y="2705100"/>
            <a:ext cx="3830094" cy="4616648"/>
          </a:xfrm>
          <a:prstGeom prst="rect">
            <a:avLst/>
          </a:prstGeom>
          <a:solidFill>
            <a:schemeClr val="tx2">
              <a:lumMod val="20000"/>
              <a:lumOff val="80000"/>
            </a:schemeClr>
          </a:solidFill>
        </p:spPr>
        <p:txBody>
          <a:bodyPr wrap="square">
            <a:spAutoFit/>
          </a:bodyPr>
          <a:lstStyle/>
          <a:p>
            <a:pPr marL="0" marR="0" lvl="0" indent="0" algn="ctr" defTabSz="1371600" rtl="0" eaLnBrk="1" fontAlgn="auto" latinLnBrk="0" hangingPunct="1">
              <a:lnSpc>
                <a:spcPct val="100000"/>
              </a:lnSpc>
              <a:spcBef>
                <a:spcPct val="0"/>
              </a:spcBef>
              <a:spcAft>
                <a:spcPts val="0"/>
              </a:spcAft>
              <a:buClrTx/>
              <a:buSzTx/>
              <a:buFontTx/>
              <a:buNone/>
              <a:tabLst/>
              <a:defRPr/>
            </a:pP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chuyển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mẻ</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trong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nhận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nông</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dân</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nước</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phối</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tình</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200" b="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endParaRPr kumimoji="0" lang="en-US" altLang="en-US" sz="4200" b="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9" name="Right Brace 18">
            <a:extLst>
              <a:ext uri="{FF2B5EF4-FFF2-40B4-BE49-F238E27FC236}">
                <a16:creationId xmlns:a16="http://schemas.microsoft.com/office/drawing/2014/main" id="{77D79D04-F148-62D4-144C-6D7132CEA4A0}"/>
              </a:ext>
            </a:extLst>
          </p:cNvPr>
          <p:cNvSpPr/>
          <p:nvPr/>
        </p:nvSpPr>
        <p:spPr>
          <a:xfrm>
            <a:off x="12418922" y="1844857"/>
            <a:ext cx="852545" cy="6531429"/>
          </a:xfrm>
          <a:prstGeom prst="rightBrace">
            <a:avLst/>
          </a:prstGeom>
          <a:noFill/>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2700" b="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54347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arn(inVertical)">
                                      <p:cBhvr>
                                        <p:cTn id="23" dur="5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wipe(down)">
                                      <p:cBhvr>
                                        <p:cTn id="28" dur="500"/>
                                        <p:tgtEl>
                                          <p:spTgt spid="13"/>
                                        </p:tgtEl>
                                      </p:cBhvr>
                                    </p:animEffect>
                                  </p:childTnLst>
                                </p:cTn>
                              </p:par>
                              <p:par>
                                <p:cTn id="29" presetID="22" presetClass="entr" presetSubtype="4" fill="hold" grpId="0" nodeType="with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500"/>
                                        <p:tgtEl>
                                          <p:spTgt spid="7"/>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par>
                                <p:cTn id="38" presetID="2" presetClass="entr" presetSubtype="4"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additive="base">
                                        <p:cTn id="40" dur="500" fill="hold"/>
                                        <p:tgtEl>
                                          <p:spTgt spid="9"/>
                                        </p:tgtEl>
                                        <p:attrNameLst>
                                          <p:attrName>ppt_x</p:attrName>
                                        </p:attrNameLst>
                                      </p:cBhvr>
                                      <p:tavLst>
                                        <p:tav tm="0">
                                          <p:val>
                                            <p:strVal val="#ppt_x"/>
                                          </p:val>
                                        </p:tav>
                                        <p:tav tm="100000">
                                          <p:val>
                                            <p:strVal val="#ppt_x"/>
                                          </p:val>
                                        </p:tav>
                                      </p:tavLst>
                                    </p:anim>
                                    <p:anim calcmode="lin" valueType="num">
                                      <p:cBhvr additive="base">
                                        <p:cTn id="4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barn(inVertical)">
                                      <p:cBhvr>
                                        <p:cTn id="46" dur="500"/>
                                        <p:tgtEl>
                                          <p:spTgt spid="15"/>
                                        </p:tgtEl>
                                      </p:cBhvr>
                                    </p:animEffect>
                                  </p:childTnLst>
                                </p:cTn>
                              </p:par>
                              <p:par>
                                <p:cTn id="47" presetID="16" presetClass="entr" presetSubtype="21"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barn(inVertic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par>
                                <p:cTn id="58" presetID="16" presetClass="entr" presetSubtype="21" fill="hold" grpId="0" nodeType="withEffect">
                                  <p:stCondLst>
                                    <p:cond delay="0"/>
                                  </p:stCondLst>
                                  <p:childTnLst>
                                    <p:set>
                                      <p:cBhvr>
                                        <p:cTn id="59" dur="1" fill="hold">
                                          <p:stCondLst>
                                            <p:cond delay="0"/>
                                          </p:stCondLst>
                                        </p:cTn>
                                        <p:tgtEl>
                                          <p:spTgt spid="11"/>
                                        </p:tgtEl>
                                        <p:attrNameLst>
                                          <p:attrName>style.visibility</p:attrName>
                                        </p:attrNameLst>
                                      </p:cBhvr>
                                      <p:to>
                                        <p:strVal val="visible"/>
                                      </p:to>
                                    </p:set>
                                    <p:animEffect transition="in" filter="barn(inVertical)">
                                      <p:cBhvr>
                                        <p:cTn id="60" dur="500"/>
                                        <p:tgtEl>
                                          <p:spTgt spid="11"/>
                                        </p:tgtEl>
                                      </p:cBhvr>
                                    </p:animEffect>
                                  </p:childTnLst>
                                </p:cTn>
                              </p:par>
                            </p:childTnLst>
                          </p:cTn>
                        </p:par>
                      </p:childTnLst>
                    </p:cTn>
                  </p:par>
                  <p:par>
                    <p:cTn id="61" fill="hold">
                      <p:stCondLst>
                        <p:cond delay="indefinite"/>
                      </p:stCondLst>
                      <p:childTnLst>
                        <p:par>
                          <p:cTn id="62" fill="hold">
                            <p:stCondLst>
                              <p:cond delay="0"/>
                            </p:stCondLst>
                            <p:childTnLst>
                              <p:par>
                                <p:cTn id="63" presetID="6" presetClass="entr" presetSubtype="16" fill="hold" grpId="0" nodeType="click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circle(in)">
                                      <p:cBhvr>
                                        <p:cTn id="65" dur="2000"/>
                                        <p:tgtEl>
                                          <p:spTgt spid="19"/>
                                        </p:tgtEl>
                                      </p:cBhvr>
                                    </p:animEffect>
                                  </p:childTnLst>
                                </p:cTn>
                              </p:par>
                              <p:par>
                                <p:cTn id="66" presetID="6" presetClass="entr" presetSubtype="16" fill="hold" grpId="0" nodeType="withEffect">
                                  <p:stCondLst>
                                    <p:cond delay="0"/>
                                  </p:stCondLst>
                                  <p:childTnLst>
                                    <p:set>
                                      <p:cBhvr>
                                        <p:cTn id="67" dur="1" fill="hold">
                                          <p:stCondLst>
                                            <p:cond delay="0"/>
                                          </p:stCondLst>
                                        </p:cTn>
                                        <p:tgtEl>
                                          <p:spTgt spid="18"/>
                                        </p:tgtEl>
                                        <p:attrNameLst>
                                          <p:attrName>style.visibility</p:attrName>
                                        </p:attrNameLst>
                                      </p:cBhvr>
                                      <p:to>
                                        <p:strVal val="visible"/>
                                      </p:to>
                                    </p:set>
                                    <p:animEffect transition="in" filter="circle(in)">
                                      <p:cBhvr>
                                        <p:cTn id="68"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animBg="1"/>
      <p:bldP spid="7" grpId="0" animBg="1"/>
      <p:bldP spid="8" grpId="0"/>
      <p:bldP spid="9" grpId="0" animBg="1"/>
      <p:bldP spid="10" grpId="0" animBg="1"/>
      <p:bldP spid="11" grpId="0" animBg="1"/>
      <p:bldP spid="18" grpId="0" animBg="1"/>
      <p:bldP spid="1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900545" y="3429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e.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TextBox 3"/>
          <p:cNvSpPr txBox="1"/>
          <p:nvPr/>
        </p:nvSpPr>
        <p:spPr>
          <a:xfrm>
            <a:off x="990600" y="3086100"/>
            <a:ext cx="16459200" cy="5909310"/>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Chi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tiết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mặt</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buồn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thiu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mọi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ngày</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bỗng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tươi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vui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hẳn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lên</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Mua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quà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con</a:t>
            </a: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Qua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chơi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Thứ</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Hoá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thông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tấn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xã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đi</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báo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tin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cho</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lvl="0" algn="just" defTabSz="1632632">
              <a:defRPr/>
            </a:pP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Khoe</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nhà</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bị</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đốt</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Diễn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biến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tâm</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trạng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tươi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rạng</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rỡ</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hãnh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hào</a:t>
            </a:r>
            <a:endPar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Ông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Hai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như</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hoà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vào</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trong</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trận</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đánh</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mà</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kể</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lại</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hồ</a:t>
            </a:r>
            <a:r>
              <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hởi</a:t>
            </a:r>
            <a:endParaRPr kumimoji="0" lang="en-US" sz="420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a:p>
            <a:pPr marR="0" lvl="0" algn="just" defTabSz="1632632" rtl="0" eaLnBrk="1" fontAlgn="auto" latinLnBrk="0" hangingPunct="1">
              <a:lnSpc>
                <a:spcPct val="100000"/>
              </a:lnSpc>
              <a:spcBef>
                <a:spcPts val="0"/>
              </a:spcBef>
              <a:spcAft>
                <a:spcPts val="0"/>
              </a:spcAft>
              <a:buClrTx/>
              <a:buSzTx/>
              <a:tabLst/>
              <a:defRPr/>
            </a:pPr>
            <a:r>
              <a:rPr lang="en-US" sz="4200" baseline="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aseline="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Sự</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hồn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nhiên</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đáng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dirty="0" err="1">
                <a:solidFill>
                  <a:prstClr val="black"/>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200" dirty="0">
                <a:solidFill>
                  <a:prstClr val="black"/>
                </a:solidFill>
                <a:latin typeface="Times New Roman" panose="02020603050405020304" pitchFamily="18" charset="0"/>
                <a:cs typeface="Times New Roman" panose="02020603050405020304" pitchFamily="18" charset="0"/>
                <a:sym typeface="Wingdings" panose="05000000000000000000" pitchFamily="2" charset="2"/>
              </a:rPr>
              <a:t> Hai</a:t>
            </a:r>
            <a:endParaRPr kumimoji="0" lang="en-US" sz="420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grpSp>
        <p:nvGrpSpPr>
          <p:cNvPr id="2" name="Group 2">
            <a:extLst>
              <a:ext uri="{FF2B5EF4-FFF2-40B4-BE49-F238E27FC236}">
                <a16:creationId xmlns:a16="http://schemas.microsoft.com/office/drawing/2014/main" id="{72F4B797-1A0A-CBCC-ABBA-A93BCDC57D91}"/>
              </a:ext>
            </a:extLst>
          </p:cNvPr>
          <p:cNvGrpSpPr/>
          <p:nvPr/>
        </p:nvGrpSpPr>
        <p:grpSpPr>
          <a:xfrm>
            <a:off x="6629400" y="-266700"/>
            <a:ext cx="11734800" cy="3809285"/>
            <a:chOff x="0" y="0"/>
            <a:chExt cx="6340094" cy="2727452"/>
          </a:xfrm>
        </p:grpSpPr>
        <p:sp>
          <p:nvSpPr>
            <p:cNvPr id="5" name="Freeform 3">
              <a:extLst>
                <a:ext uri="{FF2B5EF4-FFF2-40B4-BE49-F238E27FC236}">
                  <a16:creationId xmlns:a16="http://schemas.microsoft.com/office/drawing/2014/main" id="{6B0630C0-7D5F-095A-D92E-EAFBAFEF6FD8}"/>
                </a:ext>
              </a:extLst>
            </p:cNvPr>
            <p:cNvSpPr/>
            <p:nvPr/>
          </p:nvSpPr>
          <p:spPr>
            <a:xfrm>
              <a:off x="-11938" y="-127"/>
              <a:ext cx="6405753" cy="2810129"/>
            </a:xfrm>
            <a:custGeom>
              <a:avLst/>
              <a:gdLst/>
              <a:ahLst/>
              <a:cxnLst/>
              <a:rect l="l" t="t" r="r" b="b"/>
              <a:pathLst>
                <a:path w="6405753" h="2810129">
                  <a:moveTo>
                    <a:pt x="6344539" y="2579370"/>
                  </a:moveTo>
                  <a:cubicBezTo>
                    <a:pt x="6225032" y="2610739"/>
                    <a:pt x="6134989" y="2542032"/>
                    <a:pt x="6031484" y="2579370"/>
                  </a:cubicBezTo>
                  <a:cubicBezTo>
                    <a:pt x="5947918" y="2622296"/>
                    <a:pt x="5774182" y="2581783"/>
                    <a:pt x="5662676" y="2716657"/>
                  </a:cubicBezTo>
                  <a:cubicBezTo>
                    <a:pt x="5609590" y="2650998"/>
                    <a:pt x="5529707" y="2747137"/>
                    <a:pt x="5288280" y="2713736"/>
                  </a:cubicBezTo>
                  <a:cubicBezTo>
                    <a:pt x="5287391" y="2762504"/>
                    <a:pt x="5234051" y="2660269"/>
                    <a:pt x="5208143" y="2710688"/>
                  </a:cubicBezTo>
                  <a:cubicBezTo>
                    <a:pt x="5181092" y="2724785"/>
                    <a:pt x="5202174" y="2729611"/>
                    <a:pt x="5169408" y="2681097"/>
                  </a:cubicBezTo>
                  <a:cubicBezTo>
                    <a:pt x="5152009" y="2710307"/>
                    <a:pt x="5136515" y="2744724"/>
                    <a:pt x="5061204" y="2718054"/>
                  </a:cubicBezTo>
                  <a:cubicBezTo>
                    <a:pt x="4888992" y="2675255"/>
                    <a:pt x="5005070" y="2555748"/>
                    <a:pt x="4741418" y="2711958"/>
                  </a:cubicBezTo>
                  <a:cubicBezTo>
                    <a:pt x="4690364" y="2773934"/>
                    <a:pt x="4576699" y="2529332"/>
                    <a:pt x="4518152" y="2727706"/>
                  </a:cubicBezTo>
                  <a:cubicBezTo>
                    <a:pt x="4495927" y="2703703"/>
                    <a:pt x="4502277" y="2678176"/>
                    <a:pt x="4434713" y="2724404"/>
                  </a:cubicBezTo>
                  <a:cubicBezTo>
                    <a:pt x="4353052" y="2583688"/>
                    <a:pt x="4388993" y="2810129"/>
                    <a:pt x="4229735" y="2630678"/>
                  </a:cubicBezTo>
                  <a:cubicBezTo>
                    <a:pt x="4124325" y="2733167"/>
                    <a:pt x="4142232" y="2647188"/>
                    <a:pt x="3952494" y="2673985"/>
                  </a:cubicBezTo>
                  <a:cubicBezTo>
                    <a:pt x="3946398" y="2686939"/>
                    <a:pt x="3861562" y="2546985"/>
                    <a:pt x="3820414" y="2592324"/>
                  </a:cubicBezTo>
                  <a:cubicBezTo>
                    <a:pt x="3744849" y="2663444"/>
                    <a:pt x="3824478" y="2470658"/>
                    <a:pt x="3628517" y="2613660"/>
                  </a:cubicBezTo>
                  <a:cubicBezTo>
                    <a:pt x="3549396" y="2616581"/>
                    <a:pt x="3423793" y="2593467"/>
                    <a:pt x="3348228" y="2620899"/>
                  </a:cubicBezTo>
                  <a:cubicBezTo>
                    <a:pt x="3128137" y="2659380"/>
                    <a:pt x="2869184" y="2391029"/>
                    <a:pt x="2732913" y="2578862"/>
                  </a:cubicBezTo>
                  <a:cubicBezTo>
                    <a:pt x="2596388" y="2573147"/>
                    <a:pt x="2733548" y="2490851"/>
                    <a:pt x="2620391" y="2569845"/>
                  </a:cubicBezTo>
                  <a:cubicBezTo>
                    <a:pt x="2540127" y="2564257"/>
                    <a:pt x="2430145" y="2507615"/>
                    <a:pt x="2260600" y="2601214"/>
                  </a:cubicBezTo>
                  <a:cubicBezTo>
                    <a:pt x="2163826" y="2507869"/>
                    <a:pt x="1953387" y="2629281"/>
                    <a:pt x="1780921" y="2674366"/>
                  </a:cubicBezTo>
                  <a:cubicBezTo>
                    <a:pt x="1655572" y="2620645"/>
                    <a:pt x="1732153" y="2585085"/>
                    <a:pt x="1527937" y="2577719"/>
                  </a:cubicBezTo>
                  <a:cubicBezTo>
                    <a:pt x="1522730" y="2618486"/>
                    <a:pt x="1401064" y="2431542"/>
                    <a:pt x="1242822" y="2514219"/>
                  </a:cubicBezTo>
                  <a:cubicBezTo>
                    <a:pt x="1157097" y="2447417"/>
                    <a:pt x="1153922" y="2426970"/>
                    <a:pt x="1015238" y="2392426"/>
                  </a:cubicBezTo>
                  <a:cubicBezTo>
                    <a:pt x="1003681" y="2341118"/>
                    <a:pt x="926084" y="2455545"/>
                    <a:pt x="812673" y="2341880"/>
                  </a:cubicBezTo>
                  <a:cubicBezTo>
                    <a:pt x="823849" y="2369820"/>
                    <a:pt x="647573" y="2384171"/>
                    <a:pt x="500380" y="2378456"/>
                  </a:cubicBezTo>
                  <a:cubicBezTo>
                    <a:pt x="450342" y="2418461"/>
                    <a:pt x="318897" y="2407412"/>
                    <a:pt x="286639" y="2297303"/>
                  </a:cubicBezTo>
                  <a:cubicBezTo>
                    <a:pt x="296164" y="2252853"/>
                    <a:pt x="55753" y="2355596"/>
                    <a:pt x="15748" y="2150237"/>
                  </a:cubicBezTo>
                  <a:cubicBezTo>
                    <a:pt x="21590" y="1811147"/>
                    <a:pt x="0" y="1459103"/>
                    <a:pt x="21971" y="1133348"/>
                  </a:cubicBezTo>
                  <a:cubicBezTo>
                    <a:pt x="10414" y="1100455"/>
                    <a:pt x="41148" y="1118235"/>
                    <a:pt x="160274" y="1068197"/>
                  </a:cubicBezTo>
                  <a:cubicBezTo>
                    <a:pt x="154432" y="1068832"/>
                    <a:pt x="231521" y="1060323"/>
                    <a:pt x="299466" y="963676"/>
                  </a:cubicBezTo>
                  <a:cubicBezTo>
                    <a:pt x="393446" y="954786"/>
                    <a:pt x="517271" y="920496"/>
                    <a:pt x="601345" y="876808"/>
                  </a:cubicBezTo>
                  <a:cubicBezTo>
                    <a:pt x="798195" y="804291"/>
                    <a:pt x="1148334" y="861187"/>
                    <a:pt x="1703959" y="757936"/>
                  </a:cubicBezTo>
                  <a:cubicBezTo>
                    <a:pt x="1813052" y="727964"/>
                    <a:pt x="1983486" y="698119"/>
                    <a:pt x="2136267" y="653923"/>
                  </a:cubicBezTo>
                  <a:cubicBezTo>
                    <a:pt x="2183511" y="682625"/>
                    <a:pt x="2232533" y="484505"/>
                    <a:pt x="2451481" y="549148"/>
                  </a:cubicBezTo>
                  <a:cubicBezTo>
                    <a:pt x="2574925" y="459486"/>
                    <a:pt x="2834386" y="428244"/>
                    <a:pt x="2954782" y="370078"/>
                  </a:cubicBezTo>
                  <a:cubicBezTo>
                    <a:pt x="3069971" y="428371"/>
                    <a:pt x="3234690" y="359791"/>
                    <a:pt x="3365246" y="358521"/>
                  </a:cubicBezTo>
                  <a:cubicBezTo>
                    <a:pt x="3593084" y="353568"/>
                    <a:pt x="3280283" y="279781"/>
                    <a:pt x="3941191" y="246634"/>
                  </a:cubicBezTo>
                  <a:cubicBezTo>
                    <a:pt x="4057015" y="296799"/>
                    <a:pt x="4163822" y="290068"/>
                    <a:pt x="4347464" y="251460"/>
                  </a:cubicBezTo>
                  <a:cubicBezTo>
                    <a:pt x="4490593" y="280035"/>
                    <a:pt x="4547108" y="297434"/>
                    <a:pt x="4663440" y="260604"/>
                  </a:cubicBezTo>
                  <a:cubicBezTo>
                    <a:pt x="4872990" y="206375"/>
                    <a:pt x="5081270" y="124968"/>
                    <a:pt x="5417312" y="38989"/>
                  </a:cubicBezTo>
                  <a:cubicBezTo>
                    <a:pt x="5440680" y="11176"/>
                    <a:pt x="5415661" y="57404"/>
                    <a:pt x="5664708" y="40259"/>
                  </a:cubicBezTo>
                  <a:cubicBezTo>
                    <a:pt x="5680583" y="41783"/>
                    <a:pt x="5709158" y="123444"/>
                    <a:pt x="5803646" y="65024"/>
                  </a:cubicBezTo>
                  <a:cubicBezTo>
                    <a:pt x="5848731" y="93726"/>
                    <a:pt x="6070092" y="63373"/>
                    <a:pt x="6161278" y="0"/>
                  </a:cubicBezTo>
                  <a:cubicBezTo>
                    <a:pt x="6182741" y="2413"/>
                    <a:pt x="6292977" y="50419"/>
                    <a:pt x="6313424" y="7874"/>
                  </a:cubicBezTo>
                  <a:cubicBezTo>
                    <a:pt x="6405753" y="480187"/>
                    <a:pt x="6289675" y="967359"/>
                    <a:pt x="6351905" y="1457198"/>
                  </a:cubicBezTo>
                  <a:cubicBezTo>
                    <a:pt x="6322441" y="1836928"/>
                    <a:pt x="6344285" y="2161159"/>
                    <a:pt x="6344539" y="2579370"/>
                  </a:cubicBezTo>
                  <a:close/>
                </a:path>
              </a:pathLst>
            </a:custGeom>
            <a:blipFill>
              <a:blip r:embed="rId5"/>
              <a:stretch>
                <a:fillRect t="-42170" b="-42170"/>
              </a:stretch>
            </a:blipFill>
          </p:spPr>
          <p:txBody>
            <a:bodyPr/>
            <a:lstStyle/>
            <a:p>
              <a:endParaRPr lang="en-US"/>
            </a:p>
          </p:txBody>
        </p:sp>
      </p:grpSp>
      <p:sp>
        <p:nvSpPr>
          <p:cNvPr id="6" name="Freeform 5"/>
          <p:cNvSpPr/>
          <p:nvPr/>
        </p:nvSpPr>
        <p:spPr>
          <a:xfrm>
            <a:off x="15163800" y="7277100"/>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52095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barn(inVertical)">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Vertical)">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4">
                                            <p:txEl>
                                              <p:pRg st="3" end="3"/>
                                            </p:txEl>
                                          </p:spTgt>
                                        </p:tgtEl>
                                        <p:attrNameLst>
                                          <p:attrName>style.visibility</p:attrName>
                                        </p:attrNameLst>
                                      </p:cBhvr>
                                      <p:to>
                                        <p:strVal val="visible"/>
                                      </p:to>
                                    </p:set>
                                    <p:animEffect transition="in" filter="barn(inVertical)">
                                      <p:cBhvr>
                                        <p:cTn id="22" dur="500"/>
                                        <p:tgtEl>
                                          <p:spTgt spid="4">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barn(inVertical)">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4">
                                            <p:txEl>
                                              <p:pRg st="5" end="5"/>
                                            </p:txEl>
                                          </p:spTgt>
                                        </p:tgtEl>
                                        <p:attrNameLst>
                                          <p:attrName>style.visibility</p:attrName>
                                        </p:attrNameLst>
                                      </p:cBhvr>
                                      <p:to>
                                        <p:strVal val="visible"/>
                                      </p:to>
                                    </p:set>
                                    <p:animEffect transition="in" filter="barn(inVertical)">
                                      <p:cBhvr>
                                        <p:cTn id="32" dur="500"/>
                                        <p:tgtEl>
                                          <p:spTgt spid="4">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4">
                                            <p:txEl>
                                              <p:pRg st="6" end="6"/>
                                            </p:txEl>
                                          </p:spTgt>
                                        </p:tgtEl>
                                        <p:attrNameLst>
                                          <p:attrName>style.visibility</p:attrName>
                                        </p:attrNameLst>
                                      </p:cBhvr>
                                      <p:to>
                                        <p:strVal val="visible"/>
                                      </p:to>
                                    </p:set>
                                    <p:animEffect transition="in" filter="barn(inVertical)">
                                      <p:cBhvr>
                                        <p:cTn id="37" dur="500"/>
                                        <p:tgtEl>
                                          <p:spTgt spid="4">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
                                            <p:txEl>
                                              <p:pRg st="7" end="7"/>
                                            </p:txEl>
                                          </p:spTgt>
                                        </p:tgtEl>
                                        <p:attrNameLst>
                                          <p:attrName>style.visibility</p:attrName>
                                        </p:attrNameLst>
                                      </p:cBhvr>
                                      <p:to>
                                        <p:strVal val="visible"/>
                                      </p:to>
                                    </p:set>
                                    <p:animEffect transition="in" filter="barn(inVertical)">
                                      <p:cBhvr>
                                        <p:cTn id="42" dur="500"/>
                                        <p:tgtEl>
                                          <p:spTgt spid="4">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4">
                                            <p:txEl>
                                              <p:pRg st="8" end="8"/>
                                            </p:txEl>
                                          </p:spTgt>
                                        </p:tgtEl>
                                        <p:attrNameLst>
                                          <p:attrName>style.visibility</p:attrName>
                                        </p:attrNameLst>
                                      </p:cBhvr>
                                      <p:to>
                                        <p:strVal val="visible"/>
                                      </p:to>
                                    </p:set>
                                    <p:animEffect transition="in" filter="barn(inVertical)">
                                      <p:cBhvr>
                                        <p:cTn id="4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8A3405B0-19A3-CB5D-0304-EE71969F22CA}"/>
              </a:ext>
            </a:extLst>
          </p:cNvPr>
          <p:cNvGrpSpPr/>
          <p:nvPr/>
        </p:nvGrpSpPr>
        <p:grpSpPr>
          <a:xfrm>
            <a:off x="304800" y="2057400"/>
            <a:ext cx="19742568" cy="8229600"/>
            <a:chOff x="381000" y="2057400"/>
            <a:chExt cx="19742568" cy="8229600"/>
          </a:xfrm>
        </p:grpSpPr>
        <p:sp>
          <p:nvSpPr>
            <p:cNvPr id="3" name="TextBox 2">
              <a:extLst>
                <a:ext uri="{FF2B5EF4-FFF2-40B4-BE49-F238E27FC236}">
                  <a16:creationId xmlns:a16="http://schemas.microsoft.com/office/drawing/2014/main" id="{B2E55A5D-426B-204E-25B1-F11F03E0FF98}"/>
                </a:ext>
              </a:extLst>
            </p:cNvPr>
            <p:cNvSpPr txBox="1"/>
            <p:nvPr/>
          </p:nvSpPr>
          <p:spPr>
            <a:xfrm>
              <a:off x="11896508" y="8126968"/>
              <a:ext cx="5858092"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mới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giặc</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0" name="TextBox 9">
              <a:extLst>
                <a:ext uri="{FF2B5EF4-FFF2-40B4-BE49-F238E27FC236}">
                  <a16:creationId xmlns:a16="http://schemas.microsoft.com/office/drawing/2014/main" id="{335FC93B-5FCD-392E-7FA8-184C5F719FD6}"/>
                </a:ext>
              </a:extLst>
            </p:cNvPr>
            <p:cNvSpPr txBox="1"/>
            <p:nvPr/>
          </p:nvSpPr>
          <p:spPr>
            <a:xfrm>
              <a:off x="381000" y="8959565"/>
              <a:ext cx="5306753"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Trước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dữ</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2" name="TextBox 11">
              <a:extLst>
                <a:ext uri="{FF2B5EF4-FFF2-40B4-BE49-F238E27FC236}">
                  <a16:creationId xmlns:a16="http://schemas.microsoft.com/office/drawing/2014/main" id="{B6DC8AAB-025E-6EB7-C69D-59168D65E50B}"/>
                </a:ext>
              </a:extLst>
            </p:cNvPr>
            <p:cNvSpPr txBox="1"/>
            <p:nvPr/>
          </p:nvSpPr>
          <p:spPr>
            <a:xfrm>
              <a:off x="3505200" y="6592882"/>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6" name="TextBox 15">
              <a:extLst>
                <a:ext uri="{FF2B5EF4-FFF2-40B4-BE49-F238E27FC236}">
                  <a16:creationId xmlns:a16="http://schemas.microsoft.com/office/drawing/2014/main" id="{C62728C8-B5AE-9BC1-A3FA-875E74A5C4C0}"/>
                </a:ext>
              </a:extLst>
            </p:cNvPr>
            <p:cNvSpPr txBox="1"/>
            <p:nvPr/>
          </p:nvSpPr>
          <p:spPr>
            <a:xfrm>
              <a:off x="2396908" y="3837737"/>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noProof="0" dirty="0" err="1">
                  <a:solidFill>
                    <a:prstClr val="black"/>
                  </a:solidFill>
                  <a:latin typeface="Times New Roman" panose="02020603050405020304" pitchFamily="18" charset="0"/>
                  <a:cs typeface="Times New Roman" panose="02020603050405020304" pitchFamily="18" charset="0"/>
                </a:rPr>
                <a:t>Trong</a:t>
              </a:r>
              <a:r>
                <a:rPr lang="en-US" sz="4200" b="1" noProof="0" dirty="0">
                  <a:solidFill>
                    <a:prstClr val="black"/>
                  </a:solidFill>
                  <a:latin typeface="Times New Roman" panose="02020603050405020304" pitchFamily="18" charset="0"/>
                  <a:cs typeface="Times New Roman" panose="02020603050405020304" pitchFamily="18" charset="0"/>
                </a:rPr>
                <a:t> </a:t>
              </a:r>
              <a:r>
                <a:rPr lang="en-US" sz="4200" b="1" noProof="0" dirty="0" err="1">
                  <a:solidFill>
                    <a:prstClr val="black"/>
                  </a:solidFill>
                  <a:latin typeface="Times New Roman" panose="02020603050405020304" pitchFamily="18" charset="0"/>
                  <a:cs typeface="Times New Roman" panose="02020603050405020304" pitchFamily="18" charset="0"/>
                </a:rPr>
                <a:t>ba</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bốn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ngày</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sau</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đó</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18" name="TextBox 17">
              <a:extLst>
                <a:ext uri="{FF2B5EF4-FFF2-40B4-BE49-F238E27FC236}">
                  <a16:creationId xmlns:a16="http://schemas.microsoft.com/office/drawing/2014/main" id="{C00771B6-7BE7-0385-03B9-2A2C3CFE2CB5}"/>
                </a:ext>
              </a:extLst>
            </p:cNvPr>
            <p:cNvSpPr txBox="1"/>
            <p:nvPr/>
          </p:nvSpPr>
          <p:spPr>
            <a:xfrm>
              <a:off x="12066688" y="2543196"/>
              <a:ext cx="805688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Vào</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sẩm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tối</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hôm</a:t>
              </a:r>
              <a:r>
                <a:rPr kumimoji="0" lang="en-US" sz="42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ấy</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0" name="Freeform 2">
              <a:extLst>
                <a:ext uri="{FF2B5EF4-FFF2-40B4-BE49-F238E27FC236}">
                  <a16:creationId xmlns:a16="http://schemas.microsoft.com/office/drawing/2014/main" id="{8C9F6D2B-9A3B-3967-98B6-890F996C4CC8}"/>
                </a:ext>
              </a:extLst>
            </p:cNvPr>
            <p:cNvSpPr/>
            <p:nvPr/>
          </p:nvSpPr>
          <p:spPr>
            <a:xfrm>
              <a:off x="5181600" y="2057400"/>
              <a:ext cx="9513988" cy="8229600"/>
            </a:xfrm>
            <a:custGeom>
              <a:avLst/>
              <a:gdLst/>
              <a:ahLst/>
              <a:cxnLst/>
              <a:rect l="l" t="t" r="r" b="b"/>
              <a:pathLst>
                <a:path w="9513988" h="8229600">
                  <a:moveTo>
                    <a:pt x="0" y="0"/>
                  </a:moveTo>
                  <a:lnTo>
                    <a:pt x="9513988" y="0"/>
                  </a:lnTo>
                  <a:lnTo>
                    <a:pt x="9513988" y="8229600"/>
                  </a:lnTo>
                  <a:lnTo>
                    <a:pt x="0" y="8229600"/>
                  </a:lnTo>
                  <a:lnTo>
                    <a:pt x="0" y="0"/>
                  </a:lnTo>
                  <a:close/>
                </a:path>
              </a:pathLst>
            </a:custGeom>
            <a:blipFill>
              <a:blip r:embed="rId5"/>
              <a:stretch>
                <a:fillRect/>
              </a:stretch>
            </a:blipFill>
          </p:spPr>
          <p:txBody>
            <a:bodyPr/>
            <a:lstStyle/>
            <a:p>
              <a:endParaRPr lang="en-US"/>
            </a:p>
          </p:txBody>
        </p:sp>
        <p:sp>
          <p:nvSpPr>
            <p:cNvPr id="21" name="Freeform 4">
              <a:extLst>
                <a:ext uri="{FF2B5EF4-FFF2-40B4-BE49-F238E27FC236}">
                  <a16:creationId xmlns:a16="http://schemas.microsoft.com/office/drawing/2014/main" id="{D3E9C87E-D076-C2E6-B518-78B5A19DBC71}"/>
                </a:ext>
              </a:extLst>
            </p:cNvPr>
            <p:cNvSpPr/>
            <p:nvPr/>
          </p:nvSpPr>
          <p:spPr>
            <a:xfrm>
              <a:off x="5410200" y="8496300"/>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2" name="Freeform 4">
              <a:extLst>
                <a:ext uri="{FF2B5EF4-FFF2-40B4-BE49-F238E27FC236}">
                  <a16:creationId xmlns:a16="http://schemas.microsoft.com/office/drawing/2014/main" id="{CA3FA2FF-D3B2-CC38-F747-D9983E2F6181}"/>
                </a:ext>
              </a:extLst>
            </p:cNvPr>
            <p:cNvSpPr/>
            <p:nvPr/>
          </p:nvSpPr>
          <p:spPr>
            <a:xfrm>
              <a:off x="10453788" y="7513627"/>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3" name="Freeform 4">
              <a:extLst>
                <a:ext uri="{FF2B5EF4-FFF2-40B4-BE49-F238E27FC236}">
                  <a16:creationId xmlns:a16="http://schemas.microsoft.com/office/drawing/2014/main" id="{E44BDCB4-1DA8-77A5-A8EF-1421119E24B8}"/>
                </a:ext>
              </a:extLst>
            </p:cNvPr>
            <p:cNvSpPr/>
            <p:nvPr/>
          </p:nvSpPr>
          <p:spPr>
            <a:xfrm>
              <a:off x="8605094" y="5710599"/>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Freeform 4">
              <a:extLst>
                <a:ext uri="{FF2B5EF4-FFF2-40B4-BE49-F238E27FC236}">
                  <a16:creationId xmlns:a16="http://schemas.microsoft.com/office/drawing/2014/main" id="{47391AE5-2C4E-D7A4-2AA7-BC4DD132485A}"/>
                </a:ext>
              </a:extLst>
            </p:cNvPr>
            <p:cNvSpPr/>
            <p:nvPr/>
          </p:nvSpPr>
          <p:spPr>
            <a:xfrm>
              <a:off x="8477250" y="3348138"/>
              <a:ext cx="1333500" cy="1431946"/>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5" name="Freeform 4">
              <a:extLst>
                <a:ext uri="{FF2B5EF4-FFF2-40B4-BE49-F238E27FC236}">
                  <a16:creationId xmlns:a16="http://schemas.microsoft.com/office/drawing/2014/main" id="{EF0C0C13-7C9C-20EC-FDE9-0F3A82378269}"/>
                </a:ext>
              </a:extLst>
            </p:cNvPr>
            <p:cNvSpPr/>
            <p:nvPr/>
          </p:nvSpPr>
          <p:spPr>
            <a:xfrm>
              <a:off x="10820400" y="2093717"/>
              <a:ext cx="1076108" cy="1155552"/>
            </a:xfrm>
            <a:custGeom>
              <a:avLst/>
              <a:gdLst/>
              <a:ahLst/>
              <a:cxnLst/>
              <a:rect l="l" t="t" r="r" b="b"/>
              <a:pathLst>
                <a:path w="3831908" h="4114800">
                  <a:moveTo>
                    <a:pt x="0" y="0"/>
                  </a:moveTo>
                  <a:lnTo>
                    <a:pt x="3831908" y="0"/>
                  </a:lnTo>
                  <a:lnTo>
                    <a:pt x="383190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sp>
        <p:nvSpPr>
          <p:cNvPr id="27" name="TextBox 26"/>
          <p:cNvSpPr txBox="1"/>
          <p:nvPr/>
        </p:nvSpPr>
        <p:spPr>
          <a:xfrm>
            <a:off x="2954712" y="280919"/>
            <a:ext cx="13335000" cy="1384995"/>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Diễn</a:t>
            </a:r>
            <a:r>
              <a:rPr kumimoji="0" lang="en-US" sz="4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biến</a:t>
            </a:r>
            <a:r>
              <a:rPr kumimoji="0" lang="en-US" sz="4200" b="1" i="0" u="none" strike="noStrike" kern="1200" cap="none" spc="0" normalizeH="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noProof="0" dirty="0" err="1">
                <a:ln>
                  <a:noFill/>
                </a:ln>
                <a:solidFill>
                  <a:srgbClr val="C00000"/>
                </a:solidFill>
                <a:effectLst/>
                <a:uLnTx/>
                <a:uFillTx/>
                <a:latin typeface="Times New Roman" panose="02020603050405020304" pitchFamily="18" charset="0"/>
                <a:ea typeface="+mn-ea"/>
                <a:cs typeface="Times New Roman" panose="02020603050405020304" pitchFamily="18" charset="0"/>
              </a:rPr>
              <a:t>tâ</a:t>
            </a:r>
            <a:r>
              <a:rPr lang="en-US" sz="4200" b="1" dirty="0">
                <a:solidFill>
                  <a:srgbClr val="C00000"/>
                </a:solidFill>
                <a:latin typeface="Times New Roman" panose="02020603050405020304" pitchFamily="18" charset="0"/>
                <a:cs typeface="Times New Roman" panose="02020603050405020304" pitchFamily="18" charset="0"/>
              </a:rPr>
              <a:t>m </a:t>
            </a:r>
            <a:r>
              <a:rPr lang="en-US" sz="4200" b="1" dirty="0" err="1">
                <a:solidFill>
                  <a:srgbClr val="C00000"/>
                </a:solidFill>
                <a:latin typeface="Times New Roman" panose="02020603050405020304" pitchFamily="18" charset="0"/>
                <a:cs typeface="Times New Roman" panose="02020603050405020304" pitchFamily="18" charset="0"/>
              </a:rPr>
              <a:t>trạng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sinh</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động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ấn</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tượng</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phù</a:t>
            </a:r>
            <a:r>
              <a:rPr lang="en-US" sz="4200" b="1" dirty="0">
                <a:solidFill>
                  <a:srgbClr val="C00000"/>
                </a:solidFill>
                <a:latin typeface="Times New Roman" panose="02020603050405020304" pitchFamily="18" charset="0"/>
                <a:cs typeface="Times New Roman" panose="02020603050405020304" pitchFamily="18" charset="0"/>
              </a:rPr>
              <a:t> </a:t>
            </a:r>
            <a:r>
              <a:rPr lang="en-US" sz="4200" b="1" dirty="0" err="1">
                <a:solidFill>
                  <a:srgbClr val="C00000"/>
                </a:solidFill>
                <a:latin typeface="Times New Roman" panose="02020603050405020304" pitchFamily="18" charset="0"/>
                <a:cs typeface="Times New Roman" panose="02020603050405020304" pitchFamily="18" charset="0"/>
              </a:rPr>
              <a:t>hợp</a:t>
            </a:r>
            <a:r>
              <a:rPr lang="en-US" sz="4200" b="1" dirty="0">
                <a:solidFill>
                  <a:srgbClr val="C00000"/>
                </a:solidFill>
                <a:latin typeface="Times New Roman" panose="02020603050405020304" pitchFamily="18" charset="0"/>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Người</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nông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làng</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yêu</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4200" b="1" dirty="0" err="1">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nước</a:t>
            </a:r>
            <a:r>
              <a:rPr lang="en-US" sz="4200" b="1" dirty="0">
                <a:solidFill>
                  <a:srgbClr val="C00000"/>
                </a:solidFill>
                <a:latin typeface="Times New Roman" panose="02020603050405020304" pitchFamily="18" charset="0"/>
                <a:cs typeface="Times New Roman" panose="02020603050405020304" pitchFamily="18" charset="0"/>
                <a:sym typeface="Wingdings" panose="05000000000000000000" pitchFamily="2" charset="2"/>
              </a:rPr>
              <a:t>.</a:t>
            </a:r>
            <a:endParaRPr kumimoji="0" lang="en-US" sz="4200"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sym typeface="Wingdings" panose="05000000000000000000" pitchFamily="2" charset="2"/>
            </a:endParaRPr>
          </a:p>
        </p:txBody>
      </p:sp>
    </p:spTree>
    <p:extLst>
      <p:ext uri="{BB962C8B-B14F-4D97-AF65-F5344CB8AC3E}">
        <p14:creationId xmlns:p14="http://schemas.microsoft.com/office/powerpoint/2010/main" val="2163992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barn(inVertical)">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barn(inVertical)">
                                      <p:cBhvr>
                                        <p:cTn id="12" dur="500"/>
                                        <p:tgtEl>
                                          <p:spTgt spid="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8" name="Freeform 7">
            <a:extLst>
              <a:ext uri="{FF2B5EF4-FFF2-40B4-BE49-F238E27FC236}">
                <a16:creationId xmlns:a16="http://schemas.microsoft.com/office/drawing/2014/main" id="{43B31882-1644-E1D6-543B-FF1D00EE87A2}"/>
              </a:ext>
            </a:extLst>
          </p:cNvPr>
          <p:cNvSpPr/>
          <p:nvPr/>
        </p:nvSpPr>
        <p:spPr>
          <a:xfrm>
            <a:off x="-2057400" y="8343900"/>
            <a:ext cx="22250400" cy="4195082"/>
          </a:xfrm>
          <a:custGeom>
            <a:avLst/>
            <a:gdLst/>
            <a:ahLst/>
            <a:cxnLst/>
            <a:rect l="l" t="t" r="r" b="b"/>
            <a:pathLst>
              <a:path w="6527627" h="1427918">
                <a:moveTo>
                  <a:pt x="0" y="0"/>
                </a:moveTo>
                <a:lnTo>
                  <a:pt x="6527627" y="0"/>
                </a:lnTo>
                <a:lnTo>
                  <a:pt x="6527627" y="1427918"/>
                </a:lnTo>
                <a:lnTo>
                  <a:pt x="0" y="1427918"/>
                </a:lnTo>
                <a:lnTo>
                  <a:pt x="0" y="0"/>
                </a:lnTo>
                <a:close/>
              </a:path>
            </a:pathLst>
          </a:custGeom>
          <a:blipFill>
            <a:blip r:embed="rId5"/>
            <a:stretch>
              <a:fillRect/>
            </a:stretch>
          </a:blipFill>
        </p:spPr>
        <p:txBody>
          <a:bodyPr/>
          <a:lstStyle/>
          <a:p>
            <a:endParaRPr lang="en-US"/>
          </a:p>
        </p:txBody>
      </p:sp>
      <p:sp>
        <p:nvSpPr>
          <p:cNvPr id="2" name="TextBox 4">
            <a:extLst>
              <a:ext uri="{FF2B5EF4-FFF2-40B4-BE49-F238E27FC236}">
                <a16:creationId xmlns:a16="http://schemas.microsoft.com/office/drawing/2014/main" id="{87005886-F06D-27B5-5D3F-CE5AEF616F79}"/>
              </a:ext>
            </a:extLst>
          </p:cNvPr>
          <p:cNvSpPr txBox="1"/>
          <p:nvPr/>
        </p:nvSpPr>
        <p:spPr>
          <a:xfrm>
            <a:off x="-152400" y="2696170"/>
            <a:ext cx="16230600" cy="1846659"/>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3.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Ngôn</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ngữ</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trong</a:t>
            </a:r>
            <a:r>
              <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60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endParaRPr kumimoji="0" lang="en-US" sz="60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sp>
        <p:nvSpPr>
          <p:cNvPr id="6" name="Freeform 5">
            <a:extLst>
              <a:ext uri="{FF2B5EF4-FFF2-40B4-BE49-F238E27FC236}">
                <a16:creationId xmlns:a16="http://schemas.microsoft.com/office/drawing/2014/main" id="{CC366844-06C7-CB34-C3FC-4FACACB1AD80}"/>
              </a:ext>
            </a:extLst>
          </p:cNvPr>
          <p:cNvSpPr/>
          <p:nvPr/>
        </p:nvSpPr>
        <p:spPr>
          <a:xfrm>
            <a:off x="15294002" y="6819900"/>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6"/>
            <a:stretch>
              <a:fillRect/>
            </a:stretch>
          </a:blipFill>
        </p:spPr>
        <p:txBody>
          <a:bodyPr/>
          <a:lstStyle/>
          <a:p>
            <a:endParaRPr lang="en-US"/>
          </a:p>
        </p:txBody>
      </p:sp>
      <p:sp>
        <p:nvSpPr>
          <p:cNvPr id="7" name="Freeform 5">
            <a:extLst>
              <a:ext uri="{FF2B5EF4-FFF2-40B4-BE49-F238E27FC236}">
                <a16:creationId xmlns:a16="http://schemas.microsoft.com/office/drawing/2014/main" id="{792C04E4-893C-95E2-00F3-EA5102218F3A}"/>
              </a:ext>
            </a:extLst>
          </p:cNvPr>
          <p:cNvSpPr/>
          <p:nvPr/>
        </p:nvSpPr>
        <p:spPr>
          <a:xfrm>
            <a:off x="-228600" y="6667500"/>
            <a:ext cx="10848092" cy="2942545"/>
          </a:xfrm>
          <a:custGeom>
            <a:avLst/>
            <a:gdLst/>
            <a:ahLst/>
            <a:cxnLst/>
            <a:rect l="l" t="t" r="r" b="b"/>
            <a:pathLst>
              <a:path w="7315200" h="1984248">
                <a:moveTo>
                  <a:pt x="0" y="0"/>
                </a:moveTo>
                <a:lnTo>
                  <a:pt x="7315200" y="0"/>
                </a:lnTo>
                <a:lnTo>
                  <a:pt x="7315200" y="1984248"/>
                </a:lnTo>
                <a:lnTo>
                  <a:pt x="0" y="198424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pic>
        <p:nvPicPr>
          <p:cNvPr id="10" name="Picture 9">
            <a:extLst>
              <a:ext uri="{FF2B5EF4-FFF2-40B4-BE49-F238E27FC236}">
                <a16:creationId xmlns:a16="http://schemas.microsoft.com/office/drawing/2014/main" id="{70AB9B40-AF01-885B-CE31-63078BAF5A4B}"/>
              </a:ext>
            </a:extLst>
          </p:cNvPr>
          <p:cNvPicPr>
            <a:picLocks noChangeAspect="1"/>
          </p:cNvPicPr>
          <p:nvPr/>
        </p:nvPicPr>
        <p:blipFill>
          <a:blip r:embed="rId9">
            <a:lum bright="70000" contrast="-70000"/>
          </a:blip>
          <a:stretch>
            <a:fillRect/>
          </a:stretch>
        </p:blipFill>
        <p:spPr>
          <a:xfrm>
            <a:off x="12801600" y="-98506"/>
            <a:ext cx="6072142" cy="4115157"/>
          </a:xfrm>
          <a:prstGeom prst="rect">
            <a:avLst/>
          </a:prstGeom>
        </p:spPr>
      </p:pic>
    </p:spTree>
    <p:extLst>
      <p:ext uri="{BB962C8B-B14F-4D97-AF65-F5344CB8AC3E}">
        <p14:creationId xmlns:p14="http://schemas.microsoft.com/office/powerpoint/2010/main" val="2690854381"/>
      </p:ext>
    </p:extLst>
  </p:cSld>
  <p:clrMapOvr>
    <a:masterClrMapping/>
  </p:clrMapOvr>
  <p:transition spd="slow">
    <p:push dir="u"/>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685800" y="5715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sắc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chất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phác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giàu</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tính</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2" name="TextBox 1">
            <a:extLst>
              <a:ext uri="{FF2B5EF4-FFF2-40B4-BE49-F238E27FC236}">
                <a16:creationId xmlns:a16="http://schemas.microsoft.com/office/drawing/2014/main" id="{8F0AC288-0032-93E1-5205-48B790B1AA02}"/>
              </a:ext>
            </a:extLst>
          </p:cNvPr>
          <p:cNvSpPr txBox="1"/>
          <p:nvPr/>
        </p:nvSpPr>
        <p:spPr>
          <a:xfrm>
            <a:off x="1447800" y="1925782"/>
            <a:ext cx="8991600" cy="5262979"/>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Khẩu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má</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lúa</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thì</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vưỡn</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sậm</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chơi</a:t>
            </a:r>
            <a:r>
              <a:rPr kumimoji="0" lang="en-US" sz="4200" b="0" i="1"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1"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sụi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hoá</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rõ</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nét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lang="en-US" sz="4200" dirty="0">
                <a:solidFill>
                  <a:prstClr val="black"/>
                </a:solidFill>
                <a:latin typeface="Times New Roman" panose="02020603050405020304" pitchFamily="18" charset="0"/>
                <a:cs typeface="Times New Roman" panose="02020603050405020304" pitchFamily="18" charset="0"/>
              </a:rPr>
              <a:t>Hai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mụ</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R="0" lvl="0" algn="just" defTabSz="1632632" rtl="0" eaLnBrk="1" fontAlgn="auto" latinLnBrk="0" hangingPunct="1">
              <a:lnSpc>
                <a:spcPct val="100000"/>
              </a:lnSpc>
              <a:spcBef>
                <a:spcPts val="0"/>
              </a:spcBef>
              <a:spcAft>
                <a:spcPts val="0"/>
              </a:spcAft>
              <a:buClrTx/>
              <a:buSzTx/>
              <a:tabLst/>
              <a:defRPr/>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ngôn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giản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dị</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gắn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với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lao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động</a:t>
            </a:r>
            <a:endParaRPr lang="en-US" sz="4200" dirty="0">
              <a:solidFill>
                <a:prstClr val="black"/>
              </a:solidFill>
              <a:latin typeface="Times New Roman" panose="02020603050405020304" pitchFamily="18" charset="0"/>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vui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hồ</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hởi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rôm</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rả</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sôi</a:t>
            </a:r>
            <a:r>
              <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nổi</a:t>
            </a:r>
            <a:endParaRPr kumimoji="0" lang="en-US" sz="4200" b="0"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571500" marR="0" lvl="0" indent="-571500" algn="just" defTabSz="1632632"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4200" dirty="0" err="1">
                <a:solidFill>
                  <a:prstClr val="black"/>
                </a:solidFill>
                <a:latin typeface="Times New Roman" panose="02020603050405020304" pitchFamily="18" charset="0"/>
                <a:cs typeface="Times New Roman" panose="02020603050405020304" pitchFamily="18" charset="0"/>
              </a:rPr>
              <a:t>Khi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buồn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trầm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ngâm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uể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oải</a:t>
            </a:r>
            <a:endPar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pSp>
        <p:nvGrpSpPr>
          <p:cNvPr id="4" name="Group 5">
            <a:extLst>
              <a:ext uri="{FF2B5EF4-FFF2-40B4-BE49-F238E27FC236}">
                <a16:creationId xmlns:a16="http://schemas.microsoft.com/office/drawing/2014/main" id="{A18797BD-6F27-E172-7B9F-2CC17F2F4ACA}"/>
              </a:ext>
            </a:extLst>
          </p:cNvPr>
          <p:cNvGrpSpPr/>
          <p:nvPr/>
        </p:nvGrpSpPr>
        <p:grpSpPr>
          <a:xfrm>
            <a:off x="10820400" y="2427590"/>
            <a:ext cx="6906373" cy="7842092"/>
            <a:chOff x="0" y="0"/>
            <a:chExt cx="5592318" cy="6350000"/>
          </a:xfrm>
        </p:grpSpPr>
        <p:sp>
          <p:nvSpPr>
            <p:cNvPr id="5" name="Freeform 6">
              <a:extLst>
                <a:ext uri="{FF2B5EF4-FFF2-40B4-BE49-F238E27FC236}">
                  <a16:creationId xmlns:a16="http://schemas.microsoft.com/office/drawing/2014/main" id="{9FEF7A3B-6446-A422-4889-2ACF2695C566}"/>
                </a:ext>
              </a:extLst>
            </p:cNvPr>
            <p:cNvSpPr/>
            <p:nvPr/>
          </p:nvSpPr>
          <p:spPr>
            <a:xfrm>
              <a:off x="0" y="0"/>
              <a:ext cx="5592318" cy="6350000"/>
            </a:xfrm>
            <a:custGeom>
              <a:avLst/>
              <a:gdLst/>
              <a:ahLst/>
              <a:cxnLst/>
              <a:rect l="l" t="t" r="r" b="b"/>
              <a:pathLst>
                <a:path w="5592318" h="6350000">
                  <a:moveTo>
                    <a:pt x="5592318" y="0"/>
                  </a:moveTo>
                  <a:lnTo>
                    <a:pt x="5592318" y="6350000"/>
                  </a:lnTo>
                  <a:lnTo>
                    <a:pt x="0" y="6350000"/>
                  </a:lnTo>
                  <a:lnTo>
                    <a:pt x="0" y="0"/>
                  </a:lnTo>
                  <a:lnTo>
                    <a:pt x="2796159" y="408559"/>
                  </a:lnTo>
                  <a:lnTo>
                    <a:pt x="5592318" y="0"/>
                  </a:lnTo>
                  <a:close/>
                </a:path>
              </a:pathLst>
            </a:custGeom>
            <a:blipFill>
              <a:blip r:embed="rId5"/>
              <a:stretch>
                <a:fillRect l="-26089" r="-26089"/>
              </a:stretch>
            </a:blipFill>
          </p:spPr>
          <p:txBody>
            <a:bodyPr/>
            <a:lstStyle/>
            <a:p>
              <a:endParaRPr lang="en-US"/>
            </a:p>
          </p:txBody>
        </p:sp>
      </p:grpSp>
      <p:sp>
        <p:nvSpPr>
          <p:cNvPr id="10" name="Freeform 10"/>
          <p:cNvSpPr/>
          <p:nvPr/>
        </p:nvSpPr>
        <p:spPr>
          <a:xfrm>
            <a:off x="-1752600" y="7429500"/>
            <a:ext cx="4069911" cy="4114800"/>
          </a:xfrm>
          <a:custGeom>
            <a:avLst/>
            <a:gdLst/>
            <a:ahLst/>
            <a:cxnLst/>
            <a:rect l="l" t="t" r="r" b="b"/>
            <a:pathLst>
              <a:path w="4069911" h="4114800">
                <a:moveTo>
                  <a:pt x="0" y="0"/>
                </a:moveTo>
                <a:lnTo>
                  <a:pt x="4069912" y="0"/>
                </a:lnTo>
                <a:lnTo>
                  <a:pt x="406991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56493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barn(inVertical)">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barn(inVertical)">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barn(inVertical)">
                                      <p:cBhvr>
                                        <p:cTn id="22" dur="500"/>
                                        <p:tgtEl>
                                          <p:spTgt spid="2">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barn(inVertical)">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barn(inVertical)">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TextBox 2"/>
          <p:cNvSpPr txBox="1"/>
          <p:nvPr/>
        </p:nvSpPr>
        <p:spPr>
          <a:xfrm>
            <a:off x="1066800" y="647700"/>
            <a:ext cx="16459200" cy="738664"/>
          </a:xfrm>
          <a:prstGeom prst="rect">
            <a:avLst/>
          </a:prstGeom>
          <a:noFill/>
        </p:spPr>
        <p:txBody>
          <a:bodyPr wrap="square" rtlCol="0">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b="1" dirty="0">
                <a:solidFill>
                  <a:prstClr val="black"/>
                </a:solidFill>
                <a:latin typeface="Times New Roman" panose="02020603050405020304" pitchFamily="18" charset="0"/>
                <a:cs typeface="Times New Roman" panose="02020603050405020304" pitchFamily="18" charset="0"/>
              </a:rPr>
              <a: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dụng</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linh</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hoạt</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ngôn</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ngữ</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endParaRPr kumimoji="0" lang="en-US" sz="42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Rectangle 3"/>
          <p:cNvSpPr/>
          <p:nvPr/>
        </p:nvSpPr>
        <p:spPr>
          <a:xfrm>
            <a:off x="1249680" y="3710850"/>
            <a:ext cx="6629400" cy="3170099"/>
          </a:xfrm>
          <a:prstGeom prst="rect">
            <a:avLst/>
          </a:prstGeom>
        </p:spPr>
        <p:txBody>
          <a:bodyPr wrap="square">
            <a:spAutoFit/>
          </a:bodyPr>
          <a:lstStyle/>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Ví</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dụ</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vợ</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Thầy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ngủ</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à?</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Gì</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Tôi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thấy</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ta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Biết</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rồi</a:t>
            </a:r>
            <a:r>
              <a:rPr kumimoji="0" lang="en-US"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p>
        </p:txBody>
      </p:sp>
      <p:sp>
        <p:nvSpPr>
          <p:cNvPr id="5" name="Rectangle 4"/>
          <p:cNvSpPr/>
          <p:nvPr/>
        </p:nvSpPr>
        <p:spPr>
          <a:xfrm>
            <a:off x="7879080" y="2126675"/>
            <a:ext cx="9646920" cy="1323439"/>
          </a:xfrm>
          <a:prstGeom prst="rect">
            <a:avLst/>
          </a:prstGeom>
        </p:spPr>
        <p:txBody>
          <a:bodyPr wrap="square">
            <a:spAutoFit/>
          </a:bodyPr>
          <a:lstStyle/>
          <a:p>
            <a:pPr algn="just" defTabSz="1632632">
              <a:defRPr/>
            </a:pPr>
            <a:r>
              <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Độc</a:t>
            </a:r>
            <a:r>
              <a:rPr kumimoji="0" lang="en-US" sz="4000" b="1" i="0" u="none" strike="noStrike" kern="1200" cap="none" spc="0" normalizeH="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000" b="1" i="0" u="none" strike="noStrike" kern="1200" cap="none" spc="0" normalizeH="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ý nghĩ trong đầu của ông Hai</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hoà</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vào</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lời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của</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người</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kể</a:t>
            </a:r>
            <a:r>
              <a:rPr lang="en-US" sz="4000" dirty="0">
                <a:latin typeface="Times New Roman" panose="02020603050405020304" pitchFamily="18" charset="0"/>
                <a:cs typeface="Times New Roman" panose="02020603050405020304" pitchFamily="18" charset="0"/>
              </a:rPr>
              <a:t> </a:t>
            </a:r>
            <a:r>
              <a:rPr lang="en-US" sz="4000" dirty="0" err="1">
                <a:latin typeface="Times New Roman" panose="02020603050405020304" pitchFamily="18" charset="0"/>
                <a:cs typeface="Times New Roman" panose="02020603050405020304" pitchFamily="18" charset="0"/>
              </a:rPr>
              <a:t>chuyện</a:t>
            </a:r>
            <a:r>
              <a:rPr lang="en-US" sz="4000" dirty="0">
                <a:latin typeface="Times New Roman" panose="02020603050405020304" pitchFamily="18" charset="0"/>
                <a:cs typeface="Times New Roman" panose="02020603050405020304" pitchFamily="18" charset="0"/>
              </a:rPr>
              <a:t>)</a:t>
            </a:r>
          </a:p>
        </p:txBody>
      </p:sp>
      <p:sp>
        <p:nvSpPr>
          <p:cNvPr id="2" name="Rectangle 1"/>
          <p:cNvSpPr/>
          <p:nvPr/>
        </p:nvSpPr>
        <p:spPr>
          <a:xfrm>
            <a:off x="1219200" y="2108895"/>
            <a:ext cx="6205329" cy="1323439"/>
          </a:xfrm>
          <a:prstGeom prst="rect">
            <a:avLst/>
          </a:prstGeom>
        </p:spPr>
        <p:txBody>
          <a:bodyPr wrap="square">
            <a:spAutoFit/>
          </a:bodyPr>
          <a:lstStyle/>
          <a:p>
            <a:pPr lvl="0" algn="just" defTabSz="1632632">
              <a:defRPr/>
            </a:pP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Đối</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thoại</a:t>
            </a:r>
            <a:r>
              <a:rPr lang="en-US" sz="4000" b="1"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lời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của</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ông</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lão</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với</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các</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nhân</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vật</a:t>
            </a:r>
            <a:r>
              <a:rPr lang="en-US" sz="4000" dirty="0">
                <a:solidFill>
                  <a:prstClr val="black"/>
                </a:solidFill>
                <a:latin typeface="Times New Roman" panose="02020603050405020304" pitchFamily="18" charset="0"/>
                <a:cs typeface="Times New Roman" panose="02020603050405020304" pitchFamily="18" charset="0"/>
              </a:rPr>
              <a:t> </a:t>
            </a:r>
            <a:r>
              <a:rPr lang="en-US" sz="4000" dirty="0" err="1">
                <a:solidFill>
                  <a:prstClr val="black"/>
                </a:solidFill>
                <a:latin typeface="Times New Roman" panose="02020603050405020304" pitchFamily="18" charset="0"/>
                <a:cs typeface="Times New Roman" panose="02020603050405020304" pitchFamily="18" charset="0"/>
              </a:rPr>
              <a:t>khác</a:t>
            </a:r>
            <a:endParaRPr lang="en-US" sz="4000" dirty="0">
              <a:solidFill>
                <a:prstClr val="black"/>
              </a:solidFill>
              <a:latin typeface="Times New Roman" panose="02020603050405020304" pitchFamily="18" charset="0"/>
              <a:cs typeface="Times New Roman" panose="02020603050405020304" pitchFamily="18" charset="0"/>
            </a:endParaRPr>
          </a:p>
        </p:txBody>
      </p:sp>
      <p:cxnSp>
        <p:nvCxnSpPr>
          <p:cNvPr id="7" name="Straight Connector 6"/>
          <p:cNvCxnSpPr/>
          <p:nvPr/>
        </p:nvCxnSpPr>
        <p:spPr>
          <a:xfrm>
            <a:off x="7543800" y="2126675"/>
            <a:ext cx="0" cy="609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Rectangle 8"/>
          <p:cNvSpPr/>
          <p:nvPr/>
        </p:nvSpPr>
        <p:spPr>
          <a:xfrm>
            <a:off x="7894320" y="3836719"/>
            <a:ext cx="9646921" cy="3785652"/>
          </a:xfrm>
          <a:prstGeom prst="rect">
            <a:avLst/>
          </a:prstGeom>
        </p:spPr>
        <p:txBody>
          <a:bodyPr wrap="square">
            <a:spAutoFit/>
          </a:bodyPr>
          <a:lstStyle/>
          <a:p>
            <a:pPr lvl="0" algn="just" defTabSz="1632632">
              <a:defRPr/>
            </a:pPr>
            <a:r>
              <a:rPr lang="en-US" sz="4000" b="1" dirty="0" err="1">
                <a:latin typeface="Times New Roman" panose="02020603050405020304" pitchFamily="18" charset="0"/>
                <a:cs typeface="Times New Roman" panose="02020603050405020304" pitchFamily="18" charset="0"/>
              </a:rPr>
              <a:t>Ví</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a:t>
            </a:r>
            <a:r>
              <a:rPr lang="en-US" sz="4000" dirty="0">
                <a:latin typeface="Times New Roman" panose="02020603050405020304" pitchFamily="18" charset="0"/>
                <a:cs typeface="Times New Roman" panose="02020603050405020304" pitchFamily="18" charset="0"/>
              </a:rPr>
              <a:t>:</a:t>
            </a:r>
            <a:r>
              <a:rPr lang="vi-VN" sz="4000" dirty="0">
                <a:latin typeface="Times New Roman" panose="02020603050405020304" pitchFamily="18" charset="0"/>
                <a:cs typeface="Times New Roman" panose="02020603050405020304" pitchFamily="18" charset="0"/>
              </a:rPr>
              <a:t> "Chúng nó cũng là trẻ con làng Việt gian đấy ư? Chúng nó cũng bị người ta rẻ rúng hắt hủi đấy ư? Khốn nạn, bằng ấy tuổi đầu..." </a:t>
            </a:r>
            <a:endParaRPr lang="en-US" sz="4000" dirty="0">
              <a:latin typeface="Times New Roman" panose="02020603050405020304" pitchFamily="18" charset="0"/>
              <a:cs typeface="Times New Roman" panose="02020603050405020304" pitchFamily="18" charset="0"/>
            </a:endParaRPr>
          </a:p>
          <a:p>
            <a:pPr lvl="0" algn="just" defTabSz="1632632">
              <a:defRPr/>
            </a:pPr>
            <a:r>
              <a:rPr lang="en-US" sz="4000" b="1" dirty="0">
                <a:latin typeface="Times New Roman" panose="02020603050405020304" pitchFamily="18" charset="0"/>
                <a:cs typeface="Times New Roman" panose="02020603050405020304" pitchFamily="18" charset="0"/>
                <a:sym typeface="Wingdings" panose="05000000000000000000" pitchFamily="2" charset="2"/>
              </a:rPr>
              <a:t></a:t>
            </a:r>
            <a:r>
              <a:rPr lang="vi-VN" sz="4000" b="1" dirty="0">
                <a:latin typeface="Times New Roman" panose="02020603050405020304" pitchFamily="18" charset="0"/>
                <a:cs typeface="Times New Roman" panose="02020603050405020304" pitchFamily="18" charset="0"/>
              </a:rPr>
              <a:t> </a:t>
            </a:r>
            <a:r>
              <a:rPr lang="en-US" sz="4000" b="1" dirty="0">
                <a:latin typeface="Times New Roman" panose="02020603050405020304" pitchFamily="18" charset="0"/>
                <a:cs typeface="Times New Roman" panose="02020603050405020304" pitchFamily="18" charset="0"/>
              </a:rPr>
              <a:t>T</a:t>
            </a:r>
            <a:r>
              <a:rPr lang="vi-VN" sz="4000" b="1" dirty="0">
                <a:latin typeface="Times New Roman" panose="02020603050405020304" pitchFamily="18" charset="0"/>
                <a:cs typeface="Times New Roman" panose="02020603050405020304" pitchFamily="18" charset="0"/>
              </a:rPr>
              <a:t>hể hiện tâm trạng buồn bã, đau đớn khi nghe tin làng chợ Dầu theo giặc</a:t>
            </a:r>
            <a:endParaRPr kumimoji="0" lang="en-US" sz="40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E0BD976D-7A3C-229C-FADD-65313D3AE974}"/>
              </a:ext>
            </a:extLst>
          </p:cNvPr>
          <p:cNvPicPr>
            <a:picLocks noChangeAspect="1"/>
          </p:cNvPicPr>
          <p:nvPr/>
        </p:nvPicPr>
        <p:blipFill>
          <a:blip r:embed="rId5">
            <a:biLevel thresh="75000"/>
          </a:blip>
          <a:stretch>
            <a:fillRect/>
          </a:stretch>
        </p:blipFill>
        <p:spPr>
          <a:xfrm>
            <a:off x="1066800" y="7138221"/>
            <a:ext cx="15742227" cy="3489528"/>
          </a:xfrm>
          <a:prstGeom prst="rect">
            <a:avLst/>
          </a:prstGeom>
        </p:spPr>
      </p:pic>
      <p:sp>
        <p:nvSpPr>
          <p:cNvPr id="10" name="Freeform 2"/>
          <p:cNvSpPr/>
          <p:nvPr/>
        </p:nvSpPr>
        <p:spPr>
          <a:xfrm>
            <a:off x="15773400" y="-1846959"/>
            <a:ext cx="4075828" cy="3780331"/>
          </a:xfrm>
          <a:custGeom>
            <a:avLst/>
            <a:gdLst/>
            <a:ahLst/>
            <a:cxnLst/>
            <a:rect l="l" t="t" r="r" b="b"/>
            <a:pathLst>
              <a:path w="4075828" h="3780331">
                <a:moveTo>
                  <a:pt x="0" y="0"/>
                </a:moveTo>
                <a:lnTo>
                  <a:pt x="4075828" y="0"/>
                </a:lnTo>
                <a:lnTo>
                  <a:pt x="4075828" y="3780331"/>
                </a:lnTo>
                <a:lnTo>
                  <a:pt x="0" y="3780331"/>
                </a:lnTo>
                <a:lnTo>
                  <a:pt x="0" y="0"/>
                </a:lnTo>
                <a:close/>
              </a:path>
            </a:pathLst>
          </a:custGeom>
          <a:blipFill>
            <a:blip r:embed="rId6"/>
            <a:stretch>
              <a:fillRect/>
            </a:stretch>
          </a:blipFill>
        </p:spPr>
        <p:txBody>
          <a:bodyPr/>
          <a:lstStyle/>
          <a:p>
            <a:endParaRPr lang="en-US"/>
          </a:p>
        </p:txBody>
      </p:sp>
    </p:spTree>
    <p:extLst>
      <p:ext uri="{BB962C8B-B14F-4D97-AF65-F5344CB8AC3E}">
        <p14:creationId xmlns:p14="http://schemas.microsoft.com/office/powerpoint/2010/main" val="987669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barn(inVertical)">
                                      <p:cBhvr>
                                        <p:cTn id="17" dur="500"/>
                                        <p:tgtEl>
                                          <p:spTgt spid="4">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4">
                                            <p:txEl>
                                              <p:pRg st="1" end="1"/>
                                            </p:txEl>
                                          </p:spTgt>
                                        </p:tgtEl>
                                        <p:attrNameLst>
                                          <p:attrName>style.visibility</p:attrName>
                                        </p:attrNameLst>
                                      </p:cBhvr>
                                      <p:to>
                                        <p:strVal val="visible"/>
                                      </p:to>
                                    </p:set>
                                    <p:animEffect transition="in" filter="barn(inVertical)">
                                      <p:cBhvr>
                                        <p:cTn id="20" dur="500"/>
                                        <p:tgtEl>
                                          <p:spTgt spid="4">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animEffect transition="in" filter="barn(inVertical)">
                                      <p:cBhvr>
                                        <p:cTn id="23" dur="500"/>
                                        <p:tgtEl>
                                          <p:spTgt spid="4">
                                            <p:txEl>
                                              <p:pRg st="2" end="2"/>
                                            </p:txEl>
                                          </p:spTgt>
                                        </p:tgtEl>
                                      </p:cBhvr>
                                    </p:animEffect>
                                  </p:childTnLst>
                                </p:cTn>
                              </p:par>
                              <p:par>
                                <p:cTn id="24" presetID="16" presetClass="entr" presetSubtype="21" fill="hold" nodeType="with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barn(inVertical)">
                                      <p:cBhvr>
                                        <p:cTn id="26" dur="500"/>
                                        <p:tgtEl>
                                          <p:spTgt spid="4">
                                            <p:txEl>
                                              <p:pRg st="3" end="3"/>
                                            </p:txEl>
                                          </p:spTgt>
                                        </p:tgtEl>
                                      </p:cBhvr>
                                    </p:animEffect>
                                  </p:childTnLst>
                                </p:cTn>
                              </p:par>
                              <p:par>
                                <p:cTn id="27" presetID="16" presetClass="entr" presetSubtype="21" fill="hold" nodeType="withEffect">
                                  <p:stCondLst>
                                    <p:cond delay="0"/>
                                  </p:stCondLst>
                                  <p:childTnLst>
                                    <p:set>
                                      <p:cBhvr>
                                        <p:cTn id="28" dur="1" fill="hold">
                                          <p:stCondLst>
                                            <p:cond delay="0"/>
                                          </p:stCondLst>
                                        </p:cTn>
                                        <p:tgtEl>
                                          <p:spTgt spid="4">
                                            <p:txEl>
                                              <p:pRg st="4" end="4"/>
                                            </p:txEl>
                                          </p:spTgt>
                                        </p:tgtEl>
                                        <p:attrNameLst>
                                          <p:attrName>style.visibility</p:attrName>
                                        </p:attrNameLst>
                                      </p:cBhvr>
                                      <p:to>
                                        <p:strVal val="visible"/>
                                      </p:to>
                                    </p:set>
                                    <p:animEffect transition="in" filter="barn(inVertical)">
                                      <p:cBhvr>
                                        <p:cTn id="29" dur="500"/>
                                        <p:tgtEl>
                                          <p:spTgt spid="4">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9">
                                            <p:txEl>
                                              <p:pRg st="0" end="0"/>
                                            </p:txEl>
                                          </p:spTgt>
                                        </p:tgtEl>
                                        <p:attrNameLst>
                                          <p:attrName>style.visibility</p:attrName>
                                        </p:attrNameLst>
                                      </p:cBhvr>
                                      <p:to>
                                        <p:strVal val="visible"/>
                                      </p:to>
                                    </p:set>
                                    <p:animEffect transition="in" filter="barn(inVertical)">
                                      <p:cBhvr>
                                        <p:cTn id="39" dur="500"/>
                                        <p:tgtEl>
                                          <p:spTgt spid="9">
                                            <p:txEl>
                                              <p:pRg st="0" end="0"/>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9">
                                            <p:txEl>
                                              <p:pRg st="1" end="1"/>
                                            </p:txEl>
                                          </p:spTgt>
                                        </p:tgtEl>
                                        <p:attrNameLst>
                                          <p:attrName>style.visibility</p:attrName>
                                        </p:attrNameLst>
                                      </p:cBhvr>
                                      <p:to>
                                        <p:strVal val="visible"/>
                                      </p:to>
                                    </p:set>
                                    <p:animEffect transition="in" filter="barn(inVertical)">
                                      <p:cBhvr>
                                        <p:cTn id="44"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1409700"/>
            <a:ext cx="16230600" cy="2031325"/>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4.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6600" dirty="0">
                <a:solidFill>
                  <a:srgbClr val="000000"/>
                </a:solidFill>
                <a:latin typeface="#9Slide07 SVNStick A Round" panose="02000503000000000000" pitchFamily="2" charset="0"/>
                <a:cs typeface="Times New Roman" panose="02020603050405020304" pitchFamily="18" charset="0"/>
              </a:rPr>
              <a:t>Ý </a:t>
            </a:r>
            <a:r>
              <a:rPr lang="en-US" sz="6600" dirty="0" err="1">
                <a:solidFill>
                  <a:srgbClr val="000000"/>
                </a:solidFill>
                <a:latin typeface="#9Slide07 SVNStick A Round" panose="02000503000000000000" pitchFamily="2" charset="0"/>
                <a:cs typeface="Times New Roman" panose="02020603050405020304" pitchFamily="18" charset="0"/>
              </a:rPr>
              <a:t>nghĩa</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nhan</a:t>
            </a:r>
            <a:r>
              <a:rPr lang="en-US" sz="6600" dirty="0">
                <a:solidFill>
                  <a:srgbClr val="000000"/>
                </a:solidFill>
                <a:latin typeface="#9Slide07 SVNStick A Round" panose="02000503000000000000" pitchFamily="2" charset="0"/>
                <a:cs typeface="Times New Roman" panose="02020603050405020304" pitchFamily="18" charset="0"/>
              </a:rPr>
              <a:t> </a:t>
            </a:r>
            <a:r>
              <a:rPr lang="en-US" sz="6600" dirty="0" err="1">
                <a:solidFill>
                  <a:srgbClr val="000000"/>
                </a:solidFill>
                <a:latin typeface="#9Slide07 SVNStick A Round" panose="02000503000000000000" pitchFamily="2" charset="0"/>
                <a:cs typeface="Times New Roman" panose="02020603050405020304" pitchFamily="18" charset="0"/>
              </a:rPr>
              <a:t>đề</a:t>
            </a:r>
            <a:endParaRPr kumimoji="0" lang="en-US" sz="66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8">
            <a:extLst>
              <a:ext uri="{FF2B5EF4-FFF2-40B4-BE49-F238E27FC236}">
                <a16:creationId xmlns:a16="http://schemas.microsoft.com/office/drawing/2014/main" id="{3E34E9FF-B618-37F8-225A-A1D76CCBFA14}"/>
              </a:ext>
            </a:extLst>
          </p:cNvPr>
          <p:cNvGrpSpPr/>
          <p:nvPr/>
        </p:nvGrpSpPr>
        <p:grpSpPr>
          <a:xfrm>
            <a:off x="-114300" y="4781085"/>
            <a:ext cx="18516600" cy="5526697"/>
            <a:chOff x="0" y="0"/>
            <a:chExt cx="6351016" cy="2051812"/>
          </a:xfrm>
        </p:grpSpPr>
        <p:sp>
          <p:nvSpPr>
            <p:cNvPr id="5" name="Freeform 9">
              <a:extLst>
                <a:ext uri="{FF2B5EF4-FFF2-40B4-BE49-F238E27FC236}">
                  <a16:creationId xmlns:a16="http://schemas.microsoft.com/office/drawing/2014/main" id="{4C80D16D-2214-6848-8367-EAD858EBB2BC}"/>
                </a:ext>
              </a:extLst>
            </p:cNvPr>
            <p:cNvSpPr/>
            <p:nvPr/>
          </p:nvSpPr>
          <p:spPr>
            <a:xfrm>
              <a:off x="-141224" y="-32766"/>
              <a:ext cx="6676263" cy="2188718"/>
            </a:xfrm>
            <a:custGeom>
              <a:avLst/>
              <a:gdLst/>
              <a:ahLst/>
              <a:cxnLst/>
              <a:rect l="l" t="t" r="r" b="b"/>
              <a:pathLst>
                <a:path w="6676263" h="2188718">
                  <a:moveTo>
                    <a:pt x="5308473" y="1893951"/>
                  </a:moveTo>
                  <a:cubicBezTo>
                    <a:pt x="4846701" y="1905381"/>
                    <a:pt x="4377690" y="1951609"/>
                    <a:pt x="3895979" y="1882013"/>
                  </a:cubicBezTo>
                  <a:cubicBezTo>
                    <a:pt x="3726815" y="1951990"/>
                    <a:pt x="3538474" y="1900809"/>
                    <a:pt x="3341116" y="1881251"/>
                  </a:cubicBezTo>
                  <a:cubicBezTo>
                    <a:pt x="3039110" y="1918589"/>
                    <a:pt x="2649474" y="1902333"/>
                    <a:pt x="2157095" y="1949323"/>
                  </a:cubicBezTo>
                  <a:cubicBezTo>
                    <a:pt x="1830070" y="1957959"/>
                    <a:pt x="1514602" y="1957070"/>
                    <a:pt x="1176020" y="1999869"/>
                  </a:cubicBezTo>
                  <a:cubicBezTo>
                    <a:pt x="988695" y="1999996"/>
                    <a:pt x="787654" y="1995424"/>
                    <a:pt x="592963" y="2029460"/>
                  </a:cubicBezTo>
                  <a:cubicBezTo>
                    <a:pt x="0" y="2119503"/>
                    <a:pt x="176022" y="2188718"/>
                    <a:pt x="142494" y="1476121"/>
                  </a:cubicBezTo>
                  <a:cubicBezTo>
                    <a:pt x="157480" y="1157986"/>
                    <a:pt x="134112" y="804418"/>
                    <a:pt x="148590" y="446024"/>
                  </a:cubicBezTo>
                  <a:cubicBezTo>
                    <a:pt x="144780" y="361442"/>
                    <a:pt x="140970" y="257937"/>
                    <a:pt x="148844" y="158877"/>
                  </a:cubicBezTo>
                  <a:cubicBezTo>
                    <a:pt x="149987" y="127635"/>
                    <a:pt x="92710" y="0"/>
                    <a:pt x="274574" y="52959"/>
                  </a:cubicBezTo>
                  <a:cubicBezTo>
                    <a:pt x="449199" y="85852"/>
                    <a:pt x="635889" y="55499"/>
                    <a:pt x="807974" y="93472"/>
                  </a:cubicBezTo>
                  <a:cubicBezTo>
                    <a:pt x="899287" y="55626"/>
                    <a:pt x="995426" y="13462"/>
                    <a:pt x="1105916" y="50165"/>
                  </a:cubicBezTo>
                  <a:cubicBezTo>
                    <a:pt x="1239520" y="15240"/>
                    <a:pt x="1395476" y="42672"/>
                    <a:pt x="1540383" y="48895"/>
                  </a:cubicBezTo>
                  <a:cubicBezTo>
                    <a:pt x="1680718" y="0"/>
                    <a:pt x="1917700" y="93091"/>
                    <a:pt x="2196338" y="52451"/>
                  </a:cubicBezTo>
                  <a:cubicBezTo>
                    <a:pt x="2408428" y="157734"/>
                    <a:pt x="2643378" y="41402"/>
                    <a:pt x="2992247" y="134747"/>
                  </a:cubicBezTo>
                  <a:cubicBezTo>
                    <a:pt x="3053080" y="137795"/>
                    <a:pt x="3105658" y="154305"/>
                    <a:pt x="3243453" y="127381"/>
                  </a:cubicBezTo>
                  <a:cubicBezTo>
                    <a:pt x="3320923" y="168783"/>
                    <a:pt x="3413252" y="182118"/>
                    <a:pt x="3538220" y="203454"/>
                  </a:cubicBezTo>
                  <a:cubicBezTo>
                    <a:pt x="3582416" y="237617"/>
                    <a:pt x="3695573" y="123698"/>
                    <a:pt x="3894836" y="191389"/>
                  </a:cubicBezTo>
                  <a:cubicBezTo>
                    <a:pt x="3950081" y="204089"/>
                    <a:pt x="3971925" y="142748"/>
                    <a:pt x="4217797" y="203200"/>
                  </a:cubicBezTo>
                  <a:cubicBezTo>
                    <a:pt x="4315587" y="304419"/>
                    <a:pt x="4379976" y="211836"/>
                    <a:pt x="4598797" y="242697"/>
                  </a:cubicBezTo>
                  <a:cubicBezTo>
                    <a:pt x="4642358" y="226949"/>
                    <a:pt x="4690745" y="254000"/>
                    <a:pt x="4744212" y="278638"/>
                  </a:cubicBezTo>
                  <a:cubicBezTo>
                    <a:pt x="4831080" y="275590"/>
                    <a:pt x="4930521" y="272669"/>
                    <a:pt x="5041138" y="287782"/>
                  </a:cubicBezTo>
                  <a:cubicBezTo>
                    <a:pt x="5170170" y="246634"/>
                    <a:pt x="5310378" y="247650"/>
                    <a:pt x="5452237" y="321945"/>
                  </a:cubicBezTo>
                  <a:cubicBezTo>
                    <a:pt x="5540248" y="346202"/>
                    <a:pt x="5630672" y="308991"/>
                    <a:pt x="5740400" y="296418"/>
                  </a:cubicBezTo>
                  <a:cubicBezTo>
                    <a:pt x="5812282" y="318516"/>
                    <a:pt x="5899150" y="338836"/>
                    <a:pt x="5993384" y="344932"/>
                  </a:cubicBezTo>
                  <a:cubicBezTo>
                    <a:pt x="6052693" y="332994"/>
                    <a:pt x="6116320" y="372110"/>
                    <a:pt x="6183122" y="362331"/>
                  </a:cubicBezTo>
                  <a:cubicBezTo>
                    <a:pt x="6236081" y="327406"/>
                    <a:pt x="6298692" y="318262"/>
                    <a:pt x="6378448" y="361188"/>
                  </a:cubicBezTo>
                  <a:cubicBezTo>
                    <a:pt x="6520561" y="392430"/>
                    <a:pt x="6481699" y="395224"/>
                    <a:pt x="6491732" y="665099"/>
                  </a:cubicBezTo>
                  <a:cubicBezTo>
                    <a:pt x="6480175" y="1018667"/>
                    <a:pt x="6492494" y="1379347"/>
                    <a:pt x="6488049" y="1757934"/>
                  </a:cubicBezTo>
                  <a:cubicBezTo>
                    <a:pt x="6476365" y="1999107"/>
                    <a:pt x="6676263" y="1893443"/>
                    <a:pt x="5308473" y="1893951"/>
                  </a:cubicBezTo>
                  <a:close/>
                </a:path>
              </a:pathLst>
            </a:custGeom>
            <a:blipFill>
              <a:blip r:embed="rId5"/>
              <a:stretch>
                <a:fillRect t="-54522" b="-54522"/>
              </a:stretch>
            </a:blipFill>
          </p:spPr>
          <p:txBody>
            <a:bodyPr/>
            <a:lstStyle/>
            <a:p>
              <a:endParaRPr lang="en-US"/>
            </a:p>
          </p:txBody>
        </p:sp>
      </p:grpSp>
    </p:spTree>
    <p:extLst>
      <p:ext uri="{BB962C8B-B14F-4D97-AF65-F5344CB8AC3E}">
        <p14:creationId xmlns:p14="http://schemas.microsoft.com/office/powerpoint/2010/main" val="329155487"/>
      </p:ext>
    </p:extLst>
  </p:cSld>
  <p:clrMapOvr>
    <a:masterClrMapping/>
  </p:clrMapOvr>
  <p:transition spd="slow">
    <p:push dir="u"/>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8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3" name="Rectangle 2"/>
          <p:cNvSpPr/>
          <p:nvPr/>
        </p:nvSpPr>
        <p:spPr>
          <a:xfrm>
            <a:off x="533400" y="1028700"/>
            <a:ext cx="13411200" cy="6863417"/>
          </a:xfrm>
          <a:prstGeom prst="rect">
            <a:avLst/>
          </a:prstGeom>
        </p:spPr>
        <p:txBody>
          <a:bodyPr wrap="square">
            <a:spAutoFit/>
          </a:bodyPr>
          <a:lstStyle/>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danh từ chung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chỉ mọi ngôi làng.</a:t>
            </a:r>
          </a:p>
          <a:p>
            <a:pPr lvl="0" algn="just" defTabSz="1371600">
              <a:defRPr/>
            </a:pP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Làng </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i="1" dirty="0">
                <a:solidFill>
                  <a:schemeClr val="tx1">
                    <a:lumMod val="95000"/>
                    <a:lumOff val="5000"/>
                  </a:schemeClr>
                </a:solidFill>
                <a:latin typeface="Times New Roman" panose="02020603050405020304" pitchFamily="18" charset="0"/>
                <a:cs typeface="Times New Roman" panose="02020603050405020304" pitchFamily="18" charset="0"/>
              </a:rPr>
              <a:t>hợ Dầu</a:t>
            </a:r>
            <a:r>
              <a:rPr lang="en-US" sz="4000" b="1" i="1"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một danh từ riêng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chỉ đích danh một ngôi làng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C</a:t>
            </a:r>
            <a:r>
              <a:rPr lang="vi-VN" sz="4000" b="1" dirty="0">
                <a:solidFill>
                  <a:schemeClr val="tx1">
                    <a:lumMod val="95000"/>
                    <a:lumOff val="5000"/>
                  </a:schemeClr>
                </a:solidFill>
                <a:latin typeface="Times New Roman" panose="02020603050405020304" pitchFamily="18" charset="0"/>
                <a:cs typeface="Times New Roman" panose="02020603050405020304" pitchFamily="18" charset="0"/>
              </a:rPr>
              <a:t>hủ đề</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 Lòng yêu nước, tinh thần kháng chiến lớn rộng bao trùm lên tình yêu 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tình</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cảm</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của</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cả</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dân</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tộc</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đại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diện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là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Hai)</a:t>
            </a:r>
          </a:p>
          <a:p>
            <a:pPr lvl="0" algn="just" defTabSz="1371600">
              <a:defRPr/>
            </a:pPr>
            <a:r>
              <a:rPr lang="en-US" sz="4000" dirty="0">
                <a:solidFill>
                  <a:schemeClr val="tx1">
                    <a:lumMod val="95000"/>
                    <a:lumOff val="5000"/>
                  </a:schemeClr>
                </a:solidFill>
                <a:latin typeface="Times New Roman" panose="02020603050405020304" pitchFamily="18" charset="0"/>
                <a:cs typeface="Times New Roman" panose="02020603050405020304" pitchFamily="18" charset="0"/>
                <a:sym typeface="Wingdings" panose="05000000000000000000" pitchFamily="2" charset="2"/>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Đặt nhan đề tác phẩm là “Làng”, có sức khái quát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vi-VN" sz="4000" dirty="0">
                <a:solidFill>
                  <a:schemeClr val="tx1">
                    <a:lumMod val="95000"/>
                    <a:lumOff val="5000"/>
                  </a:schemeClr>
                </a:solidFill>
                <a:latin typeface="Times New Roman" panose="02020603050405020304" pitchFamily="18" charset="0"/>
                <a:cs typeface="Times New Roman" panose="02020603050405020304" pitchFamily="18" charset="0"/>
              </a:rPr>
              <a:t>ý nghĩa bao trùm hơn, đó là tình yêu nước của chung những người nông dân ở bất cứ ngôi làng nào trên đất nước Việt Nam, phong trào kháng chiến có trên khắp các ngôi làng mà không phải chỉ ở riêng một ngôi làng nào cụ thể</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endParaRPr lang="vi-VN" sz="4000" dirty="0">
              <a:solidFill>
                <a:schemeClr val="tx1">
                  <a:lumMod val="95000"/>
                  <a:lumOff val="5000"/>
                </a:schemeClr>
              </a:solidFill>
              <a:latin typeface="Times New Roman" panose="02020603050405020304" pitchFamily="18" charset="0"/>
              <a:cs typeface="Times New Roman" panose="02020603050405020304" pitchFamily="18" charset="0"/>
            </a:endParaRPr>
          </a:p>
        </p:txBody>
      </p:sp>
      <p:sp>
        <p:nvSpPr>
          <p:cNvPr id="6" name="Freeform 6"/>
          <p:cNvSpPr/>
          <p:nvPr/>
        </p:nvSpPr>
        <p:spPr>
          <a:xfrm>
            <a:off x="15697200" y="-1485900"/>
            <a:ext cx="4022217" cy="4114800"/>
          </a:xfrm>
          <a:custGeom>
            <a:avLst/>
            <a:gdLst/>
            <a:ahLst/>
            <a:cxnLst/>
            <a:rect l="l" t="t" r="r" b="b"/>
            <a:pathLst>
              <a:path w="4022217" h="4114800">
                <a:moveTo>
                  <a:pt x="0" y="0"/>
                </a:moveTo>
                <a:lnTo>
                  <a:pt x="4022217" y="0"/>
                </a:lnTo>
                <a:lnTo>
                  <a:pt x="4022217"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7" name="Group 7"/>
          <p:cNvGrpSpPr/>
          <p:nvPr/>
        </p:nvGrpSpPr>
        <p:grpSpPr>
          <a:xfrm>
            <a:off x="13074015" y="4991100"/>
            <a:ext cx="5246370" cy="5246370"/>
            <a:chOff x="0" y="0"/>
            <a:chExt cx="6350000" cy="6350000"/>
          </a:xfrm>
        </p:grpSpPr>
        <p:sp>
          <p:nvSpPr>
            <p:cNvPr id="8" name="Freeform 8"/>
            <p:cNvSpPr/>
            <p:nvPr/>
          </p:nvSpPr>
          <p:spPr>
            <a:xfrm>
              <a:off x="0" y="0"/>
              <a:ext cx="6350000" cy="6350000"/>
            </a:xfrm>
            <a:custGeom>
              <a:avLst/>
              <a:gdLst/>
              <a:ahLst/>
              <a:cxnLst/>
              <a:rect l="l" t="t" r="r" b="b"/>
              <a:pathLst>
                <a:path w="6350000" h="6350000">
                  <a:moveTo>
                    <a:pt x="0" y="6350000"/>
                  </a:moveTo>
                  <a:lnTo>
                    <a:pt x="6350000" y="6350000"/>
                  </a:lnTo>
                  <a:lnTo>
                    <a:pt x="6350000" y="0"/>
                  </a:lnTo>
                  <a:cubicBezTo>
                    <a:pt x="2843530" y="0"/>
                    <a:pt x="0" y="2843530"/>
                    <a:pt x="0" y="6350000"/>
                  </a:cubicBezTo>
                  <a:close/>
                </a:path>
              </a:pathLst>
            </a:custGeom>
            <a:blipFill>
              <a:blip r:embed="rId7"/>
              <a:stretch>
                <a:fillRect l="-20422" r="-20422"/>
              </a:stretch>
            </a:blipFill>
          </p:spPr>
          <p:txBody>
            <a:bodyPr/>
            <a:lstStyle/>
            <a:p>
              <a:endParaRPr lang="en-US"/>
            </a:p>
          </p:txBody>
        </p:sp>
      </p:grpSp>
    </p:spTree>
    <p:extLst>
      <p:ext uri="{BB962C8B-B14F-4D97-AF65-F5344CB8AC3E}">
        <p14:creationId xmlns:p14="http://schemas.microsoft.com/office/powerpoint/2010/main" val="26433630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marL="0" marR="0" lvl="0" indent="-228600"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30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4">
            <a:extLst>
              <a:ext uri="{FF2B5EF4-FFF2-40B4-BE49-F238E27FC236}">
                <a16:creationId xmlns:a16="http://schemas.microsoft.com/office/drawing/2014/main" id="{87005886-F06D-27B5-5D3F-CE5AEF616F79}"/>
              </a:ext>
            </a:extLst>
          </p:cNvPr>
          <p:cNvSpPr txBox="1"/>
          <p:nvPr/>
        </p:nvSpPr>
        <p:spPr>
          <a:xfrm>
            <a:off x="4419600" y="1025020"/>
            <a:ext cx="8717420" cy="2215991"/>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rPr>
              <a:t>III.</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7200" dirty="0">
                <a:solidFill>
                  <a:srgbClr val="870000"/>
                </a:solidFill>
                <a:latin typeface="#9Slide04 Podkova ExtraBold" panose="00000900000000000000" pitchFamily="2" charset="0"/>
                <a:cs typeface="Times New Roman" panose="02020603050405020304" pitchFamily="18" charset="0"/>
              </a:rPr>
              <a:t>TỔNG KẾT</a:t>
            </a:r>
            <a:endParaRPr kumimoji="0" lang="en-US" sz="7200" b="0" i="0" u="none" strike="noStrike" kern="1200" cap="none" spc="0" normalizeH="0" baseline="0" noProof="0" dirty="0">
              <a:ln>
                <a:noFill/>
              </a:ln>
              <a:solidFill>
                <a:srgbClr val="870000"/>
              </a:solidFill>
              <a:effectLst/>
              <a:uLnTx/>
              <a:uFillTx/>
              <a:latin typeface="#9Slide04 Podkova ExtraBold" panose="00000900000000000000" pitchFamily="2" charset="0"/>
              <a:ea typeface="+mn-ea"/>
              <a:cs typeface="Times New Roman" panose="02020603050405020304" pitchFamily="18" charset="0"/>
            </a:endParaRPr>
          </a:p>
        </p:txBody>
      </p:sp>
      <p:sp>
        <p:nvSpPr>
          <p:cNvPr id="3" name="Freeform 6"/>
          <p:cNvSpPr/>
          <p:nvPr/>
        </p:nvSpPr>
        <p:spPr>
          <a:xfrm>
            <a:off x="-20782" y="4526500"/>
            <a:ext cx="18308782" cy="6127450"/>
          </a:xfrm>
          <a:custGeom>
            <a:avLst/>
            <a:gdLst/>
            <a:ahLst/>
            <a:cxnLst/>
            <a:rect l="l" t="t" r="r" b="b"/>
            <a:pathLst>
              <a:path w="7315200" h="3529584">
                <a:moveTo>
                  <a:pt x="0" y="0"/>
                </a:moveTo>
                <a:lnTo>
                  <a:pt x="7315200" y="0"/>
                </a:lnTo>
                <a:lnTo>
                  <a:pt x="7315200" y="3529584"/>
                </a:lnTo>
                <a:lnTo>
                  <a:pt x="0" y="352958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Tree>
    <p:extLst>
      <p:ext uri="{BB962C8B-B14F-4D97-AF65-F5344CB8AC3E}">
        <p14:creationId xmlns:p14="http://schemas.microsoft.com/office/powerpoint/2010/main" val="3195554412"/>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4057650" cy="507383"/>
          </a:xfrm>
          <a:prstGeom prst="rect">
            <a:avLst/>
          </a:prstGeom>
        </p:spPr>
        <p:txBody>
          <a:bodyPr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1. </a:t>
            </a:r>
            <a:r>
              <a:rPr lang="en-US" sz="4400" b="1" dirty="0" err="1">
                <a:solidFill>
                  <a:srgbClr val="000000"/>
                </a:solidFill>
                <a:latin typeface="Times New Roman" panose="02020603050405020304" pitchFamily="18" charset="0"/>
                <a:cs typeface="Times New Roman" panose="02020603050405020304" pitchFamily="18" charset="0"/>
              </a:rPr>
              <a:t>Đọc</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chú</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thích</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2943225" y="2552700"/>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Giọng đọc nhẹ nhàng, truyền cảm</a:t>
            </a:r>
            <a:endParaRPr lang="en-US" sz="4400" dirty="0">
              <a:latin typeface="Times New Roman" pitchFamily="18" charset="0"/>
              <a:cs typeface="Times New Roman" pitchFamily="18" charset="0"/>
            </a:endParaRPr>
          </a:p>
        </p:txBody>
      </p:sp>
      <p:sp>
        <p:nvSpPr>
          <p:cNvPr id="5" name="TextBox 4">
            <a:extLst>
              <a:ext uri="{FF2B5EF4-FFF2-40B4-BE49-F238E27FC236}">
                <a16:creationId xmlns:a16="http://schemas.microsoft.com/office/drawing/2014/main" id="{DBC90365-6D1C-33F3-3344-509A3BED8A80}"/>
              </a:ext>
            </a:extLst>
          </p:cNvPr>
          <p:cNvSpPr txBox="1"/>
          <p:nvPr/>
        </p:nvSpPr>
        <p:spPr>
          <a:xfrm>
            <a:off x="1219200" y="1632898"/>
            <a:ext cx="12080514" cy="677108"/>
          </a:xfrm>
          <a:prstGeom prst="rect">
            <a:avLst/>
          </a:prstGeom>
        </p:spPr>
        <p:txBody>
          <a:bodyPr wrap="square" lIns="0" tIns="0" rIns="0" bIns="0" rtlCol="0" anchor="t">
            <a:spAutoFit/>
          </a:bodyPr>
          <a:lstStyle/>
          <a:p>
            <a:r>
              <a:rPr lang="nl-NL" sz="4400" dirty="0">
                <a:latin typeface="Times New Roman" pitchFamily="18" charset="0"/>
                <a:cs typeface="Times New Roman" pitchFamily="18" charset="0"/>
              </a:rPr>
              <a:t>a. Đọc</a:t>
            </a:r>
            <a:endParaRPr lang="en-US" sz="4400" dirty="0">
              <a:latin typeface="Times New Roman" pitchFamily="18" charset="0"/>
              <a:cs typeface="Times New Roman" pitchFamily="18" charset="0"/>
            </a:endParaRPr>
          </a:p>
        </p:txBody>
      </p:sp>
      <p:pic>
        <p:nvPicPr>
          <p:cNvPr id="4" name="Picture 3">
            <a:extLst>
              <a:ext uri="{FF2B5EF4-FFF2-40B4-BE49-F238E27FC236}">
                <a16:creationId xmlns:a16="http://schemas.microsoft.com/office/drawing/2014/main" id="{36E5156E-BDC6-1976-C600-2A3A265A66C9}"/>
              </a:ext>
            </a:extLst>
          </p:cNvPr>
          <p:cNvPicPr>
            <a:picLocks noChangeAspect="1"/>
          </p:cNvPicPr>
          <p:nvPr/>
        </p:nvPicPr>
        <p:blipFill>
          <a:blip r:embed="rId5">
            <a:duotone>
              <a:schemeClr val="accent3">
                <a:shade val="45000"/>
                <a:satMod val="135000"/>
              </a:schemeClr>
              <a:prstClr val="white"/>
            </a:duotone>
          </a:blip>
          <a:stretch>
            <a:fillRect/>
          </a:stretch>
        </p:blipFill>
        <p:spPr>
          <a:xfrm>
            <a:off x="13205839" y="-920253"/>
            <a:ext cx="4633362" cy="4115157"/>
          </a:xfrm>
          <a:prstGeom prst="rect">
            <a:avLst/>
          </a:prstGeom>
        </p:spPr>
      </p:pic>
      <p:pic>
        <p:nvPicPr>
          <p:cNvPr id="6" name="Picture 5">
            <a:extLst>
              <a:ext uri="{FF2B5EF4-FFF2-40B4-BE49-F238E27FC236}">
                <a16:creationId xmlns:a16="http://schemas.microsoft.com/office/drawing/2014/main" id="{83942169-EAB3-4F6C-F7A6-854C51EA09D5}"/>
              </a:ext>
            </a:extLst>
          </p:cNvPr>
          <p:cNvPicPr>
            <a:picLocks noChangeAspect="1"/>
          </p:cNvPicPr>
          <p:nvPr/>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saturation sat="0"/>
                    </a14:imgEffect>
                  </a14:imgLayer>
                </a14:imgProps>
              </a:ext>
            </a:extLst>
          </a:blip>
          <a:stretch>
            <a:fillRect/>
          </a:stretch>
        </p:blipFill>
        <p:spPr>
          <a:xfrm>
            <a:off x="14859000" y="-858135"/>
            <a:ext cx="4627265" cy="4115157"/>
          </a:xfrm>
          <a:prstGeom prst="rect">
            <a:avLst/>
          </a:prstGeom>
        </p:spPr>
      </p:pic>
      <p:sp>
        <p:nvSpPr>
          <p:cNvPr id="7" name="Freeform 2"/>
          <p:cNvSpPr/>
          <p:nvPr/>
        </p:nvSpPr>
        <p:spPr>
          <a:xfrm>
            <a:off x="152400" y="7581900"/>
            <a:ext cx="7315200" cy="2560320"/>
          </a:xfrm>
          <a:custGeom>
            <a:avLst/>
            <a:gdLst/>
            <a:ahLst/>
            <a:cxnLst/>
            <a:rect l="l" t="t" r="r" b="b"/>
            <a:pathLst>
              <a:path w="7315200" h="2560320">
                <a:moveTo>
                  <a:pt x="0" y="0"/>
                </a:moveTo>
                <a:lnTo>
                  <a:pt x="7315200" y="0"/>
                </a:lnTo>
                <a:lnTo>
                  <a:pt x="7315200" y="2560320"/>
                </a:lnTo>
                <a:lnTo>
                  <a:pt x="0" y="25603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Tree>
    <p:extLst>
      <p:ext uri="{BB962C8B-B14F-4D97-AF65-F5344CB8AC3E}">
        <p14:creationId xmlns:p14="http://schemas.microsoft.com/office/powerpoint/2010/main" val="2745315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533400" y="961192"/>
            <a:ext cx="8305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1.</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Nghệ</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thuật</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914400" y="2476500"/>
            <a:ext cx="7467600" cy="3785652"/>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mang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tính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khẩu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Sử</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dụng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linh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hoạt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ngôn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ngữ</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thoại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nội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tâm</a:t>
            </a:r>
            <a:endParaRPr lang="en-US" sz="4000" dirty="0">
              <a:solidFill>
                <a:schemeClr val="tx1">
                  <a:lumMod val="95000"/>
                  <a:lumOff val="5000"/>
                </a:schemeClr>
              </a:solidFill>
              <a:latin typeface="Times New Roman" panose="02020603050405020304" pitchFamily="18" charset="0"/>
              <a:cs typeface="Times New Roman" panose="02020603050405020304" pitchFamily="18" charset="0"/>
            </a:endParaRP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Tạo</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dựng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huống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thắt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và</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cởi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nút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câu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chuyện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rất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tự</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nhiên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p>
        </p:txBody>
      </p:sp>
      <p:sp>
        <p:nvSpPr>
          <p:cNvPr id="4" name="TextBox 4">
            <a:extLst>
              <a:ext uri="{FF2B5EF4-FFF2-40B4-BE49-F238E27FC236}">
                <a16:creationId xmlns:a16="http://schemas.microsoft.com/office/drawing/2014/main" id="{87005886-F06D-27B5-5D3F-CE5AEF616F79}"/>
              </a:ext>
            </a:extLst>
          </p:cNvPr>
          <p:cNvSpPr txBox="1"/>
          <p:nvPr/>
        </p:nvSpPr>
        <p:spPr>
          <a:xfrm>
            <a:off x="8839200" y="961192"/>
            <a:ext cx="86868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Nội</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dung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10363200" y="2492829"/>
            <a:ext cx="7010400" cy="5016758"/>
          </a:xfrm>
          <a:prstGeom prst="rect">
            <a:avLst/>
          </a:prstGeom>
        </p:spPr>
        <p:txBody>
          <a:bodyPr wrap="square">
            <a:spAutoFit/>
          </a:bodyPr>
          <a:lstStyle/>
          <a:p>
            <a:pPr algn="just" defTabSz="1371600"/>
            <a:r>
              <a:rPr lang="en-US" sz="4000" dirty="0">
                <a:solidFill>
                  <a:schemeClr val="tx1">
                    <a:lumMod val="95000"/>
                    <a:lumOff val="5000"/>
                  </a:schemeClr>
                </a:solidFill>
                <a:latin typeface="Times New Roman" panose="02020603050405020304" pitchFamily="18" charset="0"/>
              </a:rPr>
              <a:t>- Đ</a:t>
            </a:r>
            <a:r>
              <a:rPr lang="vi-VN" sz="4000" dirty="0">
                <a:solidFill>
                  <a:schemeClr val="tx1">
                    <a:lumMod val="95000"/>
                    <a:lumOff val="5000"/>
                  </a:schemeClr>
                </a:solidFill>
                <a:latin typeface="Times New Roman" panose="02020603050405020304" pitchFamily="18" charset="0"/>
              </a:rPr>
              <a:t>ề cập tới tình yêu làng quê và lòng yêu nước cùng tinh thần kháng chiến của người nông dân phải rời làng đi tản cư khi cuộc kháng chiến chống Pháp</a:t>
            </a:r>
            <a:r>
              <a:rPr lang="en-US" sz="4000" dirty="0">
                <a:solidFill>
                  <a:schemeClr val="tx1">
                    <a:lumMod val="95000"/>
                    <a:lumOff val="5000"/>
                  </a:schemeClr>
                </a:solidFill>
              </a:rPr>
              <a:t>. </a:t>
            </a:r>
          </a:p>
          <a:p>
            <a:pPr algn="just" defTabSz="1371600"/>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Khẳng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định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yêu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hương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đất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nước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con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Việt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Nam</a:t>
            </a:r>
          </a:p>
        </p:txBody>
      </p:sp>
      <p:sp>
        <p:nvSpPr>
          <p:cNvPr id="6" name="Freeform 5"/>
          <p:cNvSpPr/>
          <p:nvPr/>
        </p:nvSpPr>
        <p:spPr>
          <a:xfrm>
            <a:off x="7086600" y="6565902"/>
            <a:ext cx="2972227" cy="3721098"/>
          </a:xfrm>
          <a:custGeom>
            <a:avLst/>
            <a:gdLst/>
            <a:ahLst/>
            <a:cxnLst/>
            <a:rect l="l" t="t" r="r" b="b"/>
            <a:pathLst>
              <a:path w="2972227" h="3721098">
                <a:moveTo>
                  <a:pt x="0" y="0"/>
                </a:moveTo>
                <a:lnTo>
                  <a:pt x="2972227" y="0"/>
                </a:lnTo>
                <a:lnTo>
                  <a:pt x="2972227" y="3721098"/>
                </a:lnTo>
                <a:lnTo>
                  <a:pt x="0" y="3721098"/>
                </a:lnTo>
                <a:lnTo>
                  <a:pt x="0" y="0"/>
                </a:lnTo>
                <a:close/>
              </a:path>
            </a:pathLst>
          </a:custGeom>
          <a:blipFill>
            <a:blip r:embed="rId5"/>
            <a:stretch>
              <a:fillRect/>
            </a:stretch>
          </a:blipFill>
        </p:spPr>
        <p:txBody>
          <a:bodyPr/>
          <a:lstStyle/>
          <a:p>
            <a:endParaRPr lang="en-US"/>
          </a:p>
        </p:txBody>
      </p:sp>
      <p:sp>
        <p:nvSpPr>
          <p:cNvPr id="7" name="Freeform 7"/>
          <p:cNvSpPr/>
          <p:nvPr/>
        </p:nvSpPr>
        <p:spPr>
          <a:xfrm>
            <a:off x="-381000" y="8426451"/>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15695010" y="-2247900"/>
            <a:ext cx="5185980" cy="4881304"/>
          </a:xfrm>
          <a:custGeom>
            <a:avLst/>
            <a:gdLst/>
            <a:ahLst/>
            <a:cxnLst/>
            <a:rect l="l" t="t" r="r" b="b"/>
            <a:pathLst>
              <a:path w="5185980" h="4881304">
                <a:moveTo>
                  <a:pt x="0" y="0"/>
                </a:moveTo>
                <a:lnTo>
                  <a:pt x="5185980" y="0"/>
                </a:lnTo>
                <a:lnTo>
                  <a:pt x="5185980" y="4881304"/>
                </a:lnTo>
                <a:lnTo>
                  <a:pt x="0" y="4881304"/>
                </a:lnTo>
                <a:lnTo>
                  <a:pt x="0" y="0"/>
                </a:lnTo>
                <a:close/>
              </a:path>
            </a:pathLst>
          </a:custGeom>
          <a:blipFill>
            <a:blip r:embed="rId8"/>
            <a:stretch>
              <a:fillRect/>
            </a:stretch>
          </a:blipFill>
        </p:spPr>
        <p:txBody>
          <a:bodyPr/>
          <a:lstStyle/>
          <a:p>
            <a:endParaRPr lang="en-US"/>
          </a:p>
        </p:txBody>
      </p:sp>
    </p:spTree>
    <p:extLst>
      <p:ext uri="{BB962C8B-B14F-4D97-AF65-F5344CB8AC3E}">
        <p14:creationId xmlns:p14="http://schemas.microsoft.com/office/powerpoint/2010/main" val="36526791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16230600" cy="677108"/>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3.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Cách</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đọc</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văn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bản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truyện</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Rectangle 2"/>
          <p:cNvSpPr/>
          <p:nvPr/>
        </p:nvSpPr>
        <p:spPr>
          <a:xfrm>
            <a:off x="4724400" y="2476500"/>
            <a:ext cx="12725400" cy="4401205"/>
          </a:xfrm>
          <a:prstGeom prst="rect">
            <a:avLst/>
          </a:prstGeom>
        </p:spPr>
        <p:txBody>
          <a:bodyPr wrap="square">
            <a:spAutoFit/>
          </a:bodyPr>
          <a:lstStyle/>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Tóm</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tắt</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xác</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định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tình</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huống</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ngôi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kể</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lời</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dẫn</a:t>
            </a:r>
            <a:r>
              <a:rPr kumimoji="0" lang="en-US" sz="4000" b="0" i="0" u="none" strike="noStrike" kern="1200" cap="none" spc="0" normalizeH="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noProof="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trự</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gián</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tiếp</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baseline="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Tìm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hiểu</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mối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quan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giữa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các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vật</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trong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truyện</a:t>
            </a:r>
            <a:endPar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lang="en-US" sz="4000" baseline="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baseline="0" noProof="0" dirty="0" err="1">
                <a:solidFill>
                  <a:prstClr val="black">
                    <a:lumMod val="95000"/>
                    <a:lumOff val="5000"/>
                  </a:prstClr>
                </a:solidFill>
                <a:latin typeface="Times New Roman" panose="02020603050405020304" pitchFamily="18" charset="0"/>
                <a:cs typeface="Times New Roman" panose="02020603050405020304" pitchFamily="18" charset="0"/>
              </a:rPr>
              <a:t>Xác</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định</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tài</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chủ</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đề</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thông</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điệp</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của</a:t>
            </a:r>
            <a:r>
              <a:rPr lang="en-US" sz="4000" noProof="0" dirty="0">
                <a:solidFill>
                  <a:prstClr val="black">
                    <a:lumMod val="95000"/>
                    <a:lumOff val="5000"/>
                  </a:prstClr>
                </a:solidFill>
                <a:latin typeface="Times New Roman" panose="02020603050405020304" pitchFamily="18" charset="0"/>
                <a:cs typeface="Times New Roman" panose="02020603050405020304" pitchFamily="18" charset="0"/>
              </a:rPr>
              <a:t> </a:t>
            </a:r>
            <a:r>
              <a:rPr lang="en-US" sz="4000" noProof="0" dirty="0" err="1">
                <a:solidFill>
                  <a:prstClr val="black">
                    <a:lumMod val="95000"/>
                    <a:lumOff val="5000"/>
                  </a:prstClr>
                </a:solidFill>
                <a:latin typeface="Times New Roman" panose="02020603050405020304" pitchFamily="18" charset="0"/>
                <a:cs typeface="Times New Roman" panose="02020603050405020304" pitchFamily="18" charset="0"/>
              </a:rPr>
              <a:t>truyện</a:t>
            </a:r>
            <a:endParaRPr lang="en-US" sz="4000" noProof="0" dirty="0">
              <a:solidFill>
                <a:prstClr val="black">
                  <a:lumMod val="95000"/>
                  <a:lumOff val="5000"/>
                </a:prstClr>
              </a:solidFill>
              <a:latin typeface="Times New Roman" panose="02020603050405020304" pitchFamily="18" charset="0"/>
              <a:cs typeface="Times New Roman" panose="02020603050405020304" pitchFamily="18" charset="0"/>
            </a:endParaRPr>
          </a:p>
          <a:p>
            <a:pPr marL="0" marR="0" lvl="0" indent="0" algn="just" defTabSz="13716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Liên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hệ</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với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vốn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trải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nghiệm</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của</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bản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thân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và</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bối</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cảnh</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cuộc</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sống</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hiện</a:t>
            </a:r>
            <a:r>
              <a:rPr kumimoji="0" lang="en-US" sz="4000" b="0" i="0" u="none" strike="noStrike" kern="1200" cap="none" spc="0" normalizeH="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 </a:t>
            </a:r>
            <a:r>
              <a:rPr kumimoji="0" lang="en-US" sz="4000" b="0" i="0" u="none" strike="noStrike" kern="1200" cap="none" spc="0" normalizeH="0" dirty="0" err="1">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rPr>
              <a:t>tại</a:t>
            </a:r>
            <a:endParaRPr kumimoji="0" lang="en-US" sz="40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mn-ea"/>
              <a:cs typeface="Times New Roman" panose="02020603050405020304" pitchFamily="18" charset="0"/>
            </a:endParaRPr>
          </a:p>
        </p:txBody>
      </p:sp>
      <p:sp>
        <p:nvSpPr>
          <p:cNvPr id="4" name="Freeform 3"/>
          <p:cNvSpPr/>
          <p:nvPr/>
        </p:nvSpPr>
        <p:spPr>
          <a:xfrm>
            <a:off x="533400" y="3543301"/>
            <a:ext cx="4408694" cy="6743700"/>
          </a:xfrm>
          <a:custGeom>
            <a:avLst/>
            <a:gdLst/>
            <a:ahLst/>
            <a:cxnLst/>
            <a:rect l="l" t="t" r="r" b="b"/>
            <a:pathLst>
              <a:path w="3076853" h="4706467">
                <a:moveTo>
                  <a:pt x="0" y="0"/>
                </a:moveTo>
                <a:lnTo>
                  <a:pt x="3076853" y="0"/>
                </a:lnTo>
                <a:lnTo>
                  <a:pt x="3076853" y="4706467"/>
                </a:lnTo>
                <a:lnTo>
                  <a:pt x="0" y="4706467"/>
                </a:lnTo>
                <a:lnTo>
                  <a:pt x="0" y="0"/>
                </a:lnTo>
                <a:close/>
              </a:path>
            </a:pathLst>
          </a:custGeom>
          <a:blipFill>
            <a:blip r:embed="rId5"/>
            <a:stretch>
              <a:fillRect/>
            </a:stretch>
          </a:blipFill>
        </p:spPr>
        <p:txBody>
          <a:bodyPr/>
          <a:lstStyle/>
          <a:p>
            <a:endParaRPr lang="en-US"/>
          </a:p>
        </p:txBody>
      </p:sp>
      <p:sp>
        <p:nvSpPr>
          <p:cNvPr id="5" name="Freeform 3"/>
          <p:cNvSpPr/>
          <p:nvPr/>
        </p:nvSpPr>
        <p:spPr>
          <a:xfrm>
            <a:off x="15564473" y="6743700"/>
            <a:ext cx="3770653" cy="4114800"/>
          </a:xfrm>
          <a:custGeom>
            <a:avLst/>
            <a:gdLst/>
            <a:ahLst/>
            <a:cxnLst/>
            <a:rect l="l" t="t" r="r" b="b"/>
            <a:pathLst>
              <a:path w="3770653" h="4114800">
                <a:moveTo>
                  <a:pt x="0" y="0"/>
                </a:moveTo>
                <a:lnTo>
                  <a:pt x="3770653" y="0"/>
                </a:lnTo>
                <a:lnTo>
                  <a:pt x="3770653"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34736297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Rectangle 1"/>
          <p:cNvSpPr/>
          <p:nvPr/>
        </p:nvSpPr>
        <p:spPr>
          <a:xfrm>
            <a:off x="7239000" y="2476500"/>
            <a:ext cx="10210800" cy="3170099"/>
          </a:xfrm>
          <a:prstGeom prst="rect">
            <a:avLst/>
          </a:prstGeom>
        </p:spPr>
        <p:txBody>
          <a:bodyPr wrap="square">
            <a:spAutoFit/>
          </a:bodyPr>
          <a:lstStyle/>
          <a:p>
            <a:pPr algn="just" defTabSz="1371600"/>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Hãy</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tưởng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b="1" dirty="0" err="1">
                <a:solidFill>
                  <a:schemeClr val="tx1">
                    <a:lumMod val="95000"/>
                    <a:lumOff val="5000"/>
                  </a:schemeClr>
                </a:solidFill>
                <a:latin typeface="Times New Roman" panose="02020603050405020304" pitchFamily="18" charset="0"/>
                <a:cs typeface="Times New Roman" panose="02020603050405020304" pitchFamily="18" charset="0"/>
              </a:rPr>
              <a:t>tượng</a:t>
            </a:r>
            <a:r>
              <a:rPr lang="en-US" sz="4000" b="1"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Nếu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nhân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vật</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Hai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tác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phẩm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Kim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Lân</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ở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chợ</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Dầu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trong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bối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cảnh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cuộc</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sống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hôm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nay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thì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em</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nghĩ</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ông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sẽ</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chia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sẻ</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với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mọi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người</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điều</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gì</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về</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làng</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quê</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của</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 </a:t>
            </a:r>
            <a:r>
              <a:rPr lang="en-US" sz="4000" dirty="0" err="1">
                <a:solidFill>
                  <a:schemeClr val="tx1">
                    <a:lumMod val="95000"/>
                    <a:lumOff val="5000"/>
                  </a:schemeClr>
                </a:solidFill>
                <a:latin typeface="Times New Roman" panose="02020603050405020304" pitchFamily="18" charset="0"/>
                <a:cs typeface="Times New Roman" panose="02020603050405020304" pitchFamily="18" charset="0"/>
              </a:rPr>
              <a:t>mình</a:t>
            </a:r>
            <a:r>
              <a:rPr lang="en-US" sz="4000" dirty="0">
                <a:solidFill>
                  <a:schemeClr val="tx1">
                    <a:lumMod val="95000"/>
                    <a:lumOff val="5000"/>
                  </a:schemeClr>
                </a:solidFill>
                <a:latin typeface="Times New Roman" panose="02020603050405020304" pitchFamily="18" charset="0"/>
                <a:cs typeface="Times New Roman" panose="02020603050405020304" pitchFamily="18" charset="0"/>
              </a:rPr>
              <a:t>.</a:t>
            </a:r>
          </a:p>
        </p:txBody>
      </p:sp>
      <p:sp>
        <p:nvSpPr>
          <p:cNvPr id="3" name="Freeform 2">
            <a:extLst>
              <a:ext uri="{FF2B5EF4-FFF2-40B4-BE49-F238E27FC236}">
                <a16:creationId xmlns:a16="http://schemas.microsoft.com/office/drawing/2014/main" id="{DFE77955-CC98-92A9-5755-181ECC888C79}"/>
              </a:ext>
            </a:extLst>
          </p:cNvPr>
          <p:cNvSpPr/>
          <p:nvPr/>
        </p:nvSpPr>
        <p:spPr>
          <a:xfrm>
            <a:off x="-1903194" y="-574955"/>
            <a:ext cx="8219313" cy="8229600"/>
          </a:xfrm>
          <a:custGeom>
            <a:avLst/>
            <a:gdLst/>
            <a:ahLst/>
            <a:cxnLst/>
            <a:rect l="l" t="t" r="r" b="b"/>
            <a:pathLst>
              <a:path w="8219313" h="8229600">
                <a:moveTo>
                  <a:pt x="0" y="0"/>
                </a:moveTo>
                <a:lnTo>
                  <a:pt x="8219313" y="0"/>
                </a:lnTo>
                <a:lnTo>
                  <a:pt x="8219313" y="8229600"/>
                </a:lnTo>
                <a:lnTo>
                  <a:pt x="0" y="8229600"/>
                </a:lnTo>
                <a:lnTo>
                  <a:pt x="0" y="0"/>
                </a:lnTo>
                <a:close/>
              </a:path>
            </a:pathLst>
          </a:custGeom>
          <a:blipFill>
            <a:blip r:embed="rId5"/>
            <a:stretch>
              <a:fillRect/>
            </a:stretch>
          </a:blipFill>
        </p:spPr>
        <p:txBody>
          <a:bodyPr/>
          <a:lstStyle/>
          <a:p>
            <a:endParaRPr lang="en-US"/>
          </a:p>
        </p:txBody>
      </p:sp>
      <p:sp>
        <p:nvSpPr>
          <p:cNvPr id="4" name="Freeform 4">
            <a:extLst>
              <a:ext uri="{FF2B5EF4-FFF2-40B4-BE49-F238E27FC236}">
                <a16:creationId xmlns:a16="http://schemas.microsoft.com/office/drawing/2014/main" id="{96ABC7EF-CB0E-3804-B64C-0DA205E61BEF}"/>
              </a:ext>
            </a:extLst>
          </p:cNvPr>
          <p:cNvSpPr/>
          <p:nvPr/>
        </p:nvSpPr>
        <p:spPr>
          <a:xfrm>
            <a:off x="2332401" y="3947575"/>
            <a:ext cx="3981069" cy="41148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Tree>
    <p:extLst>
      <p:ext uri="{BB962C8B-B14F-4D97-AF65-F5344CB8AC3E}">
        <p14:creationId xmlns:p14="http://schemas.microsoft.com/office/powerpoint/2010/main" val="25647267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2"/>
          <p:cNvGrpSpPr>
            <a:grpSpLocks noChangeAspect="1"/>
          </p:cNvGrpSpPr>
          <p:nvPr/>
        </p:nvGrpSpPr>
        <p:grpSpPr>
          <a:xfrm>
            <a:off x="1278407" y="3428886"/>
            <a:ext cx="4505242" cy="6362813"/>
            <a:chOff x="0" y="0"/>
            <a:chExt cx="3267456" cy="4614672"/>
          </a:xfrm>
        </p:grpSpPr>
        <p:sp>
          <p:nvSpPr>
            <p:cNvPr id="5" name="Freeform 3"/>
            <p:cNvSpPr/>
            <p:nvPr/>
          </p:nvSpPr>
          <p:spPr>
            <a:xfrm>
              <a:off x="0" y="0"/>
              <a:ext cx="3267456" cy="4618736"/>
            </a:xfrm>
            <a:custGeom>
              <a:avLst/>
              <a:gdLst/>
              <a:ahLst/>
              <a:cxnLst/>
              <a:rect l="l" t="t" r="r" b="b"/>
              <a:pathLst>
                <a:path w="3267456" h="4618736">
                  <a:moveTo>
                    <a:pt x="3267456" y="4618736"/>
                  </a:moveTo>
                  <a:lnTo>
                    <a:pt x="0" y="4618736"/>
                  </a:lnTo>
                  <a:lnTo>
                    <a:pt x="0" y="0"/>
                  </a:lnTo>
                  <a:lnTo>
                    <a:pt x="3267456" y="0"/>
                  </a:lnTo>
                  <a:lnTo>
                    <a:pt x="3267456" y="4618736"/>
                  </a:lnTo>
                  <a:close/>
                </a:path>
              </a:pathLst>
            </a:custGeom>
            <a:blipFill>
              <a:blip r:embed="rId5"/>
              <a:stretch>
                <a:fillRect l="-4" r="-4"/>
              </a:stretch>
            </a:blipFill>
          </p:spPr>
          <p:txBody>
            <a:bodyPr/>
            <a:lstStyle/>
            <a:p>
              <a:endParaRPr lang="en-US"/>
            </a:p>
          </p:txBody>
        </p:sp>
        <p:sp>
          <p:nvSpPr>
            <p:cNvPr id="6" name="Freeform 4"/>
            <p:cNvSpPr/>
            <p:nvPr/>
          </p:nvSpPr>
          <p:spPr>
            <a:xfrm>
              <a:off x="144163" y="140959"/>
              <a:ext cx="2993427" cy="4317015"/>
            </a:xfrm>
            <a:custGeom>
              <a:avLst/>
              <a:gdLst/>
              <a:ahLst/>
              <a:cxnLst/>
              <a:rect l="l" t="t" r="r" b="b"/>
              <a:pathLst>
                <a:path w="2993427" h="4317015">
                  <a:moveTo>
                    <a:pt x="2993427" y="12700"/>
                  </a:moveTo>
                  <a:lnTo>
                    <a:pt x="2935892" y="4317015"/>
                  </a:lnTo>
                  <a:lnTo>
                    <a:pt x="0" y="4275547"/>
                  </a:lnTo>
                  <a:lnTo>
                    <a:pt x="0" y="0"/>
                  </a:lnTo>
                  <a:lnTo>
                    <a:pt x="2993427" y="12700"/>
                  </a:lnTo>
                  <a:close/>
                </a:path>
              </a:pathLst>
            </a:custGeom>
            <a:blipFill>
              <a:blip r:embed="rId6"/>
              <a:stretch>
                <a:fillRect l="-7763" r="-7763"/>
              </a:stretch>
            </a:blipFill>
          </p:spPr>
          <p:txBody>
            <a:bodyPr/>
            <a:lstStyle/>
            <a:p>
              <a:endParaRPr lang="en-US"/>
            </a:p>
          </p:txBody>
        </p:sp>
      </p:grpSp>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a:lnSpc>
                <a:spcPts val="3873"/>
              </a:lnSpc>
            </a:pPr>
            <a:r>
              <a:rPr lang="en-US" sz="4400" b="1" dirty="0">
                <a:solidFill>
                  <a:srgbClr val="000000"/>
                </a:solidFill>
                <a:latin typeface="Times New Roman" panose="02020603050405020304" pitchFamily="18" charset="0"/>
                <a:cs typeface="Times New Roman" panose="02020603050405020304" pitchFamily="18" charset="0"/>
              </a:rPr>
              <a:t>2. </a:t>
            </a:r>
            <a:r>
              <a:rPr lang="en-US" sz="4400" b="1" dirty="0" err="1">
                <a:solidFill>
                  <a:srgbClr val="000000"/>
                </a:solidFill>
                <a:latin typeface="Times New Roman" panose="02020603050405020304" pitchFamily="18" charset="0"/>
                <a:cs typeface="Times New Roman" panose="02020603050405020304" pitchFamily="18" charset="0"/>
              </a:rPr>
              <a:t>Tìm</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hiểu</a:t>
            </a:r>
            <a:r>
              <a:rPr lang="en-US" sz="4400" b="1" dirty="0">
                <a:solidFill>
                  <a:srgbClr val="000000"/>
                </a:solidFill>
                <a:latin typeface="Times New Roman" panose="02020603050405020304" pitchFamily="18" charset="0"/>
                <a:cs typeface="Times New Roman" panose="02020603050405020304" pitchFamily="18" charset="0"/>
              </a:rPr>
              <a:t> </a:t>
            </a:r>
            <a:r>
              <a:rPr lang="en-US" sz="4400" b="1" dirty="0" err="1">
                <a:solidFill>
                  <a:srgbClr val="000000"/>
                </a:solidFill>
                <a:latin typeface="Times New Roman" panose="02020603050405020304" pitchFamily="18" charset="0"/>
                <a:cs typeface="Times New Roman" panose="02020603050405020304" pitchFamily="18" charset="0"/>
              </a:rPr>
              <a:t>chung</a:t>
            </a:r>
            <a:endParaRPr lang="en-US" sz="4400" b="1" dirty="0">
              <a:solidFill>
                <a:srgbClr val="000000"/>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r>
              <a:rPr lang="nl-NL" sz="4400" b="1" dirty="0">
                <a:latin typeface="Times New Roman" pitchFamily="18" charset="0"/>
                <a:cs typeface="Times New Roman" pitchFamily="18" charset="0"/>
              </a:rPr>
              <a:t>a. Tác giả</a:t>
            </a:r>
            <a:endParaRPr lang="en-US" sz="4400" b="1" dirty="0">
              <a:latin typeface="Times New Roman" pitchFamily="18" charset="0"/>
              <a:cs typeface="Times New Roman" pitchFamily="18" charset="0"/>
            </a:endParaRPr>
          </a:p>
        </p:txBody>
      </p:sp>
      <p:sp>
        <p:nvSpPr>
          <p:cNvPr id="11" name="TextBox 10"/>
          <p:cNvSpPr txBox="1"/>
          <p:nvPr/>
        </p:nvSpPr>
        <p:spPr>
          <a:xfrm>
            <a:off x="6396292" y="4535729"/>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Quê</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Bắc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Ninh</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9" name="Rectangle 18"/>
          <p:cNvSpPr/>
          <p:nvPr/>
        </p:nvSpPr>
        <p:spPr>
          <a:xfrm>
            <a:off x="6396292" y="2237961"/>
            <a:ext cx="5495415" cy="848758"/>
          </a:xfrm>
          <a:prstGeom prst="rect">
            <a:avLst/>
          </a:prstGeom>
        </p:spPr>
        <p:txBody>
          <a:bodyPr wrap="none">
            <a:spAutoFit/>
          </a:bodyPr>
          <a:lstStyle/>
          <a:p>
            <a:pPr algn="just" defTabSz="1632632">
              <a:lnSpc>
                <a:spcPct val="130000"/>
              </a:lnSpc>
            </a:pPr>
            <a:r>
              <a:rPr lang="en-US" sz="4200" b="1" dirty="0">
                <a:latin typeface="Times New Roman" panose="02020603050405020304" pitchFamily="18" charset="0"/>
                <a:cs typeface="Times New Roman" panose="02020603050405020304" pitchFamily="18" charset="0"/>
              </a:rPr>
              <a:t>Kim </a:t>
            </a:r>
            <a:r>
              <a:rPr lang="en-US" sz="4200" b="1" dirty="0" err="1">
                <a:latin typeface="Times New Roman" panose="02020603050405020304" pitchFamily="18" charset="0"/>
                <a:cs typeface="Times New Roman" panose="02020603050405020304" pitchFamily="18" charset="0"/>
              </a:rPr>
              <a:t>Lân</a:t>
            </a:r>
            <a:r>
              <a:rPr lang="en-US" sz="4200" b="1" dirty="0">
                <a:latin typeface="Times New Roman" panose="02020603050405020304" pitchFamily="18" charset="0"/>
                <a:cs typeface="Times New Roman" panose="02020603050405020304" pitchFamily="18" charset="0"/>
              </a:rPr>
              <a:t> (1920 -2007)  </a:t>
            </a:r>
            <a:endParaRPr lang="vi-VN" sz="4200" b="1" dirty="0">
              <a:latin typeface="Times New Roman" panose="02020603050405020304" pitchFamily="18" charset="0"/>
              <a:cs typeface="Times New Roman" panose="02020603050405020304" pitchFamily="18" charset="0"/>
            </a:endParaRPr>
          </a:p>
        </p:txBody>
      </p:sp>
      <p:sp>
        <p:nvSpPr>
          <p:cNvPr id="20" name="TextBox 19"/>
          <p:cNvSpPr txBox="1"/>
          <p:nvPr/>
        </p:nvSpPr>
        <p:spPr>
          <a:xfrm>
            <a:off x="6396292" y="3396131"/>
            <a:ext cx="9323004" cy="932563"/>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sinh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là</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Nguyễn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Văn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Tài</a:t>
            </a:r>
            <a:r>
              <a:rPr lang="en-US" sz="4200" dirty="0">
                <a:solidFill>
                  <a:prstClr val="black"/>
                </a:solidFill>
                <a:latin typeface="Times New Roman" panose="02020603050405020304" pitchFamily="18" charset="0"/>
                <a:cs typeface="Times New Roman" panose="02020603050405020304" pitchFamily="18" charset="0"/>
              </a:rPr>
              <a:t>  </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21" name="TextBox 20"/>
          <p:cNvSpPr txBox="1"/>
          <p:nvPr/>
        </p:nvSpPr>
        <p:spPr>
          <a:xfrm>
            <a:off x="6407178" y="5597431"/>
            <a:ext cx="11353800" cy="2031325"/>
          </a:xfrm>
          <a:prstGeom prst="rect">
            <a:avLst/>
          </a:prstGeom>
          <a:noFill/>
        </p:spPr>
        <p:txBody>
          <a:bodyPr wrap="square" rtlCol="0">
            <a:spAutoFit/>
          </a:bodyPr>
          <a:lstStyle/>
          <a:p>
            <a:pPr algn="just" defTabSz="1371326"/>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giả</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của</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nền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văn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xuôi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Việt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Nam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đại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Là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cây</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bút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chuyên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viết</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truyện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ngắn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về</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thôn</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và</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người</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nông</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dân</a:t>
            </a:r>
            <a:endPar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endParaRPr>
          </a:p>
        </p:txBody>
      </p:sp>
      <p:sp>
        <p:nvSpPr>
          <p:cNvPr id="22" name="TextBox 21"/>
          <p:cNvSpPr txBox="1"/>
          <p:nvPr/>
        </p:nvSpPr>
        <p:spPr>
          <a:xfrm>
            <a:off x="6396292" y="7810500"/>
            <a:ext cx="11430000" cy="1384995"/>
          </a:xfrm>
          <a:prstGeom prst="rect">
            <a:avLst/>
          </a:prstGeom>
          <a:noFill/>
        </p:spPr>
        <p:txBody>
          <a:bodyPr wrap="square" rtlCol="0">
            <a:spAutoFit/>
          </a:bodyPr>
          <a:lstStyle/>
          <a:p>
            <a:pPr defTabSz="1371326"/>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Tác</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phẩm</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tiêu</a:t>
            </a:r>
            <a:r>
              <a:rPr lang="en-US" altLang="zh-CN" sz="4200" b="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b="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biểu</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vợ</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nên</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chồng</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(1955);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“Con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chó</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xấu</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xí</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(1962); </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Hiệp</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sĩ</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i="1" kern="100" dirty="0" err="1">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gỗ</a:t>
            </a:r>
            <a:r>
              <a:rPr lang="en-US" altLang="zh-CN" sz="4200" i="1"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 </a:t>
            </a:r>
            <a:r>
              <a:rPr lang="en-US" altLang="zh-CN" sz="4200" kern="100" dirty="0">
                <a:solidFill>
                  <a:prstClr val="black"/>
                </a:solidFill>
                <a:latin typeface="Times New Roman" panose="02020603050405020304" pitchFamily="18" charset="0"/>
                <a:ea typeface="微软雅黑 Light" panose="020B0502040204020203" pitchFamily="34" charset="-122"/>
                <a:cs typeface="Times New Roman" panose="02020603050405020304" pitchFamily="18" charset="0"/>
              </a:rPr>
              <a:t>(1988)</a:t>
            </a:r>
          </a:p>
        </p:txBody>
      </p:sp>
      <p:sp>
        <p:nvSpPr>
          <p:cNvPr id="8" name="Freeform 12">
            <a:extLst>
              <a:ext uri="{FF2B5EF4-FFF2-40B4-BE49-F238E27FC236}">
                <a16:creationId xmlns:a16="http://schemas.microsoft.com/office/drawing/2014/main" id="{0DDFD93A-DE71-C1D8-9543-A9AFC25CD518}"/>
              </a:ext>
            </a:extLst>
          </p:cNvPr>
          <p:cNvSpPr/>
          <p:nvPr/>
        </p:nvSpPr>
        <p:spPr>
          <a:xfrm flipH="1" flipV="1">
            <a:off x="16299209" y="-617022"/>
            <a:ext cx="2819217" cy="2741688"/>
          </a:xfrm>
          <a:custGeom>
            <a:avLst/>
            <a:gdLst/>
            <a:ahLst/>
            <a:cxnLst/>
            <a:rect l="l" t="t" r="r" b="b"/>
            <a:pathLst>
              <a:path w="2819217" h="2741688">
                <a:moveTo>
                  <a:pt x="2819217" y="2741688"/>
                </a:moveTo>
                <a:lnTo>
                  <a:pt x="0" y="2741688"/>
                </a:lnTo>
                <a:lnTo>
                  <a:pt x="0" y="0"/>
                </a:lnTo>
                <a:lnTo>
                  <a:pt x="2819217" y="0"/>
                </a:lnTo>
                <a:lnTo>
                  <a:pt x="2819217" y="2741688"/>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10">
            <a:extLst>
              <a:ext uri="{FF2B5EF4-FFF2-40B4-BE49-F238E27FC236}">
                <a16:creationId xmlns:a16="http://schemas.microsoft.com/office/drawing/2014/main" id="{A327F288-A44E-FEAC-585F-F6AC0879680E}"/>
              </a:ext>
            </a:extLst>
          </p:cNvPr>
          <p:cNvSpPr/>
          <p:nvPr/>
        </p:nvSpPr>
        <p:spPr>
          <a:xfrm flipH="1" flipV="1">
            <a:off x="12120802" y="-918575"/>
            <a:ext cx="5140318" cy="2248889"/>
          </a:xfrm>
          <a:custGeom>
            <a:avLst/>
            <a:gdLst/>
            <a:ahLst/>
            <a:cxnLst/>
            <a:rect l="l" t="t" r="r" b="b"/>
            <a:pathLst>
              <a:path w="5140318" h="2248889">
                <a:moveTo>
                  <a:pt x="5140318" y="2248890"/>
                </a:moveTo>
                <a:lnTo>
                  <a:pt x="0" y="2248890"/>
                </a:lnTo>
                <a:lnTo>
                  <a:pt x="0" y="0"/>
                </a:lnTo>
                <a:lnTo>
                  <a:pt x="5140318" y="0"/>
                </a:lnTo>
                <a:lnTo>
                  <a:pt x="5140318" y="224889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Tree>
    <p:extLst>
      <p:ext uri="{BB962C8B-B14F-4D97-AF65-F5344CB8AC3E}">
        <p14:creationId xmlns:p14="http://schemas.microsoft.com/office/powerpoint/2010/main" val="208079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barn(inVertical)">
                                      <p:cBhvr>
                                        <p:cTn id="15" dur="5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21">
                                            <p:txEl>
                                              <p:pRg st="0" end="0"/>
                                            </p:txEl>
                                          </p:spTgt>
                                        </p:tgtEl>
                                        <p:attrNameLst>
                                          <p:attrName>style.visibility</p:attrName>
                                        </p:attrNameLst>
                                      </p:cBhvr>
                                      <p:to>
                                        <p:strVal val="visible"/>
                                      </p:to>
                                    </p:set>
                                    <p:animEffect transition="in" filter="barn(inVertical)">
                                      <p:cBhvr>
                                        <p:cTn id="30" dur="500"/>
                                        <p:tgtEl>
                                          <p:spTgt spid="21">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nodeType="clickEffect">
                                  <p:stCondLst>
                                    <p:cond delay="0"/>
                                  </p:stCondLst>
                                  <p:childTnLst>
                                    <p:set>
                                      <p:cBhvr>
                                        <p:cTn id="34" dur="1" fill="hold">
                                          <p:stCondLst>
                                            <p:cond delay="0"/>
                                          </p:stCondLst>
                                        </p:cTn>
                                        <p:tgtEl>
                                          <p:spTgt spid="22">
                                            <p:txEl>
                                              <p:pRg st="0" end="0"/>
                                            </p:txEl>
                                          </p:spTgt>
                                        </p:tgtEl>
                                        <p:attrNameLst>
                                          <p:attrName>style.visibility</p:attrName>
                                        </p:attrNameLst>
                                      </p:cBhvr>
                                      <p:to>
                                        <p:strVal val="visible"/>
                                      </p:to>
                                    </p:set>
                                    <p:animEffect transition="in" filter="barn(inVertical)">
                                      <p:cBhvr>
                                        <p:cTn id="35" dur="500"/>
                                        <p:tgtEl>
                                          <p:spTgt spid="2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19" grpId="0"/>
      <p:bldP spid="2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5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grpSp>
        <p:nvGrpSpPr>
          <p:cNvPr id="4" name="Group 4"/>
          <p:cNvGrpSpPr>
            <a:grpSpLocks noChangeAspect="1"/>
          </p:cNvGrpSpPr>
          <p:nvPr/>
        </p:nvGrpSpPr>
        <p:grpSpPr>
          <a:xfrm>
            <a:off x="9601200" y="1333500"/>
            <a:ext cx="8215397" cy="8903970"/>
            <a:chOff x="0" y="0"/>
            <a:chExt cx="4218432" cy="4572000"/>
          </a:xfrm>
        </p:grpSpPr>
        <p:sp>
          <p:nvSpPr>
            <p:cNvPr id="5" name="Freeform 5"/>
            <p:cNvSpPr/>
            <p:nvPr/>
          </p:nvSpPr>
          <p:spPr>
            <a:xfrm>
              <a:off x="-127" y="0"/>
              <a:ext cx="4218686" cy="4572000"/>
            </a:xfrm>
            <a:custGeom>
              <a:avLst/>
              <a:gdLst/>
              <a:ahLst/>
              <a:cxnLst/>
              <a:rect l="l" t="t" r="r" b="b"/>
              <a:pathLst>
                <a:path w="4218686" h="4572000">
                  <a:moveTo>
                    <a:pt x="4218686" y="2108581"/>
                  </a:moveTo>
                  <a:lnTo>
                    <a:pt x="4218686" y="4572000"/>
                  </a:lnTo>
                  <a:lnTo>
                    <a:pt x="0" y="4572000"/>
                  </a:lnTo>
                  <a:lnTo>
                    <a:pt x="0" y="2108581"/>
                  </a:lnTo>
                  <a:cubicBezTo>
                    <a:pt x="0" y="943610"/>
                    <a:pt x="943991" y="0"/>
                    <a:pt x="2109343" y="0"/>
                  </a:cubicBezTo>
                  <a:cubicBezTo>
                    <a:pt x="3274695" y="0"/>
                    <a:pt x="4218686" y="943610"/>
                    <a:pt x="4218686" y="2108581"/>
                  </a:cubicBezTo>
                  <a:close/>
                </a:path>
              </a:pathLst>
            </a:custGeom>
            <a:blipFill>
              <a:blip r:embed="rId5"/>
              <a:stretch>
                <a:fillRect r="-62562"/>
              </a:stretch>
            </a:blipFill>
          </p:spPr>
          <p:txBody>
            <a:bodyPr/>
            <a:lstStyle/>
            <a:p>
              <a:endParaRPr lang="en-US"/>
            </a:p>
          </p:txBody>
        </p:sp>
        <p:sp>
          <p:nvSpPr>
            <p:cNvPr id="6" name="Freeform 6"/>
            <p:cNvSpPr/>
            <p:nvPr/>
          </p:nvSpPr>
          <p:spPr>
            <a:xfrm>
              <a:off x="0" y="0"/>
              <a:ext cx="4218432" cy="4572000"/>
            </a:xfrm>
            <a:custGeom>
              <a:avLst/>
              <a:gdLst/>
              <a:ahLst/>
              <a:cxnLst/>
              <a:rect l="l" t="t" r="r" b="b"/>
              <a:pathLst>
                <a:path w="4218432" h="4572000">
                  <a:moveTo>
                    <a:pt x="4218432" y="0"/>
                  </a:moveTo>
                  <a:lnTo>
                    <a:pt x="4218432" y="4572000"/>
                  </a:lnTo>
                  <a:lnTo>
                    <a:pt x="0" y="4572000"/>
                  </a:lnTo>
                  <a:lnTo>
                    <a:pt x="0" y="0"/>
                  </a:lnTo>
                  <a:lnTo>
                    <a:pt x="4218432" y="0"/>
                  </a:lnTo>
                  <a:close/>
                </a:path>
              </a:pathLst>
            </a:custGeom>
            <a:blipFill>
              <a:blip r:embed="rId6"/>
              <a:stretch>
                <a:fillRect t="-9" b="-9"/>
              </a:stretch>
            </a:blipFill>
          </p:spPr>
          <p:txBody>
            <a:bodyPr/>
            <a:lstStyle/>
            <a:p>
              <a:endParaRPr lang="en-US"/>
            </a:p>
          </p:txBody>
        </p:sp>
      </p:grpSp>
      <p:sp>
        <p:nvSpPr>
          <p:cNvPr id="31" name="Rectangle 30"/>
          <p:cNvSpPr/>
          <p:nvPr/>
        </p:nvSpPr>
        <p:spPr>
          <a:xfrm>
            <a:off x="1309255" y="2019300"/>
            <a:ext cx="7772400" cy="6762685"/>
          </a:xfrm>
          <a:prstGeom prst="rect">
            <a:avLst/>
          </a:prstGeom>
        </p:spPr>
        <p:txBody>
          <a:bodyPr wrap="square">
            <a:spAutoFit/>
          </a:bodyPr>
          <a:lstStyle/>
          <a:p>
            <a:pPr marL="0" marR="0" lvl="0" indent="0" algn="just" defTabSz="1371326" rtl="0" eaLnBrk="1" fontAlgn="auto" latinLnBrk="0" hangingPunct="1">
              <a:lnSpc>
                <a:spcPct val="150000"/>
              </a:lnSpc>
              <a:spcBef>
                <a:spcPts val="0"/>
              </a:spcBef>
              <a:spcAft>
                <a:spcPts val="0"/>
              </a:spcAft>
              <a:buClrTx/>
              <a:buSzTx/>
              <a:buFontTx/>
              <a:buNone/>
              <a:tabLst/>
              <a:defRPr/>
            </a:pP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Hồ Quang Lợi</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r>
              <a:rPr kumimoji="0" lang="en-US"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4200" b="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Trưởng Ban Tuyên giáo Thành ủy Hà Nội nhận định: </a:t>
            </a:r>
            <a:r>
              <a:rPr kumimoji="0" lang="vi-VN"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“Gia tài sáng tác của nhà văn Kim Lân không thật nhiều về số lượng nhưng là tinh hoa quý báu. Hầu hết các tác phẩm của ông đều trụ lại với thời gian."</a:t>
            </a:r>
            <a:endParaRPr kumimoji="0" lang="en-US" sz="4200" b="0" i="1"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sp>
        <p:nvSpPr>
          <p:cNvPr id="2" name="Freeform 9">
            <a:extLst>
              <a:ext uri="{FF2B5EF4-FFF2-40B4-BE49-F238E27FC236}">
                <a16:creationId xmlns:a16="http://schemas.microsoft.com/office/drawing/2014/main" id="{9577B656-5E25-8E49-7A83-AC799A14AC2F}"/>
              </a:ext>
            </a:extLst>
          </p:cNvPr>
          <p:cNvSpPr/>
          <p:nvPr/>
        </p:nvSpPr>
        <p:spPr>
          <a:xfrm>
            <a:off x="-1905000" y="-2057400"/>
            <a:ext cx="4137367" cy="4114800"/>
          </a:xfrm>
          <a:custGeom>
            <a:avLst/>
            <a:gdLst/>
            <a:ahLst/>
            <a:cxnLst/>
            <a:rect l="l" t="t" r="r" b="b"/>
            <a:pathLst>
              <a:path w="4137367" h="4114800">
                <a:moveTo>
                  <a:pt x="0" y="0"/>
                </a:moveTo>
                <a:lnTo>
                  <a:pt x="4137368" y="0"/>
                </a:lnTo>
                <a:lnTo>
                  <a:pt x="413736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2862079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4400" y="800100"/>
            <a:ext cx="6400800" cy="507383"/>
          </a:xfrm>
          <a:prstGeom prst="rect">
            <a:avLst/>
          </a:prstGeom>
        </p:spPr>
        <p:txBody>
          <a:bodyPr wrap="square" lIns="0" tIns="0" rIns="0" bIns="0" rtlCol="0" anchor="t">
            <a:spAutoFit/>
          </a:bodyPr>
          <a:lstStyle/>
          <a:p>
            <a:pPr marL="0" marR="0" lvl="0" indent="0" algn="l" defTabSz="914400" rtl="0" eaLnBrk="1" fontAlgn="auto" latinLnBrk="0" hangingPunct="1">
              <a:lnSpc>
                <a:spcPts val="3873"/>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2.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Tìm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hiểu</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ea typeface="+mn-ea"/>
                <a:cs typeface="Times New Roman" panose="02020603050405020304" pitchFamily="18" charset="0"/>
              </a:rPr>
              <a:t>chung</a:t>
            </a:r>
            <a:endPar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endParaRPr>
          </a:p>
        </p:txBody>
      </p:sp>
      <p:sp>
        <p:nvSpPr>
          <p:cNvPr id="3" name="TextBox 2">
            <a:extLst>
              <a:ext uri="{FF2B5EF4-FFF2-40B4-BE49-F238E27FC236}">
                <a16:creationId xmlns:a16="http://schemas.microsoft.com/office/drawing/2014/main" id="{DBC90365-6D1C-33F3-3344-509A3BED8A80}"/>
              </a:ext>
            </a:extLst>
          </p:cNvPr>
          <p:cNvSpPr txBox="1"/>
          <p:nvPr/>
        </p:nvSpPr>
        <p:spPr>
          <a:xfrm>
            <a:off x="1274943" y="1579425"/>
            <a:ext cx="12080514" cy="677108"/>
          </a:xfrm>
          <a:prstGeom prst="rect">
            <a:avLst/>
          </a:prstGeom>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b. Tác phẩm</a:t>
            </a:r>
            <a:endParaRPr kumimoji="0" lang="en-US" sz="44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0" name="TextBox 9"/>
          <p:cNvSpPr txBox="1"/>
          <p:nvPr/>
        </p:nvSpPr>
        <p:spPr>
          <a:xfrm>
            <a:off x="1110606" y="3788915"/>
            <a:ext cx="6269678" cy="848758"/>
          </a:xfrm>
          <a:prstGeom prst="rect">
            <a:avLst/>
          </a:prstGeom>
          <a:noFill/>
        </p:spPr>
        <p:txBody>
          <a:bodyPr wrap="square" rtlCol="0">
            <a:spAutoFit/>
          </a:bodyPr>
          <a:lstStyle/>
          <a:p>
            <a:pPr algn="just" defTabSz="1632632">
              <a:lnSpc>
                <a:spcPct val="130000"/>
              </a:lnSpc>
            </a:pPr>
            <a:r>
              <a:rPr lang="en-US" sz="4200"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Ngôi</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kể</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ngôi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thứ</a:t>
            </a:r>
            <a:r>
              <a:rPr lang="en-US" sz="4200" dirty="0">
                <a:solidFill>
                  <a:prstClr val="black"/>
                </a:solidFill>
                <a:latin typeface="Times New Roman" panose="02020603050405020304" pitchFamily="18" charset="0"/>
                <a:cs typeface="Times New Roman" panose="02020603050405020304" pitchFamily="18" charset="0"/>
              </a:rPr>
              <a:t> 3</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D9903BFF-81C3-D864-33AC-4410E3562FAD}"/>
              </a:ext>
            </a:extLst>
          </p:cNvPr>
          <p:cNvSpPr txBox="1"/>
          <p:nvPr/>
        </p:nvSpPr>
        <p:spPr>
          <a:xfrm>
            <a:off x="8610600" y="2021919"/>
            <a:ext cx="8839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Hoàn </a:t>
            </a:r>
            <a:r>
              <a:rPr lang="en-US" sz="4200" b="1" dirty="0" err="1">
                <a:solidFill>
                  <a:prstClr val="black"/>
                </a:solidFill>
                <a:latin typeface="Times New Roman" panose="02020603050405020304" pitchFamily="18" charset="0"/>
                <a:cs typeface="Times New Roman" panose="02020603050405020304" pitchFamily="18" charset="0"/>
              </a:rPr>
              <a:t>cảnh</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sáng</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tác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thời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kì</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của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cuộc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kháng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chiến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chống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thực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dân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Pháp</a:t>
            </a:r>
            <a:r>
              <a:rPr lang="en-US" sz="4200" dirty="0">
                <a:solidFill>
                  <a:prstClr val="black"/>
                </a:solidFill>
                <a:latin typeface="Times New Roman" panose="02020603050405020304" pitchFamily="18" charset="0"/>
                <a:cs typeface="Times New Roman" panose="02020603050405020304" pitchFamily="18" charset="0"/>
              </a:rPr>
              <a:t>.</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5" name="TextBox 4">
            <a:extLst>
              <a:ext uri="{FF2B5EF4-FFF2-40B4-BE49-F238E27FC236}">
                <a16:creationId xmlns:a16="http://schemas.microsoft.com/office/drawing/2014/main" id="{3236D2DC-CC92-EB57-FCFA-A9B7E92B1CA5}"/>
              </a:ext>
            </a:extLst>
          </p:cNvPr>
          <p:cNvSpPr txBox="1"/>
          <p:nvPr/>
        </p:nvSpPr>
        <p:spPr>
          <a:xfrm>
            <a:off x="10815342" y="4066986"/>
            <a:ext cx="6934200"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Xuất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xứ</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đăng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lần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trên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tạp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a:t>
            </a:r>
            <a:r>
              <a:rPr lang="en-US" sz="4200" dirty="0">
                <a:solidFill>
                  <a:prstClr val="black"/>
                </a:solidFill>
                <a:latin typeface="Times New Roman" panose="02020603050405020304" pitchFamily="18" charset="0"/>
                <a:cs typeface="Times New Roman" panose="02020603050405020304" pitchFamily="18" charset="0"/>
              </a:rPr>
              <a:t> Văn </a:t>
            </a:r>
            <a:r>
              <a:rPr lang="en-US" sz="4200" dirty="0" err="1">
                <a:solidFill>
                  <a:prstClr val="black"/>
                </a:solidFill>
                <a:latin typeface="Times New Roman" panose="02020603050405020304" pitchFamily="18" charset="0"/>
                <a:cs typeface="Times New Roman" panose="02020603050405020304" pitchFamily="18" charset="0"/>
              </a:rPr>
              <a:t>nghệ</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năm</a:t>
            </a:r>
            <a:r>
              <a:rPr lang="en-US" sz="4200" dirty="0">
                <a:solidFill>
                  <a:prstClr val="black"/>
                </a:solidFill>
                <a:latin typeface="Times New Roman" panose="02020603050405020304" pitchFamily="18" charset="0"/>
                <a:cs typeface="Times New Roman" panose="02020603050405020304" pitchFamily="18" charset="0"/>
              </a:rPr>
              <a:t> 1948</a:t>
            </a:r>
          </a:p>
        </p:txBody>
      </p:sp>
      <p:sp>
        <p:nvSpPr>
          <p:cNvPr id="6" name="TextBox 5">
            <a:extLst>
              <a:ext uri="{FF2B5EF4-FFF2-40B4-BE49-F238E27FC236}">
                <a16:creationId xmlns:a16="http://schemas.microsoft.com/office/drawing/2014/main" id="{B5AF8F44-8B17-FC0F-21A1-712D159B6022}"/>
              </a:ext>
            </a:extLst>
          </p:cNvPr>
          <p:cNvSpPr txBox="1"/>
          <p:nvPr/>
        </p:nvSpPr>
        <p:spPr>
          <a:xfrm>
            <a:off x="10587443" y="6819900"/>
            <a:ext cx="57912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Thể</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loại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truyện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ngắn</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1558D4BE-2991-558E-1704-BD56847E052D}"/>
              </a:ext>
            </a:extLst>
          </p:cNvPr>
          <p:cNvSpPr txBox="1"/>
          <p:nvPr/>
        </p:nvSpPr>
        <p:spPr>
          <a:xfrm>
            <a:off x="6598228" y="8559658"/>
            <a:ext cx="4495800" cy="848758"/>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PTBĐ: </a:t>
            </a:r>
            <a:r>
              <a:rPr lang="en-US" sz="4200" dirty="0" err="1">
                <a:solidFill>
                  <a:prstClr val="black"/>
                </a:solidFill>
                <a:latin typeface="Times New Roman" panose="02020603050405020304" pitchFamily="18" charset="0"/>
                <a:cs typeface="Times New Roman" panose="02020603050405020304" pitchFamily="18" charset="0"/>
              </a:rPr>
              <a:t>tự</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sự</a:t>
            </a:r>
            <a:endParaRPr lang="vi-VN" sz="4200" dirty="0">
              <a:solidFill>
                <a:prstClr val="black"/>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68CBE31F-01E0-F7ED-106C-6A9F1960D6CF}"/>
              </a:ext>
            </a:extLst>
          </p:cNvPr>
          <p:cNvSpPr txBox="1"/>
          <p:nvPr/>
        </p:nvSpPr>
        <p:spPr>
          <a:xfrm>
            <a:off x="1225560" y="6643919"/>
            <a:ext cx="4692274" cy="1688989"/>
          </a:xfrm>
          <a:prstGeom prst="rect">
            <a:avLst/>
          </a:prstGeom>
          <a:noFill/>
        </p:spPr>
        <p:txBody>
          <a:bodyPr wrap="square" rtlCol="0">
            <a:spAutoFit/>
          </a:bodyPr>
          <a:lstStyle/>
          <a:p>
            <a:pPr algn="just" defTabSz="1632632">
              <a:lnSpc>
                <a:spcPct val="130000"/>
              </a:lnSpc>
            </a:pP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Nhân</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vật</a:t>
            </a:r>
            <a:r>
              <a:rPr lang="en-US" sz="4200" b="1" dirty="0">
                <a:solidFill>
                  <a:prstClr val="black"/>
                </a:solidFill>
                <a:latin typeface="Times New Roman" panose="02020603050405020304" pitchFamily="18" charset="0"/>
                <a:cs typeface="Times New Roman" panose="02020603050405020304" pitchFamily="18" charset="0"/>
              </a:rPr>
              <a:t> </a:t>
            </a:r>
            <a:r>
              <a:rPr lang="en-US" sz="4200" b="1" dirty="0" err="1">
                <a:solidFill>
                  <a:prstClr val="black"/>
                </a:solidFill>
                <a:latin typeface="Times New Roman" panose="02020603050405020304" pitchFamily="18" charset="0"/>
                <a:cs typeface="Times New Roman" panose="02020603050405020304" pitchFamily="18" charset="0"/>
              </a:rPr>
              <a:t>chính</a:t>
            </a:r>
            <a:r>
              <a:rPr lang="en-US" sz="4200" b="1"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a:t>
            </a:r>
          </a:p>
        </p:txBody>
      </p:sp>
      <p:sp>
        <p:nvSpPr>
          <p:cNvPr id="32" name="Freeform 5">
            <a:extLst>
              <a:ext uri="{FF2B5EF4-FFF2-40B4-BE49-F238E27FC236}">
                <a16:creationId xmlns:a16="http://schemas.microsoft.com/office/drawing/2014/main" id="{691BF3AE-E8F3-9312-CD00-201DB09439CC}"/>
              </a:ext>
            </a:extLst>
          </p:cNvPr>
          <p:cNvSpPr/>
          <p:nvPr/>
        </p:nvSpPr>
        <p:spPr>
          <a:xfrm>
            <a:off x="15773400" y="-2434728"/>
            <a:ext cx="3952285" cy="4022681"/>
          </a:xfrm>
          <a:custGeom>
            <a:avLst/>
            <a:gdLst/>
            <a:ahLst/>
            <a:cxnLst/>
            <a:rect l="l" t="t" r="r" b="b"/>
            <a:pathLst>
              <a:path w="3952285" h="4022681">
                <a:moveTo>
                  <a:pt x="0" y="0"/>
                </a:moveTo>
                <a:lnTo>
                  <a:pt x="3952285" y="0"/>
                </a:lnTo>
                <a:lnTo>
                  <a:pt x="3952285" y="4022682"/>
                </a:lnTo>
                <a:lnTo>
                  <a:pt x="0" y="4022682"/>
                </a:lnTo>
                <a:lnTo>
                  <a:pt x="0" y="0"/>
                </a:lnTo>
                <a:close/>
              </a:path>
            </a:pathLst>
          </a:custGeom>
          <a:blipFill>
            <a:blip r:embed="rId5"/>
            <a:stretch>
              <a:fillRect/>
            </a:stretch>
          </a:blipFill>
        </p:spPr>
        <p:txBody>
          <a:bodyPr/>
          <a:lstStyle/>
          <a:p>
            <a:endParaRPr lang="en-US"/>
          </a:p>
        </p:txBody>
      </p:sp>
      <p:sp>
        <p:nvSpPr>
          <p:cNvPr id="33" name="Freeform 7">
            <a:extLst>
              <a:ext uri="{FF2B5EF4-FFF2-40B4-BE49-F238E27FC236}">
                <a16:creationId xmlns:a16="http://schemas.microsoft.com/office/drawing/2014/main" id="{62673CFC-297D-84E6-0228-94667F1CA003}"/>
              </a:ext>
            </a:extLst>
          </p:cNvPr>
          <p:cNvSpPr/>
          <p:nvPr/>
        </p:nvSpPr>
        <p:spPr>
          <a:xfrm>
            <a:off x="-1143000" y="8700634"/>
            <a:ext cx="4242062" cy="4114800"/>
          </a:xfrm>
          <a:custGeom>
            <a:avLst/>
            <a:gdLst/>
            <a:ahLst/>
            <a:cxnLst/>
            <a:rect l="l" t="t" r="r" b="b"/>
            <a:pathLst>
              <a:path w="4242062" h="4114800">
                <a:moveTo>
                  <a:pt x="0" y="0"/>
                </a:moveTo>
                <a:lnTo>
                  <a:pt x="4242062" y="0"/>
                </a:lnTo>
                <a:lnTo>
                  <a:pt x="4242062"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nvGrpSpPr>
          <p:cNvPr id="35" name="Group 34">
            <a:extLst>
              <a:ext uri="{FF2B5EF4-FFF2-40B4-BE49-F238E27FC236}">
                <a16:creationId xmlns:a16="http://schemas.microsoft.com/office/drawing/2014/main" id="{1E4AA5DF-BCC5-C0A3-8A82-76DAA30CA1A0}"/>
              </a:ext>
            </a:extLst>
          </p:cNvPr>
          <p:cNvGrpSpPr/>
          <p:nvPr/>
        </p:nvGrpSpPr>
        <p:grpSpPr>
          <a:xfrm>
            <a:off x="6237948" y="3352179"/>
            <a:ext cx="4204855" cy="4847095"/>
            <a:chOff x="6237948" y="3352179"/>
            <a:chExt cx="4204855" cy="4847095"/>
          </a:xfrm>
        </p:grpSpPr>
        <p:grpSp>
          <p:nvGrpSpPr>
            <p:cNvPr id="7" name="Group 7"/>
            <p:cNvGrpSpPr/>
            <p:nvPr/>
          </p:nvGrpSpPr>
          <p:grpSpPr>
            <a:xfrm>
              <a:off x="6640764" y="4365631"/>
              <a:ext cx="3656644" cy="3265170"/>
              <a:chOff x="149860" y="501650"/>
              <a:chExt cx="12882880" cy="11503660"/>
            </a:xfrm>
          </p:grpSpPr>
          <p:sp>
            <p:nvSpPr>
              <p:cNvPr id="8" name="Freeform 8"/>
              <p:cNvSpPr/>
              <p:nvPr/>
            </p:nvSpPr>
            <p:spPr>
              <a:xfrm>
                <a:off x="0" y="0"/>
                <a:ext cx="12882879" cy="11503660"/>
              </a:xfrm>
              <a:custGeom>
                <a:avLst/>
                <a:gdLst/>
                <a:ahLst/>
                <a:cxnLst/>
                <a:rect l="l" t="t" r="r" b="b"/>
                <a:pathLst>
                  <a:path w="12882879" h="11503660">
                    <a:moveTo>
                      <a:pt x="11337290" y="2283460"/>
                    </a:moveTo>
                    <a:cubicBezTo>
                      <a:pt x="10535920" y="1322070"/>
                      <a:pt x="9357360" y="730250"/>
                      <a:pt x="8139430" y="440690"/>
                    </a:cubicBezTo>
                    <a:cubicBezTo>
                      <a:pt x="6921500" y="151130"/>
                      <a:pt x="5646420" y="0"/>
                      <a:pt x="4451350" y="330200"/>
                    </a:cubicBezTo>
                    <a:lnTo>
                      <a:pt x="4452620" y="330200"/>
                    </a:lnTo>
                    <a:cubicBezTo>
                      <a:pt x="2360930" y="749300"/>
                      <a:pt x="601980" y="2358390"/>
                      <a:pt x="180340" y="4406900"/>
                    </a:cubicBezTo>
                    <a:cubicBezTo>
                      <a:pt x="0" y="5284470"/>
                      <a:pt x="33020" y="6197600"/>
                      <a:pt x="195580" y="7077710"/>
                    </a:cubicBezTo>
                    <a:cubicBezTo>
                      <a:pt x="379730" y="8077200"/>
                      <a:pt x="746760" y="9077960"/>
                      <a:pt x="1456690" y="9805670"/>
                    </a:cubicBezTo>
                    <a:cubicBezTo>
                      <a:pt x="2240280" y="10610850"/>
                      <a:pt x="3362960" y="11004550"/>
                      <a:pt x="4475480" y="11163300"/>
                    </a:cubicBezTo>
                    <a:cubicBezTo>
                      <a:pt x="6866890" y="11503660"/>
                      <a:pt x="9480550" y="10773410"/>
                      <a:pt x="11055350" y="8940800"/>
                    </a:cubicBezTo>
                    <a:cubicBezTo>
                      <a:pt x="12630149" y="7108190"/>
                      <a:pt x="12882880" y="4138930"/>
                      <a:pt x="11337290" y="2283460"/>
                    </a:cubicBezTo>
                    <a:close/>
                  </a:path>
                </a:pathLst>
              </a:custGeom>
              <a:blipFill>
                <a:blip r:embed="rId8"/>
                <a:stretch>
                  <a:fillRect l="-28395" t="-103745" r="-45289" b="-32381"/>
                </a:stretch>
              </a:blipFill>
            </p:spPr>
            <p:txBody>
              <a:bodyPr/>
              <a:lstStyle/>
              <a:p>
                <a:endParaRPr lang="en-US"/>
              </a:p>
            </p:txBody>
          </p:sp>
        </p:grpSp>
        <p:sp>
          <p:nvSpPr>
            <p:cNvPr id="34" name="Freeform 2"/>
            <p:cNvSpPr/>
            <p:nvPr/>
          </p:nvSpPr>
          <p:spPr>
            <a:xfrm>
              <a:off x="6237948" y="3352179"/>
              <a:ext cx="4204855" cy="4847095"/>
            </a:xfrm>
            <a:custGeom>
              <a:avLst/>
              <a:gdLst/>
              <a:ahLst/>
              <a:cxnLst/>
              <a:rect l="l" t="t" r="r" b="b"/>
              <a:pathLst>
                <a:path w="3569589" h="4114800">
                  <a:moveTo>
                    <a:pt x="0" y="0"/>
                  </a:moveTo>
                  <a:lnTo>
                    <a:pt x="3569589" y="0"/>
                  </a:lnTo>
                  <a:lnTo>
                    <a:pt x="3569589"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grpSp>
    </p:spTree>
    <p:extLst>
      <p:ext uri="{BB962C8B-B14F-4D97-AF65-F5344CB8AC3E}">
        <p14:creationId xmlns:p14="http://schemas.microsoft.com/office/powerpoint/2010/main" val="690081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p:cTn id="7" dur="1000" fill="hold"/>
                                        <p:tgtEl>
                                          <p:spTgt spid="35"/>
                                        </p:tgtEl>
                                        <p:attrNameLst>
                                          <p:attrName>ppt_w</p:attrName>
                                        </p:attrNameLst>
                                      </p:cBhvr>
                                      <p:tavLst>
                                        <p:tav tm="0">
                                          <p:val>
                                            <p:fltVal val="0"/>
                                          </p:val>
                                        </p:tav>
                                        <p:tav tm="100000">
                                          <p:val>
                                            <p:strVal val="#ppt_w"/>
                                          </p:val>
                                        </p:tav>
                                      </p:tavLst>
                                    </p:anim>
                                    <p:anim calcmode="lin" valueType="num">
                                      <p:cBhvr>
                                        <p:cTn id="8" dur="1000" fill="hold"/>
                                        <p:tgtEl>
                                          <p:spTgt spid="35"/>
                                        </p:tgtEl>
                                        <p:attrNameLst>
                                          <p:attrName>ppt_h</p:attrName>
                                        </p:attrNameLst>
                                      </p:cBhvr>
                                      <p:tavLst>
                                        <p:tav tm="0">
                                          <p:val>
                                            <p:fltVal val="0"/>
                                          </p:val>
                                        </p:tav>
                                        <p:tav tm="100000">
                                          <p:val>
                                            <p:strVal val="#ppt_h"/>
                                          </p:val>
                                        </p:tav>
                                      </p:tavLst>
                                    </p:anim>
                                    <p:anim calcmode="lin" valueType="num">
                                      <p:cBhvr>
                                        <p:cTn id="9" dur="1000" fill="hold"/>
                                        <p:tgtEl>
                                          <p:spTgt spid="35"/>
                                        </p:tgtEl>
                                        <p:attrNameLst>
                                          <p:attrName>style.rotation</p:attrName>
                                        </p:attrNameLst>
                                      </p:cBhvr>
                                      <p:tavLst>
                                        <p:tav tm="0">
                                          <p:val>
                                            <p:fltVal val="90"/>
                                          </p:val>
                                        </p:tav>
                                        <p:tav tm="100000">
                                          <p:val>
                                            <p:fltVal val="0"/>
                                          </p:val>
                                        </p:tav>
                                      </p:tavLst>
                                    </p:anim>
                                    <p:animEffect transition="in" filter="fade">
                                      <p:cBhvr>
                                        <p:cTn id="10" dur="1000"/>
                                        <p:tgtEl>
                                          <p:spTgt spid="35"/>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arn(inVertical)">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barn(inVertical)">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barn(inVertical)">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barn(inVertical)">
                                      <p:cBhvr>
                                        <p:cTn id="4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4" grpId="0"/>
      <p:bldP spid="5" grpId="0"/>
      <p:bldP spid="6"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useBgFill="1">
        <p:nvSpPr>
          <p:cNvPr id="8204" name="Rectangle 8203">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3428" cy="10287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423A6E4B-835C-CB9C-57D2-8AC996782B5F}"/>
              </a:ext>
            </a:extLst>
          </p:cNvPr>
          <p:cNvSpPr txBox="1"/>
          <p:nvPr/>
        </p:nvSpPr>
        <p:spPr>
          <a:xfrm>
            <a:off x="1257300" y="3499945"/>
            <a:ext cx="6929431" cy="5765499"/>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3000" dirty="0"/>
          </a:p>
        </p:txBody>
      </p:sp>
      <p:sp>
        <p:nvSpPr>
          <p:cNvPr id="6" name="TextBox 4">
            <a:extLst>
              <a:ext uri="{FF2B5EF4-FFF2-40B4-BE49-F238E27FC236}">
                <a16:creationId xmlns:a16="http://schemas.microsoft.com/office/drawing/2014/main" id="{87005886-F06D-27B5-5D3F-CE5AEF616F79}"/>
              </a:ext>
            </a:extLst>
          </p:cNvPr>
          <p:cNvSpPr txBox="1"/>
          <p:nvPr/>
        </p:nvSpPr>
        <p:spPr>
          <a:xfrm>
            <a:off x="1066800" y="4035504"/>
            <a:ext cx="8717420" cy="2215991"/>
          </a:xfrm>
          <a:prstGeom prst="rect">
            <a:avLst/>
          </a:prstGeom>
        </p:spPr>
        <p:txBody>
          <a:bodyPr wrap="square" lIns="0" tIns="0" rIns="0" bIns="0" rtlCol="0" anchor="t">
            <a:spAutoFit/>
          </a:bodyPr>
          <a:lstStyle/>
          <a:p>
            <a:pPr algn="ctr"/>
            <a:r>
              <a:rPr lang="en-US" sz="7200" dirty="0">
                <a:solidFill>
                  <a:srgbClr val="870000"/>
                </a:solidFill>
                <a:latin typeface="#9Slide04 Podkova ExtraBold" panose="00000900000000000000" pitchFamily="2" charset="0"/>
                <a:cs typeface="Times New Roman" panose="02020603050405020304" pitchFamily="18" charset="0"/>
              </a:rPr>
              <a:t>II. </a:t>
            </a:r>
          </a:p>
          <a:p>
            <a:pPr algn="ctr"/>
            <a:r>
              <a:rPr lang="en-US" sz="7200" dirty="0">
                <a:solidFill>
                  <a:srgbClr val="870000"/>
                </a:solidFill>
                <a:latin typeface="#9Slide04 Podkova ExtraBold" panose="00000900000000000000" pitchFamily="2" charset="0"/>
                <a:cs typeface="Times New Roman" panose="02020603050405020304" pitchFamily="18" charset="0"/>
              </a:rPr>
              <a:t>TÌM HIỂU CHI TIẾT</a:t>
            </a:r>
          </a:p>
        </p:txBody>
      </p:sp>
      <p:grpSp>
        <p:nvGrpSpPr>
          <p:cNvPr id="3" name="Group 10">
            <a:extLst>
              <a:ext uri="{FF2B5EF4-FFF2-40B4-BE49-F238E27FC236}">
                <a16:creationId xmlns:a16="http://schemas.microsoft.com/office/drawing/2014/main" id="{B1F3DF9E-2C8D-D9B7-5E0F-E0A8E1121BD7}"/>
              </a:ext>
            </a:extLst>
          </p:cNvPr>
          <p:cNvGrpSpPr>
            <a:grpSpLocks noChangeAspect="1"/>
          </p:cNvGrpSpPr>
          <p:nvPr/>
        </p:nvGrpSpPr>
        <p:grpSpPr>
          <a:xfrm>
            <a:off x="10287000" y="114300"/>
            <a:ext cx="7032984" cy="9822648"/>
            <a:chOff x="0" y="0"/>
            <a:chExt cx="8122920" cy="11344910"/>
          </a:xfrm>
        </p:grpSpPr>
        <p:sp>
          <p:nvSpPr>
            <p:cNvPr id="4" name="Freeform 11">
              <a:extLst>
                <a:ext uri="{FF2B5EF4-FFF2-40B4-BE49-F238E27FC236}">
                  <a16:creationId xmlns:a16="http://schemas.microsoft.com/office/drawing/2014/main" id="{A1240DFC-D54A-C636-F4A3-00F7C2B3CEF5}"/>
                </a:ext>
              </a:extLst>
            </p:cNvPr>
            <p:cNvSpPr/>
            <p:nvPr/>
          </p:nvSpPr>
          <p:spPr>
            <a:xfrm>
              <a:off x="3810" y="7620"/>
              <a:ext cx="6701790" cy="11342370"/>
            </a:xfrm>
            <a:custGeom>
              <a:avLst/>
              <a:gdLst/>
              <a:ahLst/>
              <a:cxnLst/>
              <a:rect l="l" t="t" r="r" b="b"/>
              <a:pathLst>
                <a:path w="6701790" h="11342370">
                  <a:moveTo>
                    <a:pt x="3810" y="640080"/>
                  </a:move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5967730" y="0"/>
                  </a:lnTo>
                  <a:lnTo>
                    <a:pt x="6099810" y="262890"/>
                  </a:lnTo>
                  <a:lnTo>
                    <a:pt x="6701790" y="471170"/>
                  </a:lnTo>
                  <a:lnTo>
                    <a:pt x="6682740" y="697230"/>
                  </a:lnTo>
                  <a:lnTo>
                    <a:pt x="6287770" y="2202180"/>
                  </a:lnTo>
                  <a:lnTo>
                    <a:pt x="6269990" y="2371090"/>
                  </a:lnTo>
                  <a:lnTo>
                    <a:pt x="6209030" y="2504440"/>
                  </a:lnTo>
                  <a:lnTo>
                    <a:pt x="6033770" y="2745740"/>
                  </a:lnTo>
                  <a:lnTo>
                    <a:pt x="5778500" y="3462020"/>
                  </a:lnTo>
                  <a:lnTo>
                    <a:pt x="5529580" y="3608070"/>
                  </a:lnTo>
                  <a:lnTo>
                    <a:pt x="5295900" y="3915410"/>
                  </a:lnTo>
                  <a:lnTo>
                    <a:pt x="5251450" y="5346700"/>
                  </a:lnTo>
                  <a:lnTo>
                    <a:pt x="5113020" y="6289041"/>
                  </a:lnTo>
                  <a:lnTo>
                    <a:pt x="5083810" y="6946900"/>
                  </a:lnTo>
                  <a:lnTo>
                    <a:pt x="4996181" y="7020560"/>
                  </a:lnTo>
                  <a:lnTo>
                    <a:pt x="4973321" y="7194550"/>
                  </a:lnTo>
                  <a:lnTo>
                    <a:pt x="5053331" y="7552691"/>
                  </a:lnTo>
                  <a:lnTo>
                    <a:pt x="4673601" y="7903210"/>
                  </a:lnTo>
                  <a:lnTo>
                    <a:pt x="4315460" y="8232141"/>
                  </a:lnTo>
                  <a:lnTo>
                    <a:pt x="4169410" y="8933180"/>
                  </a:lnTo>
                  <a:lnTo>
                    <a:pt x="4030980" y="9254490"/>
                  </a:lnTo>
                  <a:lnTo>
                    <a:pt x="3563620" y="9771380"/>
                  </a:lnTo>
                  <a:lnTo>
                    <a:pt x="3431540" y="10137140"/>
                  </a:lnTo>
                  <a:lnTo>
                    <a:pt x="3153410" y="10370820"/>
                  </a:lnTo>
                  <a:lnTo>
                    <a:pt x="2912110" y="10538460"/>
                  </a:lnTo>
                  <a:lnTo>
                    <a:pt x="2890520" y="10932160"/>
                  </a:lnTo>
                  <a:lnTo>
                    <a:pt x="2181860" y="11341100"/>
                  </a:lnTo>
                  <a:lnTo>
                    <a:pt x="0" y="11341100"/>
                  </a:lnTo>
                  <a:cubicBezTo>
                    <a:pt x="0" y="11342370"/>
                    <a:pt x="3810" y="623570"/>
                    <a:pt x="3810" y="640080"/>
                  </a:cubicBezTo>
                  <a:close/>
                </a:path>
              </a:pathLst>
            </a:custGeom>
            <a:blipFill>
              <a:blip r:embed="rId5"/>
              <a:stretch>
                <a:fillRect l="-75286" r="-75286"/>
              </a:stretch>
            </a:blipFill>
          </p:spPr>
          <p:txBody>
            <a:bodyPr/>
            <a:lstStyle/>
            <a:p>
              <a:endParaRPr lang="en-US"/>
            </a:p>
          </p:txBody>
        </p:sp>
        <p:sp>
          <p:nvSpPr>
            <p:cNvPr id="5" name="Freeform 12">
              <a:extLst>
                <a:ext uri="{FF2B5EF4-FFF2-40B4-BE49-F238E27FC236}">
                  <a16:creationId xmlns:a16="http://schemas.microsoft.com/office/drawing/2014/main" id="{1B5DC312-3A5B-C6FE-7DD8-E1AE1776B59E}"/>
                </a:ext>
              </a:extLst>
            </p:cNvPr>
            <p:cNvSpPr/>
            <p:nvPr/>
          </p:nvSpPr>
          <p:spPr>
            <a:xfrm>
              <a:off x="2185670" y="7620"/>
              <a:ext cx="5957570" cy="11342370"/>
            </a:xfrm>
            <a:custGeom>
              <a:avLst/>
              <a:gdLst/>
              <a:ahLst/>
              <a:cxnLst/>
              <a:rect l="l" t="t" r="r" b="b"/>
              <a:pathLst>
                <a:path w="5957570" h="11342370">
                  <a:moveTo>
                    <a:pt x="5942330" y="0"/>
                  </a:moveTo>
                  <a:lnTo>
                    <a:pt x="3785870" y="0"/>
                  </a:lnTo>
                  <a:lnTo>
                    <a:pt x="3917950" y="262890"/>
                  </a:lnTo>
                  <a:lnTo>
                    <a:pt x="4519930" y="471170"/>
                  </a:lnTo>
                  <a:lnTo>
                    <a:pt x="4500880" y="697230"/>
                  </a:lnTo>
                  <a:lnTo>
                    <a:pt x="4105910" y="2202180"/>
                  </a:lnTo>
                  <a:lnTo>
                    <a:pt x="4088130" y="2371090"/>
                  </a:lnTo>
                  <a:lnTo>
                    <a:pt x="4027170" y="2504440"/>
                  </a:lnTo>
                  <a:lnTo>
                    <a:pt x="3851910" y="2745740"/>
                  </a:lnTo>
                  <a:lnTo>
                    <a:pt x="3596640" y="3462020"/>
                  </a:lnTo>
                  <a:lnTo>
                    <a:pt x="3347720" y="3608070"/>
                  </a:lnTo>
                  <a:lnTo>
                    <a:pt x="3114040" y="3915410"/>
                  </a:lnTo>
                  <a:lnTo>
                    <a:pt x="3069590" y="5346700"/>
                  </a:lnTo>
                  <a:lnTo>
                    <a:pt x="2931160" y="6289041"/>
                  </a:lnTo>
                  <a:lnTo>
                    <a:pt x="2901950" y="6946900"/>
                  </a:lnTo>
                  <a:lnTo>
                    <a:pt x="2814321" y="7020560"/>
                  </a:lnTo>
                  <a:lnTo>
                    <a:pt x="2791461" y="7194550"/>
                  </a:lnTo>
                  <a:lnTo>
                    <a:pt x="2871471" y="7552691"/>
                  </a:lnTo>
                  <a:lnTo>
                    <a:pt x="2491741" y="7903210"/>
                  </a:lnTo>
                  <a:lnTo>
                    <a:pt x="2133600" y="8232141"/>
                  </a:lnTo>
                  <a:lnTo>
                    <a:pt x="1987550" y="8933180"/>
                  </a:lnTo>
                  <a:lnTo>
                    <a:pt x="1849120" y="9254490"/>
                  </a:lnTo>
                  <a:lnTo>
                    <a:pt x="1381760" y="9771380"/>
                  </a:lnTo>
                  <a:lnTo>
                    <a:pt x="1249680" y="10137140"/>
                  </a:lnTo>
                  <a:lnTo>
                    <a:pt x="971550" y="10370820"/>
                  </a:lnTo>
                  <a:lnTo>
                    <a:pt x="730250" y="10538460"/>
                  </a:lnTo>
                  <a:lnTo>
                    <a:pt x="708660" y="10932160"/>
                  </a:lnTo>
                  <a:lnTo>
                    <a:pt x="0" y="11341100"/>
                  </a:lnTo>
                  <a:lnTo>
                    <a:pt x="5930900" y="11341100"/>
                  </a:lnTo>
                  <a:cubicBezTo>
                    <a:pt x="5932170" y="11342370"/>
                    <a:pt x="5957570" y="15240"/>
                    <a:pt x="5942330" y="0"/>
                  </a:cubicBezTo>
                  <a:close/>
                </a:path>
              </a:pathLst>
            </a:custGeom>
            <a:blipFill>
              <a:blip r:embed="rId5"/>
              <a:stretch>
                <a:fillRect l="-91183" r="-91183"/>
              </a:stretch>
            </a:blipFill>
          </p:spPr>
          <p:txBody>
            <a:bodyPr/>
            <a:lstStyle/>
            <a:p>
              <a:endParaRPr lang="en-US"/>
            </a:p>
          </p:txBody>
        </p:sp>
        <p:sp>
          <p:nvSpPr>
            <p:cNvPr id="7" name="Freeform 13">
              <a:extLst>
                <a:ext uri="{FF2B5EF4-FFF2-40B4-BE49-F238E27FC236}">
                  <a16:creationId xmlns:a16="http://schemas.microsoft.com/office/drawing/2014/main" id="{2BB30540-E5EA-15B7-C8C5-5CBB7C569583}"/>
                </a:ext>
              </a:extLst>
            </p:cNvPr>
            <p:cNvSpPr/>
            <p:nvPr/>
          </p:nvSpPr>
          <p:spPr>
            <a:xfrm>
              <a:off x="3810" y="7620"/>
              <a:ext cx="4048760" cy="734060"/>
            </a:xfrm>
            <a:custGeom>
              <a:avLst/>
              <a:gdLst/>
              <a:ahLst/>
              <a:cxnLst/>
              <a:rect l="l" t="t" r="r" b="b"/>
              <a:pathLst>
                <a:path w="4048760" h="734060">
                  <a:moveTo>
                    <a:pt x="0" y="7620"/>
                  </a:moveTo>
                  <a:cubicBezTo>
                    <a:pt x="0" y="7620"/>
                    <a:pt x="3810" y="622300"/>
                    <a:pt x="3810" y="640080"/>
                  </a:cubicBezTo>
                  <a:lnTo>
                    <a:pt x="492760" y="734060"/>
                  </a:lnTo>
                  <a:lnTo>
                    <a:pt x="1151890" y="584200"/>
                  </a:lnTo>
                  <a:lnTo>
                    <a:pt x="1245870" y="452120"/>
                  </a:lnTo>
                  <a:lnTo>
                    <a:pt x="1583690" y="358140"/>
                  </a:lnTo>
                  <a:lnTo>
                    <a:pt x="1715770" y="509270"/>
                  </a:lnTo>
                  <a:lnTo>
                    <a:pt x="2317750" y="208280"/>
                  </a:lnTo>
                  <a:lnTo>
                    <a:pt x="2468880" y="152400"/>
                  </a:lnTo>
                  <a:lnTo>
                    <a:pt x="2769870" y="208280"/>
                  </a:lnTo>
                  <a:lnTo>
                    <a:pt x="4048760" y="0"/>
                  </a:lnTo>
                  <a:lnTo>
                    <a:pt x="2540" y="0"/>
                  </a:lnTo>
                </a:path>
              </a:pathLst>
            </a:custGeom>
            <a:solidFill>
              <a:srgbClr val="000000">
                <a:alpha val="0"/>
              </a:srgbClr>
            </a:solidFill>
            <a:ln w="12700">
              <a:solidFill>
                <a:srgbClr val="000000"/>
              </a:solidFill>
            </a:ln>
          </p:spPr>
          <p:txBody>
            <a:bodyPr/>
            <a:lstStyle/>
            <a:p>
              <a:endParaRPr lang="en-US"/>
            </a:p>
          </p:txBody>
        </p:sp>
        <p:sp>
          <p:nvSpPr>
            <p:cNvPr id="8" name="Freeform 14">
              <a:extLst>
                <a:ext uri="{FF2B5EF4-FFF2-40B4-BE49-F238E27FC236}">
                  <a16:creationId xmlns:a16="http://schemas.microsoft.com/office/drawing/2014/main" id="{3EAB0DD8-0907-A34E-61F2-6A9A51CA0649}"/>
                </a:ext>
              </a:extLst>
            </p:cNvPr>
            <p:cNvSpPr/>
            <p:nvPr/>
          </p:nvSpPr>
          <p:spPr>
            <a:xfrm>
              <a:off x="-3810" y="3810"/>
              <a:ext cx="6855460" cy="11337290"/>
            </a:xfrm>
            <a:custGeom>
              <a:avLst/>
              <a:gdLst/>
              <a:ahLst/>
              <a:cxnLst/>
              <a:rect l="l" t="t" r="r" b="b"/>
              <a:pathLst>
                <a:path w="6855460" h="11337290">
                  <a:moveTo>
                    <a:pt x="0" y="0"/>
                  </a:moveTo>
                  <a:lnTo>
                    <a:pt x="6855460" y="0"/>
                  </a:lnTo>
                  <a:lnTo>
                    <a:pt x="6855460" y="11337290"/>
                  </a:lnTo>
                  <a:lnTo>
                    <a:pt x="0" y="11337290"/>
                  </a:lnTo>
                  <a:lnTo>
                    <a:pt x="0" y="0"/>
                  </a:lnTo>
                  <a:close/>
                </a:path>
              </a:pathLst>
            </a:custGeom>
            <a:blipFill>
              <a:blip r:embed="rId6"/>
              <a:stretch>
                <a:fillRect l="-26" r="-26"/>
              </a:stretch>
            </a:blipFill>
          </p:spPr>
          <p:txBody>
            <a:bodyPr/>
            <a:lstStyle/>
            <a:p>
              <a:endParaRPr lang="en-US"/>
            </a:p>
          </p:txBody>
        </p:sp>
      </p:grpSp>
    </p:spTree>
    <p:extLst>
      <p:ext uri="{BB962C8B-B14F-4D97-AF65-F5344CB8AC3E}">
        <p14:creationId xmlns:p14="http://schemas.microsoft.com/office/powerpoint/2010/main" val="3851639462"/>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4">
            <a:extLst>
              <a:ext uri="{FF2B5EF4-FFF2-40B4-BE49-F238E27FC236}">
                <a16:creationId xmlns:a16="http://schemas.microsoft.com/office/drawing/2014/main" id="{87005886-F06D-27B5-5D3F-CE5AEF616F79}"/>
              </a:ext>
            </a:extLst>
          </p:cNvPr>
          <p:cNvSpPr txBox="1"/>
          <p:nvPr/>
        </p:nvSpPr>
        <p:spPr>
          <a:xfrm>
            <a:off x="9171709" y="2781300"/>
            <a:ext cx="8243199" cy="4431983"/>
          </a:xfrm>
          <a:prstGeom prst="rect">
            <a:avLst/>
          </a:prstGeom>
        </p:spPr>
        <p:txBody>
          <a:bodyPr wrap="square"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rPr>
              <a:t>1.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baseline="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Cốt</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và</a:t>
            </a:r>
            <a:endPar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tình</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huống</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truyện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p>
          <a:p>
            <a:pPr marL="0" marR="0" lvl="0" indent="0" algn="ctr" defTabSz="914400" rtl="0" eaLnBrk="1" fontAlgn="auto" latinLnBrk="0" hangingPunct="1">
              <a:spcBef>
                <a:spcPts val="0"/>
              </a:spcBef>
              <a:spcAft>
                <a:spcPts val="0"/>
              </a:spcAft>
              <a:buClrTx/>
              <a:buSzTx/>
              <a:buFontTx/>
              <a:buNone/>
              <a:tabLst/>
              <a:defRPr/>
            </a:pP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của</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văn</a:t>
            </a:r>
            <a:r>
              <a:rPr kumimoji="0" lang="en-US" sz="7200" i="0" u="none" strike="noStrike" kern="1200" cap="none" spc="0" normalizeH="0" noProof="0" dirty="0">
                <a:ln>
                  <a:noFill/>
                </a:ln>
                <a:solidFill>
                  <a:srgbClr val="000000"/>
                </a:solidFill>
                <a:effectLst/>
                <a:uLnTx/>
                <a:uFillTx/>
                <a:latin typeface="#9Slide07 SVNStick A Round" panose="02000503000000000000" pitchFamily="2" charset="0"/>
                <a:cs typeface="Times New Roman" panose="02020603050405020304" pitchFamily="18" charset="0"/>
              </a:rPr>
              <a:t> </a:t>
            </a:r>
            <a:r>
              <a:rPr kumimoji="0" lang="en-US" sz="7200" i="0" u="none" strike="noStrike" kern="1200" cap="none" spc="0" normalizeH="0" noProof="0" dirty="0" err="1">
                <a:ln>
                  <a:noFill/>
                </a:ln>
                <a:solidFill>
                  <a:srgbClr val="000000"/>
                </a:solidFill>
                <a:effectLst/>
                <a:uLnTx/>
                <a:uFillTx/>
                <a:latin typeface="#9Slide07 SVNStick A Round" panose="02000503000000000000" pitchFamily="2" charset="0"/>
                <a:cs typeface="Times New Roman" panose="02020603050405020304" pitchFamily="18" charset="0"/>
              </a:rPr>
              <a:t>bản</a:t>
            </a:r>
            <a:endParaRPr kumimoji="0" lang="en-US" sz="7200" i="0" u="none" strike="noStrike" kern="1200" cap="none" spc="0" normalizeH="0" baseline="0" noProof="0" dirty="0">
              <a:ln>
                <a:noFill/>
              </a:ln>
              <a:solidFill>
                <a:srgbClr val="000000"/>
              </a:solidFill>
              <a:effectLst/>
              <a:uLnTx/>
              <a:uFillTx/>
              <a:latin typeface="#9Slide07 SVNStick A Round" panose="02000503000000000000" pitchFamily="2" charset="0"/>
              <a:cs typeface="Times New Roman" panose="02020603050405020304" pitchFamily="18" charset="0"/>
            </a:endParaRPr>
          </a:p>
        </p:txBody>
      </p:sp>
      <p:grpSp>
        <p:nvGrpSpPr>
          <p:cNvPr id="4" name="Group 4"/>
          <p:cNvGrpSpPr/>
          <p:nvPr/>
        </p:nvGrpSpPr>
        <p:grpSpPr>
          <a:xfrm>
            <a:off x="466857" y="17318"/>
            <a:ext cx="8753343" cy="10269682"/>
            <a:chOff x="0" y="0"/>
            <a:chExt cx="5678297" cy="6336030"/>
          </a:xfrm>
        </p:grpSpPr>
        <p:sp>
          <p:nvSpPr>
            <p:cNvPr id="5" name="Freeform 5"/>
            <p:cNvSpPr/>
            <p:nvPr/>
          </p:nvSpPr>
          <p:spPr>
            <a:xfrm>
              <a:off x="-82931" y="-11684"/>
              <a:ext cx="5938393" cy="6358255"/>
            </a:xfrm>
            <a:custGeom>
              <a:avLst/>
              <a:gdLst/>
              <a:ahLst/>
              <a:cxnLst/>
              <a:rect l="l" t="t" r="r" b="b"/>
              <a:pathLst>
                <a:path w="5938393" h="6358255">
                  <a:moveTo>
                    <a:pt x="5522341" y="4721987"/>
                  </a:moveTo>
                  <a:cubicBezTo>
                    <a:pt x="5446141" y="4828286"/>
                    <a:pt x="5429885" y="4863465"/>
                    <a:pt x="5318506" y="4855845"/>
                  </a:cubicBezTo>
                  <a:cubicBezTo>
                    <a:pt x="5319522" y="4874641"/>
                    <a:pt x="5335524" y="4886071"/>
                    <a:pt x="5309108" y="4890389"/>
                  </a:cubicBezTo>
                  <a:cubicBezTo>
                    <a:pt x="5285105" y="4945634"/>
                    <a:pt x="5181981" y="4875149"/>
                    <a:pt x="5195951" y="5024501"/>
                  </a:cubicBezTo>
                  <a:cubicBezTo>
                    <a:pt x="5134229" y="5014214"/>
                    <a:pt x="5063363" y="5116576"/>
                    <a:pt x="4972304" y="5124831"/>
                  </a:cubicBezTo>
                  <a:cubicBezTo>
                    <a:pt x="4896739" y="5108321"/>
                    <a:pt x="5124196" y="5162550"/>
                    <a:pt x="4644009" y="5248656"/>
                  </a:cubicBezTo>
                  <a:cubicBezTo>
                    <a:pt x="4648708" y="5282565"/>
                    <a:pt x="4515485" y="5174869"/>
                    <a:pt x="4552823" y="5222367"/>
                  </a:cubicBezTo>
                  <a:cubicBezTo>
                    <a:pt x="4467098" y="5196967"/>
                    <a:pt x="4500245" y="5326380"/>
                    <a:pt x="4398518" y="5230241"/>
                  </a:cubicBezTo>
                  <a:cubicBezTo>
                    <a:pt x="4304411" y="5295265"/>
                    <a:pt x="4203700" y="5284470"/>
                    <a:pt x="4002024" y="5332857"/>
                  </a:cubicBezTo>
                  <a:cubicBezTo>
                    <a:pt x="3968877" y="5394325"/>
                    <a:pt x="3977386" y="5344414"/>
                    <a:pt x="3810381" y="5431282"/>
                  </a:cubicBezTo>
                  <a:cubicBezTo>
                    <a:pt x="3826891" y="5356606"/>
                    <a:pt x="3701034" y="5461127"/>
                    <a:pt x="3696843" y="5463159"/>
                  </a:cubicBezTo>
                  <a:cubicBezTo>
                    <a:pt x="3576447" y="5495798"/>
                    <a:pt x="3623056" y="5626735"/>
                    <a:pt x="3490468" y="5630037"/>
                  </a:cubicBezTo>
                  <a:cubicBezTo>
                    <a:pt x="3466338" y="5574030"/>
                    <a:pt x="3469513" y="5664835"/>
                    <a:pt x="3412490" y="5616575"/>
                  </a:cubicBezTo>
                  <a:cubicBezTo>
                    <a:pt x="3410458" y="5619750"/>
                    <a:pt x="3394075" y="5664454"/>
                    <a:pt x="3313430" y="5673090"/>
                  </a:cubicBezTo>
                  <a:cubicBezTo>
                    <a:pt x="3299587" y="5683885"/>
                    <a:pt x="3253740" y="5804916"/>
                    <a:pt x="3180842" y="5760339"/>
                  </a:cubicBezTo>
                  <a:cubicBezTo>
                    <a:pt x="3149600" y="5828030"/>
                    <a:pt x="3189859" y="5824601"/>
                    <a:pt x="3106928" y="5789041"/>
                  </a:cubicBezTo>
                  <a:cubicBezTo>
                    <a:pt x="3071114" y="5771134"/>
                    <a:pt x="3036697" y="5855970"/>
                    <a:pt x="2982595" y="5846445"/>
                  </a:cubicBezTo>
                  <a:cubicBezTo>
                    <a:pt x="2965577" y="5839968"/>
                    <a:pt x="2889885" y="5805043"/>
                    <a:pt x="2823718" y="5834380"/>
                  </a:cubicBezTo>
                  <a:cubicBezTo>
                    <a:pt x="2827782" y="5855335"/>
                    <a:pt x="2752598" y="5819267"/>
                    <a:pt x="2724785" y="5893943"/>
                  </a:cubicBezTo>
                  <a:cubicBezTo>
                    <a:pt x="2668905" y="5851906"/>
                    <a:pt x="2762631" y="5855208"/>
                    <a:pt x="2618486" y="5876925"/>
                  </a:cubicBezTo>
                  <a:cubicBezTo>
                    <a:pt x="2623058" y="5847969"/>
                    <a:pt x="2555113" y="6012688"/>
                    <a:pt x="2439416" y="6001258"/>
                  </a:cubicBezTo>
                  <a:cubicBezTo>
                    <a:pt x="2384806" y="6023102"/>
                    <a:pt x="2264537" y="5937377"/>
                    <a:pt x="2210562" y="6047232"/>
                  </a:cubicBezTo>
                  <a:cubicBezTo>
                    <a:pt x="2215896" y="6017006"/>
                    <a:pt x="2133219" y="5935853"/>
                    <a:pt x="1963801" y="5988939"/>
                  </a:cubicBezTo>
                  <a:cubicBezTo>
                    <a:pt x="1862582" y="6067171"/>
                    <a:pt x="1789684" y="5874512"/>
                    <a:pt x="1517777" y="6056884"/>
                  </a:cubicBezTo>
                  <a:cubicBezTo>
                    <a:pt x="1440434" y="6109462"/>
                    <a:pt x="1359154" y="6112256"/>
                    <a:pt x="1249553" y="6180074"/>
                  </a:cubicBezTo>
                  <a:cubicBezTo>
                    <a:pt x="1186180" y="6235954"/>
                    <a:pt x="996315" y="6358255"/>
                    <a:pt x="911098" y="6290310"/>
                  </a:cubicBezTo>
                  <a:cubicBezTo>
                    <a:pt x="818134" y="6316599"/>
                    <a:pt x="807593" y="6252845"/>
                    <a:pt x="734187" y="6226175"/>
                  </a:cubicBezTo>
                  <a:cubicBezTo>
                    <a:pt x="647446" y="6290818"/>
                    <a:pt x="539623" y="6225159"/>
                    <a:pt x="416179" y="6347714"/>
                  </a:cubicBezTo>
                  <a:cubicBezTo>
                    <a:pt x="358775" y="6316853"/>
                    <a:pt x="230759" y="6339205"/>
                    <a:pt x="111252" y="6320536"/>
                  </a:cubicBezTo>
                  <a:cubicBezTo>
                    <a:pt x="63500" y="4554347"/>
                    <a:pt x="106172" y="2072005"/>
                    <a:pt x="99060" y="57912"/>
                  </a:cubicBezTo>
                  <a:cubicBezTo>
                    <a:pt x="0" y="0"/>
                    <a:pt x="387350" y="26924"/>
                    <a:pt x="485648" y="28448"/>
                  </a:cubicBezTo>
                  <a:cubicBezTo>
                    <a:pt x="832993" y="22479"/>
                    <a:pt x="1213739" y="20320"/>
                    <a:pt x="1592834" y="28321"/>
                  </a:cubicBezTo>
                  <a:cubicBezTo>
                    <a:pt x="2881122" y="6858"/>
                    <a:pt x="4462018" y="51181"/>
                    <a:pt x="5709793" y="11684"/>
                  </a:cubicBezTo>
                  <a:cubicBezTo>
                    <a:pt x="5819775" y="1368298"/>
                    <a:pt x="5671185" y="2970403"/>
                    <a:pt x="5761228" y="4349877"/>
                  </a:cubicBezTo>
                  <a:cubicBezTo>
                    <a:pt x="5636133" y="4620260"/>
                    <a:pt x="5938393" y="4553331"/>
                    <a:pt x="5522341" y="4721987"/>
                  </a:cubicBezTo>
                  <a:close/>
                </a:path>
              </a:pathLst>
            </a:custGeom>
            <a:blipFill>
              <a:blip r:embed="rId5"/>
              <a:stretch>
                <a:fillRect l="-20289" r="-20289"/>
              </a:stretch>
            </a:blipFill>
          </p:spPr>
          <p:txBody>
            <a:bodyPr/>
            <a:lstStyle/>
            <a:p>
              <a:endParaRPr lang="en-US"/>
            </a:p>
          </p:txBody>
        </p:sp>
      </p:grpSp>
    </p:spTree>
    <p:extLst>
      <p:ext uri="{BB962C8B-B14F-4D97-AF65-F5344CB8AC3E}">
        <p14:creationId xmlns:p14="http://schemas.microsoft.com/office/powerpoint/2010/main" val="2909933205"/>
      </p:ext>
    </p:extLst>
  </p:cSld>
  <p:clrMapOvr>
    <a:masterClrMapping/>
  </p:clrMapOvr>
  <p:transition spd="slow">
    <p:wip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13000"/>
            <a:lum/>
            <a:extLst>
              <a:ext uri="{96DAC541-7B7A-43D3-8B79-37D633B846F1}">
                <asvg:svgBlip xmlns:asvg="http://schemas.microsoft.com/office/drawing/2016/SVG/main" r:embed="rId4"/>
              </a:ext>
            </a:extLst>
          </a:blip>
          <a:srcRect/>
          <a:stretch>
            <a:fillRect l="-5000" r="-4000"/>
          </a:stretch>
        </a:blipFill>
        <a:effectLst/>
      </p:bgPr>
    </p:bg>
    <p:spTree>
      <p:nvGrpSpPr>
        <p:cNvPr id="1" name=""/>
        <p:cNvGrpSpPr/>
        <p:nvPr/>
      </p:nvGrpSpPr>
      <p:grpSpPr>
        <a:xfrm>
          <a:off x="0" y="0"/>
          <a:ext cx="0" cy="0"/>
          <a:chOff x="0" y="0"/>
          <a:chExt cx="0" cy="0"/>
        </a:xfrm>
      </p:grpSpPr>
      <p:sp>
        <p:nvSpPr>
          <p:cNvPr id="2" name="TextBox 1"/>
          <p:cNvSpPr txBox="1"/>
          <p:nvPr/>
        </p:nvSpPr>
        <p:spPr>
          <a:xfrm>
            <a:off x="838200" y="2247900"/>
            <a:ext cx="16840200" cy="7848302"/>
          </a:xfrm>
          <a:prstGeom prst="rect">
            <a:avLst/>
          </a:prstGeom>
          <a:noFill/>
        </p:spPr>
        <p:txBody>
          <a:bodyPr wrap="square" rtlCol="0">
            <a:spAutoFit/>
          </a:bodyPr>
          <a:lstStyle/>
          <a:p>
            <a:pPr algn="just" defTabSz="1632632"/>
            <a:r>
              <a:rPr lang="en-US" sz="4200" dirty="0">
                <a:solidFill>
                  <a:prstClr val="black"/>
                </a:solidFill>
                <a:latin typeface="Times New Roman" panose="02020603050405020304" pitchFamily="18" charset="0"/>
                <a:cs typeface="Times New Roman" panose="02020603050405020304" pitchFamily="18" charset="0"/>
              </a:rPr>
              <a:t>(1)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không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ra</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ngoài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chỉ</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quanh</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quẩn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ngóng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lúc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nào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nơm</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nớp</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giật</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mình</a:t>
            </a:r>
            <a:r>
              <a:rPr lang="en-US" sz="4200" dirty="0">
                <a:solidFill>
                  <a:prstClr val="black"/>
                </a:solidFill>
                <a:latin typeface="Times New Roman" panose="02020603050405020304" pitchFamily="18" charset="0"/>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r>
              <a:rPr lang="en-US" sz="4200" dirty="0">
                <a:solidFill>
                  <a:prstClr val="black"/>
                </a:solidFill>
                <a:latin typeface="Times New Roman" panose="02020603050405020304" pitchFamily="18" charset="0"/>
                <a:cs typeface="Times New Roman" panose="02020603050405020304" pitchFamily="18" charset="0"/>
              </a:rPr>
              <a:t>2)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nghe</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được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Dầu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quê</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Việt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gian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theo</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Tây</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người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dưới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xuôi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từ</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tản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cư</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(3) Tin </a:t>
            </a:r>
            <a:r>
              <a:rPr lang="en-US" sz="4200" dirty="0" err="1">
                <a:solidFill>
                  <a:prstClr val="black"/>
                </a:solidFill>
                <a:latin typeface="Times New Roman" panose="02020603050405020304" pitchFamily="18" charset="0"/>
                <a:cs typeface="Times New Roman" panose="02020603050405020304" pitchFamily="18" charset="0"/>
              </a:rPr>
              <a:t>làng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chợ</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Dầu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theo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giặc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được</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cải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chính</a:t>
            </a:r>
            <a:r>
              <a:rPr lang="en-US" sz="4200" dirty="0">
                <a:solidFill>
                  <a:prstClr val="black"/>
                </a:solidFill>
                <a:latin typeface="Times New Roman" panose="02020603050405020304" pitchFamily="18" charset="0"/>
                <a:cs typeface="Times New Roman" panose="02020603050405020304" pitchFamily="18" charset="0"/>
              </a:rPr>
              <a:t>. Ai </a:t>
            </a:r>
            <a:r>
              <a:rPr lang="en-US" sz="4200" dirty="0" err="1">
                <a:solidFill>
                  <a:prstClr val="black"/>
                </a:solidFill>
                <a:latin typeface="Times New Roman" panose="02020603050405020304" pitchFamily="18" charset="0"/>
                <a:cs typeface="Times New Roman" panose="02020603050405020304" pitchFamily="18" charset="0"/>
              </a:rPr>
              <a:t>ai</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cũng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mừng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cho</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lão</a:t>
            </a:r>
            <a:endParaRPr lang="en-US" sz="4200" dirty="0">
              <a:solidFill>
                <a:prstClr val="black"/>
              </a:solidFill>
              <a:latin typeface="Times New Roman" panose="02020603050405020304" pitchFamily="18" charset="0"/>
              <a:cs typeface="Times New Roman" panose="02020603050405020304" pitchFamily="18" charset="0"/>
            </a:endParaRP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(4) </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Theo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dõi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tủi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thân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căm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tức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nửa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ngờ</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(5)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chiều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bước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uể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oải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đều</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im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lặng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Đến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khuya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Hai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ngập</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ngừng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định</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nói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chồng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tin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đồn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đã</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gắt</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lên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(6)</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Bị</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chủ</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đuổi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nhưng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còn</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chỗ</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không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dám</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marL="0" marR="0" lvl="0" indent="0" algn="just" defTabSz="1632632" rtl="0" eaLnBrk="1" fontAlgn="auto" latinLnBrk="0" hangingPunct="1">
              <a:lnSpc>
                <a:spcPct val="100000"/>
              </a:lnSpc>
              <a:spcBef>
                <a:spcPts val="0"/>
              </a:spcBef>
              <a:spcAft>
                <a:spcPts val="0"/>
              </a:spcAft>
              <a:buClrTx/>
              <a:buSzTx/>
              <a:buFontTx/>
              <a:buNone/>
              <a:tabLst/>
              <a:defRPr/>
            </a:pPr>
            <a:r>
              <a:rPr lang="en-US" sz="4200" dirty="0">
                <a:solidFill>
                  <a:prstClr val="black"/>
                </a:solidFill>
                <a:latin typeface="Times New Roman" panose="02020603050405020304" pitchFamily="18" charset="0"/>
                <a:cs typeface="Times New Roman" panose="02020603050405020304" pitchFamily="18" charset="0"/>
              </a:rPr>
              <a:t>(7)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sang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nhà</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bác</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Thứ</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kể</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say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xưa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cái</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làng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của</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2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ông</a:t>
            </a:r>
            <a:r>
              <a:rPr kumimoji="0" lang="en-US" sz="4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p>
          <a:p>
            <a:pPr algn="just" defTabSz="1632632"/>
            <a:r>
              <a:rPr lang="en-US" sz="4200" dirty="0">
                <a:solidFill>
                  <a:prstClr val="black"/>
                </a:solidFill>
                <a:latin typeface="Times New Roman" panose="02020603050405020304" pitchFamily="18" charset="0"/>
                <a:cs typeface="Times New Roman" panose="02020603050405020304" pitchFamily="18" charset="0"/>
              </a:rPr>
              <a:t>(8) Khi </a:t>
            </a:r>
            <a:r>
              <a:rPr lang="en-US" sz="4200" dirty="0" err="1">
                <a:solidFill>
                  <a:prstClr val="black"/>
                </a:solidFill>
                <a:latin typeface="Times New Roman" panose="02020603050405020304" pitchFamily="18" charset="0"/>
                <a:cs typeface="Times New Roman" panose="02020603050405020304" pitchFamily="18" charset="0"/>
              </a:rPr>
              <a:t>nghe</a:t>
            </a:r>
            <a:r>
              <a:rPr lang="en-US" sz="4200" dirty="0">
                <a:solidFill>
                  <a:prstClr val="black"/>
                </a:solidFill>
                <a:latin typeface="Times New Roman" panose="02020603050405020304" pitchFamily="18" charset="0"/>
                <a:cs typeface="Times New Roman" panose="02020603050405020304" pitchFamily="18" charset="0"/>
              </a:rPr>
              <a:t> tin </a:t>
            </a:r>
            <a:r>
              <a:rPr lang="en-US" sz="4200" dirty="0" err="1">
                <a:solidFill>
                  <a:prstClr val="black"/>
                </a:solidFill>
                <a:latin typeface="Times New Roman" panose="02020603050405020304" pitchFamily="18" charset="0"/>
                <a:cs typeface="Times New Roman" panose="02020603050405020304" pitchFamily="18" charset="0"/>
              </a:rPr>
              <a:t>dữ</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ông</a:t>
            </a:r>
            <a:r>
              <a:rPr lang="en-US" sz="4200" dirty="0">
                <a:solidFill>
                  <a:prstClr val="black"/>
                </a:solidFill>
                <a:latin typeface="Times New Roman" panose="02020603050405020304" pitchFamily="18" charset="0"/>
                <a:cs typeface="Times New Roman" panose="02020603050405020304" pitchFamily="18" charset="0"/>
              </a:rPr>
              <a:t> Hai </a:t>
            </a:r>
            <a:r>
              <a:rPr lang="en-US" sz="4200" dirty="0" err="1">
                <a:solidFill>
                  <a:prstClr val="black"/>
                </a:solidFill>
                <a:latin typeface="Times New Roman" panose="02020603050405020304" pitchFamily="18" charset="0"/>
                <a:cs typeface="Times New Roman" panose="02020603050405020304" pitchFamily="18" charset="0"/>
              </a:rPr>
              <a:t>vô</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cùng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bàng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hoàng</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đau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đớn</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xấu</a:t>
            </a:r>
            <a:r>
              <a:rPr lang="en-US" sz="4200" dirty="0">
                <a:solidFill>
                  <a:prstClr val="black"/>
                </a:solidFill>
                <a:latin typeface="Times New Roman" panose="02020603050405020304" pitchFamily="18" charset="0"/>
                <a:cs typeface="Times New Roman" panose="02020603050405020304" pitchFamily="18" charset="0"/>
              </a:rPr>
              <a:t> </a:t>
            </a:r>
            <a:r>
              <a:rPr lang="en-US" sz="4200" dirty="0" err="1">
                <a:solidFill>
                  <a:prstClr val="black"/>
                </a:solidFill>
                <a:latin typeface="Times New Roman" panose="02020603050405020304" pitchFamily="18" charset="0"/>
                <a:cs typeface="Times New Roman" panose="02020603050405020304" pitchFamily="18" charset="0"/>
              </a:rPr>
              <a:t>hổ</a:t>
            </a:r>
            <a:r>
              <a:rPr lang="en-US" sz="4200" dirty="0">
                <a:solidFill>
                  <a:prstClr val="black"/>
                </a:solidFill>
                <a:latin typeface="Times New Roman" panose="02020603050405020304" pitchFamily="18" charset="0"/>
                <a:cs typeface="Times New Roman" panose="02020603050405020304" pitchFamily="18" charset="0"/>
              </a:rPr>
              <a:t>.</a:t>
            </a:r>
          </a:p>
        </p:txBody>
      </p:sp>
      <p:sp>
        <p:nvSpPr>
          <p:cNvPr id="3" name="TextBox 4">
            <a:extLst>
              <a:ext uri="{FF2B5EF4-FFF2-40B4-BE49-F238E27FC236}">
                <a16:creationId xmlns:a16="http://schemas.microsoft.com/office/drawing/2014/main" id="{87005886-F06D-27B5-5D3F-CE5AEF616F79}"/>
              </a:ext>
            </a:extLst>
          </p:cNvPr>
          <p:cNvSpPr txBox="1"/>
          <p:nvPr/>
        </p:nvSpPr>
        <p:spPr>
          <a:xfrm>
            <a:off x="-1905000" y="606274"/>
            <a:ext cx="16611600" cy="830997"/>
          </a:xfrm>
          <a:prstGeom prst="rect">
            <a:avLst/>
          </a:prstGeom>
        </p:spPr>
        <p:txBody>
          <a:bodyPr wrap="square" lIns="0" tIns="0" rIns="0" bIns="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Truy</a:t>
            </a:r>
            <a:r>
              <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baseline="0" noProof="0" dirty="0" err="1">
                <a:ln>
                  <a:noFill/>
                </a:ln>
                <a:solidFill>
                  <a:srgbClr val="C00000"/>
                </a:solidFill>
                <a:effectLst/>
                <a:uLnTx/>
                <a:uFillTx/>
                <a:latin typeface="#9Slide07 IcielSoup of Justice" pitchFamily="2" charset="0"/>
                <a:cs typeface="Times New Roman" panose="02020603050405020304" pitchFamily="18" charset="0"/>
              </a:rPr>
              <a:t>tìm</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cốt</a:t>
            </a:r>
            <a:r>
              <a:rPr kumimoji="0" lang="en-US" sz="5400" i="0" u="none" strike="noStrike" kern="1200" cap="none" spc="0" normalizeH="0" noProof="0" dirty="0">
                <a:ln>
                  <a:noFill/>
                </a:ln>
                <a:solidFill>
                  <a:srgbClr val="C00000"/>
                </a:solidFill>
                <a:effectLst/>
                <a:uLnTx/>
                <a:uFillTx/>
                <a:latin typeface="#9Slide07 IcielSoup of Justice" pitchFamily="2" charset="0"/>
                <a:cs typeface="Times New Roman" panose="02020603050405020304" pitchFamily="18" charset="0"/>
              </a:rPr>
              <a:t> </a:t>
            </a:r>
            <a:r>
              <a:rPr kumimoji="0" lang="en-US" sz="5400" i="0" u="none" strike="noStrike" kern="1200" cap="none" spc="0" normalizeH="0" noProof="0" dirty="0" err="1">
                <a:ln>
                  <a:noFill/>
                </a:ln>
                <a:solidFill>
                  <a:srgbClr val="C00000"/>
                </a:solidFill>
                <a:effectLst/>
                <a:uLnTx/>
                <a:uFillTx/>
                <a:latin typeface="#9Slide07 IcielSoup of Justice" pitchFamily="2" charset="0"/>
                <a:cs typeface="Times New Roman" panose="02020603050405020304" pitchFamily="18" charset="0"/>
              </a:rPr>
              <a:t>truyện</a:t>
            </a:r>
            <a:endParaRPr kumimoji="0" lang="en-US" sz="5400" i="0" u="none" strike="noStrike" kern="1200" cap="none" spc="0" normalizeH="0" baseline="0" noProof="0" dirty="0">
              <a:ln>
                <a:noFill/>
              </a:ln>
              <a:solidFill>
                <a:srgbClr val="C00000"/>
              </a:solidFill>
              <a:effectLst/>
              <a:uLnTx/>
              <a:uFillTx/>
              <a:latin typeface="#9Slide07 IcielSoup of Justice" pitchFamily="2" charset="0"/>
              <a:cs typeface="Times New Roman" panose="02020603050405020304" pitchFamily="18" charset="0"/>
            </a:endParaRPr>
          </a:p>
        </p:txBody>
      </p:sp>
      <p:sp>
        <p:nvSpPr>
          <p:cNvPr id="4" name="Freeform 4"/>
          <p:cNvSpPr/>
          <p:nvPr/>
        </p:nvSpPr>
        <p:spPr>
          <a:xfrm>
            <a:off x="228601" y="24245"/>
            <a:ext cx="2770910" cy="1995055"/>
          </a:xfrm>
          <a:custGeom>
            <a:avLst/>
            <a:gdLst/>
            <a:ahLst/>
            <a:cxnLst/>
            <a:rect l="l" t="t" r="r" b="b"/>
            <a:pathLst>
              <a:path w="5715000" h="4114800">
                <a:moveTo>
                  <a:pt x="0" y="0"/>
                </a:moveTo>
                <a:lnTo>
                  <a:pt x="5715000" y="0"/>
                </a:lnTo>
                <a:lnTo>
                  <a:pt x="5715000"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5" name="Freeform 5">
            <a:extLst>
              <a:ext uri="{FF2B5EF4-FFF2-40B4-BE49-F238E27FC236}">
                <a16:creationId xmlns:a16="http://schemas.microsoft.com/office/drawing/2014/main" id="{9875A10C-D1B5-0510-758A-E50F570BE993}"/>
              </a:ext>
            </a:extLst>
          </p:cNvPr>
          <p:cNvSpPr/>
          <p:nvPr/>
        </p:nvSpPr>
        <p:spPr>
          <a:xfrm>
            <a:off x="15544800" y="-4610100"/>
            <a:ext cx="5768201" cy="6172200"/>
          </a:xfrm>
          <a:custGeom>
            <a:avLst/>
            <a:gdLst/>
            <a:ahLst/>
            <a:cxnLst/>
            <a:rect l="l" t="t" r="r" b="b"/>
            <a:pathLst>
              <a:path w="5768201" h="6172200">
                <a:moveTo>
                  <a:pt x="0" y="0"/>
                </a:moveTo>
                <a:lnTo>
                  <a:pt x="5768201" y="0"/>
                </a:lnTo>
                <a:lnTo>
                  <a:pt x="5768201" y="6172200"/>
                </a:lnTo>
                <a:lnTo>
                  <a:pt x="0" y="61722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Tree>
    <p:extLst>
      <p:ext uri="{BB962C8B-B14F-4D97-AF65-F5344CB8AC3E}">
        <p14:creationId xmlns:p14="http://schemas.microsoft.com/office/powerpoint/2010/main" val="15309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5221</TotalTime>
  <Words>3013</Words>
  <Application>Microsoft Office PowerPoint</Application>
  <PresentationFormat>Custom</PresentationFormat>
  <Paragraphs>243</Paragraphs>
  <Slides>32</Slides>
  <Notes>31</Notes>
  <HiddenSlides>0</HiddenSlides>
  <MMClips>1</MMClips>
  <ScaleCrop>false</ScaleCrop>
  <HeadingPairs>
    <vt:vector size="6" baseType="variant">
      <vt:variant>
        <vt:lpstr>Fonts Used</vt:lpstr>
      </vt:variant>
      <vt:variant>
        <vt:i4>11</vt:i4>
      </vt:variant>
      <vt:variant>
        <vt:lpstr>Theme</vt:lpstr>
      </vt:variant>
      <vt:variant>
        <vt:i4>7</vt:i4>
      </vt:variant>
      <vt:variant>
        <vt:lpstr>Slide Titles</vt:lpstr>
      </vt:variant>
      <vt:variant>
        <vt:i4>32</vt:i4>
      </vt:variant>
    </vt:vector>
  </HeadingPairs>
  <TitlesOfParts>
    <vt:vector size="50" baseType="lpstr">
      <vt:lpstr>#9Slide07 SVNStick A Round</vt:lpstr>
      <vt:lpstr>#9Slide04 Podkova ExtraBold</vt:lpstr>
      <vt:lpstr>#9Slide05 Agile Script Calligra</vt:lpstr>
      <vt:lpstr>#9Slide07 IcielBaliho Script</vt:lpstr>
      <vt:lpstr>#9Slide04 Vollkorn Bold</vt:lpstr>
      <vt:lpstr>Arial</vt:lpstr>
      <vt:lpstr>Wingdings</vt:lpstr>
      <vt:lpstr>Times New Roman</vt:lpstr>
      <vt:lpstr>Open Sans</vt:lpstr>
      <vt:lpstr>#9Slide07 IcielSoup of Justice</vt:lpstr>
      <vt:lpstr>Calibri</vt:lpstr>
      <vt:lpstr>Office Theme</vt:lpstr>
      <vt:lpstr>3_Office Theme</vt:lpstr>
      <vt:lpstr>4_Office Theme</vt:lpstr>
      <vt:lpstr>5_Office Theme</vt:lpstr>
      <vt:lpstr>6_Office Theme</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happy father's day presentation</dc:title>
  <cp:lastModifiedBy>NGUYEN THI PHUONG THAO 4</cp:lastModifiedBy>
  <cp:revision>187</cp:revision>
  <dcterms:created xsi:type="dcterms:W3CDTF">2006-08-16T00:00:00Z</dcterms:created>
  <dcterms:modified xsi:type="dcterms:W3CDTF">2024-12-08T09:42:29Z</dcterms:modified>
  <dc:identifier>DAFqk0XwARU</dc:identifier>
</cp:coreProperties>
</file>