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2" r:id="rId3"/>
    <p:sldId id="283" r:id="rId4"/>
    <p:sldId id="258" r:id="rId5"/>
    <p:sldId id="284" r:id="rId6"/>
    <p:sldId id="260" r:id="rId7"/>
    <p:sldId id="261" r:id="rId8"/>
    <p:sldId id="262" r:id="rId9"/>
    <p:sldId id="256" r:id="rId10"/>
    <p:sldId id="257" r:id="rId11"/>
    <p:sldId id="271" r:id="rId12"/>
    <p:sldId id="272" r:id="rId13"/>
    <p:sldId id="273" r:id="rId14"/>
    <p:sldId id="275" r:id="rId15"/>
    <p:sldId id="276" r:id="rId16"/>
    <p:sldId id="274" r:id="rId17"/>
    <p:sldId id="279" r:id="rId18"/>
    <p:sldId id="280" r:id="rId19"/>
    <p:sldId id="259" r:id="rId20"/>
  </p:sldIdLst>
  <p:sldSz cx="18288000" cy="10287000"/>
  <p:notesSz cx="6858000" cy="9144000"/>
  <p:embeddedFontLst>
    <p:embeddedFont>
      <p:font typeface="#9Slide03 IcielUni Sans Heavy" panose="020B0604020202020204" charset="0"/>
      <p:bold r:id="rId22"/>
    </p:embeddedFont>
    <p:embeddedFont>
      <p:font typeface="#9Slide05 SVNDeadhead Script" panose="020B0604020202020204" charset="0"/>
      <p:regular r:id="rId23"/>
    </p:embeddedFont>
    <p:embeddedFont>
      <p:font typeface="#9Slide06 SVNHave Heart 2" charset="0"/>
      <p:regular r:id="rId24"/>
    </p:embeddedFont>
    <p:embeddedFont>
      <p:font typeface="#9Slide06 SVNSlow Attack 2" charset="0"/>
      <p:regular r:id="rId25"/>
    </p:embeddedFont>
    <p:embeddedFont>
      <p:font typeface="#9Slide07 Crocante" panose="020B0604020202020204" charset="0"/>
      <p:regular r:id="rId26"/>
    </p:embeddedFont>
    <p:embeddedFont>
      <p:font typeface="#9Slide07 SVNA Love Of Thunder" panose="02040603050506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4364" autoAdjust="0"/>
  </p:normalViewPr>
  <p:slideViewPr>
    <p:cSldViewPr>
      <p:cViewPr varScale="1">
        <p:scale>
          <a:sx n="49" d="100"/>
          <a:sy n="49" d="100"/>
        </p:scale>
        <p:origin x="10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1BBD3-0C70-4DEC-80B7-BCFC1CCF9967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A07D4-5845-4225-831C-2B65DFEF5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84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4055F-F6FF-417C-9CAE-78C649884F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38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9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969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3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05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31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16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3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E1120-2F7D-4506-B52A-30AF47C8CF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27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16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5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82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8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4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A07D4-5845-4225-831C-2B65DFEF5E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5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82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84CD-114C-4AB1-A301-9740D6EB11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25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021A-8571-34E5-5DAF-4293097B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1B5A7-D56B-C0F4-1587-4D4EA05225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7AC15-9DA7-66AE-54C5-506C3F59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26E5C-EE36-DAF9-1731-2938F7830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1FD4B-8E85-B00E-F016-08D745DA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26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5B01-BAF9-35A7-2D6A-889762AA4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7836-92B1-95B0-A869-B0335E95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71F2B-3034-790D-5691-B09F80D08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12D1E-CD3D-1FC3-EDE5-96313D51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2E349-C877-31DB-99BC-877A7943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0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A9DD2-807F-9AD0-56C2-531D6674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2D45-BA17-CC58-9E4C-4E3B41043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E8D03-29F7-81A6-C0F5-A2E214F10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BEC4A-061F-71F9-E39A-83545F1F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110F-6D91-2505-0D8F-096616E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38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7924-A88A-FBF7-C383-9C13EA10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91375-5229-6785-82D1-36B303496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0410D-7A6E-7E43-3720-AEFB992AE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DD9EE-FFC3-A78E-8252-7F183667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5D271-2340-C74E-2346-6E4A2A6C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EC418-C023-82DB-2B7C-03055811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455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618B-EA1D-8EEF-73B3-6D94BD64E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A5120-78F2-8897-935B-2D6F53CC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354505-A244-5B71-82FE-96F2A048B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38726-78E0-9B48-F580-5A354FC77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D8C9E-A464-4B7C-D3EF-C67DBDDC42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8B11D-D9AC-199E-89B0-5B31012E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C7C347-349F-068D-B4AB-77013F9D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07B395-B128-703D-518B-C1939F37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47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3603-7E26-715A-D86F-19CB0676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97CEE-5C6E-F806-812D-E8EA59FF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1C64A-B763-5D0F-4ECF-81F453372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6AE0E3-20B2-4672-0750-F11DB91D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08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5A930-2BBE-C6BF-4347-D51E4AD3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87E4-66B5-B251-9A5B-FFCE30A9F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16C36-2D09-D179-FF2F-01DF467DF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48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6CF6B-2C01-4CB8-875B-AD192E4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0B15E-1D99-6BB9-7298-8C491A83F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8A73F-C43F-B6AE-1D00-BFC67ACEC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256C1-A690-8666-5AEC-8B1C8E31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2A21C-97AE-0F3E-F3EA-89C881AB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95BD9-957B-3400-410C-494ED961A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4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68E90-9902-CC53-9591-27D26155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9EC14-956E-262E-6830-2EA812C29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460692-9405-ED82-93C5-CCD609873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EBC74-1974-7B3A-79DC-4C4299467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13BD6-4459-D719-AD1A-36891A33F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0081B-FF78-36EC-BA39-81DB796DF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27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111C-9B8D-EDDD-2C11-BF1E4F2A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3AD1-1012-EA0F-FBD4-96EA1F3AA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5FFAA-07C3-F69C-C83F-33C850B53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C9F8-168A-950B-5FDE-2C2EDE52B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FE656-8D81-F286-4758-9880FA868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09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260296-F461-1A0D-89EC-05369FC396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61B1B-B262-6044-BE9D-15DDA73BF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CA61C-C38F-395C-59E2-B0FA722C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E8A24-9AF7-2661-73CE-9B57656AF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B86F1-9275-2FC3-B268-7E745921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A8A30-FEA7-221D-5785-7FD2972E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5AF28-EBA7-ED81-78B0-26A5811A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6C009-5BC2-B068-D40D-82B057EBB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FB643D8-C639-4ED3-927B-9CF422E769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B47B7C-D3BD-F893-D974-A565704F1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48AF5-7B94-F13A-5EDC-3B50D451FE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4903B7BF-B94C-448E-A4F3-50F213708E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8.svg"/><Relationship Id="rId4" Type="http://schemas.openxmlformats.org/officeDocument/2006/relationships/image" Target="../media/image28.sv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91213" y="8077830"/>
            <a:ext cx="10082913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Sắp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xếp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lại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các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chữ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cái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để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tạo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ra</a:t>
            </a:r>
            <a:endParaRPr lang="en-US" sz="4400" b="1" dirty="0">
              <a:solidFill>
                <a:srgbClr val="20202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ctr">
              <a:lnSpc>
                <a:spcPts val="4758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ngữ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có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nghĩa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trong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một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</a:t>
            </a:r>
            <a:r>
              <a:rPr lang="en-US" sz="4400" b="1" dirty="0" err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phút</a:t>
            </a:r>
            <a:r>
              <a:rPr lang="en-US" sz="4400" b="1" dirty="0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908035" y="1677118"/>
            <a:ext cx="8471931" cy="3091111"/>
            <a:chOff x="0" y="0"/>
            <a:chExt cx="11295908" cy="4121481"/>
          </a:xfrm>
        </p:grpSpPr>
        <p:sp>
          <p:nvSpPr>
            <p:cNvPr id="4" name="AutoShape 4"/>
            <p:cNvSpPr/>
            <p:nvPr/>
          </p:nvSpPr>
          <p:spPr>
            <a:xfrm rot="257646">
              <a:off x="108037" y="410175"/>
              <a:ext cx="11079835" cy="3301131"/>
            </a:xfrm>
            <a:prstGeom prst="rect">
              <a:avLst/>
            </a:prstGeom>
            <a:solidFill>
              <a:srgbClr val="FFE27B"/>
            </a:solidFill>
          </p:spPr>
          <p:txBody>
            <a:bodyPr/>
            <a:lstStyle/>
            <a:p>
              <a:endParaRPr lang="en-US">
                <a:latin typeface="#9Slide03 IcielUni Sans Heavy" panose="00000500000000000000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 rot="257646">
              <a:off x="155984" y="603749"/>
              <a:ext cx="11001769" cy="2676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6800"/>
                </a:lnSpc>
                <a:spcBef>
                  <a:spcPct val="0"/>
                </a:spcBef>
              </a:pPr>
              <a:r>
                <a:rPr lang="en-US" sz="12000" b="1" u="none" strike="noStrike" dirty="0">
                  <a:latin typeface="#9Slide03 IcielUni Sans Heavy" panose="00000500000000000000" pitchFamily="2" charset="0"/>
                  <a:ea typeface="Cabin Bold"/>
                  <a:cs typeface="Cabin Bold"/>
                  <a:sym typeface="Cabin Bold"/>
                </a:rPr>
                <a:t>TRÒ CHƠI</a:t>
              </a:r>
            </a:p>
          </p:txBody>
        </p:sp>
      </p:grpSp>
      <p:sp>
        <p:nvSpPr>
          <p:cNvPr id="6" name="AutoShape 6"/>
          <p:cNvSpPr/>
          <p:nvPr/>
        </p:nvSpPr>
        <p:spPr>
          <a:xfrm rot="-142919">
            <a:off x="4360470" y="4627441"/>
            <a:ext cx="9144400" cy="2475848"/>
          </a:xfrm>
          <a:prstGeom prst="rect">
            <a:avLst/>
          </a:prstGeom>
          <a:solidFill>
            <a:srgbClr val="5C67B6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 rot="-142919">
            <a:off x="5300732" y="4912961"/>
            <a:ext cx="7011590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 b="1" dirty="0">
                <a:solidFill>
                  <a:schemeClr val="bg1"/>
                </a:solidFill>
                <a:latin typeface="#9Slide03 IcielUni Sans Heavy" panose="00000500000000000000" pitchFamily="2" charset="0"/>
                <a:ea typeface="Cabin Bold"/>
                <a:cs typeface="Cabin Bold"/>
                <a:sym typeface="Cabin Bold"/>
              </a:rPr>
              <a:t>XẾP CHỮ</a:t>
            </a:r>
          </a:p>
        </p:txBody>
      </p:sp>
      <p:sp>
        <p:nvSpPr>
          <p:cNvPr id="8" name="Freeform 8"/>
          <p:cNvSpPr/>
          <p:nvPr/>
        </p:nvSpPr>
        <p:spPr>
          <a:xfrm rot="-224185">
            <a:off x="11805593" y="6158189"/>
            <a:ext cx="4484553" cy="1712284"/>
          </a:xfrm>
          <a:custGeom>
            <a:avLst/>
            <a:gdLst/>
            <a:ahLst/>
            <a:cxnLst/>
            <a:rect l="l" t="t" r="r" b="b"/>
            <a:pathLst>
              <a:path w="4484553" h="1712284">
                <a:moveTo>
                  <a:pt x="0" y="0"/>
                </a:moveTo>
                <a:lnTo>
                  <a:pt x="4484553" y="0"/>
                </a:lnTo>
                <a:lnTo>
                  <a:pt x="4484553" y="1712284"/>
                </a:lnTo>
                <a:lnTo>
                  <a:pt x="0" y="17122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40245" y="4409360"/>
            <a:ext cx="3092360" cy="3209053"/>
          </a:xfrm>
          <a:custGeom>
            <a:avLst/>
            <a:gdLst/>
            <a:ahLst/>
            <a:cxnLst/>
            <a:rect l="l" t="t" r="r" b="b"/>
            <a:pathLst>
              <a:path w="3092360" h="3209053">
                <a:moveTo>
                  <a:pt x="0" y="0"/>
                </a:moveTo>
                <a:lnTo>
                  <a:pt x="3092360" y="0"/>
                </a:lnTo>
                <a:lnTo>
                  <a:pt x="3092360" y="3209053"/>
                </a:lnTo>
                <a:lnTo>
                  <a:pt x="0" y="3209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705772">
            <a:off x="3445037" y="1199184"/>
            <a:ext cx="2002326" cy="3201393"/>
          </a:xfrm>
          <a:custGeom>
            <a:avLst/>
            <a:gdLst/>
            <a:ahLst/>
            <a:cxnLst/>
            <a:rect l="l" t="t" r="r" b="b"/>
            <a:pathLst>
              <a:path w="2002326" h="3201393">
                <a:moveTo>
                  <a:pt x="0" y="0"/>
                </a:moveTo>
                <a:lnTo>
                  <a:pt x="2002326" y="0"/>
                </a:lnTo>
                <a:lnTo>
                  <a:pt x="2002326" y="3201393"/>
                </a:lnTo>
                <a:lnTo>
                  <a:pt x="0" y="3201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441FA1B-C6C1-EA40-5A99-B958957D8991}"/>
              </a:ext>
            </a:extLst>
          </p:cNvPr>
          <p:cNvSpPr txBox="1"/>
          <p:nvPr/>
        </p:nvSpPr>
        <p:spPr>
          <a:xfrm>
            <a:off x="658601" y="213669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72FF03-E03C-0A1C-02AA-58348CC84C1A}"/>
              </a:ext>
            </a:extLst>
          </p:cNvPr>
          <p:cNvGrpSpPr/>
          <p:nvPr/>
        </p:nvGrpSpPr>
        <p:grpSpPr>
          <a:xfrm>
            <a:off x="6113484" y="998499"/>
            <a:ext cx="3123102" cy="8433737"/>
            <a:chOff x="4107455" y="1007572"/>
            <a:chExt cx="2082068" cy="5622491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A448E3D5-8EF5-0496-21FE-ED66D6614CE9}"/>
                </a:ext>
              </a:extLst>
            </p:cNvPr>
            <p:cNvGrpSpPr/>
            <p:nvPr/>
          </p:nvGrpSpPr>
          <p:grpSpPr>
            <a:xfrm>
              <a:off x="4107455" y="1007572"/>
              <a:ext cx="2035463" cy="5622491"/>
              <a:chOff x="0" y="-884100"/>
              <a:chExt cx="24387852" cy="12920649"/>
            </a:xfrm>
          </p:grpSpPr>
          <p:grpSp>
            <p:nvGrpSpPr>
              <p:cNvPr id="17" name="Group 3">
                <a:extLst>
                  <a:ext uri="{FF2B5EF4-FFF2-40B4-BE49-F238E27FC236}">
                    <a16:creationId xmlns:a16="http://schemas.microsoft.com/office/drawing/2014/main" id="{934594AC-F4EA-CB81-C31C-673539840C88}"/>
                  </a:ext>
                </a:extLst>
              </p:cNvPr>
              <p:cNvGrpSpPr/>
              <p:nvPr/>
            </p:nvGrpSpPr>
            <p:grpSpPr>
              <a:xfrm>
                <a:off x="0" y="-884100"/>
                <a:ext cx="24387852" cy="12920649"/>
                <a:chOff x="0" y="-171982"/>
                <a:chExt cx="4744112" cy="2513424"/>
              </a:xfrm>
            </p:grpSpPr>
            <p:sp>
              <p:nvSpPr>
                <p:cNvPr id="21" name="Freeform 4">
                  <a:extLst>
                    <a:ext uri="{FF2B5EF4-FFF2-40B4-BE49-F238E27FC236}">
                      <a16:creationId xmlns:a16="http://schemas.microsoft.com/office/drawing/2014/main" id="{39F23BEA-A8B1-794B-B8CA-240069B2D04C}"/>
                    </a:ext>
                  </a:extLst>
                </p:cNvPr>
                <p:cNvSpPr/>
                <p:nvPr/>
              </p:nvSpPr>
              <p:spPr>
                <a:xfrm>
                  <a:off x="2049214" y="-171982"/>
                  <a:ext cx="2694898" cy="2341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300" h="2341442">
                      <a:moveTo>
                        <a:pt x="9179" y="0"/>
                      </a:moveTo>
                      <a:lnTo>
                        <a:pt x="4366121" y="0"/>
                      </a:lnTo>
                      <a:cubicBezTo>
                        <a:pt x="4368555" y="0"/>
                        <a:pt x="4370890" y="967"/>
                        <a:pt x="4372611" y="2688"/>
                      </a:cubicBezTo>
                      <a:cubicBezTo>
                        <a:pt x="4374333" y="4410"/>
                        <a:pt x="4375300" y="6745"/>
                        <a:pt x="4375300" y="9179"/>
                      </a:cubicBezTo>
                      <a:lnTo>
                        <a:pt x="4375300" y="2332263"/>
                      </a:lnTo>
                      <a:cubicBezTo>
                        <a:pt x="4375300" y="2334697"/>
                        <a:pt x="4374333" y="2337032"/>
                        <a:pt x="4372611" y="2338753"/>
                      </a:cubicBezTo>
                      <a:cubicBezTo>
                        <a:pt x="4370890" y="2340475"/>
                        <a:pt x="4368555" y="2341442"/>
                        <a:pt x="4366121" y="2341442"/>
                      </a:cubicBezTo>
                      <a:lnTo>
                        <a:pt x="9179" y="2341442"/>
                      </a:lnTo>
                      <a:cubicBezTo>
                        <a:pt x="6745" y="2341442"/>
                        <a:pt x="4410" y="2340475"/>
                        <a:pt x="2688" y="2338753"/>
                      </a:cubicBezTo>
                      <a:cubicBezTo>
                        <a:pt x="967" y="2337032"/>
                        <a:pt x="0" y="2334697"/>
                        <a:pt x="0" y="2332263"/>
                      </a:cubicBezTo>
                      <a:lnTo>
                        <a:pt x="0" y="9179"/>
                      </a:lnTo>
                      <a:cubicBezTo>
                        <a:pt x="0" y="6745"/>
                        <a:pt x="967" y="4410"/>
                        <a:pt x="2688" y="2688"/>
                      </a:cubicBezTo>
                      <a:cubicBezTo>
                        <a:pt x="4410" y="967"/>
                        <a:pt x="6745" y="0"/>
                        <a:pt x="9179" y="0"/>
                      </a:cubicBezTo>
                      <a:close/>
                    </a:path>
                  </a:pathLst>
                </a:custGeom>
                <a:solidFill>
                  <a:srgbClr val="FFFAEF"/>
                </a:solidFill>
                <a:ln w="476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defTabSz="1371600"/>
                  <a:endParaRPr lang="en-US" sz="27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93B8BAAD-1494-6F03-F77F-767501CD8DD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375300" cy="2379542"/>
                </a:xfrm>
                <a:prstGeom prst="rect">
                  <a:avLst/>
                </a:prstGeom>
              </p:spPr>
              <p:txBody>
                <a:bodyPr lIns="76200" tIns="76200" rIns="76200" bIns="76200" rtlCol="0" anchor="ctr"/>
                <a:lstStyle/>
                <a:p>
                  <a:pPr algn="ctr" defTabSz="1371600">
                    <a:lnSpc>
                      <a:spcPts val="3989"/>
                    </a:lnSpc>
                    <a:spcBef>
                      <a:spcPct val="0"/>
                    </a:spcBef>
                  </a:pPr>
                  <a:endParaRPr sz="27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8" name="TextBox 8">
                <a:extLst>
                  <a:ext uri="{FF2B5EF4-FFF2-40B4-BE49-F238E27FC236}">
                    <a16:creationId xmlns:a16="http://schemas.microsoft.com/office/drawing/2014/main" id="{034E491E-9450-15B4-5086-A90ED6763428}"/>
                  </a:ext>
                </a:extLst>
              </p:cNvPr>
              <p:cNvSpPr txBox="1"/>
              <p:nvPr/>
            </p:nvSpPr>
            <p:spPr>
              <a:xfrm>
                <a:off x="20149615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TextBox 11">
                <a:extLst>
                  <a:ext uri="{FF2B5EF4-FFF2-40B4-BE49-F238E27FC236}">
                    <a16:creationId xmlns:a16="http://schemas.microsoft.com/office/drawing/2014/main" id="{44036485-087B-7140-C445-0369775E0774}"/>
                  </a:ext>
                </a:extLst>
              </p:cNvPr>
              <p:cNvSpPr txBox="1"/>
              <p:nvPr/>
            </p:nvSpPr>
            <p:spPr>
              <a:xfrm>
                <a:off x="20788280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TextBox 14">
                <a:extLst>
                  <a:ext uri="{FF2B5EF4-FFF2-40B4-BE49-F238E27FC236}">
                    <a16:creationId xmlns:a16="http://schemas.microsoft.com/office/drawing/2014/main" id="{0DF116F7-0D73-354F-631B-19D4B6900E77}"/>
                  </a:ext>
                </a:extLst>
              </p:cNvPr>
              <p:cNvSpPr txBox="1"/>
              <p:nvPr/>
            </p:nvSpPr>
            <p:spPr>
              <a:xfrm>
                <a:off x="21426948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</a:pPr>
                <a:endParaRPr sz="27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61F1BE-AEFD-9700-14BF-26F6278156C8}"/>
                </a:ext>
              </a:extLst>
            </p:cNvPr>
            <p:cNvSpPr txBox="1"/>
            <p:nvPr/>
          </p:nvSpPr>
          <p:spPr>
            <a:xfrm>
              <a:off x="4841223" y="2241277"/>
              <a:ext cx="13483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5400" b="1" dirty="0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#9Slide07 SVNA Love Of Thunder" panose="02040603050506020204" pitchFamily="18" charset="0"/>
                  <a:cs typeface="Times New Roman" panose="02020603050405020304" pitchFamily="18" charset="0"/>
                </a:rPr>
                <a:t>học</a:t>
              </a:r>
              <a:endParaRPr lang="vi-VN" sz="5400" b="1" dirty="0">
                <a:solidFill>
                  <a:prstClr val="black"/>
                </a:solidFill>
                <a:latin typeface="#9Slide07 SVNA Love Of Thunder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46DDF25-2250-774F-AA10-5D6781AA9F64}"/>
              </a:ext>
            </a:extLst>
          </p:cNvPr>
          <p:cNvSpPr txBox="1"/>
          <p:nvPr/>
        </p:nvSpPr>
        <p:spPr>
          <a:xfrm>
            <a:off x="10982461" y="213670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6">
            <a:extLst>
              <a:ext uri="{FF2B5EF4-FFF2-40B4-BE49-F238E27FC236}">
                <a16:creationId xmlns:a16="http://schemas.microsoft.com/office/drawing/2014/main" id="{3832AF72-DA50-FECA-B78E-B8BFDE1944F6}"/>
              </a:ext>
            </a:extLst>
          </p:cNvPr>
          <p:cNvSpPr/>
          <p:nvPr/>
        </p:nvSpPr>
        <p:spPr>
          <a:xfrm>
            <a:off x="6356946" y="998499"/>
            <a:ext cx="1075362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AutoShape 27">
            <a:extLst>
              <a:ext uri="{FF2B5EF4-FFF2-40B4-BE49-F238E27FC236}">
                <a16:creationId xmlns:a16="http://schemas.microsoft.com/office/drawing/2014/main" id="{837FAD5B-73C2-0943-E63F-68999EB2E42F}"/>
              </a:ext>
            </a:extLst>
          </p:cNvPr>
          <p:cNvSpPr/>
          <p:nvPr/>
        </p:nvSpPr>
        <p:spPr>
          <a:xfrm flipH="1">
            <a:off x="9236586" y="998498"/>
            <a:ext cx="1067019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72741" y="1852160"/>
            <a:ext cx="6771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72741" y="4893806"/>
            <a:ext cx="67714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9884086" y="1852160"/>
            <a:ext cx="764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9884086" y="4893806"/>
            <a:ext cx="76419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just" defTabSz="1371600"/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71712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2163580"/>
            <a:ext cx="18288000" cy="5538440"/>
            <a:chOff x="0" y="0"/>
            <a:chExt cx="3705215" cy="8128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Freeform 16">
            <a:extLst>
              <a:ext uri="{FF2B5EF4-FFF2-40B4-BE49-F238E27FC236}">
                <a16:creationId xmlns:a16="http://schemas.microsoft.com/office/drawing/2014/main" id="{AD84FA03-FAB9-D50D-C73C-C1A8221615C9}"/>
              </a:ext>
            </a:extLst>
          </p:cNvPr>
          <p:cNvSpPr>
            <a:spLocks/>
          </p:cNvSpPr>
          <p:nvPr/>
        </p:nvSpPr>
        <p:spPr>
          <a:xfrm rot="-511518">
            <a:off x="-1228417" y="7493340"/>
            <a:ext cx="6139985" cy="3898890"/>
          </a:xfrm>
          <a:custGeom>
            <a:avLst/>
            <a:gdLst/>
            <a:ahLst/>
            <a:cxnLst/>
            <a:rect l="l" t="t" r="r" b="b"/>
            <a:pathLst>
              <a:path w="8001566" h="5080995">
                <a:moveTo>
                  <a:pt x="0" y="0"/>
                </a:moveTo>
                <a:lnTo>
                  <a:pt x="8001566" y="0"/>
                </a:lnTo>
                <a:lnTo>
                  <a:pt x="8001566" y="5080994"/>
                </a:lnTo>
                <a:lnTo>
                  <a:pt x="0" y="50809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41D78031-74C6-F3D2-73F6-A7144641AC39}"/>
              </a:ext>
            </a:extLst>
          </p:cNvPr>
          <p:cNvSpPr/>
          <p:nvPr/>
        </p:nvSpPr>
        <p:spPr>
          <a:xfrm rot="-6786811">
            <a:off x="-1229517" y="4805624"/>
            <a:ext cx="4097259" cy="3779721"/>
          </a:xfrm>
          <a:custGeom>
            <a:avLst/>
            <a:gdLst/>
            <a:ahLst/>
            <a:cxnLst/>
            <a:rect l="l" t="t" r="r" b="b"/>
            <a:pathLst>
              <a:path w="4363268" h="4025115">
                <a:moveTo>
                  <a:pt x="0" y="0"/>
                </a:moveTo>
                <a:lnTo>
                  <a:pt x="4363268" y="0"/>
                </a:lnTo>
                <a:lnTo>
                  <a:pt x="4363268" y="4025115"/>
                </a:lnTo>
                <a:lnTo>
                  <a:pt x="0" y="402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0041E2E9-6F8A-3033-2683-0FEC0308B305}"/>
              </a:ext>
            </a:extLst>
          </p:cNvPr>
          <p:cNvSpPr/>
          <p:nvPr/>
        </p:nvSpPr>
        <p:spPr>
          <a:xfrm>
            <a:off x="14676470" y="-34485"/>
            <a:ext cx="4538265" cy="3191913"/>
          </a:xfrm>
          <a:custGeom>
            <a:avLst/>
            <a:gdLst/>
            <a:ahLst/>
            <a:cxnLst/>
            <a:rect l="l" t="t" r="r" b="b"/>
            <a:pathLst>
              <a:path w="5914932" h="4160169">
                <a:moveTo>
                  <a:pt x="0" y="0"/>
                </a:moveTo>
                <a:lnTo>
                  <a:pt x="5914932" y="0"/>
                </a:lnTo>
                <a:lnTo>
                  <a:pt x="5914932" y="4160169"/>
                </a:lnTo>
                <a:lnTo>
                  <a:pt x="0" y="41601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2895600" y="2855308"/>
            <a:ext cx="145484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Người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đọc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bối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cảnh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nhận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trong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đọc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hiểu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bản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học</a:t>
            </a:r>
            <a:endParaRPr lang="vi-VN" sz="13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9712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1B223C75-13F0-48BD-7EB5-8F5981BF03A8}"/>
              </a:ext>
            </a:extLst>
          </p:cNvPr>
          <p:cNvSpPr txBox="1"/>
          <p:nvPr/>
        </p:nvSpPr>
        <p:spPr>
          <a:xfrm>
            <a:off x="7563829" y="7808312"/>
            <a:ext cx="3753171" cy="2335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38588"/>
              </a:avLst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CBCF5EB-AA16-3BB2-4B6F-1819BCAA2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4999" flipH="1">
            <a:off x="8252053" y="7498469"/>
            <a:ext cx="2151515" cy="215151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3DE0F15-E1C2-2B44-3657-88485B057D16}"/>
              </a:ext>
            </a:extLst>
          </p:cNvPr>
          <p:cNvSpPr txBox="1"/>
          <p:nvPr/>
        </p:nvSpPr>
        <p:spPr>
          <a:xfrm rot="10800000">
            <a:off x="7475170" y="7640789"/>
            <a:ext cx="3753171" cy="233528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38588"/>
              </a:avLst>
            </a:prstTxWarp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1FA1B-C6C1-EA40-5A99-B958957D8991}"/>
              </a:ext>
            </a:extLst>
          </p:cNvPr>
          <p:cNvSpPr txBox="1"/>
          <p:nvPr/>
        </p:nvSpPr>
        <p:spPr>
          <a:xfrm>
            <a:off x="658601" y="213669"/>
            <a:ext cx="658127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72FF03-E03C-0A1C-02AA-58348CC84C1A}"/>
              </a:ext>
            </a:extLst>
          </p:cNvPr>
          <p:cNvGrpSpPr/>
          <p:nvPr/>
        </p:nvGrpSpPr>
        <p:grpSpPr>
          <a:xfrm>
            <a:off x="7239879" y="998499"/>
            <a:ext cx="3123102" cy="8433737"/>
            <a:chOff x="4107455" y="1007572"/>
            <a:chExt cx="2082068" cy="5622491"/>
          </a:xfrm>
        </p:grpSpPr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A448E3D5-8EF5-0496-21FE-ED66D6614CE9}"/>
                </a:ext>
              </a:extLst>
            </p:cNvPr>
            <p:cNvGrpSpPr/>
            <p:nvPr/>
          </p:nvGrpSpPr>
          <p:grpSpPr>
            <a:xfrm>
              <a:off x="4107455" y="1007572"/>
              <a:ext cx="2035463" cy="5622491"/>
              <a:chOff x="0" y="-884100"/>
              <a:chExt cx="24387852" cy="12920649"/>
            </a:xfrm>
          </p:grpSpPr>
          <p:grpSp>
            <p:nvGrpSpPr>
              <p:cNvPr id="5" name="Group 3">
                <a:extLst>
                  <a:ext uri="{FF2B5EF4-FFF2-40B4-BE49-F238E27FC236}">
                    <a16:creationId xmlns:a16="http://schemas.microsoft.com/office/drawing/2014/main" id="{934594AC-F4EA-CB81-C31C-673539840C88}"/>
                  </a:ext>
                </a:extLst>
              </p:cNvPr>
              <p:cNvGrpSpPr/>
              <p:nvPr/>
            </p:nvGrpSpPr>
            <p:grpSpPr>
              <a:xfrm>
                <a:off x="0" y="-884100"/>
                <a:ext cx="24387852" cy="12920649"/>
                <a:chOff x="0" y="-171982"/>
                <a:chExt cx="4744112" cy="2513424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39F23BEA-A8B1-794B-B8CA-240069B2D04C}"/>
                    </a:ext>
                  </a:extLst>
                </p:cNvPr>
                <p:cNvSpPr/>
                <p:nvPr/>
              </p:nvSpPr>
              <p:spPr>
                <a:xfrm>
                  <a:off x="2049214" y="-171982"/>
                  <a:ext cx="2694898" cy="1895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5300" h="2341442">
                      <a:moveTo>
                        <a:pt x="9179" y="0"/>
                      </a:moveTo>
                      <a:lnTo>
                        <a:pt x="4366121" y="0"/>
                      </a:lnTo>
                      <a:cubicBezTo>
                        <a:pt x="4368555" y="0"/>
                        <a:pt x="4370890" y="967"/>
                        <a:pt x="4372611" y="2688"/>
                      </a:cubicBezTo>
                      <a:cubicBezTo>
                        <a:pt x="4374333" y="4410"/>
                        <a:pt x="4375300" y="6745"/>
                        <a:pt x="4375300" y="9179"/>
                      </a:cubicBezTo>
                      <a:lnTo>
                        <a:pt x="4375300" y="2332263"/>
                      </a:lnTo>
                      <a:cubicBezTo>
                        <a:pt x="4375300" y="2334697"/>
                        <a:pt x="4374333" y="2337032"/>
                        <a:pt x="4372611" y="2338753"/>
                      </a:cubicBezTo>
                      <a:cubicBezTo>
                        <a:pt x="4370890" y="2340475"/>
                        <a:pt x="4368555" y="2341442"/>
                        <a:pt x="4366121" y="2341442"/>
                      </a:cubicBezTo>
                      <a:lnTo>
                        <a:pt x="9179" y="2341442"/>
                      </a:lnTo>
                      <a:cubicBezTo>
                        <a:pt x="6745" y="2341442"/>
                        <a:pt x="4410" y="2340475"/>
                        <a:pt x="2688" y="2338753"/>
                      </a:cubicBezTo>
                      <a:cubicBezTo>
                        <a:pt x="967" y="2337032"/>
                        <a:pt x="0" y="2334697"/>
                        <a:pt x="0" y="2332263"/>
                      </a:cubicBezTo>
                      <a:lnTo>
                        <a:pt x="0" y="9179"/>
                      </a:lnTo>
                      <a:cubicBezTo>
                        <a:pt x="0" y="6745"/>
                        <a:pt x="967" y="4410"/>
                        <a:pt x="2688" y="2688"/>
                      </a:cubicBezTo>
                      <a:cubicBezTo>
                        <a:pt x="4410" y="967"/>
                        <a:pt x="6745" y="0"/>
                        <a:pt x="9179" y="0"/>
                      </a:cubicBezTo>
                      <a:close/>
                    </a:path>
                  </a:pathLst>
                </a:custGeom>
                <a:solidFill>
                  <a:srgbClr val="FFFAEF"/>
                </a:solidFill>
                <a:ln w="47625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7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TextBox 5">
                  <a:extLst>
                    <a:ext uri="{FF2B5EF4-FFF2-40B4-BE49-F238E27FC236}">
                      <a16:creationId xmlns:a16="http://schemas.microsoft.com/office/drawing/2014/main" id="{93B8BAAD-1494-6F03-F77F-767501CD8DD4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375300" cy="2379542"/>
                </a:xfrm>
                <a:prstGeom prst="rect">
                  <a:avLst/>
                </a:prstGeom>
              </p:spPr>
              <p:txBody>
                <a:bodyPr lIns="76200" tIns="76200" rIns="76200" bIns="76200"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ts val="3989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7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034E491E-9450-15B4-5086-A90ED6763428}"/>
                  </a:ext>
                </a:extLst>
              </p:cNvPr>
              <p:cNvSpPr txBox="1"/>
              <p:nvPr/>
            </p:nvSpPr>
            <p:spPr>
              <a:xfrm>
                <a:off x="20149615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TextBox 11">
                <a:extLst>
                  <a:ext uri="{FF2B5EF4-FFF2-40B4-BE49-F238E27FC236}">
                    <a16:creationId xmlns:a16="http://schemas.microsoft.com/office/drawing/2014/main" id="{44036485-087B-7140-C445-0369775E0774}"/>
                  </a:ext>
                </a:extLst>
              </p:cNvPr>
              <p:cNvSpPr txBox="1"/>
              <p:nvPr/>
            </p:nvSpPr>
            <p:spPr>
              <a:xfrm>
                <a:off x="20788280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TextBox 14">
                <a:extLst>
                  <a:ext uri="{FF2B5EF4-FFF2-40B4-BE49-F238E27FC236}">
                    <a16:creationId xmlns:a16="http://schemas.microsoft.com/office/drawing/2014/main" id="{0DF116F7-0D73-354F-631B-19D4B6900E77}"/>
                  </a:ext>
                </a:extLst>
              </p:cNvPr>
              <p:cNvSpPr txBox="1"/>
              <p:nvPr/>
            </p:nvSpPr>
            <p:spPr>
              <a:xfrm>
                <a:off x="21426948" y="423725"/>
                <a:ext cx="353327" cy="37371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ts val="398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61F1BE-AEFD-9700-14BF-26F6278156C8}"/>
                </a:ext>
              </a:extLst>
            </p:cNvPr>
            <p:cNvSpPr txBox="1"/>
            <p:nvPr/>
          </p:nvSpPr>
          <p:spPr>
            <a:xfrm>
              <a:off x="4841223" y="2241277"/>
              <a:ext cx="1348300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SVNA Love Of Thunder" panose="02040603050506020204" pitchFamily="18" charset="0"/>
                  <a:ea typeface="+mn-ea"/>
                  <a:cs typeface="Times New Roman" panose="02020603050405020304" pitchFamily="18" charset="0"/>
                </a:rPr>
                <a:t>đọc hiểu văn bản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394205" y="1527807"/>
            <a:ext cx="772895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</a:t>
            </a: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VB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6DDF25-2250-774F-AA10-5D6781AA9F64}"/>
              </a:ext>
            </a:extLst>
          </p:cNvPr>
          <p:cNvSpPr txBox="1"/>
          <p:nvPr/>
        </p:nvSpPr>
        <p:spPr>
          <a:xfrm>
            <a:off x="11506200" y="213670"/>
            <a:ext cx="5454884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AutoShape 26">
            <a:extLst>
              <a:ext uri="{FF2B5EF4-FFF2-40B4-BE49-F238E27FC236}">
                <a16:creationId xmlns:a16="http://schemas.microsoft.com/office/drawing/2014/main" id="{3832AF72-DA50-FECA-B78E-B8BFDE1944F6}"/>
              </a:ext>
            </a:extLst>
          </p:cNvPr>
          <p:cNvSpPr/>
          <p:nvPr/>
        </p:nvSpPr>
        <p:spPr>
          <a:xfrm>
            <a:off x="7459038" y="998499"/>
            <a:ext cx="1075362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utoShape 27">
            <a:extLst>
              <a:ext uri="{FF2B5EF4-FFF2-40B4-BE49-F238E27FC236}">
                <a16:creationId xmlns:a16="http://schemas.microsoft.com/office/drawing/2014/main" id="{837FAD5B-73C2-0943-E63F-68999EB2E42F}"/>
              </a:ext>
            </a:extLst>
          </p:cNvPr>
          <p:cNvSpPr/>
          <p:nvPr/>
        </p:nvSpPr>
        <p:spPr>
          <a:xfrm flipH="1">
            <a:off x="10362981" y="998498"/>
            <a:ext cx="1067019" cy="0"/>
          </a:xfrm>
          <a:prstGeom prst="line">
            <a:avLst/>
          </a:prstGeom>
          <a:ln w="38100" cap="flat">
            <a:solidFill>
              <a:srgbClr val="A6A6A6"/>
            </a:solidFill>
            <a:prstDash val="sysDash"/>
            <a:headEnd type="oval" w="lg" len="lg"/>
            <a:tailEnd type="none" w="sm" len="sm"/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8E6FA2AC-15D9-A155-06B5-BA7EDF64E18C}"/>
              </a:ext>
            </a:extLst>
          </p:cNvPr>
          <p:cNvCxnSpPr>
            <a:cxnSpLocks/>
            <a:stCxn id="14" idx="2"/>
            <a:endCxn id="22" idx="0"/>
          </p:cNvCxnSpPr>
          <p:nvPr/>
        </p:nvCxnSpPr>
        <p:spPr>
          <a:xfrm rot="5400000">
            <a:off x="12953297" y="571815"/>
            <a:ext cx="899826" cy="16608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9B35A96-2F88-4873-BF8E-8A0EA475BD15}"/>
              </a:ext>
            </a:extLst>
          </p:cNvPr>
          <p:cNvSpPr txBox="1"/>
          <p:nvPr/>
        </p:nvSpPr>
        <p:spPr>
          <a:xfrm>
            <a:off x="10982460" y="1852160"/>
            <a:ext cx="3180634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hẹp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D875F2-945E-7E70-87B5-E104C5E3F7B6}"/>
              </a:ext>
            </a:extLst>
          </p:cNvPr>
          <p:cNvSpPr txBox="1"/>
          <p:nvPr/>
        </p:nvSpPr>
        <p:spPr>
          <a:xfrm>
            <a:off x="14859000" y="1843712"/>
            <a:ext cx="2980031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B370BC8E-AD50-EA36-89B9-E50E93DE3C9F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16200000" flipH="1">
            <a:off x="14845640" y="340336"/>
            <a:ext cx="891378" cy="21153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0627585-7919-8075-CC90-51E0B6D65537}"/>
              </a:ext>
            </a:extLst>
          </p:cNvPr>
          <p:cNvSpPr txBox="1"/>
          <p:nvPr/>
        </p:nvSpPr>
        <p:spPr>
          <a:xfrm>
            <a:off x="10982461" y="3323391"/>
            <a:ext cx="69519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Vai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iúp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VB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mẻ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39" name="Picture 3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0498925-809B-EBF2-6CAB-52726CD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59804" flipH="1">
            <a:off x="8424332" y="8049733"/>
            <a:ext cx="2099771" cy="2099771"/>
          </a:xfrm>
          <a:prstGeom prst="rect">
            <a:avLst/>
          </a:prstGeom>
        </p:spPr>
      </p:pic>
      <p:sp>
        <p:nvSpPr>
          <p:cNvPr id="41" name="Freeform 15">
            <a:extLst>
              <a:ext uri="{FF2B5EF4-FFF2-40B4-BE49-F238E27FC236}">
                <a16:creationId xmlns:a16="http://schemas.microsoft.com/office/drawing/2014/main" id="{53260190-3272-37BC-3A05-C6389198C8C7}"/>
              </a:ext>
            </a:extLst>
          </p:cNvPr>
          <p:cNvSpPr/>
          <p:nvPr/>
        </p:nvSpPr>
        <p:spPr>
          <a:xfrm rot="-6786811">
            <a:off x="14529295" y="8030519"/>
            <a:ext cx="3038952" cy="2803434"/>
          </a:xfrm>
          <a:custGeom>
            <a:avLst/>
            <a:gdLst/>
            <a:ahLst/>
            <a:cxnLst/>
            <a:rect l="l" t="t" r="r" b="b"/>
            <a:pathLst>
              <a:path w="4363268" h="4025115">
                <a:moveTo>
                  <a:pt x="0" y="0"/>
                </a:moveTo>
                <a:lnTo>
                  <a:pt x="4363268" y="0"/>
                </a:lnTo>
                <a:lnTo>
                  <a:pt x="4363268" y="4025115"/>
                </a:lnTo>
                <a:lnTo>
                  <a:pt x="0" y="4025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 16">
            <a:extLst>
              <a:ext uri="{FF2B5EF4-FFF2-40B4-BE49-F238E27FC236}">
                <a16:creationId xmlns:a16="http://schemas.microsoft.com/office/drawing/2014/main" id="{E63AFC87-2B5F-85CE-912D-FB81BE8C86BD}"/>
              </a:ext>
            </a:extLst>
          </p:cNvPr>
          <p:cNvSpPr/>
          <p:nvPr/>
        </p:nvSpPr>
        <p:spPr>
          <a:xfrm rot="-511518">
            <a:off x="16126016" y="8124807"/>
            <a:ext cx="3426029" cy="2175528"/>
          </a:xfrm>
          <a:custGeom>
            <a:avLst/>
            <a:gdLst/>
            <a:ahLst/>
            <a:cxnLst/>
            <a:rect l="l" t="t" r="r" b="b"/>
            <a:pathLst>
              <a:path w="8001566" h="5080995">
                <a:moveTo>
                  <a:pt x="0" y="0"/>
                </a:moveTo>
                <a:lnTo>
                  <a:pt x="8001566" y="0"/>
                </a:lnTo>
                <a:lnTo>
                  <a:pt x="8001566" y="5080994"/>
                </a:lnTo>
                <a:lnTo>
                  <a:pt x="0" y="5080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02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041E2E9-6F8A-3033-2683-0FEC0308B305}"/>
              </a:ext>
            </a:extLst>
          </p:cNvPr>
          <p:cNvSpPr/>
          <p:nvPr/>
        </p:nvSpPr>
        <p:spPr>
          <a:xfrm>
            <a:off x="14676470" y="-34485"/>
            <a:ext cx="4538265" cy="3191913"/>
          </a:xfrm>
          <a:custGeom>
            <a:avLst/>
            <a:gdLst/>
            <a:ahLst/>
            <a:cxnLst/>
            <a:rect l="l" t="t" r="r" b="b"/>
            <a:pathLst>
              <a:path w="5914932" h="4160169">
                <a:moveTo>
                  <a:pt x="0" y="0"/>
                </a:moveTo>
                <a:lnTo>
                  <a:pt x="5914932" y="0"/>
                </a:lnTo>
                <a:lnTo>
                  <a:pt x="5914932" y="4160169"/>
                </a:lnTo>
                <a:lnTo>
                  <a:pt x="0" y="416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424685" y="1172269"/>
            <a:ext cx="142822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sz="4400" noProof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cuộc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5372100"/>
            <a:ext cx="18288000" cy="5538440"/>
            <a:chOff x="0" y="0"/>
            <a:chExt cx="3705215" cy="812800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4335780" y="5981700"/>
            <a:ext cx="9677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kumimoji="0" lang="en-US" sz="4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Chạnh</a:t>
            </a:r>
            <a:r>
              <a:rPr kumimoji="0" lang="en-US" sz="4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kumimoji="0" lang="en-US" sz="4200" i="1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i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i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truân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endParaRPr lang="en-US" sz="4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20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420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kumimoji="0" lang="en-US" sz="4200" i="1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200" i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200" i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2E7063-8AE9-9E22-8FF2-D3567163F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45" b="89616" l="9982" r="93285">
                        <a14:foregroundMark x1="52813" y1="9531" x2="59165" y2="3414"/>
                        <a14:foregroundMark x1="51724" y1="4836" x2="54083" y2="4410"/>
                        <a14:foregroundMark x1="52995" y1="2845" x2="49728" y2="7112"/>
                        <a14:foregroundMark x1="93285" y1="85633" x2="84029" y2="85633"/>
                        <a14:foregroundMark x1="58802" y1="12802" x2="55172" y2="10669"/>
                        <a14:foregroundMark x1="49365" y1="12945" x2="48820" y2="9104"/>
                        <a14:foregroundMark x1="58439" y1="15505" x2="62069" y2="18065"/>
                        <a14:foregroundMark x1="59891" y1="11380" x2="59891" y2="11380"/>
                        <a14:foregroundMark x1="50635" y1="18208" x2="51543" y2="18208"/>
                        <a14:foregroundMark x1="52269" y1="14225" x2="52269" y2="14225"/>
                        <a14:foregroundMark x1="53902" y1="15078" x2="51180" y2="13371"/>
                        <a14:backgroundMark x1="46461" y1="21337" x2="46461" y2="21337"/>
                        <a14:backgroundMark x1="51543" y1="19061" x2="51543" y2="190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18515" y="5160818"/>
            <a:ext cx="4925845" cy="628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-2590800" y="1558558"/>
            <a:ext cx="18288000" cy="5538440"/>
            <a:chOff x="0" y="0"/>
            <a:chExt cx="3705215" cy="81280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4F3424-5920-E446-2587-5F228E693FE8}"/>
              </a:ext>
            </a:extLst>
          </p:cNvPr>
          <p:cNvSpPr txBox="1"/>
          <p:nvPr/>
        </p:nvSpPr>
        <p:spPr>
          <a:xfrm>
            <a:off x="731475" y="2665784"/>
            <a:ext cx="149657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mẻ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con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4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>
            <a:off x="15986499" y="4327778"/>
            <a:ext cx="3665453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79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E38D16B-67BE-E377-8BFF-9BF00B784256}"/>
              </a:ext>
            </a:extLst>
          </p:cNvPr>
          <p:cNvSpPr/>
          <p:nvPr/>
        </p:nvSpPr>
        <p:spPr>
          <a:xfrm>
            <a:off x="584421" y="2730527"/>
            <a:ext cx="16828935" cy="4735748"/>
          </a:xfrm>
          <a:custGeom>
            <a:avLst/>
            <a:gdLst/>
            <a:ahLst/>
            <a:cxnLst/>
            <a:rect l="l" t="t" r="r" b="b"/>
            <a:pathLst>
              <a:path w="3705215" h="812800">
                <a:moveTo>
                  <a:pt x="0" y="0"/>
                </a:moveTo>
                <a:lnTo>
                  <a:pt x="3705215" y="0"/>
                </a:lnTo>
                <a:lnTo>
                  <a:pt x="3705215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8F4EB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4051471" y="2730527"/>
            <a:ext cx="10185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III.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Cách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dẫn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trực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cách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dẫn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gián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tiếp</a:t>
            </a:r>
            <a:endParaRPr kumimoji="0" lang="vi-VN" sz="132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3DF1F0B1-EAB5-E6B8-B780-4E9C8B5544B2}"/>
              </a:ext>
            </a:extLst>
          </p:cNvPr>
          <p:cNvSpPr/>
          <p:nvPr/>
        </p:nvSpPr>
        <p:spPr>
          <a:xfrm>
            <a:off x="6453740" y="6269230"/>
            <a:ext cx="5380520" cy="3986067"/>
          </a:xfrm>
          <a:custGeom>
            <a:avLst/>
            <a:gdLst/>
            <a:ahLst/>
            <a:cxnLst/>
            <a:rect l="l" t="t" r="r" b="b"/>
            <a:pathLst>
              <a:path w="5061589" h="3749793">
                <a:moveTo>
                  <a:pt x="0" y="0"/>
                </a:moveTo>
                <a:lnTo>
                  <a:pt x="5061589" y="0"/>
                </a:lnTo>
                <a:lnTo>
                  <a:pt x="5061589" y="3749793"/>
                </a:lnTo>
                <a:lnTo>
                  <a:pt x="0" y="374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784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8CDC27D3-845B-425F-A269-A5BFC4EF10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72345"/>
              </p:ext>
            </p:extLst>
          </p:nvPr>
        </p:nvGraphicFramePr>
        <p:xfrm>
          <a:off x="266700" y="290869"/>
          <a:ext cx="17754599" cy="981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809">
                  <a:extLst>
                    <a:ext uri="{9D8B030D-6E8A-4147-A177-3AD203B41FA5}">
                      <a16:colId xmlns:a16="http://schemas.microsoft.com/office/drawing/2014/main" val="255723926"/>
                    </a:ext>
                  </a:extLst>
                </a:gridCol>
                <a:gridCol w="2654752">
                  <a:extLst>
                    <a:ext uri="{9D8B030D-6E8A-4147-A177-3AD203B41FA5}">
                      <a16:colId xmlns:a16="http://schemas.microsoft.com/office/drawing/2014/main" val="2297988993"/>
                    </a:ext>
                  </a:extLst>
                </a:gridCol>
                <a:gridCol w="2654752">
                  <a:extLst>
                    <a:ext uri="{9D8B030D-6E8A-4147-A177-3AD203B41FA5}">
                      <a16:colId xmlns:a16="http://schemas.microsoft.com/office/drawing/2014/main" val="3913833582"/>
                    </a:ext>
                  </a:extLst>
                </a:gridCol>
                <a:gridCol w="3747886">
                  <a:extLst>
                    <a:ext uri="{9D8B030D-6E8A-4147-A177-3AD203B41FA5}">
                      <a16:colId xmlns:a16="http://schemas.microsoft.com/office/drawing/2014/main" val="4210199677"/>
                    </a:ext>
                  </a:extLst>
                </a:gridCol>
                <a:gridCol w="3279400">
                  <a:extLst>
                    <a:ext uri="{9D8B030D-6E8A-4147-A177-3AD203B41FA5}">
                      <a16:colId xmlns:a16="http://schemas.microsoft.com/office/drawing/2014/main" val="301950391"/>
                    </a:ext>
                  </a:extLst>
                </a:gridCol>
              </a:tblGrid>
              <a:tr h="625923"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</a:t>
                      </a:r>
                      <a:r>
                        <a:rPr lang="vi-VN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SG" sz="3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SG" sz="3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33375"/>
                  </a:ext>
                </a:extLst>
              </a:tr>
              <a:tr h="1647838">
                <a:tc v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SG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SG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796289"/>
                  </a:ext>
                </a:extLst>
              </a:tr>
              <a:tr h="3691668">
                <a:tc>
                  <a:txBody>
                    <a:bodyPr/>
                    <a:lstStyle/>
                    <a:p>
                      <a:pPr algn="just"/>
                      <a:r>
                        <a:rPr lang="en-US" sz="3800" b="0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0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Hai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US" sz="3800" b="1" i="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i="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50230"/>
                  </a:ext>
                </a:extLst>
              </a:tr>
              <a:tr h="2669753">
                <a:tc>
                  <a:txBody>
                    <a:bodyPr/>
                    <a:lstStyle/>
                    <a:p>
                      <a:pPr algn="just"/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SG" sz="3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SG" sz="38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Nam,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ngùng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chịu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phê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8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SG" sz="38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SG" sz="3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37927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AC6221-CD94-40D5-A908-985E0E00EC96}"/>
              </a:ext>
            </a:extLst>
          </p:cNvPr>
          <p:cNvSpPr txBox="1"/>
          <p:nvPr/>
        </p:nvSpPr>
        <p:spPr>
          <a:xfrm>
            <a:off x="6728877" y="4736485"/>
            <a:ext cx="5815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C6221-CD94-40D5-A908-985E0E00EC96}"/>
              </a:ext>
            </a:extLst>
          </p:cNvPr>
          <p:cNvSpPr txBox="1"/>
          <p:nvPr/>
        </p:nvSpPr>
        <p:spPr>
          <a:xfrm>
            <a:off x="6754276" y="7223144"/>
            <a:ext cx="5815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C8397-B9B3-43D7-8A87-D971AF3F2DE5}"/>
              </a:ext>
            </a:extLst>
          </p:cNvPr>
          <p:cNvSpPr txBox="1"/>
          <p:nvPr/>
        </p:nvSpPr>
        <p:spPr>
          <a:xfrm>
            <a:off x="11248243" y="4552125"/>
            <a:ext cx="32645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ngoặc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kép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33E5E-7468-4C27-B6A9-A2B8072D9C02}"/>
              </a:ext>
            </a:extLst>
          </p:cNvPr>
          <p:cNvSpPr txBox="1"/>
          <p:nvPr/>
        </p:nvSpPr>
        <p:spPr>
          <a:xfrm>
            <a:off x="11222843" y="7765476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C8397-B9B3-43D7-8A87-D971AF3F2DE5}"/>
              </a:ext>
            </a:extLst>
          </p:cNvPr>
          <p:cNvSpPr txBox="1"/>
          <p:nvPr/>
        </p:nvSpPr>
        <p:spPr>
          <a:xfrm>
            <a:off x="14553557" y="4874984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533E5E-7468-4C27-B6A9-A2B8072D9C02}"/>
              </a:ext>
            </a:extLst>
          </p:cNvPr>
          <p:cNvSpPr txBox="1"/>
          <p:nvPr/>
        </p:nvSpPr>
        <p:spPr>
          <a:xfrm>
            <a:off x="14566257" y="7823308"/>
            <a:ext cx="32645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Gián</a:t>
            </a:r>
            <a:r>
              <a:rPr kumimoji="0" lang="en-SG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SG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endParaRPr kumimoji="0" lang="en-SG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 rot="15805002">
            <a:off x="15691515" y="-3102213"/>
            <a:ext cx="2239361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67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781067"/>
              </p:ext>
            </p:extLst>
          </p:nvPr>
        </p:nvGraphicFramePr>
        <p:xfrm>
          <a:off x="228600" y="190500"/>
          <a:ext cx="17678399" cy="982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352">
                  <a:extLst>
                    <a:ext uri="{9D8B030D-6E8A-4147-A177-3AD203B41FA5}">
                      <a16:colId xmlns:a16="http://schemas.microsoft.com/office/drawing/2014/main" val="1361759067"/>
                    </a:ext>
                  </a:extLst>
                </a:gridCol>
                <a:gridCol w="4224042">
                  <a:extLst>
                    <a:ext uri="{9D8B030D-6E8A-4147-A177-3AD203B41FA5}">
                      <a16:colId xmlns:a16="http://schemas.microsoft.com/office/drawing/2014/main" val="1370474424"/>
                    </a:ext>
                  </a:extLst>
                </a:gridCol>
                <a:gridCol w="6414287">
                  <a:extLst>
                    <a:ext uri="{9D8B030D-6E8A-4147-A177-3AD203B41FA5}">
                      <a16:colId xmlns:a16="http://schemas.microsoft.com/office/drawing/2014/main" val="3291696061"/>
                    </a:ext>
                  </a:extLst>
                </a:gridCol>
                <a:gridCol w="5162718">
                  <a:extLst>
                    <a:ext uri="{9D8B030D-6E8A-4147-A177-3AD203B41FA5}">
                      <a16:colId xmlns:a16="http://schemas.microsoft.com/office/drawing/2014/main" val="3071959509"/>
                    </a:ext>
                  </a:extLst>
                </a:gridCol>
              </a:tblGrid>
              <a:tr h="21411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4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4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US" sz="4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53006"/>
                  </a:ext>
                </a:extLst>
              </a:tr>
              <a:tr h="28224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endParaRPr lang="en-US" sz="4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hắc lại nguyên văn 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 nói hay ý nghĩ của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vật. 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ý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B1: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ngoặc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B2: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418485"/>
                  </a:ext>
                </a:extLst>
              </a:tr>
              <a:tr h="48662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4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defTabSz="1371600">
                        <a:lnSpc>
                          <a:spcPct val="100000"/>
                        </a:lnSpc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đặt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dấu ngoặc </a:t>
                      </a:r>
                      <a:r>
                        <a:rPr lang="en-US" sz="4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kép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42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rệt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defTabSz="1371600">
                        <a:lnSpc>
                          <a:spcPct val="100000"/>
                        </a:lnSpc>
                      </a:pP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4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</a:t>
                      </a:r>
                      <a:r>
                        <a:rPr lang="vi-VN" sz="4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hông đặt trong dấu ngoặc kép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4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chấm</a:t>
                      </a:r>
                      <a:endParaRPr lang="en-US" sz="4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 algn="just" defTabSz="1371600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en-US" sz="4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kèm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42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42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“</a:t>
                      </a:r>
                      <a:r>
                        <a:rPr lang="en-US" sz="42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42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4200" b="1" i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85750" indent="-285750" algn="just" defTabSz="1371600">
                        <a:lnSpc>
                          <a:spcPct val="150000"/>
                        </a:lnSpc>
                        <a:buFontTx/>
                        <a:buChar char="-"/>
                      </a:pPr>
                      <a:endParaRPr lang="en-US" sz="36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133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51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20B616FE-740A-0796-824E-63DDC66BB02A}"/>
              </a:ext>
            </a:extLst>
          </p:cNvPr>
          <p:cNvGrpSpPr/>
          <p:nvPr/>
        </p:nvGrpSpPr>
        <p:grpSpPr>
          <a:xfrm>
            <a:off x="0" y="-3631"/>
            <a:ext cx="18288000" cy="5538440"/>
            <a:chOff x="0" y="0"/>
            <a:chExt cx="3705215" cy="812800"/>
          </a:xfrm>
        </p:grpSpPr>
        <p:sp>
          <p:nvSpPr>
            <p:cNvPr id="30" name="Freeform 3">
              <a:extLst>
                <a:ext uri="{FF2B5EF4-FFF2-40B4-BE49-F238E27FC236}">
                  <a16:creationId xmlns:a16="http://schemas.microsoft.com/office/drawing/2014/main" id="{88A346CE-90D5-8E3E-463F-FE6BA0575007}"/>
                </a:ext>
              </a:extLst>
            </p:cNvPr>
            <p:cNvSpPr/>
            <p:nvPr/>
          </p:nvSpPr>
          <p:spPr>
            <a:xfrm>
              <a:off x="0" y="0"/>
              <a:ext cx="3705215" cy="812800"/>
            </a:xfrm>
            <a:custGeom>
              <a:avLst/>
              <a:gdLst/>
              <a:ahLst/>
              <a:cxnLst/>
              <a:rect l="l" t="t" r="r" b="b"/>
              <a:pathLst>
                <a:path w="3705215" h="812800">
                  <a:moveTo>
                    <a:pt x="0" y="0"/>
                  </a:moveTo>
                  <a:lnTo>
                    <a:pt x="3705215" y="0"/>
                  </a:lnTo>
                  <a:lnTo>
                    <a:pt x="37052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8F4EB"/>
            </a:solidFill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E73319-EF41-673D-4847-6B5A8D750640}"/>
                </a:ext>
              </a:extLst>
            </p:cNvPr>
            <p:cNvSpPr txBox="1"/>
            <p:nvPr/>
          </p:nvSpPr>
          <p:spPr>
            <a:xfrm>
              <a:off x="0" y="-38100"/>
              <a:ext cx="3705215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marL="0" marR="0" lvl="0" indent="0" algn="ctr" defTabSz="1371600" rtl="0" eaLnBrk="1" fontAlgn="auto" latinLnBrk="0" hangingPunct="1">
                <a:lnSpc>
                  <a:spcPts val="51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Freeform 4">
            <a:extLst>
              <a:ext uri="{FF2B5EF4-FFF2-40B4-BE49-F238E27FC236}">
                <a16:creationId xmlns:a16="http://schemas.microsoft.com/office/drawing/2014/main" id="{3DF1F0B1-EAB5-E6B8-B780-4E9C8B5544B2}"/>
              </a:ext>
            </a:extLst>
          </p:cNvPr>
          <p:cNvSpPr/>
          <p:nvPr/>
        </p:nvSpPr>
        <p:spPr>
          <a:xfrm>
            <a:off x="13930687" y="6567140"/>
            <a:ext cx="5380520" cy="3986067"/>
          </a:xfrm>
          <a:custGeom>
            <a:avLst/>
            <a:gdLst/>
            <a:ahLst/>
            <a:cxnLst/>
            <a:rect l="l" t="t" r="r" b="b"/>
            <a:pathLst>
              <a:path w="5061589" h="3749793">
                <a:moveTo>
                  <a:pt x="0" y="0"/>
                </a:moveTo>
                <a:lnTo>
                  <a:pt x="5061589" y="0"/>
                </a:lnTo>
                <a:lnTo>
                  <a:pt x="5061589" y="3749793"/>
                </a:lnTo>
                <a:lnTo>
                  <a:pt x="0" y="3749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C5413-67D3-EF94-31D2-25B6C435EDC1}"/>
              </a:ext>
            </a:extLst>
          </p:cNvPr>
          <p:cNvSpPr txBox="1"/>
          <p:nvPr/>
        </p:nvSpPr>
        <p:spPr>
          <a:xfrm>
            <a:off x="1163905" y="1028700"/>
            <a:ext cx="154686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6 SVNHave Heart 2" pitchFamily="2" charset="0"/>
                <a:cs typeface="Times New Roman" panose="02020603050405020304" pitchFamily="18" charset="0"/>
              </a:rPr>
              <a:t>nhanh</a:t>
            </a:r>
            <a:endParaRPr lang="en-US" sz="7200" dirty="0">
              <a:solidFill>
                <a:srgbClr val="C00000"/>
              </a:solidFill>
              <a:latin typeface="#9Slide06 SVNHave Heart 2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 định lời dẫn và cách dẫn trong trường hợp sau: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nghĩ: “Nuôi vật hèn kém cuối cùng cũng vô dụng, chi bằng đem chọi lấy một tiếng cười”. 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Bồ Tùng Linh,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 chọi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8"/>
          <p:cNvSpPr txBox="1"/>
          <p:nvPr/>
        </p:nvSpPr>
        <p:spPr>
          <a:xfrm>
            <a:off x="990600" y="6166386"/>
            <a:ext cx="12940087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 dẫn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 vật hèn kém cuối cùng cũng vô dụng, chi bằng đem chọi lấy một tiếng cười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dẫn: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 dấu hai chấm và dấu ngoặc kép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hắc lại nguyên văn ý nghĩ của nhân vật Thành.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3076" y="5633058"/>
            <a:ext cx="1731286" cy="1730664"/>
            <a:chOff x="0" y="0"/>
            <a:chExt cx="2308381" cy="230755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24278" y="-4856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T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128273" y="3717636"/>
            <a:ext cx="1731286" cy="1730664"/>
            <a:chOff x="0" y="0"/>
            <a:chExt cx="2308381" cy="2307552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R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42823" y="3717636"/>
            <a:ext cx="1731286" cy="1730664"/>
            <a:chOff x="0" y="0"/>
            <a:chExt cx="2308381" cy="2307552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006462" y="3717636"/>
            <a:ext cx="1731286" cy="1730664"/>
            <a:chOff x="0" y="0"/>
            <a:chExt cx="2308381" cy="2307552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496854" y="5633058"/>
            <a:ext cx="1731286" cy="1730664"/>
            <a:chOff x="0" y="0"/>
            <a:chExt cx="2308381" cy="2307552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sp>
        <p:nvSpPr>
          <p:cNvPr id="17" name="AutoShape 17"/>
          <p:cNvSpPr/>
          <p:nvPr/>
        </p:nvSpPr>
        <p:spPr>
          <a:xfrm rot="-198601">
            <a:off x="5048134" y="1017355"/>
            <a:ext cx="5020140" cy="1731314"/>
          </a:xfrm>
          <a:prstGeom prst="rect">
            <a:avLst/>
          </a:prstGeom>
          <a:solidFill>
            <a:srgbClr val="3A9D76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 rot="-198601">
            <a:off x="5416829" y="999244"/>
            <a:ext cx="4271748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Vòng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555801" y="1147188"/>
            <a:ext cx="2856261" cy="1744965"/>
            <a:chOff x="0" y="0"/>
            <a:chExt cx="3808348" cy="2326621"/>
          </a:xfrm>
        </p:grpSpPr>
        <p:sp>
          <p:nvSpPr>
            <p:cNvPr id="20" name="AutoShape 20"/>
            <p:cNvSpPr/>
            <p:nvPr/>
          </p:nvSpPr>
          <p:spPr>
            <a:xfrm rot="245089">
              <a:off x="64602" y="128569"/>
              <a:ext cx="3679145" cy="1945005"/>
            </a:xfrm>
            <a:prstGeom prst="rect">
              <a:avLst/>
            </a:prstGeom>
            <a:solidFill>
              <a:srgbClr val="FFE27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 rot="245089">
              <a:off x="366844" y="82257"/>
              <a:ext cx="3088230" cy="2138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1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713155" y="8657534"/>
            <a:ext cx="886168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TRUYỆN NGẮN</a:t>
            </a:r>
          </a:p>
        </p:txBody>
      </p:sp>
      <p:sp>
        <p:nvSpPr>
          <p:cNvPr id="23" name="Freeform 23"/>
          <p:cNvSpPr/>
          <p:nvPr/>
        </p:nvSpPr>
        <p:spPr>
          <a:xfrm>
            <a:off x="3882082" y="480475"/>
            <a:ext cx="2240514" cy="2667278"/>
          </a:xfrm>
          <a:custGeom>
            <a:avLst/>
            <a:gdLst/>
            <a:ahLst/>
            <a:cxnLst/>
            <a:rect l="l" t="t" r="r" b="b"/>
            <a:pathLst>
              <a:path w="2240514" h="2667278">
                <a:moveTo>
                  <a:pt x="0" y="0"/>
                </a:moveTo>
                <a:lnTo>
                  <a:pt x="2240514" y="0"/>
                </a:lnTo>
                <a:lnTo>
                  <a:pt x="2240514" y="2667279"/>
                </a:lnTo>
                <a:lnTo>
                  <a:pt x="0" y="26672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-385834" y="7964888"/>
            <a:ext cx="2829068" cy="3087276"/>
          </a:xfrm>
          <a:custGeom>
            <a:avLst/>
            <a:gdLst/>
            <a:ahLst/>
            <a:cxnLst/>
            <a:rect l="l" t="t" r="r" b="b"/>
            <a:pathLst>
              <a:path w="2829068" h="3087276">
                <a:moveTo>
                  <a:pt x="0" y="0"/>
                </a:moveTo>
                <a:lnTo>
                  <a:pt x="2829068" y="0"/>
                </a:lnTo>
                <a:lnTo>
                  <a:pt x="2829068" y="3087276"/>
                </a:lnTo>
                <a:lnTo>
                  <a:pt x="0" y="308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Freeform 25"/>
          <p:cNvSpPr/>
          <p:nvPr/>
        </p:nvSpPr>
        <p:spPr>
          <a:xfrm rot="-635645">
            <a:off x="16080411" y="449150"/>
            <a:ext cx="2941064" cy="2085482"/>
          </a:xfrm>
          <a:custGeom>
            <a:avLst/>
            <a:gdLst/>
            <a:ahLst/>
            <a:cxnLst/>
            <a:rect l="l" t="t" r="r" b="b"/>
            <a:pathLst>
              <a:path w="2941064" h="2085482">
                <a:moveTo>
                  <a:pt x="0" y="0"/>
                </a:moveTo>
                <a:lnTo>
                  <a:pt x="2941064" y="0"/>
                </a:lnTo>
                <a:lnTo>
                  <a:pt x="2941064" y="2085482"/>
                </a:lnTo>
                <a:lnTo>
                  <a:pt x="0" y="2085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4391310" y="5639015"/>
            <a:ext cx="1731286" cy="1730664"/>
            <a:chOff x="0" y="0"/>
            <a:chExt cx="2308381" cy="2307552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706713" y="3717636"/>
            <a:ext cx="1731286" cy="1730664"/>
            <a:chOff x="0" y="0"/>
            <a:chExt cx="2308381" cy="2307552"/>
          </a:xfrm>
        </p:grpSpPr>
        <p:sp>
          <p:nvSpPr>
            <p:cNvPr id="30" name="AutoShape 3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G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410790" y="5639015"/>
            <a:ext cx="1731286" cy="1730664"/>
            <a:chOff x="0" y="0"/>
            <a:chExt cx="2308381" cy="2307552"/>
          </a:xfrm>
        </p:grpSpPr>
        <p:sp>
          <p:nvSpPr>
            <p:cNvPr id="33" name="AutoShape 33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A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511537" y="5639015"/>
            <a:ext cx="1731286" cy="1730664"/>
            <a:chOff x="0" y="0"/>
            <a:chExt cx="2308381" cy="2307552"/>
          </a:xfrm>
        </p:grpSpPr>
        <p:sp>
          <p:nvSpPr>
            <p:cNvPr id="36" name="AutoShape 36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1087889" y="2331621"/>
            <a:ext cx="2222693" cy="2251347"/>
          </a:xfrm>
          <a:custGeom>
            <a:avLst/>
            <a:gdLst/>
            <a:ahLst/>
            <a:cxnLst/>
            <a:rect l="l" t="t" r="r" b="b"/>
            <a:pathLst>
              <a:path w="2222693" h="2251347">
                <a:moveTo>
                  <a:pt x="0" y="0"/>
                </a:moveTo>
                <a:lnTo>
                  <a:pt x="2222693" y="0"/>
                </a:lnTo>
                <a:lnTo>
                  <a:pt x="2222693" y="2251347"/>
                </a:lnTo>
                <a:lnTo>
                  <a:pt x="0" y="22513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29"/>
          <p:cNvGrpSpPr/>
          <p:nvPr/>
        </p:nvGrpSpPr>
        <p:grpSpPr>
          <a:xfrm>
            <a:off x="3643569" y="3717636"/>
            <a:ext cx="1731286" cy="1730664"/>
            <a:chOff x="0" y="0"/>
            <a:chExt cx="2308381" cy="2307552"/>
          </a:xfrm>
        </p:grpSpPr>
        <p:sp>
          <p:nvSpPr>
            <p:cNvPr id="40" name="AutoShape 3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3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dirty="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8763" y="1028700"/>
            <a:ext cx="4890071" cy="1734268"/>
            <a:chOff x="0" y="0"/>
            <a:chExt cx="6520095" cy="2312357"/>
          </a:xfrm>
        </p:grpSpPr>
        <p:sp>
          <p:nvSpPr>
            <p:cNvPr id="3" name="AutoShape 3"/>
            <p:cNvSpPr/>
            <p:nvPr/>
          </p:nvSpPr>
          <p:spPr>
            <a:xfrm rot="-198601">
              <a:off x="50797" y="183676"/>
              <a:ext cx="6418501" cy="1945005"/>
            </a:xfrm>
            <a:prstGeom prst="rect">
              <a:avLst/>
            </a:prstGeom>
            <a:solidFill>
              <a:srgbClr val="5C67B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-198601">
              <a:off x="318671" y="61065"/>
              <a:ext cx="5872304" cy="2009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09"/>
                </a:lnSpc>
                <a:spcBef>
                  <a:spcPct val="0"/>
                </a:spcBef>
              </a:pPr>
              <a:r>
                <a:rPr lang="en-US" sz="9006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Vòng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795992" y="7544064"/>
            <a:ext cx="2463308" cy="2216978"/>
          </a:xfrm>
          <a:custGeom>
            <a:avLst/>
            <a:gdLst/>
            <a:ahLst/>
            <a:cxnLst/>
            <a:rect l="l" t="t" r="r" b="b"/>
            <a:pathLst>
              <a:path w="2463308" h="2216978">
                <a:moveTo>
                  <a:pt x="0" y="0"/>
                </a:moveTo>
                <a:lnTo>
                  <a:pt x="2463308" y="0"/>
                </a:lnTo>
                <a:lnTo>
                  <a:pt x="2463308" y="2216977"/>
                </a:lnTo>
                <a:lnTo>
                  <a:pt x="0" y="2216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 rot="-990021">
            <a:off x="1149392" y="3477313"/>
            <a:ext cx="2618536" cy="2518556"/>
          </a:xfrm>
          <a:custGeom>
            <a:avLst/>
            <a:gdLst/>
            <a:ahLst/>
            <a:cxnLst/>
            <a:rect l="l" t="t" r="r" b="b"/>
            <a:pathLst>
              <a:path w="2618536" h="2518556">
                <a:moveTo>
                  <a:pt x="0" y="0"/>
                </a:moveTo>
                <a:lnTo>
                  <a:pt x="2618536" y="0"/>
                </a:lnTo>
                <a:lnTo>
                  <a:pt x="2618536" y="2518556"/>
                </a:lnTo>
                <a:lnTo>
                  <a:pt x="0" y="2518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rot="245089">
            <a:off x="9693256" y="1690222"/>
            <a:ext cx="3023273" cy="1458754"/>
          </a:xfrm>
          <a:prstGeom prst="rect">
            <a:avLst/>
          </a:prstGeom>
          <a:solidFill>
            <a:srgbClr val="FF4F63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 rot="245089">
            <a:off x="9942795" y="1552025"/>
            <a:ext cx="253776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50669" y="8595402"/>
            <a:ext cx="886168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HÌNH THỨC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27409" y="4275189"/>
            <a:ext cx="1731286" cy="1730664"/>
            <a:chOff x="0" y="0"/>
            <a:chExt cx="2308381" cy="2307552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4278" y="-4856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001188" y="4275189"/>
            <a:ext cx="1731286" cy="1730664"/>
            <a:chOff x="0" y="0"/>
            <a:chExt cx="2308381" cy="2307552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915123" y="4281147"/>
            <a:ext cx="1731286" cy="1730664"/>
            <a:chOff x="0" y="0"/>
            <a:chExt cx="2308381" cy="2307552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I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015870" y="4281147"/>
            <a:ext cx="1731286" cy="1730664"/>
            <a:chOff x="0" y="0"/>
            <a:chExt cx="2308381" cy="2307552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H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9050" y="6315870"/>
            <a:ext cx="1731286" cy="1730664"/>
            <a:chOff x="0" y="0"/>
            <a:chExt cx="2308381" cy="2307552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C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403600" y="6315870"/>
            <a:ext cx="1731286" cy="1730664"/>
            <a:chOff x="0" y="0"/>
            <a:chExt cx="2308381" cy="2307552"/>
          </a:xfrm>
        </p:grpSpPr>
        <p:sp>
          <p:nvSpPr>
            <p:cNvPr id="26" name="AutoShape 26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U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167239" y="6315870"/>
            <a:ext cx="1731286" cy="1730664"/>
            <a:chOff x="0" y="0"/>
            <a:chExt cx="2308381" cy="2307552"/>
          </a:xfrm>
        </p:grpSpPr>
        <p:sp>
          <p:nvSpPr>
            <p:cNvPr id="29" name="AutoShape 29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H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867490" y="6315870"/>
            <a:ext cx="1731286" cy="1730664"/>
            <a:chOff x="0" y="0"/>
            <a:chExt cx="2308381" cy="2307552"/>
          </a:xfrm>
        </p:grpSpPr>
        <p:sp>
          <p:nvSpPr>
            <p:cNvPr id="32" name="AutoShape 32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6845" y="1772350"/>
            <a:ext cx="4549619" cy="1881293"/>
            <a:chOff x="0" y="0"/>
            <a:chExt cx="6066159" cy="2508390"/>
          </a:xfrm>
        </p:grpSpPr>
        <p:sp>
          <p:nvSpPr>
            <p:cNvPr id="3" name="AutoShape 3"/>
            <p:cNvSpPr/>
            <p:nvPr/>
          </p:nvSpPr>
          <p:spPr>
            <a:xfrm rot="187291">
              <a:off x="53968" y="160633"/>
              <a:ext cx="5958222" cy="2144514"/>
            </a:xfrm>
            <a:prstGeom prst="rect">
              <a:avLst/>
            </a:prstGeom>
            <a:solidFill>
              <a:srgbClr val="3A9D7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190262">
              <a:off x="432223" y="228952"/>
              <a:ext cx="5206005" cy="2138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3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422794">
            <a:off x="4785288" y="763804"/>
            <a:ext cx="4592609" cy="1458754"/>
          </a:xfrm>
          <a:prstGeom prst="rect">
            <a:avLst/>
          </a:prstGeom>
          <a:solidFill>
            <a:srgbClr val="FF4F63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 rot="-422794">
            <a:off x="5124955" y="532836"/>
            <a:ext cx="388990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Vòng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70633" y="8809355"/>
            <a:ext cx="886168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NỘI DUNG</a:t>
            </a:r>
          </a:p>
        </p:txBody>
      </p:sp>
      <p:sp>
        <p:nvSpPr>
          <p:cNvPr id="8" name="Freeform 8"/>
          <p:cNvSpPr/>
          <p:nvPr/>
        </p:nvSpPr>
        <p:spPr>
          <a:xfrm rot="-63618">
            <a:off x="5686312" y="2406720"/>
            <a:ext cx="2941064" cy="2085482"/>
          </a:xfrm>
          <a:custGeom>
            <a:avLst/>
            <a:gdLst/>
            <a:ahLst/>
            <a:cxnLst/>
            <a:rect l="l" t="t" r="r" b="b"/>
            <a:pathLst>
              <a:path w="2941064" h="2085482">
                <a:moveTo>
                  <a:pt x="0" y="0"/>
                </a:moveTo>
                <a:lnTo>
                  <a:pt x="2941064" y="0"/>
                </a:lnTo>
                <a:lnTo>
                  <a:pt x="2941064" y="2085482"/>
                </a:lnTo>
                <a:lnTo>
                  <a:pt x="0" y="2085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5325011">
            <a:off x="15270465" y="7260769"/>
            <a:ext cx="2682347" cy="2783568"/>
          </a:xfrm>
          <a:custGeom>
            <a:avLst/>
            <a:gdLst/>
            <a:ahLst/>
            <a:cxnLst/>
            <a:rect l="l" t="t" r="r" b="b"/>
            <a:pathLst>
              <a:path w="2682347" h="2783568">
                <a:moveTo>
                  <a:pt x="0" y="0"/>
                </a:moveTo>
                <a:lnTo>
                  <a:pt x="2682347" y="0"/>
                </a:lnTo>
                <a:lnTo>
                  <a:pt x="2682347" y="2783567"/>
                </a:lnTo>
                <a:lnTo>
                  <a:pt x="0" y="27835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1557" y="6591022"/>
            <a:ext cx="2240514" cy="2667278"/>
          </a:xfrm>
          <a:custGeom>
            <a:avLst/>
            <a:gdLst/>
            <a:ahLst/>
            <a:cxnLst/>
            <a:rect l="l" t="t" r="r" b="b"/>
            <a:pathLst>
              <a:path w="2240514" h="2667278">
                <a:moveTo>
                  <a:pt x="0" y="0"/>
                </a:moveTo>
                <a:lnTo>
                  <a:pt x="2240514" y="0"/>
                </a:lnTo>
                <a:lnTo>
                  <a:pt x="2240514" y="2667278"/>
                </a:lnTo>
                <a:lnTo>
                  <a:pt x="0" y="2667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6470969" y="5057190"/>
            <a:ext cx="1731286" cy="1730664"/>
            <a:chOff x="0" y="0"/>
            <a:chExt cx="2308381" cy="2307552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585519" y="5057190"/>
            <a:ext cx="1731286" cy="1730664"/>
            <a:chOff x="0" y="0"/>
            <a:chExt cx="2308381" cy="2307552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U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349158" y="5057190"/>
            <a:ext cx="1731286" cy="1730664"/>
            <a:chOff x="0" y="0"/>
            <a:chExt cx="2308381" cy="2307552"/>
          </a:xfrm>
        </p:grpSpPr>
        <p:sp>
          <p:nvSpPr>
            <p:cNvPr id="18" name="AutoShape 18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G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931902" y="5012722"/>
            <a:ext cx="1731286" cy="1730664"/>
            <a:chOff x="0" y="0"/>
            <a:chExt cx="2308381" cy="2307552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I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36872" y="5057190"/>
            <a:ext cx="1731286" cy="1730664"/>
            <a:chOff x="0" y="0"/>
            <a:chExt cx="2308381" cy="2307552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O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819616" y="5012722"/>
            <a:ext cx="1731286" cy="1730664"/>
            <a:chOff x="0" y="0"/>
            <a:chExt cx="2308381" cy="2307552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07330" y="5012722"/>
            <a:ext cx="1731286" cy="1730664"/>
            <a:chOff x="0" y="0"/>
            <a:chExt cx="2308381" cy="2307552"/>
          </a:xfrm>
        </p:grpSpPr>
        <p:sp>
          <p:nvSpPr>
            <p:cNvPr id="30" name="AutoShape 3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6845" y="1772350"/>
            <a:ext cx="4549619" cy="1881299"/>
            <a:chOff x="0" y="0"/>
            <a:chExt cx="6066159" cy="2508399"/>
          </a:xfrm>
        </p:grpSpPr>
        <p:sp>
          <p:nvSpPr>
            <p:cNvPr id="3" name="AutoShape 3"/>
            <p:cNvSpPr/>
            <p:nvPr/>
          </p:nvSpPr>
          <p:spPr>
            <a:xfrm rot="187291">
              <a:off x="53968" y="160633"/>
              <a:ext cx="5958222" cy="2144514"/>
            </a:xfrm>
            <a:prstGeom prst="rect">
              <a:avLst/>
            </a:prstGeom>
            <a:solidFill>
              <a:srgbClr val="FFE27B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190262">
              <a:off x="432223" y="228943"/>
              <a:ext cx="520600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4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-422794">
            <a:off x="4785288" y="763804"/>
            <a:ext cx="4592609" cy="1458754"/>
          </a:xfrm>
          <a:prstGeom prst="rect">
            <a:avLst/>
          </a:prstGeom>
          <a:solidFill>
            <a:srgbClr val="FF4F63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 rot="-422794">
            <a:off x="5124955" y="532836"/>
            <a:ext cx="388990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Vòng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70633" y="8809355"/>
            <a:ext cx="886168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NGƯỜI ĐỌC</a:t>
            </a:r>
          </a:p>
        </p:txBody>
      </p:sp>
      <p:sp>
        <p:nvSpPr>
          <p:cNvPr id="8" name="Freeform 8"/>
          <p:cNvSpPr/>
          <p:nvPr/>
        </p:nvSpPr>
        <p:spPr>
          <a:xfrm rot="-63618">
            <a:off x="5686312" y="2406720"/>
            <a:ext cx="2941064" cy="2085482"/>
          </a:xfrm>
          <a:custGeom>
            <a:avLst/>
            <a:gdLst/>
            <a:ahLst/>
            <a:cxnLst/>
            <a:rect l="l" t="t" r="r" b="b"/>
            <a:pathLst>
              <a:path w="2941064" h="2085482">
                <a:moveTo>
                  <a:pt x="0" y="0"/>
                </a:moveTo>
                <a:lnTo>
                  <a:pt x="2941064" y="0"/>
                </a:lnTo>
                <a:lnTo>
                  <a:pt x="2941064" y="2085482"/>
                </a:lnTo>
                <a:lnTo>
                  <a:pt x="0" y="2085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9"/>
          <p:cNvSpPr/>
          <p:nvPr/>
        </p:nvSpPr>
        <p:spPr>
          <a:xfrm rot="5325011">
            <a:off x="1074976" y="987902"/>
            <a:ext cx="2682347" cy="2783568"/>
          </a:xfrm>
          <a:custGeom>
            <a:avLst/>
            <a:gdLst/>
            <a:ahLst/>
            <a:cxnLst/>
            <a:rect l="l" t="t" r="r" b="b"/>
            <a:pathLst>
              <a:path w="2682347" h="2783568">
                <a:moveTo>
                  <a:pt x="0" y="0"/>
                </a:moveTo>
                <a:lnTo>
                  <a:pt x="2682347" y="0"/>
                </a:lnTo>
                <a:lnTo>
                  <a:pt x="2682347" y="2783568"/>
                </a:lnTo>
                <a:lnTo>
                  <a:pt x="0" y="27835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548167" y="4519235"/>
            <a:ext cx="1731286" cy="1730664"/>
            <a:chOff x="0" y="0"/>
            <a:chExt cx="2308381" cy="2307552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4278" y="-4856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521946" y="4519235"/>
            <a:ext cx="1731286" cy="1730664"/>
            <a:chOff x="0" y="0"/>
            <a:chExt cx="2308381" cy="2307552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U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16401" y="4525193"/>
            <a:ext cx="1731286" cy="1730664"/>
            <a:chOff x="0" y="0"/>
            <a:chExt cx="2308381" cy="2307552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D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435881" y="4525193"/>
            <a:ext cx="1731286" cy="1730664"/>
            <a:chOff x="0" y="0"/>
            <a:chExt cx="2308381" cy="2307552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536628" y="4525193"/>
            <a:ext cx="1731286" cy="1730664"/>
            <a:chOff x="0" y="0"/>
            <a:chExt cx="2308381" cy="2307552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C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3492486" y="6692870"/>
            <a:ext cx="1731286" cy="1730664"/>
            <a:chOff x="0" y="0"/>
            <a:chExt cx="2308381" cy="2307552"/>
          </a:xfrm>
        </p:grpSpPr>
        <p:sp>
          <p:nvSpPr>
            <p:cNvPr id="26" name="AutoShape 26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I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380200" y="6692870"/>
            <a:ext cx="1731286" cy="1730664"/>
            <a:chOff x="0" y="0"/>
            <a:chExt cx="2308381" cy="2307552"/>
          </a:xfrm>
        </p:grpSpPr>
        <p:sp>
          <p:nvSpPr>
            <p:cNvPr id="29" name="AutoShape 29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O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267914" y="6692870"/>
            <a:ext cx="1731286" cy="1730664"/>
            <a:chOff x="0" y="0"/>
            <a:chExt cx="2308381" cy="2307552"/>
          </a:xfrm>
        </p:grpSpPr>
        <p:sp>
          <p:nvSpPr>
            <p:cNvPr id="32" name="AutoShape 32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G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3732764" y="2231306"/>
            <a:ext cx="2722673" cy="3159219"/>
          </a:xfrm>
          <a:custGeom>
            <a:avLst/>
            <a:gdLst/>
            <a:ahLst/>
            <a:cxnLst/>
            <a:rect l="l" t="t" r="r" b="b"/>
            <a:pathLst>
              <a:path w="2722673" h="3159219">
                <a:moveTo>
                  <a:pt x="0" y="0"/>
                </a:moveTo>
                <a:lnTo>
                  <a:pt x="2722673" y="0"/>
                </a:lnTo>
                <a:lnTo>
                  <a:pt x="2722673" y="3159219"/>
                </a:lnTo>
                <a:lnTo>
                  <a:pt x="0" y="31592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416401" y="7124990"/>
            <a:ext cx="2259429" cy="2792553"/>
          </a:xfrm>
          <a:custGeom>
            <a:avLst/>
            <a:gdLst/>
            <a:ahLst/>
            <a:cxnLst/>
            <a:rect l="l" t="t" r="r" b="b"/>
            <a:pathLst>
              <a:path w="2259429" h="2792553">
                <a:moveTo>
                  <a:pt x="0" y="0"/>
                </a:moveTo>
                <a:lnTo>
                  <a:pt x="2259430" y="0"/>
                </a:lnTo>
                <a:lnTo>
                  <a:pt x="2259430" y="2792553"/>
                </a:lnTo>
                <a:lnTo>
                  <a:pt x="0" y="2792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8763" y="1028700"/>
            <a:ext cx="4890071" cy="1734268"/>
            <a:chOff x="0" y="0"/>
            <a:chExt cx="6520095" cy="2312357"/>
          </a:xfrm>
        </p:grpSpPr>
        <p:sp>
          <p:nvSpPr>
            <p:cNvPr id="3" name="AutoShape 3"/>
            <p:cNvSpPr/>
            <p:nvPr/>
          </p:nvSpPr>
          <p:spPr>
            <a:xfrm rot="-198601">
              <a:off x="50797" y="183676"/>
              <a:ext cx="6418501" cy="1945005"/>
            </a:xfrm>
            <a:prstGeom prst="rect">
              <a:avLst/>
            </a:prstGeom>
            <a:solidFill>
              <a:srgbClr val="5C67B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-198601">
              <a:off x="318671" y="61065"/>
              <a:ext cx="5872304" cy="2009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09"/>
                </a:lnSpc>
                <a:spcBef>
                  <a:spcPct val="0"/>
                </a:spcBef>
              </a:pPr>
              <a:r>
                <a:rPr lang="en-US" sz="9006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Vòng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4795992" y="7544064"/>
            <a:ext cx="2463308" cy="2216978"/>
          </a:xfrm>
          <a:custGeom>
            <a:avLst/>
            <a:gdLst/>
            <a:ahLst/>
            <a:cxnLst/>
            <a:rect l="l" t="t" r="r" b="b"/>
            <a:pathLst>
              <a:path w="2463308" h="2216978">
                <a:moveTo>
                  <a:pt x="0" y="0"/>
                </a:moveTo>
                <a:lnTo>
                  <a:pt x="2463308" y="0"/>
                </a:lnTo>
                <a:lnTo>
                  <a:pt x="2463308" y="2216977"/>
                </a:lnTo>
                <a:lnTo>
                  <a:pt x="0" y="2216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 rot="-990021">
            <a:off x="760151" y="1904397"/>
            <a:ext cx="2618536" cy="2518556"/>
          </a:xfrm>
          <a:custGeom>
            <a:avLst/>
            <a:gdLst/>
            <a:ahLst/>
            <a:cxnLst/>
            <a:rect l="l" t="t" r="r" b="b"/>
            <a:pathLst>
              <a:path w="2618536" h="2518556">
                <a:moveTo>
                  <a:pt x="0" y="0"/>
                </a:moveTo>
                <a:lnTo>
                  <a:pt x="2618537" y="0"/>
                </a:lnTo>
                <a:lnTo>
                  <a:pt x="2618537" y="2518556"/>
                </a:lnTo>
                <a:lnTo>
                  <a:pt x="0" y="2518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7"/>
          <p:cNvSpPr/>
          <p:nvPr/>
        </p:nvSpPr>
        <p:spPr>
          <a:xfrm rot="245089">
            <a:off x="9693256" y="1690222"/>
            <a:ext cx="3023273" cy="1458754"/>
          </a:xfrm>
          <a:prstGeom prst="rect">
            <a:avLst/>
          </a:prstGeom>
          <a:solidFill>
            <a:srgbClr val="FF4F63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 rot="245089">
            <a:off x="9942795" y="1552025"/>
            <a:ext cx="253776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50669" y="8595402"/>
            <a:ext cx="886168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BỐI CẢNH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470969" y="5057190"/>
            <a:ext cx="1731286" cy="1730664"/>
            <a:chOff x="0" y="0"/>
            <a:chExt cx="2308381" cy="2307552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85519" y="5057190"/>
            <a:ext cx="1731286" cy="1730664"/>
            <a:chOff x="0" y="0"/>
            <a:chExt cx="2308381" cy="2307552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A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4349158" y="5057190"/>
            <a:ext cx="1731286" cy="1730664"/>
            <a:chOff x="0" y="0"/>
            <a:chExt cx="2308381" cy="2307552"/>
          </a:xfrm>
        </p:grpSpPr>
        <p:sp>
          <p:nvSpPr>
            <p:cNvPr id="17" name="AutoShape 1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C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931902" y="5012722"/>
            <a:ext cx="1731286" cy="1730664"/>
            <a:chOff x="0" y="0"/>
            <a:chExt cx="2308381" cy="2307552"/>
          </a:xfrm>
        </p:grpSpPr>
        <p:sp>
          <p:nvSpPr>
            <p:cNvPr id="20" name="AutoShape 2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236872" y="5057190"/>
            <a:ext cx="1731286" cy="1730664"/>
            <a:chOff x="0" y="0"/>
            <a:chExt cx="2308381" cy="2307552"/>
          </a:xfrm>
        </p:grpSpPr>
        <p:sp>
          <p:nvSpPr>
            <p:cNvPr id="23" name="AutoShape 23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O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819616" y="5012722"/>
            <a:ext cx="1731286" cy="1730664"/>
            <a:chOff x="0" y="0"/>
            <a:chExt cx="2308381" cy="2307552"/>
          </a:xfrm>
        </p:grpSpPr>
        <p:sp>
          <p:nvSpPr>
            <p:cNvPr id="26" name="AutoShape 26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B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707330" y="5012722"/>
            <a:ext cx="1731286" cy="1730664"/>
            <a:chOff x="0" y="0"/>
            <a:chExt cx="2308381" cy="2307552"/>
          </a:xfrm>
        </p:grpSpPr>
        <p:sp>
          <p:nvSpPr>
            <p:cNvPr id="29" name="AutoShape 29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H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028700" y="8168659"/>
            <a:ext cx="1592382" cy="1592382"/>
          </a:xfrm>
          <a:custGeom>
            <a:avLst/>
            <a:gdLst/>
            <a:ahLst/>
            <a:cxnLst/>
            <a:rect l="l" t="t" r="r" b="b"/>
            <a:pathLst>
              <a:path w="1592382" h="1592382">
                <a:moveTo>
                  <a:pt x="0" y="0"/>
                </a:moveTo>
                <a:lnTo>
                  <a:pt x="1592382" y="0"/>
                </a:lnTo>
                <a:lnTo>
                  <a:pt x="1592382" y="1592382"/>
                </a:lnTo>
                <a:lnTo>
                  <a:pt x="0" y="1592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78763" y="1028700"/>
            <a:ext cx="4890071" cy="1734268"/>
            <a:chOff x="0" y="0"/>
            <a:chExt cx="6520095" cy="2312357"/>
          </a:xfrm>
        </p:grpSpPr>
        <p:sp>
          <p:nvSpPr>
            <p:cNvPr id="3" name="AutoShape 3"/>
            <p:cNvSpPr/>
            <p:nvPr/>
          </p:nvSpPr>
          <p:spPr>
            <a:xfrm rot="-198601">
              <a:off x="50797" y="183676"/>
              <a:ext cx="6418501" cy="1945005"/>
            </a:xfrm>
            <a:prstGeom prst="rect">
              <a:avLst/>
            </a:prstGeom>
            <a:solidFill>
              <a:srgbClr val="5C67B6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 rot="-198601">
              <a:off x="318671" y="61065"/>
              <a:ext cx="5872304" cy="2009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609"/>
                </a:lnSpc>
                <a:spcBef>
                  <a:spcPct val="0"/>
                </a:spcBef>
              </a:pPr>
              <a:r>
                <a:rPr lang="en-US" sz="9006" b="1">
                  <a:solidFill>
                    <a:srgbClr val="202020"/>
                  </a:solidFill>
                  <a:latin typeface="Times New Roman" panose="02020603050405020304" pitchFamily="18" charset="0"/>
                  <a:ea typeface="Cabin Bold"/>
                  <a:cs typeface="Times New Roman" panose="02020603050405020304" pitchFamily="18" charset="0"/>
                  <a:sym typeface="Cabin Bold"/>
                </a:rPr>
                <a:t>Vòng</a:t>
              </a:r>
            </a:p>
          </p:txBody>
        </p:sp>
      </p:grpSp>
      <p:sp>
        <p:nvSpPr>
          <p:cNvPr id="5" name="AutoShape 5"/>
          <p:cNvSpPr/>
          <p:nvPr/>
        </p:nvSpPr>
        <p:spPr>
          <a:xfrm rot="245089">
            <a:off x="9693256" y="1690222"/>
            <a:ext cx="3023273" cy="1458754"/>
          </a:xfrm>
          <a:prstGeom prst="rect">
            <a:avLst/>
          </a:prstGeom>
          <a:solidFill>
            <a:srgbClr val="FF4F63"/>
          </a:solid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 rot="245089">
            <a:off x="9942795" y="1552025"/>
            <a:ext cx="2537766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9600" b="1">
                <a:solidFill>
                  <a:srgbClr val="20202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50669" y="8872117"/>
            <a:ext cx="8861689" cy="490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02020"/>
                </a:solidFill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TIẾP NHẬN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027409" y="4275189"/>
            <a:ext cx="1731286" cy="1730664"/>
            <a:chOff x="0" y="0"/>
            <a:chExt cx="2308381" cy="2307552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524278" y="-4856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01188" y="4275189"/>
            <a:ext cx="1731286" cy="1730664"/>
            <a:chOff x="0" y="0"/>
            <a:chExt cx="2308381" cy="2307552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915123" y="4281147"/>
            <a:ext cx="1731286" cy="1730664"/>
            <a:chOff x="0" y="0"/>
            <a:chExt cx="2308381" cy="2307552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I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15870" y="4281147"/>
            <a:ext cx="1731286" cy="1730664"/>
            <a:chOff x="0" y="0"/>
            <a:chExt cx="2308381" cy="2307552"/>
          </a:xfrm>
        </p:grpSpPr>
        <p:sp>
          <p:nvSpPr>
            <p:cNvPr id="18" name="AutoShape 18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24278" y="-6842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N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9050" y="6315870"/>
            <a:ext cx="1731286" cy="1730664"/>
            <a:chOff x="0" y="0"/>
            <a:chExt cx="2308381" cy="2307552"/>
          </a:xfrm>
        </p:grpSpPr>
        <p:sp>
          <p:nvSpPr>
            <p:cNvPr id="21" name="AutoShape 21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403600" y="6315870"/>
            <a:ext cx="1731286" cy="1730664"/>
            <a:chOff x="0" y="0"/>
            <a:chExt cx="2308381" cy="2307552"/>
          </a:xfrm>
        </p:grpSpPr>
        <p:sp>
          <p:nvSpPr>
            <p:cNvPr id="24" name="AutoShape 24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A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167239" y="6315870"/>
            <a:ext cx="1731286" cy="1730664"/>
            <a:chOff x="0" y="0"/>
            <a:chExt cx="2308381" cy="2307552"/>
          </a:xfrm>
        </p:grpSpPr>
        <p:sp>
          <p:nvSpPr>
            <p:cNvPr id="27" name="AutoShape 27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P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867490" y="6315870"/>
            <a:ext cx="1731286" cy="1730664"/>
            <a:chOff x="0" y="0"/>
            <a:chExt cx="2308381" cy="2307552"/>
          </a:xfrm>
        </p:grpSpPr>
        <p:sp>
          <p:nvSpPr>
            <p:cNvPr id="30" name="AutoShape 30"/>
            <p:cNvSpPr/>
            <p:nvPr/>
          </p:nvSpPr>
          <p:spPr>
            <a:xfrm>
              <a:off x="0" y="0"/>
              <a:ext cx="2308381" cy="2307552"/>
            </a:xfrm>
            <a:prstGeom prst="rect">
              <a:avLst/>
            </a:prstGeom>
            <a:solidFill>
              <a:srgbClr val="A0D9D9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24278" y="-8828"/>
              <a:ext cx="1259825" cy="2138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  <a:spcBef>
                  <a:spcPct val="0"/>
                </a:spcBef>
              </a:pPr>
              <a:r>
                <a:rPr lang="en-US" sz="9600">
                  <a:solidFill>
                    <a:srgbClr val="202020"/>
                  </a:solidFill>
                  <a:latin typeface="Times New Roman" panose="02020603050405020304" pitchFamily="18" charset="0"/>
                  <a:ea typeface="Cabin"/>
                  <a:cs typeface="Times New Roman" panose="02020603050405020304" pitchFamily="18" charset="0"/>
                  <a:sym typeface="Cabin"/>
                </a:rPr>
                <a:t>H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14515886" y="6604871"/>
            <a:ext cx="2646912" cy="3271464"/>
          </a:xfrm>
          <a:custGeom>
            <a:avLst/>
            <a:gdLst/>
            <a:ahLst/>
            <a:cxnLst/>
            <a:rect l="l" t="t" r="r" b="b"/>
            <a:pathLst>
              <a:path w="2646912" h="3271464">
                <a:moveTo>
                  <a:pt x="0" y="0"/>
                </a:moveTo>
                <a:lnTo>
                  <a:pt x="2646912" y="0"/>
                </a:lnTo>
                <a:lnTo>
                  <a:pt x="2646912" y="3271464"/>
                </a:lnTo>
                <a:lnTo>
                  <a:pt x="0" y="32714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1028700" y="1895834"/>
            <a:ext cx="2348606" cy="2630822"/>
          </a:xfrm>
          <a:custGeom>
            <a:avLst/>
            <a:gdLst/>
            <a:ahLst/>
            <a:cxnLst/>
            <a:rect l="l" t="t" r="r" b="b"/>
            <a:pathLst>
              <a:path w="2348606" h="2630822">
                <a:moveTo>
                  <a:pt x="0" y="0"/>
                </a:moveTo>
                <a:lnTo>
                  <a:pt x="2348606" y="0"/>
                </a:lnTo>
                <a:lnTo>
                  <a:pt x="2348606" y="2630821"/>
                </a:lnTo>
                <a:lnTo>
                  <a:pt x="0" y="2630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13312358" y="1584396"/>
            <a:ext cx="2126196" cy="2627883"/>
          </a:xfrm>
          <a:custGeom>
            <a:avLst/>
            <a:gdLst/>
            <a:ahLst/>
            <a:cxnLst/>
            <a:rect l="l" t="t" r="r" b="b"/>
            <a:pathLst>
              <a:path w="2126196" h="2627883">
                <a:moveTo>
                  <a:pt x="0" y="0"/>
                </a:moveTo>
                <a:lnTo>
                  <a:pt x="2126196" y="0"/>
                </a:lnTo>
                <a:lnTo>
                  <a:pt x="2126196" y="2627883"/>
                </a:lnTo>
                <a:lnTo>
                  <a:pt x="0" y="26278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2113079" y="7488087"/>
            <a:ext cx="1264227" cy="1505033"/>
          </a:xfrm>
          <a:custGeom>
            <a:avLst/>
            <a:gdLst/>
            <a:ahLst/>
            <a:cxnLst/>
            <a:rect l="l" t="t" r="r" b="b"/>
            <a:pathLst>
              <a:path w="1264227" h="1505033">
                <a:moveTo>
                  <a:pt x="0" y="0"/>
                </a:moveTo>
                <a:lnTo>
                  <a:pt x="1264227" y="0"/>
                </a:lnTo>
                <a:lnTo>
                  <a:pt x="1264227" y="1505032"/>
                </a:lnTo>
                <a:lnTo>
                  <a:pt x="0" y="15050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4D84869-7CAF-D3D6-EF81-8568C101EB77}"/>
              </a:ext>
            </a:extLst>
          </p:cNvPr>
          <p:cNvGrpSpPr/>
          <p:nvPr/>
        </p:nvGrpSpPr>
        <p:grpSpPr>
          <a:xfrm>
            <a:off x="1137824" y="623411"/>
            <a:ext cx="16038068" cy="9187850"/>
            <a:chOff x="0" y="0"/>
            <a:chExt cx="22491916" cy="12036549"/>
          </a:xfrm>
        </p:grpSpPr>
        <p:grpSp>
          <p:nvGrpSpPr>
            <p:cNvPr id="17" name="Group 3">
              <a:extLst>
                <a:ext uri="{FF2B5EF4-FFF2-40B4-BE49-F238E27FC236}">
                  <a16:creationId xmlns:a16="http://schemas.microsoft.com/office/drawing/2014/main" id="{C882D780-107B-4B6D-53CE-AF228BCD13C3}"/>
                </a:ext>
              </a:extLst>
            </p:cNvPr>
            <p:cNvGrpSpPr/>
            <p:nvPr/>
          </p:nvGrpSpPr>
          <p:grpSpPr>
            <a:xfrm>
              <a:off x="0" y="0"/>
              <a:ext cx="22491916" cy="12036549"/>
              <a:chOff x="0" y="0"/>
              <a:chExt cx="4375300" cy="2341442"/>
            </a:xfrm>
          </p:grpSpPr>
          <p:sp>
            <p:nvSpPr>
              <p:cNvPr id="27" name="Freeform 4">
                <a:extLst>
                  <a:ext uri="{FF2B5EF4-FFF2-40B4-BE49-F238E27FC236}">
                    <a16:creationId xmlns:a16="http://schemas.microsoft.com/office/drawing/2014/main" id="{4A136601-0EC1-E7D2-9A37-BCE74899F419}"/>
                  </a:ext>
                </a:extLst>
              </p:cNvPr>
              <p:cNvSpPr/>
              <p:nvPr/>
            </p:nvSpPr>
            <p:spPr>
              <a:xfrm>
                <a:off x="0" y="0"/>
                <a:ext cx="4375300" cy="2341442"/>
              </a:xfrm>
              <a:custGeom>
                <a:avLst/>
                <a:gdLst/>
                <a:ahLst/>
                <a:cxnLst/>
                <a:rect l="l" t="t" r="r" b="b"/>
                <a:pathLst>
                  <a:path w="4375300" h="2341442">
                    <a:moveTo>
                      <a:pt x="9179" y="0"/>
                    </a:moveTo>
                    <a:lnTo>
                      <a:pt x="4366121" y="0"/>
                    </a:lnTo>
                    <a:cubicBezTo>
                      <a:pt x="4368555" y="0"/>
                      <a:pt x="4370890" y="967"/>
                      <a:pt x="4372611" y="2688"/>
                    </a:cubicBezTo>
                    <a:cubicBezTo>
                      <a:pt x="4374333" y="4410"/>
                      <a:pt x="4375300" y="6745"/>
                      <a:pt x="4375300" y="9179"/>
                    </a:cubicBezTo>
                    <a:lnTo>
                      <a:pt x="4375300" y="2332263"/>
                    </a:lnTo>
                    <a:cubicBezTo>
                      <a:pt x="4375300" y="2334697"/>
                      <a:pt x="4374333" y="2337032"/>
                      <a:pt x="4372611" y="2338753"/>
                    </a:cubicBezTo>
                    <a:cubicBezTo>
                      <a:pt x="4370890" y="2340475"/>
                      <a:pt x="4368555" y="2341442"/>
                      <a:pt x="4366121" y="2341442"/>
                    </a:cubicBezTo>
                    <a:lnTo>
                      <a:pt x="9179" y="2341442"/>
                    </a:lnTo>
                    <a:cubicBezTo>
                      <a:pt x="6745" y="2341442"/>
                      <a:pt x="4410" y="2340475"/>
                      <a:pt x="2688" y="2338753"/>
                    </a:cubicBezTo>
                    <a:cubicBezTo>
                      <a:pt x="967" y="2337032"/>
                      <a:pt x="0" y="2334697"/>
                      <a:pt x="0" y="2332263"/>
                    </a:cubicBezTo>
                    <a:lnTo>
                      <a:pt x="0" y="9179"/>
                    </a:lnTo>
                    <a:cubicBezTo>
                      <a:pt x="0" y="6745"/>
                      <a:pt x="967" y="4410"/>
                      <a:pt x="2688" y="2688"/>
                    </a:cubicBezTo>
                    <a:cubicBezTo>
                      <a:pt x="4410" y="967"/>
                      <a:pt x="6745" y="0"/>
                      <a:pt x="9179" y="0"/>
                    </a:cubicBezTo>
                    <a:close/>
                  </a:path>
                </a:pathLst>
              </a:custGeom>
              <a:solidFill>
                <a:srgbClr val="FFFAEF"/>
              </a:solidFill>
              <a:ln w="476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pPr defTabSz="1371600"/>
                <a:endParaRPr lang="en-US" sz="4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0777442A-48AB-F7CB-D93A-58E5331DCD9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375300" cy="2379542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 defTabSz="1371600">
                  <a:lnSpc>
                    <a:spcPts val="3989"/>
                  </a:lnSpc>
                  <a:spcBef>
                    <a:spcPct val="0"/>
                  </a:spcBef>
                </a:pPr>
                <a:endParaRPr sz="40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433819D4-9FF0-9496-7890-3C94DB09444C}"/>
                </a:ext>
              </a:extLst>
            </p:cNvPr>
            <p:cNvSpPr txBox="1"/>
            <p:nvPr/>
          </p:nvSpPr>
          <p:spPr>
            <a:xfrm>
              <a:off x="20149615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TextBox 11">
              <a:extLst>
                <a:ext uri="{FF2B5EF4-FFF2-40B4-BE49-F238E27FC236}">
                  <a16:creationId xmlns:a16="http://schemas.microsoft.com/office/drawing/2014/main" id="{3E86134F-BFBD-93B2-3A30-948F63853962}"/>
                </a:ext>
              </a:extLst>
            </p:cNvPr>
            <p:cNvSpPr txBox="1"/>
            <p:nvPr/>
          </p:nvSpPr>
          <p:spPr>
            <a:xfrm>
              <a:off x="20788280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D0C3F8B-8762-367E-1A8B-05A5FDD57E47}"/>
                </a:ext>
              </a:extLst>
            </p:cNvPr>
            <p:cNvSpPr txBox="1"/>
            <p:nvPr/>
          </p:nvSpPr>
          <p:spPr>
            <a:xfrm>
              <a:off x="21426948" y="423725"/>
              <a:ext cx="353327" cy="373712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 defTabSz="1371600">
                <a:lnSpc>
                  <a:spcPts val="3989"/>
                </a:lnSpc>
              </a:pPr>
              <a:endParaRPr sz="40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A55E294-B04B-252D-45C5-EEFF1CFE2801}"/>
              </a:ext>
            </a:extLst>
          </p:cNvPr>
          <p:cNvSpPr txBox="1"/>
          <p:nvPr/>
        </p:nvSpPr>
        <p:spPr>
          <a:xfrm>
            <a:off x="2325188" y="1632168"/>
            <a:ext cx="136376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80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4: </a:t>
            </a:r>
          </a:p>
          <a:p>
            <a:pPr algn="ctr" defTabSz="1371600"/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sz="8000" dirty="0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#9Slide07 Crocante" panose="02000000000000000000" pitchFamily="2" charset="0"/>
                <a:cs typeface="Times New Roman" panose="02020603050405020304" pitchFamily="18" charset="0"/>
              </a:rPr>
              <a:t>ngắn</a:t>
            </a:r>
            <a:endParaRPr lang="en-US" sz="8000" dirty="0">
              <a:solidFill>
                <a:srgbClr val="FF0000"/>
              </a:solidFill>
              <a:latin typeface="#9Slide07 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8063BBC5-242B-6A04-5B8E-5155DCC3E51C}"/>
              </a:ext>
            </a:extLst>
          </p:cNvPr>
          <p:cNvSpPr/>
          <p:nvPr/>
        </p:nvSpPr>
        <p:spPr>
          <a:xfrm rot="10800000">
            <a:off x="15518048" y="623411"/>
            <a:ext cx="1203539" cy="2431392"/>
          </a:xfrm>
          <a:custGeom>
            <a:avLst/>
            <a:gdLst/>
            <a:ahLst/>
            <a:cxnLst/>
            <a:rect l="l" t="t" r="r" b="b"/>
            <a:pathLst>
              <a:path w="2199015" h="4442454">
                <a:moveTo>
                  <a:pt x="0" y="0"/>
                </a:moveTo>
                <a:lnTo>
                  <a:pt x="2199015" y="0"/>
                </a:lnTo>
                <a:lnTo>
                  <a:pt x="2199015" y="4442454"/>
                </a:lnTo>
                <a:lnTo>
                  <a:pt x="0" y="44424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reeform 2">
            <a:extLst>
              <a:ext uri="{FF2B5EF4-FFF2-40B4-BE49-F238E27FC236}">
                <a16:creationId xmlns:a16="http://schemas.microsoft.com/office/drawing/2014/main" id="{36E8FE63-BC3B-0566-E958-B7E8ED3A521A}"/>
              </a:ext>
            </a:extLst>
          </p:cNvPr>
          <p:cNvSpPr/>
          <p:nvPr/>
        </p:nvSpPr>
        <p:spPr>
          <a:xfrm>
            <a:off x="-685800" y="5775078"/>
            <a:ext cx="7476048" cy="5121092"/>
          </a:xfrm>
          <a:custGeom>
            <a:avLst/>
            <a:gdLst/>
            <a:ahLst/>
            <a:cxnLst/>
            <a:rect l="l" t="t" r="r" b="b"/>
            <a:pathLst>
              <a:path w="7088605" h="4855694">
                <a:moveTo>
                  <a:pt x="0" y="0"/>
                </a:moveTo>
                <a:lnTo>
                  <a:pt x="7088605" y="0"/>
                </a:lnTo>
                <a:lnTo>
                  <a:pt x="7088605" y="4855694"/>
                </a:lnTo>
                <a:lnTo>
                  <a:pt x="0" y="4855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40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B96DB9E2-9A34-AD44-8D23-65F6E14C7082}"/>
              </a:ext>
            </a:extLst>
          </p:cNvPr>
          <p:cNvSpPr/>
          <p:nvPr/>
        </p:nvSpPr>
        <p:spPr>
          <a:xfrm>
            <a:off x="15986499" y="4327778"/>
            <a:ext cx="3665453" cy="5819625"/>
          </a:xfrm>
          <a:custGeom>
            <a:avLst/>
            <a:gdLst/>
            <a:ahLst/>
            <a:cxnLst/>
            <a:rect l="l" t="t" r="r" b="b"/>
            <a:pathLst>
              <a:path w="5183359" h="8229600">
                <a:moveTo>
                  <a:pt x="0" y="0"/>
                </a:moveTo>
                <a:lnTo>
                  <a:pt x="5183359" y="0"/>
                </a:lnTo>
                <a:lnTo>
                  <a:pt x="51833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4114800" y="4336218"/>
            <a:ext cx="10185057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Kiến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thức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ngữ</a:t>
            </a:r>
            <a:r>
              <a:rPr lang="en-US" sz="15800" dirty="0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 </a:t>
            </a:r>
            <a:r>
              <a:rPr lang="en-US" sz="15800" dirty="0" err="1">
                <a:solidFill>
                  <a:srgbClr val="44546A">
                    <a:lumMod val="50000"/>
                  </a:srgbClr>
                </a:solidFill>
                <a:latin typeface="#9Slide06 SVNSlow Attack 2" pitchFamily="2" charset="0"/>
                <a:cs typeface="Times New Roman" panose="02020603050405020304" pitchFamily="18" charset="0"/>
              </a:rPr>
              <a:t>văn</a:t>
            </a:r>
            <a:endParaRPr lang="vi-VN" sz="158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28984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E38D16B-67BE-E377-8BFF-9BF00B784256}"/>
              </a:ext>
            </a:extLst>
          </p:cNvPr>
          <p:cNvSpPr/>
          <p:nvPr/>
        </p:nvSpPr>
        <p:spPr>
          <a:xfrm>
            <a:off x="584421" y="2730527"/>
            <a:ext cx="16828935" cy="4735748"/>
          </a:xfrm>
          <a:custGeom>
            <a:avLst/>
            <a:gdLst/>
            <a:ahLst/>
            <a:cxnLst/>
            <a:rect l="l" t="t" r="r" b="b"/>
            <a:pathLst>
              <a:path w="3705215" h="812800">
                <a:moveTo>
                  <a:pt x="0" y="0"/>
                </a:moveTo>
                <a:lnTo>
                  <a:pt x="3705215" y="0"/>
                </a:lnTo>
                <a:lnTo>
                  <a:pt x="3705215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8F4EB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63A4E-3B0D-38F9-74E1-F38059EE6C38}"/>
              </a:ext>
            </a:extLst>
          </p:cNvPr>
          <p:cNvSpPr/>
          <p:nvPr/>
        </p:nvSpPr>
        <p:spPr>
          <a:xfrm>
            <a:off x="5791200" y="3140712"/>
            <a:ext cx="10185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I.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Nội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dung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và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hình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thức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của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bản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văn</a:t>
            </a:r>
            <a:r>
              <a:rPr lang="en-US" sz="13200" dirty="0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 </a:t>
            </a:r>
            <a:r>
              <a:rPr lang="en-US" sz="13200" dirty="0" err="1">
                <a:solidFill>
                  <a:srgbClr val="44546A">
                    <a:lumMod val="50000"/>
                  </a:srgbClr>
                </a:solidFill>
                <a:latin typeface="#9Slide05 SVNDeadhead Script" pitchFamily="2" charset="0"/>
                <a:cs typeface="Times New Roman" panose="02020603050405020304" pitchFamily="18" charset="0"/>
              </a:rPr>
              <a:t>học</a:t>
            </a:r>
            <a:endParaRPr lang="vi-VN" sz="13200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E585E8B-3557-ECCF-D348-88D7D4864C5A}"/>
              </a:ext>
            </a:extLst>
          </p:cNvPr>
          <p:cNvSpPr/>
          <p:nvPr/>
        </p:nvSpPr>
        <p:spPr>
          <a:xfrm>
            <a:off x="9036456" y="8456213"/>
            <a:ext cx="9921300" cy="2542334"/>
          </a:xfrm>
          <a:custGeom>
            <a:avLst/>
            <a:gdLst/>
            <a:ahLst/>
            <a:cxnLst/>
            <a:rect l="l" t="t" r="r" b="b"/>
            <a:pathLst>
              <a:path w="8617291" h="2208181">
                <a:moveTo>
                  <a:pt x="0" y="0"/>
                </a:moveTo>
                <a:lnTo>
                  <a:pt x="8617291" y="0"/>
                </a:lnTo>
                <a:lnTo>
                  <a:pt x="8617291" y="2208181"/>
                </a:lnTo>
                <a:lnTo>
                  <a:pt x="0" y="2208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D93E54F-2342-A07A-853F-0BA0CD300DE3}"/>
              </a:ext>
            </a:extLst>
          </p:cNvPr>
          <p:cNvSpPr/>
          <p:nvPr/>
        </p:nvSpPr>
        <p:spPr>
          <a:xfrm rot="19566718">
            <a:off x="-2026698" y="-377092"/>
            <a:ext cx="5802683" cy="2475812"/>
          </a:xfrm>
          <a:custGeom>
            <a:avLst/>
            <a:gdLst/>
            <a:ahLst/>
            <a:cxnLst/>
            <a:rect l="l" t="t" r="r" b="b"/>
            <a:pathLst>
              <a:path w="5994981" h="2557859">
                <a:moveTo>
                  <a:pt x="0" y="0"/>
                </a:moveTo>
                <a:lnTo>
                  <a:pt x="5994981" y="0"/>
                </a:lnTo>
                <a:lnTo>
                  <a:pt x="5994981" y="2557859"/>
                </a:lnTo>
                <a:lnTo>
                  <a:pt x="0" y="2557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0771AC9E-4FEC-65CC-F73C-B5A666C113FC}"/>
              </a:ext>
            </a:extLst>
          </p:cNvPr>
          <p:cNvSpPr/>
          <p:nvPr/>
        </p:nvSpPr>
        <p:spPr>
          <a:xfrm>
            <a:off x="2623934" y="966229"/>
            <a:ext cx="2293827" cy="4335113"/>
          </a:xfrm>
          <a:custGeom>
            <a:avLst/>
            <a:gdLst/>
            <a:ahLst/>
            <a:cxnLst/>
            <a:rect l="l" t="t" r="r" b="b"/>
            <a:pathLst>
              <a:path w="4186809" h="8229600">
                <a:moveTo>
                  <a:pt x="0" y="0"/>
                </a:moveTo>
                <a:lnTo>
                  <a:pt x="4186809" y="0"/>
                </a:lnTo>
                <a:lnTo>
                  <a:pt x="4186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386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1004</Words>
  <Application>Microsoft Office PowerPoint</Application>
  <PresentationFormat>Custom</PresentationFormat>
  <Paragraphs>181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#9Slide06 SVNHave Heart 2</vt:lpstr>
      <vt:lpstr>Calibri Light</vt:lpstr>
      <vt:lpstr>#9Slide07 Crocante</vt:lpstr>
      <vt:lpstr>#9Slide03 IcielUni Sans Heavy</vt:lpstr>
      <vt:lpstr>Arial</vt:lpstr>
      <vt:lpstr>#9Slide05 SVNDeadhead Script</vt:lpstr>
      <vt:lpstr>Times New Roman</vt:lpstr>
      <vt:lpstr>#9Slide07 SVNA Love Of Thunder</vt:lpstr>
      <vt:lpstr>#9Slide06 SVNSlow Attack 2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Modern Travel Plan Presentation</dc:title>
  <cp:lastModifiedBy>NGUYEN THI PHUONG THAO 4</cp:lastModifiedBy>
  <cp:revision>62</cp:revision>
  <dcterms:created xsi:type="dcterms:W3CDTF">2006-08-16T00:00:00Z</dcterms:created>
  <dcterms:modified xsi:type="dcterms:W3CDTF">2024-12-08T09:37:45Z</dcterms:modified>
  <dc:identifier>DAGLqprbdMc</dc:identifier>
</cp:coreProperties>
</file>