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255_EEA332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570" r:id="rId3"/>
    <p:sldId id="281" r:id="rId4"/>
    <p:sldId id="282" r:id="rId5"/>
    <p:sldId id="497" r:id="rId6"/>
    <p:sldId id="456" r:id="rId7"/>
    <p:sldId id="580" r:id="rId8"/>
    <p:sldId id="581" r:id="rId9"/>
    <p:sldId id="326" r:id="rId10"/>
    <p:sldId id="574" r:id="rId11"/>
    <p:sldId id="483" r:id="rId12"/>
    <p:sldId id="582" r:id="rId13"/>
    <p:sldId id="620" r:id="rId14"/>
    <p:sldId id="585" r:id="rId15"/>
    <p:sldId id="601" r:id="rId16"/>
    <p:sldId id="607" r:id="rId17"/>
    <p:sldId id="624" r:id="rId18"/>
    <p:sldId id="606" r:id="rId19"/>
    <p:sldId id="608" r:id="rId20"/>
    <p:sldId id="588" r:id="rId21"/>
    <p:sldId id="602" r:id="rId22"/>
    <p:sldId id="604" r:id="rId23"/>
    <p:sldId id="609" r:id="rId24"/>
    <p:sldId id="605" r:id="rId25"/>
    <p:sldId id="629" r:id="rId26"/>
    <p:sldId id="627" r:id="rId27"/>
    <p:sldId id="484" r:id="rId28"/>
    <p:sldId id="578" r:id="rId29"/>
    <p:sldId id="621" r:id="rId30"/>
    <p:sldId id="611" r:id="rId31"/>
    <p:sldId id="631" r:id="rId32"/>
    <p:sldId id="613" r:id="rId33"/>
    <p:sldId id="622" r:id="rId34"/>
    <p:sldId id="614" r:id="rId35"/>
    <p:sldId id="616" r:id="rId36"/>
    <p:sldId id="633" r:id="rId37"/>
    <p:sldId id="618" r:id="rId38"/>
    <p:sldId id="543" r:id="rId39"/>
    <p:sldId id="591" r:id="rId40"/>
    <p:sldId id="592" r:id="rId41"/>
    <p:sldId id="593" r:id="rId42"/>
    <p:sldId id="594" r:id="rId43"/>
    <p:sldId id="595" r:id="rId44"/>
    <p:sldId id="596" r:id="rId45"/>
    <p:sldId id="597" r:id="rId46"/>
    <p:sldId id="598" r:id="rId47"/>
    <p:sldId id="599" r:id="rId48"/>
    <p:sldId id="576" r:id="rId49"/>
    <p:sldId id="626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2AB51E-7BD1-A18E-3CA3-67A2867E2C59}" name="Hung Pham" initials="HP" userId="e50903cc352feb4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3C"/>
    <a:srgbClr val="0000FF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060" autoAdjust="0"/>
  </p:normalViewPr>
  <p:slideViewPr>
    <p:cSldViewPr>
      <p:cViewPr varScale="1">
        <p:scale>
          <a:sx n="89" d="100"/>
          <a:sy n="89" d="100"/>
        </p:scale>
        <p:origin x="78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8/10/relationships/authors" Target="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/Relationships>
</file>

<file path=ppt/comments/modernComment_255_EEA3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037FED-9479-431F-A8F7-280FB2F8CCEA}" authorId="{D42AB51E-7BD1-A18E-3CA3-67A2867E2C59}" created="2023-07-16T04:28:38.329">
    <pc:sldMkLst xmlns:pc="http://schemas.microsoft.com/office/powerpoint/2013/main/command">
      <pc:docMk/>
      <pc:sldMk cId="15639346" sldId="597"/>
    </pc:sldMkLst>
    <p188:txBody>
      <a:bodyPr/>
      <a:lstStyle/>
      <a:p>
        <a:r>
          <a:rPr lang="en-GB"/>
          <a:t>Chỉ có 5 quả táo, không có quả may mắn này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Sách giáo khoa.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SGK, SBT.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Giáo án powerpoint.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Vở ghi, giấy nháp.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Bảng nhóm, bút viết bảng.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/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 custScaleY="124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2" presId="urn:microsoft.com/office/officeart/2005/8/layout/vList2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543479C-F188-497A-8378-6CCF83F47E1A}" srcId="{3B33AAEF-2BF8-4EBB-A3B1-62835B5C81BF}" destId="{578C45F3-86DD-4F23-BF8F-057A8C926990}" srcOrd="2" destOrd="0" parTransId="{89E4B728-BD2D-4262-99F3-4C1D72A4FFFC}" sibTransId="{E12720AB-8054-4212-8C1B-7445DF0EB8F9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0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“</a:t>
            </a:r>
            <a:r>
              <a:rPr lang="en-US" dirty="0" err="1"/>
              <a:t>chơi</a:t>
            </a:r>
            <a:r>
              <a:rPr lang="en-US" dirty="0"/>
              <a:t> game”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40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ln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rụng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k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k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7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9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376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32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84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18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giây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slide ban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cháo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baseline="0" dirty="0" err="1"/>
              <a:t>rơi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2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45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5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0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hyperlink" Target="https://www.publicdomainpictures.net/en/view-image.php?image=317882&amp;picture=abstract-backgroun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8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5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60.png"/><Relationship Id="rId5" Type="http://schemas.openxmlformats.org/officeDocument/2006/relationships/image" Target="../media/image64.png"/><Relationship Id="rId10" Type="http://schemas.openxmlformats.org/officeDocument/2006/relationships/image" Target="../media/image52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7.xml"/><Relationship Id="rId9" Type="http://schemas.openxmlformats.org/officeDocument/2006/relationships/hyperlink" Target="https://www.publicdomainpictures.net/en/view-image.php?image=317882&amp;picture=abstract-backgroun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microsoft.com/office/2007/relationships/hdphoto" Target="../media/hdphoto1.wdp"/><Relationship Id="rId18" Type="http://schemas.openxmlformats.org/officeDocument/2006/relationships/image" Target="../media/image130.jpe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12" Type="http://schemas.openxmlformats.org/officeDocument/2006/relationships/image" Target="../media/image126.png"/><Relationship Id="rId17" Type="http://schemas.openxmlformats.org/officeDocument/2006/relationships/image" Target="../media/image129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11" Type="http://schemas.openxmlformats.org/officeDocument/2006/relationships/image" Target="../media/image125.png"/><Relationship Id="rId5" Type="http://schemas.openxmlformats.org/officeDocument/2006/relationships/image" Target="../media/image121.jpeg"/><Relationship Id="rId15" Type="http://schemas.microsoft.com/office/2007/relationships/hdphoto" Target="../media/hdphoto2.wdp"/><Relationship Id="rId10" Type="http://schemas.openxmlformats.org/officeDocument/2006/relationships/slide" Target="slide39.xml"/><Relationship Id="rId4" Type="http://schemas.openxmlformats.org/officeDocument/2006/relationships/image" Target="../media/image120.jpeg"/><Relationship Id="rId9" Type="http://schemas.openxmlformats.org/officeDocument/2006/relationships/image" Target="../media/image124.png"/><Relationship Id="rId1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png"/><Relationship Id="rId18" Type="http://schemas.openxmlformats.org/officeDocument/2006/relationships/slide" Target="slide43.xml"/><Relationship Id="rId3" Type="http://schemas.openxmlformats.org/officeDocument/2006/relationships/audio" Target="../media/audio1.wav"/><Relationship Id="rId21" Type="http://schemas.openxmlformats.org/officeDocument/2006/relationships/slide" Target="slide46.xml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slide" Target="slide42.xml"/><Relationship Id="rId2" Type="http://schemas.openxmlformats.org/officeDocument/2006/relationships/notesSlide" Target="../notesSlides/notesSlide13.xml"/><Relationship Id="rId16" Type="http://schemas.openxmlformats.org/officeDocument/2006/relationships/slide" Target="slide41.xml"/><Relationship Id="rId20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11" Type="http://schemas.openxmlformats.org/officeDocument/2006/relationships/image" Target="../media/image137.png"/><Relationship Id="rId5" Type="http://schemas.openxmlformats.org/officeDocument/2006/relationships/image" Target="../media/image132.jpg"/><Relationship Id="rId15" Type="http://schemas.openxmlformats.org/officeDocument/2006/relationships/image" Target="../media/image141.png"/><Relationship Id="rId23" Type="http://schemas.microsoft.com/office/2007/relationships/hdphoto" Target="../media/hdphoto1.wdp"/><Relationship Id="rId10" Type="http://schemas.openxmlformats.org/officeDocument/2006/relationships/image" Target="../media/image136.png"/><Relationship Id="rId19" Type="http://schemas.openxmlformats.org/officeDocument/2006/relationships/slide" Target="slide44.xml"/><Relationship Id="rId4" Type="http://schemas.openxmlformats.org/officeDocument/2006/relationships/image" Target="../media/image131.jpg"/><Relationship Id="rId9" Type="http://schemas.openxmlformats.org/officeDocument/2006/relationships/image" Target="../media/image135.jpeg"/><Relationship Id="rId14" Type="http://schemas.openxmlformats.org/officeDocument/2006/relationships/image" Target="../media/image140.png"/><Relationship Id="rId22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255_EEA332.xml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2.png"/><Relationship Id="rId5" Type="http://schemas.openxmlformats.org/officeDocument/2006/relationships/slide" Target="slide40.xml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DIỀU)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9" name="Hộp Văn bản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5A797EB-37FC-432B-A43C-3061B2852843}"/>
              </a:ext>
            </a:extLst>
          </p:cNvPr>
          <p:cNvSpPr txBox="1"/>
          <p:nvPr/>
        </p:nvSpPr>
        <p:spPr>
          <a:xfrm>
            <a:off x="201394" y="2746686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Bùi Thanh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2393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634882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Định nghĩa</a:t>
            </a:r>
            <a:endParaRPr lang="en-US" sz="32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47682"/>
                <a:ext cx="6489084" cy="1053430"/>
              </a:xfrm>
              <a:prstGeom prst="rect">
                <a:avLst/>
              </a:prstGeom>
              <a:blipFill rotWithShape="0">
                <a:blip r:embed="rId3"/>
                <a:stretch>
                  <a:fillRect l="-2350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74421"/>
                <a:ext cx="9220200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652" t="-14583" r="-23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03094"/>
                <a:ext cx="9144000" cy="1077218"/>
              </a:xfrm>
              <a:prstGeom prst="rect">
                <a:avLst/>
              </a:prstGeom>
              <a:blipFill rotWithShape="0">
                <a:blip r:embed="rId5"/>
                <a:stretch>
                  <a:fillRect l="-1667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7619999" y="209550"/>
            <a:ext cx="1524001" cy="173662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88540" y="315862"/>
            <a:ext cx="1524001" cy="1524001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1217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554879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58584"/>
                <a:ext cx="5408084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2818" t="-14583" r="-19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0.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48421"/>
                <a:ext cx="7706790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978" t="-14583" r="-1028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6012" r="14448" b="2"/>
          <a:stretch/>
        </p:blipFill>
        <p:spPr>
          <a:xfrm>
            <a:off x="7363121" y="209550"/>
            <a:ext cx="1704679" cy="19425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255347" y="369566"/>
            <a:ext cx="1602000" cy="160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47CF253-64CB-ABA6-C2B0-CEA5F7B9C716}"/>
                  </a:ext>
                </a:extLst>
              </p:cNvPr>
              <p:cNvSpPr txBox="1"/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HĐ1.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(SGK/29) 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47CF253-64CB-ABA6-C2B0-CEA5F7B9C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05" y="1056852"/>
                <a:ext cx="6489084" cy="1053430"/>
              </a:xfrm>
              <a:prstGeom prst="rect">
                <a:avLst/>
              </a:prstGeom>
              <a:blipFill rotWithShape="0">
                <a:blip r:embed="rId8"/>
                <a:stretch>
                  <a:fillRect l="-2444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CF920A7-163B-C55F-82FE-EAB3FA966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9" y="1220959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74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-76200" y="3657334"/>
            <a:ext cx="9296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458087"/>
            <a:ext cx="2542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A230C48-958A-8260-DD48-692BC30DA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" y="960494"/>
            <a:ext cx="790063" cy="7900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P, Q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002250"/>
                <a:ext cx="8430880" cy="2108719"/>
              </a:xfrm>
              <a:prstGeom prst="rect">
                <a:avLst/>
              </a:prstGeom>
              <a:blipFill rotWithShape="0">
                <a:blip r:embed="rId3"/>
                <a:stretch>
                  <a:fillRect l="-1808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916750" y="3072559"/>
            <a:ext cx="96640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850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1631" y="-429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-39279" y="652874"/>
            <a:ext cx="9046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52400" y="2173753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3276600" y="2173751"/>
            <a:ext cx="59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7" y="1999441"/>
                <a:ext cx="1534779" cy="9916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4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896" y="2012767"/>
                <a:ext cx="1543820" cy="98552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6330889" y="2112550"/>
            <a:ext cx="672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237" y="1657350"/>
                <a:ext cx="1317732" cy="133389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20349" r="20345" b="-4"/>
          <a:stretch/>
        </p:blipFill>
        <p:spPr>
          <a:xfrm>
            <a:off x="7040177" y="3423625"/>
            <a:ext cx="1510876" cy="171520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4" y="3543847"/>
            <a:ext cx="1208778" cy="1208778"/>
          </a:xfrm>
          <a:prstGeom prst="rect">
            <a:avLst/>
          </a:prstGeom>
        </p:spPr>
      </p:pic>
      <p:pic>
        <p:nvPicPr>
          <p:cNvPr id="14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xmlns="" id="{99AD5215-7C3C-AE24-F01B-96ABF0F91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05200" y="4352998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/>
      <p:bldP spid="17" grpId="0"/>
      <p:bldP spid="8" grpId="0"/>
      <p:bldP spid="5" grpId="0"/>
      <p:bldP spid="6" grpId="0"/>
      <p:bldP spid="10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-7338"/>
            <a:ext cx="7142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7" name="TextBox 1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06135"/>
                <a:ext cx="9067800" cy="1458604"/>
              </a:xfrm>
              <a:prstGeom prst="rect">
                <a:avLst/>
              </a:prstGeom>
              <a:blipFill rotWithShape="0">
                <a:blip r:embed="rId2"/>
                <a:stretch>
                  <a:fillRect l="-1680" t="-5833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76550"/>
                <a:ext cx="9067800" cy="1477199"/>
              </a:xfrm>
              <a:prstGeom prst="rect">
                <a:avLst/>
              </a:prstGeom>
              <a:blipFill rotWithShape="0">
                <a:blip r:embed="rId3"/>
                <a:stretch>
                  <a:fillRect l="-1680" t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-17055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200150"/>
                <a:ext cx="9067800" cy="2205925"/>
              </a:xfrm>
              <a:prstGeom prst="rect">
                <a:avLst/>
              </a:prstGeom>
              <a:blipFill rotWithShape="0">
                <a:blip r:embed="rId2"/>
                <a:stretch>
                  <a:fillRect l="-1748" r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6DE479F-C098-ECAB-82DD-5F26C20D23E0}"/>
              </a:ext>
            </a:extLst>
          </p:cNvPr>
          <p:cNvSpPr txBox="1"/>
          <p:nvPr/>
        </p:nvSpPr>
        <p:spPr>
          <a:xfrm>
            <a:off x="0" y="43815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4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76200" y="-28110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76200" y="489941"/>
            <a:ext cx="8951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066800" y="2222094"/>
            <a:ext cx="550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5237237" y="2222093"/>
            <a:ext cx="59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" name="Rectangle 1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976" y="1989443"/>
                <a:ext cx="2102883" cy="11646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637" y="1943535"/>
                <a:ext cx="1239763" cy="13855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6012" r="14448" b="2"/>
          <a:stretch/>
        </p:blipFill>
        <p:spPr>
          <a:xfrm>
            <a:off x="7575374" y="3255409"/>
            <a:ext cx="1518589" cy="18649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3382176"/>
            <a:ext cx="1439562" cy="15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6055" y="-33029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6055" y="523203"/>
            <a:ext cx="812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TextBox 1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" y="1086962"/>
                <a:ext cx="9222150" cy="2106218"/>
              </a:xfrm>
              <a:prstGeom prst="rect">
                <a:avLst/>
              </a:prstGeom>
              <a:blipFill rotWithShape="0">
                <a:blip r:embed="rId2"/>
                <a:stretch>
                  <a:fillRect l="-1652" t="-4046" b="-8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28950"/>
                <a:ext cx="9067800" cy="2162900"/>
              </a:xfrm>
              <a:prstGeom prst="rect">
                <a:avLst/>
              </a:prstGeom>
              <a:blipFill rotWithShape="0"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0" y="2718318"/>
                <a:ext cx="7543800" cy="1397114"/>
              </a:xfrm>
              <a:prstGeom prst="rect">
                <a:avLst/>
              </a:prstGeom>
              <a:blipFill rotWithShape="0">
                <a:blip r:embed="rId2"/>
                <a:stretch>
                  <a:fillRect l="-2102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-13996" y="55318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2. 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tắc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21" y="1324527"/>
                <a:ext cx="8179180" cy="1408462"/>
              </a:xfrm>
              <a:prstGeom prst="rect">
                <a:avLst/>
              </a:prstGeom>
              <a:blipFill rotWithShape="0">
                <a:blip r:embed="rId3"/>
                <a:stretch>
                  <a:fillRect l="-193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6012" r="14448" b="2"/>
          <a:stretch/>
        </p:blipFill>
        <p:spPr>
          <a:xfrm>
            <a:off x="7689303" y="3428698"/>
            <a:ext cx="1454697" cy="165765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19999" y="3638110"/>
            <a:ext cx="1328730" cy="1328730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D52F023-13B7-B080-8CEA-4D45177C5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" y="1391673"/>
            <a:ext cx="725217" cy="7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96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039719094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683987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351B710-3114-5DAC-6653-A180EA4051C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  <p:pic>
        <p:nvPicPr>
          <p:cNvPr id="3" name="Pictur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2E5D409-6EDC-42BE-32D0-3098C552B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9" y="1497207"/>
            <a:ext cx="772253" cy="7722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4000" b="0" i="1" smtClean="0">
                        <a:solidFill>
                          <a:srgbClr val="02023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69" y="1482582"/>
                <a:ext cx="7547958" cy="1864741"/>
              </a:xfrm>
              <a:prstGeom prst="rect">
                <a:avLst/>
              </a:prstGeom>
              <a:blipFill rotWithShape="0">
                <a:blip r:embed="rId3"/>
                <a:stretch>
                  <a:fillRect l="-2016" r="-3065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52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8200" y="1104549"/>
            <a:ext cx="901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1906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2" y="2266950"/>
                <a:ext cx="3284838" cy="1148969"/>
              </a:xfrm>
              <a:prstGeom prst="rect">
                <a:avLst/>
              </a:prstGeom>
              <a:blipFill rotWithShape="0">
                <a:blip r:embed="rId2"/>
                <a:stretch>
                  <a:fillRect l="-4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74" y="2353897"/>
                <a:ext cx="3258826" cy="1053430"/>
              </a:xfrm>
              <a:prstGeom prst="rect">
                <a:avLst/>
              </a:prstGeom>
              <a:blipFill rotWithShape="0">
                <a:blip r:embed="rId3"/>
                <a:stretch>
                  <a:fillRect l="-4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6012" r="14448" b="2"/>
          <a:stretch/>
        </p:blipFill>
        <p:spPr>
          <a:xfrm>
            <a:off x="7803975" y="3638550"/>
            <a:ext cx="1300358" cy="148178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96200" y="3700909"/>
            <a:ext cx="1232687" cy="12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8962" y="1200150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44785" y="574612"/>
            <a:ext cx="293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(SGK/30)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35396" y="-1603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bằng </a:t>
            </a:r>
            <a:r>
              <a:rPr lang="en-US" sz="3200" b="1" dirty="0" err="1">
                <a:solidFill>
                  <a:srgbClr val="02023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02023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1148096"/>
                <a:ext cx="9271776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164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938647"/>
                <a:ext cx="2397345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634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55" y="2011263"/>
                <a:ext cx="521674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292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64" y="1711930"/>
                <a:ext cx="3574978" cy="1053109"/>
              </a:xfrm>
              <a:prstGeom prst="rect">
                <a:avLst/>
              </a:prstGeom>
              <a:blipFill rotWithShape="0">
                <a:blip r:embed="rId5"/>
                <a:stretch>
                  <a:fillRect l="-4259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3+2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" y="3683544"/>
                <a:ext cx="8695039" cy="1458604"/>
              </a:xfrm>
              <a:prstGeom prst="rect">
                <a:avLst/>
              </a:prstGeom>
              <a:blipFill rotWithShape="0">
                <a:blip r:embed="rId6"/>
                <a:stretch>
                  <a:fillRect l="-1752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>
          <p:sp>
            <p:nvSpPr>
              <p:cNvPr id="2" name="Rectangle 1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640" y="1153716"/>
                <a:ext cx="23123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932" y="1153716"/>
                <a:ext cx="2312300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101" y="1116387"/>
                <a:ext cx="2574487" cy="648191"/>
              </a:xfrm>
              <a:prstGeom prst="rect">
                <a:avLst/>
              </a:prstGeom>
              <a:blipFill>
                <a:blip r:embed="rId10"/>
                <a:stretch>
                  <a:fillRect l="-5924" t="-8491" b="-245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94" y="2938646"/>
                <a:ext cx="187205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3+2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638" y="2938645"/>
                <a:ext cx="2571025" cy="584775"/>
              </a:xfrm>
              <a:prstGeom prst="rect">
                <a:avLst/>
              </a:prstGeom>
              <a:blipFill>
                <a:blip r:embed="rId12"/>
                <a:stretch>
                  <a:fillRect l="-6161" t="-15625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=3+2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715" y="2935576"/>
                <a:ext cx="188166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2" grpId="0"/>
      <p:bldP spid="3" grpId="0"/>
      <p:bldP spid="5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76200" y="822716"/>
            <a:ext cx="9085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114550"/>
                <a:ext cx="3444148" cy="1127616"/>
              </a:xfrm>
              <a:prstGeom prst="rect">
                <a:avLst/>
              </a:prstGeom>
              <a:blipFill rotWithShape="0">
                <a:blip r:embed="rId5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153" y="2114550"/>
                <a:ext cx="3176511" cy="1052019"/>
              </a:xfrm>
              <a:prstGeom prst="rect">
                <a:avLst/>
              </a:prstGeom>
              <a:blipFill rotWithShape="0">
                <a:blip r:embed="rId6"/>
                <a:stretch>
                  <a:fillRect l="-4990" r="-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76200" y="149446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20349" r="20345" b="-4"/>
          <a:stretch/>
        </p:blipFill>
        <p:spPr>
          <a:xfrm>
            <a:off x="7549839" y="3333750"/>
            <a:ext cx="1594161" cy="18097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09" y="3442039"/>
            <a:ext cx="1214235" cy="1214235"/>
          </a:xfrm>
          <a:prstGeom prst="rect">
            <a:avLst/>
          </a:prstGeom>
        </p:spPr>
      </p:pic>
      <p:pic>
        <p:nvPicPr>
          <p:cNvPr id="10" name="Đồng hồ đếm ngược 2 phút có tiếng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2234" y="4084700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9805"/>
                <a:ext cx="3444148" cy="1127616"/>
              </a:xfrm>
              <a:prstGeom prst="rect">
                <a:avLst/>
              </a:prstGeom>
              <a:blipFill rotWithShape="0">
                <a:blip r:embed="rId2"/>
                <a:stretch>
                  <a:fillRect l="-4610" r="-6383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6347876F-2771-47C4-DE64-FB2988A0BBC7}"/>
                  </a:ext>
                </a:extLst>
              </p:cNvPr>
              <p:cNvSpPr txBox="1"/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347876F-2771-47C4-DE64-FB2988A0B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2433266"/>
                <a:ext cx="7048500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216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8E333BF2-1803-0C0F-AFC8-B1E1FBDBD194}"/>
                  </a:ext>
                </a:extLst>
              </p:cNvPr>
              <p:cNvSpPr/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33BF2-1803-0C0F-AFC8-B1E1FBDB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77" y="3965640"/>
                <a:ext cx="4495800" cy="1101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0312099C-3FCB-9EA4-2640-F0F7B9222BB8}"/>
                  </a:ext>
                </a:extLst>
              </p:cNvPr>
              <p:cNvSpPr/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312099C-3FCB-9EA4-2640-F0F7B9222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77" y="3160787"/>
                <a:ext cx="5105400" cy="648191"/>
              </a:xfrm>
              <a:prstGeom prst="rect">
                <a:avLst/>
              </a:prstGeom>
              <a:blipFill rotWithShape="0">
                <a:blip r:embed="rId5"/>
                <a:stretch>
                  <a:fillRect l="-2983" t="-14151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98A121D-0824-4D2F-284C-358CBFC7D9F8}"/>
              </a:ext>
            </a:extLst>
          </p:cNvPr>
          <p:cNvSpPr txBox="1"/>
          <p:nvPr/>
        </p:nvSpPr>
        <p:spPr>
          <a:xfrm>
            <a:off x="3669873" y="179642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29208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811226"/>
            <a:ext cx="444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(LT2/ SGK30)</a:t>
            </a:r>
          </a:p>
        </p:txBody>
      </p:sp>
      <p:sp>
        <p:nvSpPr>
          <p:cNvPr id="5" name="TextBox 4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1130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Hai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98A121D-0824-4D2F-284C-358CBFC7D9F8}"/>
              </a:ext>
            </a:extLst>
          </p:cNvPr>
          <p:cNvSpPr txBox="1"/>
          <p:nvPr/>
        </p:nvSpPr>
        <p:spPr>
          <a:xfrm>
            <a:off x="3429000" y="1787517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B1EB1293-FD5E-E45C-A213-561402E286BF}"/>
                  </a:ext>
                </a:extLst>
              </p:cNvPr>
              <p:cNvSpPr txBox="1"/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3" name="TextBox 12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EB1293-FD5E-E45C-A213-561402E28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13609"/>
                <a:ext cx="3176511" cy="1052019"/>
              </a:xfrm>
              <a:prstGeom prst="rect">
                <a:avLst/>
              </a:prstGeom>
              <a:blipFill rotWithShape="0">
                <a:blip r:embed="rId2"/>
                <a:stretch>
                  <a:fillRect l="-4990" r="-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0052B992-3C13-C0FB-30F9-7A0BABEB36FE}"/>
                  </a:ext>
                </a:extLst>
              </p:cNvPr>
              <p:cNvSpPr txBox="1"/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052B992-3C13-C0FB-30F9-7A0BABEB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" y="2279362"/>
                <a:ext cx="5943601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256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C84A580-9523-5BE2-4D16-1CC2B2E352C3}"/>
                  </a:ext>
                </a:extLst>
              </p:cNvPr>
              <p:cNvSpPr txBox="1"/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C84A580-9523-5BE2-4D16-1CC2B2E35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86178"/>
                <a:ext cx="9067800" cy="1457322"/>
              </a:xfrm>
              <a:prstGeom prst="rect">
                <a:avLst/>
              </a:prstGeom>
              <a:blipFill rotWithShape="0">
                <a:blip r:embed="rId4"/>
                <a:stretch>
                  <a:fillRect l="-1680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D6908F0-CB99-70C7-F4DB-58FA29710113}"/>
                  </a:ext>
                </a:extLst>
              </p:cNvPr>
              <p:cNvSpPr/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D6908F0-CB99-70C7-F4DB-58FA29710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21036"/>
                <a:ext cx="4252639" cy="648191"/>
              </a:xfrm>
              <a:prstGeom prst="rect">
                <a:avLst/>
              </a:prstGeom>
              <a:blipFill rotWithShape="0">
                <a:blip r:embed="rId5"/>
                <a:stretch>
                  <a:fillRect l="-3582" t="-13208" b="-1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1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77035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hay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1352550"/>
                <a:ext cx="8229600" cy="2014911"/>
              </a:xfrm>
              <a:prstGeom prst="rect">
                <a:avLst/>
              </a:prstGeom>
              <a:blipFill rotWithShape="0">
                <a:blip r:embed="rId2"/>
                <a:stretch>
                  <a:fillRect l="-192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6C57B23-2047-64AB-1B9D-97EB28047609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28601" y="59055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877389" y="192227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" name="TextBox 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785969" y="19222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89" y="2975772"/>
                <a:ext cx="1980670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800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785969" y="299150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652888"/>
                <a:ext cx="2389244" cy="11646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" name="Rectangle 4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1352550"/>
                <a:ext cx="1636217" cy="150791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89" y="2787900"/>
                <a:ext cx="1494320" cy="10143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l="20349" r="20345" b="-4"/>
          <a:stretch/>
        </p:blipFill>
        <p:spPr>
          <a:xfrm>
            <a:off x="7467600" y="3257550"/>
            <a:ext cx="1661284" cy="1885950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1" name="Picture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69" y="3390913"/>
            <a:ext cx="1265361" cy="1265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E5EC85-8D17-D997-9AD9-2C56F09C41B9}"/>
              </a:ext>
            </a:extLst>
          </p:cNvPr>
          <p:cNvSpPr txBox="1"/>
          <p:nvPr/>
        </p:nvSpPr>
        <p:spPr>
          <a:xfrm>
            <a:off x="76200" y="4454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xmlns="" id="{6B0F0B2E-F61E-E29C-D75F-9FB60586D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00" y="4040389"/>
            <a:ext cx="1915056" cy="10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4" grpId="0"/>
      <p:bldP spid="5" grpId="0"/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52400" y="91883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79318"/>
                <a:ext cx="9144000" cy="1716432"/>
              </a:xfrm>
              <a:prstGeom prst="rect">
                <a:avLst/>
              </a:prstGeom>
              <a:blipFill rotWithShape="0">
                <a:blip r:embed="rId3"/>
                <a:stretch>
                  <a:fillRect l="-1733" t="-4965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2DBDC89-AFA7-AD54-44B9-A7F995BCAC48}"/>
              </a:ext>
            </a:extLst>
          </p:cNvPr>
          <p:cNvSpPr txBox="1"/>
          <p:nvPr/>
        </p:nvSpPr>
        <p:spPr>
          <a:xfrm>
            <a:off x="1474568" y="918836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FC0B703-E8BA-23AC-D598-A23A1A9845C7}"/>
                  </a:ext>
                </a:extLst>
              </p:cNvPr>
              <p:cNvSpPr/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FC0B703-E8BA-23AC-D598-A23A1A984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956" y="628917"/>
                <a:ext cx="2389244" cy="11646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288E28-38B2-F137-5EF8-FA43299F8230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1036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775774" y="1946939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562600" y="1971471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4" y="2225656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322286" y="99637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4706184-8889-0B03-61C4-0A35E258A398}"/>
              </a:ext>
            </a:extLst>
          </p:cNvPr>
          <p:cNvSpPr txBox="1"/>
          <p:nvPr/>
        </p:nvSpPr>
        <p:spPr>
          <a:xfrm>
            <a:off x="19173" y="-122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2D447CD-4515-B4A1-8909-9700F33E248B}"/>
              </a:ext>
            </a:extLst>
          </p:cNvPr>
          <p:cNvSpPr txBox="1"/>
          <p:nvPr/>
        </p:nvSpPr>
        <p:spPr>
          <a:xfrm>
            <a:off x="1524000" y="100787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DEF1C93-21C7-E420-2E29-74B578CE3C6A}"/>
                  </a:ext>
                </a:extLst>
              </p:cNvPr>
              <p:cNvSpPr/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DEF1C93-21C7-E420-2E29-74B578CE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620" y="438150"/>
                <a:ext cx="1636217" cy="15079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D62DBCFF-36AE-4518-FFFE-754CFED32DB8}"/>
                  </a:ext>
                </a:extLst>
              </p:cNvPr>
              <p:cNvSpPr txBox="1"/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62DBCFF-36AE-4518-FFFE-754CFED32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3" y="2405780"/>
                <a:ext cx="9144000" cy="3004862"/>
              </a:xfrm>
              <a:prstGeom prst="rect">
                <a:avLst/>
              </a:prstGeom>
              <a:blipFill rotWithShape="0">
                <a:blip r:embed="rId4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169A309-20C8-6095-02FD-08BD5A91A90E}"/>
              </a:ext>
            </a:extLst>
          </p:cNvPr>
          <p:cNvSpPr txBox="1"/>
          <p:nvPr/>
        </p:nvSpPr>
        <p:spPr>
          <a:xfrm>
            <a:off x="3810000" y="1759449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535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28600" y="691575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đa thức nên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phân thức với mẫu là 1.</a:t>
                </a:r>
              </a:p>
            </p:txBody>
          </p:sp>
        </mc:Choice>
        <mc:Fallback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1980187"/>
                <a:ext cx="8444872" cy="1077218"/>
              </a:xfrm>
              <a:prstGeom prst="rect">
                <a:avLst/>
              </a:prstGeom>
              <a:blipFill rotWithShape="0">
                <a:blip r:embed="rId2"/>
                <a:stretch>
                  <a:fillRect l="-1804" t="-7910" r="-1659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−2023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4" y="3285322"/>
                <a:ext cx="8444872" cy="962828"/>
              </a:xfrm>
              <a:prstGeom prst="rect">
                <a:avLst/>
              </a:prstGeom>
              <a:blipFill rotWithShape="0">
                <a:blip r:embed="rId3"/>
                <a:stretch>
                  <a:fillRect l="-1804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141C44F-10AD-E3E3-0CE5-FD16D4B49566}"/>
              </a:ext>
            </a:extLst>
          </p:cNvPr>
          <p:cNvSpPr txBox="1"/>
          <p:nvPr/>
        </p:nvSpPr>
        <p:spPr>
          <a:xfrm>
            <a:off x="36379" y="11306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8A7DB0E-E42A-D8BB-5655-19C8BCA62B9C}"/>
                  </a:ext>
                </a:extLst>
              </p:cNvPr>
              <p:cNvSpPr txBox="1"/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8A7DB0E-E42A-D8BB-5655-19C8BCA62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480" y="678505"/>
                <a:ext cx="1980670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769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34D4704-E566-6ADF-CC51-FEB954912359}"/>
              </a:ext>
            </a:extLst>
          </p:cNvPr>
          <p:cNvSpPr txBox="1"/>
          <p:nvPr/>
        </p:nvSpPr>
        <p:spPr>
          <a:xfrm>
            <a:off x="5386060" y="694234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CCD25DDD-5658-A975-A4A6-D6B003B4B195}"/>
                  </a:ext>
                </a:extLst>
              </p:cNvPr>
              <p:cNvSpPr/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−2023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CD25DDD-5658-A975-A4A6-D6B003B4B1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680" y="490633"/>
                <a:ext cx="1494320" cy="10143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7F53DE3-8A17-314F-3833-619E851FE444}"/>
              </a:ext>
            </a:extLst>
          </p:cNvPr>
          <p:cNvSpPr txBox="1"/>
          <p:nvPr/>
        </p:nvSpPr>
        <p:spPr>
          <a:xfrm>
            <a:off x="3797989" y="126328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6589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7206" y="74295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b="1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3200" b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2023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endParaRPr lang="en-US" sz="3200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b="1" i="1" dirty="0">
                  <a:solidFill>
                    <a:srgbClr val="02023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i="1" dirty="0">
                    <a:solidFill>
                      <a:srgbClr val="02023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A.D = B.C</a:t>
                </a: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6" y="1560969"/>
                <a:ext cx="8894804" cy="1951175"/>
              </a:xfrm>
              <a:prstGeom prst="rect">
                <a:avLst/>
              </a:prstGeom>
              <a:blipFill rotWithShape="0">
                <a:blip r:embed="rId2"/>
                <a:stretch>
                  <a:fillRect l="-1782" r="-343" b="-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D5585CC-4CA4-A0A9-36DE-3028453C9DD7}"/>
              </a:ext>
            </a:extLst>
          </p:cNvPr>
          <p:cNvSpPr txBox="1"/>
          <p:nvPr/>
        </p:nvSpPr>
        <p:spPr>
          <a:xfrm>
            <a:off x="0" y="55866"/>
            <a:ext cx="761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KHÁI NIỆM VỀ PHÂN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5854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228600" y="59055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1667768"/>
                <a:ext cx="2622449" cy="1043684"/>
              </a:xfrm>
              <a:prstGeom prst="rect">
                <a:avLst/>
              </a:prstGeom>
              <a:blipFill rotWithShape="0">
                <a:blip r:embed="rId2"/>
                <a:stretch>
                  <a:fillRect l="-6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840389"/>
                <a:ext cx="2968698" cy="1034899"/>
              </a:xfrm>
              <a:prstGeom prst="rect">
                <a:avLst/>
              </a:prstGeom>
              <a:blipFill rotWithShape="0">
                <a:blip r:embed="rId3"/>
                <a:stretch>
                  <a:fillRect l="-5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338" y="4004225"/>
                <a:ext cx="3966342" cy="1131848"/>
              </a:xfrm>
              <a:prstGeom prst="rect">
                <a:avLst/>
              </a:prstGeom>
              <a:blipFill rotWithShape="0">
                <a:blip r:embed="rId4"/>
                <a:stretch>
                  <a:fillRect l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6012" r="14448" b="2"/>
          <a:stretch/>
        </p:blipFill>
        <p:spPr>
          <a:xfrm>
            <a:off x="7736012" y="3515903"/>
            <a:ext cx="1407988" cy="160442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628238" y="3598880"/>
            <a:ext cx="1334716" cy="1334716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A40399E-B6A8-AC62-F075-70608E4C48B5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34110"/>
                <a:ext cx="4342664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365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.10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=2.15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20" y="2992266"/>
                <a:ext cx="4042132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3922" t="-14583" r="-2866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674" y="2747266"/>
                <a:ext cx="3090526" cy="1043684"/>
              </a:xfrm>
              <a:prstGeom prst="rect">
                <a:avLst/>
              </a:prstGeom>
              <a:blipFill rotWithShape="0">
                <a:blip r:embed="rId4"/>
                <a:stretch>
                  <a:fillRect l="-5128" r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2.15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mc:Choice>
        <mc:Fallback>
          <p:sp>
            <p:nvSpPr>
              <p:cNvPr id="4" name="Rectangle 3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231389"/>
                <a:ext cx="3443507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461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5BB362F3-20B5-823C-EADB-61A9EAAEE812}"/>
                  </a:ext>
                </a:extLst>
              </p:cNvPr>
              <p:cNvSpPr txBox="1"/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BB362F3-20B5-823C-EADB-61A9EAAE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453" y="537466"/>
                <a:ext cx="2622449" cy="1043684"/>
              </a:xfrm>
              <a:prstGeom prst="rect">
                <a:avLst/>
              </a:prstGeom>
              <a:blipFill rotWithShape="0">
                <a:blip r:embed="rId6"/>
                <a:stretch>
                  <a:fillRect l="-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D7C8E3F-D646-679C-DD0C-07ED13511C8D}"/>
              </a:ext>
            </a:extLst>
          </p:cNvPr>
          <p:cNvSpPr txBox="1"/>
          <p:nvPr/>
        </p:nvSpPr>
        <p:spPr>
          <a:xfrm>
            <a:off x="3712296" y="1499888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52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789228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7215CE1-3637-1AB1-E6CA-C275752B6C0A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D7C8E3F-D646-679C-DD0C-07ED13511C8D}"/>
              </a:ext>
            </a:extLst>
          </p:cNvPr>
          <p:cNvSpPr txBox="1"/>
          <p:nvPr/>
        </p:nvSpPr>
        <p:spPr>
          <a:xfrm>
            <a:off x="3712296" y="16573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F4319492-5614-826A-5D99-2BB7C863BA69}"/>
                  </a:ext>
                </a:extLst>
              </p:cNvPr>
              <p:cNvSpPr txBox="1"/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319492-5614-826A-5D99-2BB7C863B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622451"/>
                <a:ext cx="2968698" cy="1034899"/>
              </a:xfrm>
              <a:prstGeom prst="rect">
                <a:avLst/>
              </a:prstGeom>
              <a:blipFill rotWithShape="0">
                <a:blip r:embed="rId2"/>
                <a:stretch>
                  <a:fillRect l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78B0917D-BA56-A109-B2C2-9CD0B6A3423C}"/>
                  </a:ext>
                </a:extLst>
              </p:cNvPr>
              <p:cNvSpPr txBox="1"/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B0917D-BA56-A109-B2C2-9CD0B6A34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42" y="2343150"/>
                <a:ext cx="4705391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3368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2B3567D0-1250-0CA4-7C68-690298BC4FBF}"/>
                  </a:ext>
                </a:extLst>
              </p:cNvPr>
              <p:cNvSpPr txBox="1"/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.2=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.(−3)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B3567D0-1250-0CA4-7C68-690298BC4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3420368"/>
                <a:ext cx="6427272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2467" t="-14583" r="-142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9847754-75C9-6C15-69DA-6E38D697F206}"/>
                  </a:ext>
                </a:extLst>
              </p:cNvPr>
              <p:cNvSpPr txBox="1"/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TextBox 11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9847754-75C9-6C15-69DA-6E38D697F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528" y="4062465"/>
                <a:ext cx="3414333" cy="1034899"/>
              </a:xfrm>
              <a:prstGeom prst="rect">
                <a:avLst/>
              </a:prstGeom>
              <a:blipFill rotWithShape="0">
                <a:blip r:embed="rId5"/>
                <a:stretch>
                  <a:fillRect l="-4643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3F074AEB-B352-940B-348A-4ACB5EA2498F}"/>
                  </a:ext>
                </a:extLst>
              </p:cNvPr>
              <p:cNvSpPr/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074AEB-B352-940B-348A-4ACB5EA24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28" y="2934973"/>
                <a:ext cx="5664707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279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7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0" y="787887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(SGK/37)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179" y="2190750"/>
                <a:ext cx="5289590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288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718179" y="4229393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28" y="4010863"/>
                <a:ext cx="4009816" cy="10754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779" y="3409950"/>
                <a:ext cx="2463944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889" y="2724150"/>
                <a:ext cx="4603311" cy="6481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="" id="{AEA6ABEF-3F9B-54E4-2FD3-6660D08E2C52}"/>
                  </a:ext>
                </a:extLst>
              </p:cNvPr>
              <p:cNvSpPr txBox="1"/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96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EA6ABEF-3F9B-54E4-2FD3-6660D08E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14350"/>
                <a:ext cx="3966342" cy="1131848"/>
              </a:xfrm>
              <a:prstGeom prst="rect">
                <a:avLst/>
              </a:prstGeom>
              <a:blipFill rotWithShape="0">
                <a:blip r:embed="rId6"/>
                <a:stretch>
                  <a:fillRect l="-3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5C4053B-B601-0604-DFD8-0B02766EC019}"/>
              </a:ext>
            </a:extLst>
          </p:cNvPr>
          <p:cNvSpPr txBox="1"/>
          <p:nvPr/>
        </p:nvSpPr>
        <p:spPr>
          <a:xfrm>
            <a:off x="-58994" y="0"/>
            <a:ext cx="844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38D23F9A-31A5-A0DB-E901-8A15CA6C9536}"/>
              </a:ext>
            </a:extLst>
          </p:cNvPr>
          <p:cNvSpPr txBox="1"/>
          <p:nvPr/>
        </p:nvSpPr>
        <p:spPr>
          <a:xfrm>
            <a:off x="3505200" y="1581150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</p:spTree>
    <p:extLst>
      <p:ext uri="{BB962C8B-B14F-4D97-AF65-F5344CB8AC3E}">
        <p14:creationId xmlns:p14="http://schemas.microsoft.com/office/powerpoint/2010/main" val="1395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9296400" cy="5143501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2914650"/>
            <a:ext cx="742950" cy="628650"/>
          </a:xfrm>
          <a:prstGeom prst="rect">
            <a:avLst/>
          </a:prstGeom>
        </p:spPr>
      </p:pic>
      <p:pic>
        <p:nvPicPr>
          <p:cNvPr id="18" name="Ảnh 17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74" y="2469885"/>
            <a:ext cx="1172762" cy="1172762"/>
          </a:xfrm>
          <a:prstGeom prst="rect">
            <a:avLst/>
          </a:prstGeom>
        </p:spPr>
      </p:pic>
      <p:pic>
        <p:nvPicPr>
          <p:cNvPr id="17" name="Ảnh 16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174">
            <a:off x="2748473" y="3521217"/>
            <a:ext cx="1037008" cy="1364483"/>
          </a:xfrm>
          <a:prstGeom prst="rect">
            <a:avLst/>
          </a:prstGeom>
        </p:spPr>
      </p:pic>
      <p:pic>
        <p:nvPicPr>
          <p:cNvPr id="19" name="Ảnh 18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9" y="4054429"/>
            <a:ext cx="1126480" cy="1035143"/>
          </a:xfrm>
          <a:prstGeom prst="rect">
            <a:avLst/>
          </a:prstGeom>
        </p:spPr>
      </p:pic>
      <p:pic>
        <p:nvPicPr>
          <p:cNvPr id="23" name="Ảnh 22" descr="OPL20U25GSXzBJYl68kk8uQGfFKzs7yb1M4KJWUiLk6ZEvGF+qCIPSnY57AbBFCvTW2023.15.96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6231" y="3505391"/>
            <a:ext cx="2114550" cy="985151"/>
          </a:xfrm>
          <a:prstGeom prst="rect">
            <a:avLst/>
          </a:prstGeom>
        </p:spPr>
      </p:pic>
      <p:pic>
        <p:nvPicPr>
          <p:cNvPr id="24" name="Ảnh 23" descr="OPL20U25GSXzBJYl68kk8uQGfFKzs7yb1M4KJWUiLk6ZEvGF+qCIPSnY57AbBFCvTW2023.15.96+K4lPs7H94VUqPe2XwIsfPRnrXQE//QTEXxb8/8N4CNc6FpgZahzpTjFhMzSA7T/nHJa11DE8Ng2TP3iAmRczFlmslSuUNOgUeb6yRvs0=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1931" y="4329364"/>
            <a:ext cx="2091059" cy="912410"/>
          </a:xfrm>
          <a:prstGeom prst="rect">
            <a:avLst/>
          </a:prstGeom>
        </p:spPr>
      </p:pic>
      <p:pic>
        <p:nvPicPr>
          <p:cNvPr id="31" name="Ảnh 30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5795465" y="355415"/>
            <a:ext cx="628650" cy="558800"/>
          </a:xfrm>
          <a:prstGeom prst="rect">
            <a:avLst/>
          </a:prstGeom>
        </p:spPr>
      </p:pic>
      <p:pic>
        <p:nvPicPr>
          <p:cNvPr id="32" name="Ảnh 31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543675" y="482601"/>
            <a:ext cx="628650" cy="558800"/>
          </a:xfrm>
          <a:prstGeom prst="rect">
            <a:avLst/>
          </a:prstGeom>
        </p:spPr>
      </p:pic>
      <p:pic>
        <p:nvPicPr>
          <p:cNvPr id="33" name="Ảnh 32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312570" y="913067"/>
            <a:ext cx="628650" cy="558800"/>
          </a:xfrm>
          <a:prstGeom prst="rect">
            <a:avLst/>
          </a:prstGeom>
        </p:spPr>
      </p:pic>
      <p:pic>
        <p:nvPicPr>
          <p:cNvPr id="34" name="Ảnh 3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7176226" y="305948"/>
            <a:ext cx="628650" cy="558800"/>
          </a:xfrm>
          <a:prstGeom prst="rect">
            <a:avLst/>
          </a:prstGeom>
        </p:spPr>
      </p:pic>
      <p:pic>
        <p:nvPicPr>
          <p:cNvPr id="35" name="Ảnh 3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041400"/>
            <a:ext cx="628650" cy="558800"/>
          </a:xfrm>
          <a:prstGeom prst="rect">
            <a:avLst/>
          </a:prstGeom>
        </p:spPr>
      </p:pic>
      <p:pic>
        <p:nvPicPr>
          <p:cNvPr id="36" name="Ảnh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1628775" y="482600"/>
            <a:ext cx="628650" cy="558800"/>
          </a:xfrm>
          <a:prstGeom prst="rect">
            <a:avLst/>
          </a:prstGeom>
        </p:spPr>
      </p:pic>
      <p:pic>
        <p:nvPicPr>
          <p:cNvPr id="37" name="Ảnh 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195015" y="332496"/>
            <a:ext cx="628650" cy="558800"/>
          </a:xfrm>
          <a:prstGeom prst="rect">
            <a:avLst/>
          </a:prstGeom>
        </p:spPr>
      </p:pic>
      <p:pic>
        <p:nvPicPr>
          <p:cNvPr id="38" name="Ảnh 3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2800709" y="107526"/>
            <a:ext cx="628650" cy="558800"/>
          </a:xfrm>
          <a:prstGeom prst="rect">
            <a:avLst/>
          </a:prstGeom>
        </p:spPr>
      </p:pic>
      <p:pic>
        <p:nvPicPr>
          <p:cNvPr id="3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16" y="522432"/>
            <a:ext cx="6209932" cy="21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Hình chữ nhật 39"/>
          <p:cNvSpPr/>
          <p:nvPr/>
        </p:nvSpPr>
        <p:spPr>
          <a:xfrm>
            <a:off x="2253099" y="742951"/>
            <a:ext cx="4230966" cy="128112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405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HÁI TÁO</a:t>
            </a:r>
          </a:p>
          <a:p>
            <a:pPr algn="ctr"/>
            <a:endParaRPr lang="vi-VN" sz="525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vi-VN" sz="33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CÙNG BẠCH TUYẾT</a:t>
            </a:r>
          </a:p>
        </p:txBody>
      </p:sp>
      <p:pic>
        <p:nvPicPr>
          <p:cNvPr id="41" name="Picture 6" descr="Káº¿t quáº£ hÃ¬nh áº£nh cho khá»  hoáº¡t hÃ¬nh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98" y="1009890"/>
            <a:ext cx="798971" cy="10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̉nh 4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465">
            <a:off x="6056012" y="418522"/>
            <a:ext cx="628650" cy="558800"/>
          </a:xfrm>
          <a:prstGeom prst="rect">
            <a:avLst/>
          </a:prstGeom>
        </p:spPr>
      </p:pic>
      <p:pic>
        <p:nvPicPr>
          <p:cNvPr id="43" name="Ảnh 4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1885950"/>
            <a:ext cx="1594757" cy="2512411"/>
          </a:xfrm>
          <a:prstGeom prst="rect">
            <a:avLst/>
          </a:prstGeom>
        </p:spPr>
      </p:pic>
      <p:pic>
        <p:nvPicPr>
          <p:cNvPr id="44" name="Picture 2" descr="HÃ¬nh áº£nh cÃ³ liÃªn quan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15" y="2986436"/>
            <a:ext cx="1216819" cy="21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96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33800" y="-171450"/>
            <a:ext cx="2057400" cy="742950"/>
          </a:xfrm>
        </p:spPr>
        <p:txBody>
          <a:bodyPr>
            <a:norm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</a:rPr>
              <a:t>Luật</a:t>
            </a:r>
            <a:r>
              <a:rPr lang="en-US" sz="3200" b="1" i="1" dirty="0">
                <a:solidFill>
                  <a:srgbClr val="C00000"/>
                </a:solidFill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</a:rPr>
              <a:t>Chơi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 descr="OPL20U25GSXzBJYl68kk8uQGfFKzs7yb1M4KJWUiLk6ZEvGF+qCIPSnY57AbBFCvTW2023.15.96+K4lPs7H94VUqPe2XwIsfPRnrXQE//QTEXxb8/8N4CNc6FpgZahzpTjFhMzSA7T/nHJa11DE8Ng2TP3iAmRczFlmslSuUNOgUeb6yRvs0="/>
          <p:cNvSpPr>
            <a:spLocks noGrp="1"/>
          </p:cNvSpPr>
          <p:nvPr>
            <p:ph sz="quarter" idx="1"/>
          </p:nvPr>
        </p:nvSpPr>
        <p:spPr>
          <a:xfrm>
            <a:off x="0" y="361950"/>
            <a:ext cx="9144000" cy="47815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lùn.Em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Bạch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Tuyết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9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86161"/>
            <a:chOff x="1774377" y="1423682"/>
            <a:chExt cx="2733453" cy="1448214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xmlns="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2084330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2197C0D-4039-4F65-A23B-3D8031420B89}"/>
              </a:ext>
            </a:extLst>
          </p:cNvPr>
          <p:cNvGrpSpPr/>
          <p:nvPr/>
        </p:nvGrpSpPr>
        <p:grpSpPr>
          <a:xfrm>
            <a:off x="4343399" y="361950"/>
            <a:ext cx="2743200" cy="1220729"/>
            <a:chOff x="5515055" y="780700"/>
            <a:chExt cx="3290642" cy="154679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xmlns="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0C48347C-72DD-4A44-99EC-6A94926D6872}"/>
                </a:ext>
              </a:extLst>
            </p:cNvPr>
            <p:cNvSpPr txBox="1"/>
            <p:nvPr/>
          </p:nvSpPr>
          <p:spPr>
            <a:xfrm>
              <a:off x="5515055" y="933084"/>
              <a:ext cx="3290642" cy="1394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743DAFD-E003-42CA-BE1A-E2285E182AD8}"/>
              </a:ext>
            </a:extLst>
          </p:cNvPr>
          <p:cNvGrpSpPr/>
          <p:nvPr/>
        </p:nvGrpSpPr>
        <p:grpSpPr>
          <a:xfrm>
            <a:off x="6476957" y="1123371"/>
            <a:ext cx="2653374" cy="1061828"/>
            <a:chOff x="6997439" y="2348815"/>
            <a:chExt cx="3537831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xmlns="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xmlns="" id="{74DC3889-63BE-4E10-AD0D-8A371EC699CD}"/>
                </a:ext>
              </a:extLst>
            </p:cNvPr>
            <p:cNvSpPr txBox="1"/>
            <p:nvPr/>
          </p:nvSpPr>
          <p:spPr>
            <a:xfrm>
              <a:off x="7301287" y="2910739"/>
              <a:ext cx="323398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561261" cy="1061829"/>
            <a:chOff x="6997439" y="2348815"/>
            <a:chExt cx="3415014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xmlns="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A9806B95-6633-468E-AD43-6EB5B873C8E4}"/>
                </a:ext>
              </a:extLst>
            </p:cNvPr>
            <p:cNvSpPr txBox="1"/>
            <p:nvPr/>
          </p:nvSpPr>
          <p:spPr>
            <a:xfrm>
              <a:off x="7346039" y="2867976"/>
              <a:ext cx="306641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799" cy="5143500"/>
          </a:xfrm>
          <a:prstGeom prst="rect">
            <a:avLst/>
          </a:prstGeom>
        </p:spPr>
      </p:pic>
      <p:pic>
        <p:nvPicPr>
          <p:cNvPr id="63" name="Ảnh 62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593">
            <a:off x="2422657" y="2855377"/>
            <a:ext cx="953975" cy="1224353"/>
          </a:xfrm>
          <a:prstGeom prst="rect">
            <a:avLst/>
          </a:prstGeom>
        </p:spPr>
      </p:pic>
      <p:pic>
        <p:nvPicPr>
          <p:cNvPr id="6" name="Ảnh 5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90" y="1634825"/>
            <a:ext cx="2114550" cy="3331302"/>
          </a:xfrm>
          <a:prstGeom prst="rect">
            <a:avLst/>
          </a:prstGeom>
        </p:spPr>
      </p:pic>
      <p:pic>
        <p:nvPicPr>
          <p:cNvPr id="33" name="Giỏ" descr="OPL20U25GSXzBJYl68kk8uQGfFKzs7yb1M4KJWUiLk6ZEvGF+qCIPSnY57AbBFCvTW2023.15.96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77" y="2911439"/>
            <a:ext cx="1314450" cy="1112227"/>
          </a:xfrm>
          <a:prstGeom prst="rect">
            <a:avLst/>
          </a:prstGeom>
        </p:spPr>
      </p:pic>
      <p:pic>
        <p:nvPicPr>
          <p:cNvPr id="59" name="Ảnh 58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20" y="3338141"/>
            <a:ext cx="777255" cy="767928"/>
          </a:xfrm>
          <a:prstGeom prst="rect">
            <a:avLst/>
          </a:prstGeom>
        </p:spPr>
      </p:pic>
      <p:pic>
        <p:nvPicPr>
          <p:cNvPr id="60" name="Ảnh 59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88" y="3643754"/>
            <a:ext cx="717726" cy="709113"/>
          </a:xfrm>
          <a:prstGeom prst="rect">
            <a:avLst/>
          </a:prstGeom>
        </p:spPr>
      </p:pic>
      <p:pic>
        <p:nvPicPr>
          <p:cNvPr id="61" name="Ảnh 60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55" y="3800552"/>
            <a:ext cx="717726" cy="709113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2221" y="636434"/>
            <a:ext cx="865707" cy="79254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398493"/>
            <a:ext cx="865707" cy="79254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0955"/>
            <a:ext cx="865707" cy="79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365" y="626565"/>
            <a:ext cx="865707" cy="792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4816" y="850110"/>
            <a:ext cx="865707" cy="792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600505"/>
            <a:ext cx="865707" cy="792549"/>
          </a:xfrm>
          <a:prstGeom prst="rect">
            <a:avLst/>
          </a:prstGeom>
        </p:spPr>
      </p:pic>
      <p:pic>
        <p:nvPicPr>
          <p:cNvPr id="41" name="Picture 4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2521" y="626565"/>
            <a:ext cx="865707" cy="792549"/>
          </a:xfrm>
          <a:prstGeom prst="rect">
            <a:avLst/>
          </a:prstGeom>
        </p:spPr>
      </p:pic>
      <p:pic>
        <p:nvPicPr>
          <p:cNvPr id="42" name="Picture 4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92" y="404366"/>
            <a:ext cx="865707" cy="792549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36172">
            <a:off x="1015955" y="1407831"/>
            <a:ext cx="865707" cy="792549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4443" y="633251"/>
            <a:ext cx="865707" cy="792549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7002" y="843234"/>
            <a:ext cx="865707" cy="792549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827448">
            <a:off x="7152773" y="1594393"/>
            <a:ext cx="865707" cy="792549"/>
          </a:xfrm>
          <a:prstGeom prst="rect">
            <a:avLst/>
          </a:prstGeom>
        </p:spPr>
      </p:pic>
      <p:pic>
        <p:nvPicPr>
          <p:cNvPr id="47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807156" y="2974582"/>
            <a:ext cx="628650" cy="558800"/>
          </a:xfrm>
          <a:prstGeom prst="rect">
            <a:avLst/>
          </a:prstGeom>
        </p:spPr>
      </p:pic>
      <p:pic>
        <p:nvPicPr>
          <p:cNvPr id="4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4971887" y="2974583"/>
            <a:ext cx="628650" cy="558800"/>
          </a:xfrm>
          <a:prstGeom prst="rect">
            <a:avLst/>
          </a:prstGeom>
        </p:spPr>
      </p:pic>
      <p:pic>
        <p:nvPicPr>
          <p:cNvPr id="49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343">
            <a:off x="5140525" y="2974537"/>
            <a:ext cx="628650" cy="558800"/>
          </a:xfrm>
          <a:prstGeom prst="rect">
            <a:avLst/>
          </a:prstGeom>
        </p:spPr>
      </p:pic>
      <p:pic>
        <p:nvPicPr>
          <p:cNvPr id="56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269701" y="2974536"/>
            <a:ext cx="628650" cy="558800"/>
          </a:xfrm>
          <a:prstGeom prst="rect">
            <a:avLst/>
          </a:prstGeom>
        </p:spPr>
      </p:pic>
      <p:pic>
        <p:nvPicPr>
          <p:cNvPr id="58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399654" y="2992189"/>
            <a:ext cx="628650" cy="558800"/>
          </a:xfrm>
          <a:prstGeom prst="rect">
            <a:avLst/>
          </a:prstGeom>
        </p:spPr>
      </p:pic>
      <p:pic>
        <p:nvPicPr>
          <p:cNvPr id="62" name="Ảnh 4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75">
            <a:off x="5552562" y="3031693"/>
            <a:ext cx="62865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 descr="OPL20U25GSXzBJYl68kk8uQGfFKzs7yb1M4KJWUiLk6ZEvGF+qCIPSnY57AbBFCvTW2023.15.9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5715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eqAr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2023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913" y="24493"/>
                <a:ext cx="7266033" cy="4085349"/>
              </a:xfrm>
              <a:prstGeom prst="rect">
                <a:avLst/>
              </a:prstGeom>
              <a:blipFill rotWithShape="0">
                <a:blip r:embed="rId7"/>
                <a:stretch>
                  <a:fillRect l="-209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3162694" y="3858064"/>
            <a:ext cx="3073138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5164"/>
                <a:ext cx="2083327" cy="1043684"/>
              </a:xfrm>
              <a:prstGeom prst="rect">
                <a:avLst/>
              </a:prstGeom>
              <a:blipFill rotWithShape="0">
                <a:blip r:embed="rId8"/>
                <a:stretch>
                  <a:fillRect l="-7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ẾM NGƯỢC 10 GIÂY- CÓ CHUÔNG BÁO HẾT GIỜ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2400" y="3994626"/>
            <a:ext cx="1409010" cy="11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5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9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" y="43595"/>
            <a:ext cx="664815" cy="930741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838200" y="-29644"/>
            <a:ext cx="830579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19476"/>
                <a:ext cx="7391399" cy="3201839"/>
              </a:xfrm>
              <a:prstGeom prst="rect">
                <a:avLst/>
              </a:prstGeom>
              <a:blipFill rotWithShape="0">
                <a:blip r:embed="rId7"/>
                <a:stretch>
                  <a:fillRect l="-2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3251463" y="3759865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341" y="3817272"/>
                <a:ext cx="2281907" cy="966290"/>
              </a:xfrm>
              <a:prstGeom prst="rect">
                <a:avLst/>
              </a:prstGeom>
              <a:blipFill rotWithShape="0">
                <a:blip r:embed="rId8"/>
                <a:stretch>
                  <a:fillRect l="-6952" r="-8556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2236" y="4095750"/>
            <a:ext cx="123580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14" grpId="0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9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540385" algn="l"/>
                  </a:tabLst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3.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Trong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?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28" y="27815"/>
                <a:ext cx="7497644" cy="1527341"/>
              </a:xfrm>
              <a:prstGeom prst="rect">
                <a:avLst/>
              </a:prstGeom>
              <a:blipFill rotWithShape="0">
                <a:blip r:embed="rId7"/>
                <a:stretch>
                  <a:fillRect l="-2033" t="-5600" r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0" y="1444121"/>
                <a:ext cx="7001162" cy="1976182"/>
              </a:xfrm>
              <a:prstGeom prst="rect">
                <a:avLst/>
              </a:prstGeom>
              <a:blipFill rotWithShape="0">
                <a:blip r:embed="rId8"/>
                <a:stretch>
                  <a:fillRect l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 16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718" y="3823084"/>
                <a:ext cx="1723100" cy="1033616"/>
              </a:xfrm>
              <a:prstGeom prst="rect">
                <a:avLst/>
              </a:prstGeom>
              <a:blipFill rotWithShape="0">
                <a:blip r:embed="rId9"/>
                <a:stretch>
                  <a:fillRect l="-9187" r="-7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1661" y="4260504"/>
            <a:ext cx="1087784" cy="8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96+K4lPs7H94VUqPe2XwIsfPRnrXQE//QTEXxb8/8N4CNc6FpgZahzpTjFhMzSA7T/nHJa11DE8Ng2TP3iAmRczFlmslSuUNOgUeb6yRvs0=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" y="0"/>
            <a:ext cx="664815" cy="930741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3142133" y="1189770"/>
            <a:ext cx="3316934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táo may mắn</a:t>
            </a:r>
          </a:p>
        </p:txBody>
      </p:sp>
    </p:spTree>
    <p:extLst>
      <p:ext uri="{BB962C8B-B14F-4D97-AF65-F5344CB8AC3E}">
        <p14:creationId xmlns:p14="http://schemas.microsoft.com/office/powerpoint/2010/main" val="15639346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5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9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5.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thích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điền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trống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……..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4174"/>
                <a:ext cx="8382000" cy="1458604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58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+7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38" y="1596744"/>
                <a:ext cx="7044362" cy="1569660"/>
              </a:xfrm>
              <a:prstGeom prst="rect">
                <a:avLst/>
              </a:prstGeom>
              <a:blipFill rotWithShape="0">
                <a:blip r:embed="rId8"/>
                <a:stretch>
                  <a:fillRect l="-2249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3099063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7−2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732" y="4047504"/>
                <a:ext cx="1945597" cy="584775"/>
              </a:xfrm>
              <a:prstGeom prst="rect">
                <a:avLst/>
              </a:prstGeom>
              <a:blipFill rotWithShape="0">
                <a:blip r:embed="rId9"/>
                <a:stretch>
                  <a:fillRect l="-8150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734" y="4300176"/>
            <a:ext cx="1041951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̉nh 8" descr="OPL20U25GSXzBJYl68kk8uQGfFKzs7yb1M4KJWUiLk6ZEvGF+qCIPSnY57AbBFCvTW2023.15.96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4" y="0"/>
            <a:ext cx="664815" cy="9307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6.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Đa thức thích hợp điền vào chỗ trống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…….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 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318"/>
                <a:ext cx="7584417" cy="1458348"/>
              </a:xfrm>
              <a:prstGeom prst="rect">
                <a:avLst/>
              </a:prstGeom>
              <a:blipFill rotWithShape="0">
                <a:blip r:embed="rId7"/>
                <a:stretch>
                  <a:fillRect l="-2090" t="-5858" r="-2010" b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    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TextBox 1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87890"/>
                <a:ext cx="7162800" cy="1569660"/>
              </a:xfrm>
              <a:prstGeom prst="rect">
                <a:avLst/>
              </a:prstGeom>
              <a:blipFill rotWithShape="0">
                <a:blip r:embed="rId8"/>
                <a:stretch>
                  <a:fillRect l="-2128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971800" y="3790950"/>
            <a:ext cx="2996937" cy="10978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653" y="4014904"/>
                <a:ext cx="1869230" cy="584775"/>
              </a:xfrm>
              <a:prstGeom prst="rect">
                <a:avLst/>
              </a:prstGeom>
              <a:blipFill rotWithShape="0">
                <a:blip r:embed="rId9"/>
                <a:stretch>
                  <a:fillRect l="-846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ĐẾM NGƯỢC 10 GIÂY- CÓ CHUÔNG BÁO HẾT GIỜ" descr="OPL20U25GSXzBJYl68kk8uQGfFKzs7yb1M4KJWUiLk6ZEvGF+qCIPSnY57AbBFCvTW2023.15.9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9847" y="4364721"/>
            <a:ext cx="990600" cy="7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14" grpId="0"/>
      <p:bldP spid="15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708454" y="819150"/>
            <a:ext cx="77724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Học bài theo vở ghi và SGK.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và ôn lại khái niệm phân thức, hai phân thức bằng nhau.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Xem trước mục II. Tính chất cơ bản của phân thức đại số.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Bài tập về nhà: Làm các bài tập sau: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708454" y="5114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1. 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tỏ các cặp phân thức sau bằng nhau: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  <a:r>
                  <a:rPr lang="en-US" sz="32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	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Rectangle 5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97471"/>
                <a:ext cx="8435546" cy="2727926"/>
              </a:xfrm>
              <a:prstGeom prst="rect">
                <a:avLst/>
              </a:prstGeom>
              <a:blipFill rotWithShape="0">
                <a:blip r:embed="rId2"/>
                <a:stretch>
                  <a:fillRect l="-1806" t="-3125" r="-1012" b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2.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đa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rằng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333750"/>
                <a:ext cx="8839200" cy="1052596"/>
              </a:xfrm>
              <a:prstGeom prst="rect">
                <a:avLst/>
              </a:prstGeom>
              <a:blipFill rotWithShape="0">
                <a:blip r:embed="rId3"/>
                <a:stretch>
                  <a:fillRect l="-1724" b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6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4953000" y="1848534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381000" y="590550"/>
            <a:ext cx="8791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cơ bản của chương II: Phân thức đại số</a:t>
            </a:r>
          </a:p>
        </p:txBody>
      </p:sp>
      <p:sp>
        <p:nvSpPr>
          <p:cNvPr id="3" name="TextBox 2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066800" y="1618505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066800" y="2354072"/>
            <a:ext cx="6721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066800" y="3093243"/>
            <a:ext cx="6933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8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Oval Callout 1" descr="OPL20U25GSXzBJYl68kk8uQGfFKzs7yb1M4KJWUiLk6ZEvGF+qCIPSnY57AbBFCvTW2023.15.96+K4lPs7H94VUqPe2XwIsfPRnrXQE//QTEXxb8/8N4CNc6FpgZahzpTjFhMzSA7T/nHJa11DE8Ng2TP3iAmRczFlmslSuUNOgUeb6yRvs0="/>
              <p:cNvSpPr/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" name="Oval Callout 1" descr="OPL20U25GSXzBJYl68kk8uQGfFKzs7yb1M4KJWUiLk6ZEvGF+qCIPSnY57AbBFCvTW2023.15.96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47580"/>
                <a:ext cx="6897130" cy="2088055"/>
              </a:xfrm>
              <a:prstGeom prst="wedgeEllipseCallou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683443" y="311573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36012" r="14448" b="2"/>
          <a:stretch/>
        </p:blipFill>
        <p:spPr>
          <a:xfrm>
            <a:off x="-44625" y="2904876"/>
            <a:ext cx="1949626" cy="222163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52400" y="3091608"/>
            <a:ext cx="1848167" cy="1848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/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 descr="OPL20U25GSXzBJYl68kk8uQGfFKzs7yb1M4KJWUiLk6ZEvGF+qCIPSnY57AbBFCvTW2023.15.96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008548"/>
                <a:ext cx="382349" cy="9952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6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96+K4lPs7H94VUqPe2XwIsfPRnrXQE//QTEXxb8/8N4CNc6FpgZahzpTjFhMzSA7T/nHJa11DE8Ng2TP3iAmRczFlmslSuUNOgUeb6yRvs0="/>
          <p:cNvGrpSpPr/>
          <p:nvPr/>
        </p:nvGrpSpPr>
        <p:grpSpPr>
          <a:xfrm>
            <a:off x="0" y="0"/>
            <a:ext cx="92202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E6B765C-E492-4D9D-B326-A1DF01AF5D4B}"/>
              </a:ext>
            </a:extLst>
          </p:cNvPr>
          <p:cNvSpPr/>
          <p:nvPr/>
        </p:nvSpPr>
        <p:spPr>
          <a:xfrm>
            <a:off x="990600" y="1733449"/>
            <a:ext cx="5823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PHÂN THỨC ĐẠI SỐ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0C864D8-94FF-41B2-991B-05EF775C1920}"/>
              </a:ext>
            </a:extLst>
          </p:cNvPr>
          <p:cNvSpPr/>
          <p:nvPr/>
        </p:nvSpPr>
        <p:spPr>
          <a:xfrm>
            <a:off x="230832" y="1234362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C6D747D-C415-4964-A59E-F785BB764022}"/>
              </a:ext>
            </a:extLst>
          </p:cNvPr>
          <p:cNvSpPr/>
          <p:nvPr/>
        </p:nvSpPr>
        <p:spPr>
          <a:xfrm>
            <a:off x="1551308" y="636342"/>
            <a:ext cx="517378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EA59C7-7EED-485B-A9ED-438A79DA8CB3}"/>
              </a:ext>
            </a:extLst>
          </p:cNvPr>
          <p:cNvSpPr/>
          <p:nvPr/>
        </p:nvSpPr>
        <p:spPr>
          <a:xfrm>
            <a:off x="258084" y="143647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373F0C2-A895-4718-B076-FA6AE686B6F1}"/>
              </a:ext>
            </a:extLst>
          </p:cNvPr>
          <p:cNvSpPr/>
          <p:nvPr/>
        </p:nvSpPr>
        <p:spPr>
          <a:xfrm>
            <a:off x="2033549" y="4277612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2023.15.96+K4lPs7H94VUqPe2XwIsfPRnrXQE//QTEXxb8/8N4CNc6FpgZahzpTjFhMzSA7T/nHJa11DE8Ng2TP3iAmRczFlmslSuUNOgUeb6yRvs0="/>
          <p:cNvGrpSpPr/>
          <p:nvPr/>
        </p:nvGrpSpPr>
        <p:grpSpPr>
          <a:xfrm>
            <a:off x="616093" y="973562"/>
            <a:ext cx="8197825" cy="3882173"/>
            <a:chOff x="616094" y="973562"/>
            <a:chExt cx="8001000" cy="3882173"/>
          </a:xfrm>
        </p:grpSpPr>
        <p:sp>
          <p:nvSpPr>
            <p:cNvPr id="9" name="Freeform 8"/>
            <p:cNvSpPr/>
            <p:nvPr/>
          </p:nvSpPr>
          <p:spPr>
            <a:xfrm>
              <a:off x="616094" y="973562"/>
              <a:ext cx="757713" cy="1082448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8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4643470" y="-2296098"/>
              <a:ext cx="70396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6094" y="1906805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Round Same Side Corner Rectangle 12"/>
            <p:cNvSpPr/>
            <p:nvPr/>
          </p:nvSpPr>
          <p:spPr>
            <a:xfrm rot="5400000">
              <a:off x="4643655" y="-1363042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16094" y="2840047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Round Same Side Corner Rectangle 14"/>
            <p:cNvSpPr/>
            <p:nvPr/>
          </p:nvSpPr>
          <p:spPr>
            <a:xfrm rot="5400000">
              <a:off x="4631124" y="-421266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616094" y="3773288"/>
              <a:ext cx="757713" cy="1082447"/>
            </a:xfrm>
            <a:custGeom>
              <a:avLst/>
              <a:gdLst>
                <a:gd name="connsiteX0" fmla="*/ 0 w 1082447"/>
                <a:gd name="connsiteY0" fmla="*/ 0 h 757713"/>
                <a:gd name="connsiteX1" fmla="*/ 703591 w 1082447"/>
                <a:gd name="connsiteY1" fmla="*/ 0 h 757713"/>
                <a:gd name="connsiteX2" fmla="*/ 1082447 w 1082447"/>
                <a:gd name="connsiteY2" fmla="*/ 378857 h 757713"/>
                <a:gd name="connsiteX3" fmla="*/ 703591 w 1082447"/>
                <a:gd name="connsiteY3" fmla="*/ 757713 h 757713"/>
                <a:gd name="connsiteX4" fmla="*/ 0 w 1082447"/>
                <a:gd name="connsiteY4" fmla="*/ 757713 h 757713"/>
                <a:gd name="connsiteX5" fmla="*/ 378857 w 1082447"/>
                <a:gd name="connsiteY5" fmla="*/ 378857 h 757713"/>
                <a:gd name="connsiteX6" fmla="*/ 0 w 1082447"/>
                <a:gd name="connsiteY6" fmla="*/ 0 h 75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447" h="757713">
                  <a:moveTo>
                    <a:pt x="1082446" y="0"/>
                  </a:moveTo>
                  <a:lnTo>
                    <a:pt x="1082446" y="492514"/>
                  </a:lnTo>
                  <a:lnTo>
                    <a:pt x="541223" y="757713"/>
                  </a:lnTo>
                  <a:lnTo>
                    <a:pt x="1" y="492514"/>
                  </a:lnTo>
                  <a:lnTo>
                    <a:pt x="1" y="0"/>
                  </a:lnTo>
                  <a:lnTo>
                    <a:pt x="541223" y="265200"/>
                  </a:lnTo>
                  <a:lnTo>
                    <a:pt x="1082446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1" tIns="396637" rIns="17779" bIns="3966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Round Same Side Corner Rectangle 16"/>
            <p:cNvSpPr/>
            <p:nvPr/>
          </p:nvSpPr>
          <p:spPr>
            <a:xfrm rot="5400000">
              <a:off x="4643655" y="503441"/>
              <a:ext cx="703591" cy="72432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447800" y="1081108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định nghĩa phân thức đại số</a:t>
            </a:r>
          </a:p>
        </p:txBody>
      </p:sp>
      <p:sp>
        <p:nvSpPr>
          <p:cNvPr id="6" name="TextBox 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447800" y="1995508"/>
            <a:ext cx="6712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khái niệm hai phân thức bằng nhau</a:t>
            </a:r>
          </a:p>
        </p:txBody>
      </p:sp>
      <p:sp>
        <p:nvSpPr>
          <p:cNvPr id="7" name="TextBox 6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447800" y="2966855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tại sao một biểu thức là phân thức</a:t>
            </a:r>
          </a:p>
        </p:txBody>
      </p:sp>
      <p:sp>
        <p:nvSpPr>
          <p:cNvPr id="8" name="TextBox 7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1447800" y="3867150"/>
            <a:ext cx="6497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hai phân thức có bằng nhau?</a:t>
            </a:r>
          </a:p>
        </p:txBody>
      </p:sp>
      <p:sp>
        <p:nvSpPr>
          <p:cNvPr id="2" name="TextBox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96C33B8-B501-586F-8679-2CA91F08CEAB}"/>
              </a:ext>
            </a:extLst>
          </p:cNvPr>
          <p:cNvSpPr txBox="1"/>
          <p:nvPr/>
        </p:nvSpPr>
        <p:spPr>
          <a:xfrm>
            <a:off x="457200" y="167671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1831</Words>
  <Application>Microsoft Office PowerPoint</Application>
  <PresentationFormat>On-screen Show (16:9)</PresentationFormat>
  <Paragraphs>290</Paragraphs>
  <Slides>48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Tahoma</vt:lpstr>
      <vt:lpstr>Times New Roman</vt:lpstr>
      <vt:lpstr>思源黑体 Heavy</vt:lpstr>
      <vt:lpstr>等线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tuan</cp:lastModifiedBy>
  <cp:revision>391</cp:revision>
  <dcterms:created xsi:type="dcterms:W3CDTF">2021-07-22T17:31:00Z</dcterms:created>
  <dcterms:modified xsi:type="dcterms:W3CDTF">2023-08-27T06:38:41Z</dcterms:modified>
</cp:coreProperties>
</file>