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Lst>
  <p:notesMasterIdLst>
    <p:notesMasterId r:id="rId31"/>
  </p:notesMasterIdLst>
  <p:sldIdLst>
    <p:sldId id="294" r:id="rId5"/>
    <p:sldId id="330" r:id="rId6"/>
    <p:sldId id="331" r:id="rId7"/>
    <p:sldId id="263" r:id="rId8"/>
    <p:sldId id="257" r:id="rId9"/>
    <p:sldId id="275" r:id="rId10"/>
    <p:sldId id="276" r:id="rId11"/>
    <p:sldId id="284" r:id="rId12"/>
    <p:sldId id="283" r:id="rId13"/>
    <p:sldId id="285" r:id="rId14"/>
    <p:sldId id="286" r:id="rId15"/>
    <p:sldId id="287" r:id="rId16"/>
    <p:sldId id="279" r:id="rId17"/>
    <p:sldId id="288" r:id="rId18"/>
    <p:sldId id="290" r:id="rId19"/>
    <p:sldId id="291" r:id="rId20"/>
    <p:sldId id="282" r:id="rId21"/>
    <p:sldId id="293" r:id="rId22"/>
    <p:sldId id="295" r:id="rId23"/>
    <p:sldId id="258" r:id="rId24"/>
    <p:sldId id="296" r:id="rId25"/>
    <p:sldId id="299" r:id="rId26"/>
    <p:sldId id="300" r:id="rId27"/>
    <p:sldId id="301" r:id="rId28"/>
    <p:sldId id="303" r:id="rId29"/>
    <p:sldId id="302"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56" autoAdjust="0"/>
  </p:normalViewPr>
  <p:slideViewPr>
    <p:cSldViewPr snapToGrid="0">
      <p:cViewPr varScale="1">
        <p:scale>
          <a:sx n="83" d="100"/>
          <a:sy n="83"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E1CA9-2EE5-4A2D-83F2-C47F7BAE0C20}" type="datetimeFigureOut">
              <a:rPr lang="en-US" smtClean="0"/>
              <a:t>10/11/2021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E0C7E-EC33-44E0-A3B7-59C76E254191}" type="slidenum">
              <a:rPr lang="en-US" smtClean="0"/>
              <a:t>‹#›</a:t>
            </a:fld>
            <a:endParaRPr lang="en-US"/>
          </a:p>
        </p:txBody>
      </p:sp>
    </p:spTree>
    <p:extLst>
      <p:ext uri="{BB962C8B-B14F-4D97-AF65-F5344CB8AC3E}">
        <p14:creationId xmlns:p14="http://schemas.microsoft.com/office/powerpoint/2010/main" val="222045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117C45-08B4-44B0-90E2-7A91718577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DA17-0F33-4F8A-850B-8CFC044EDC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8178" name="Rectangle 2">
            <a:extLst>
              <a:ext uri="{FF2B5EF4-FFF2-40B4-BE49-F238E27FC236}">
                <a16:creationId xmlns:a16="http://schemas.microsoft.com/office/drawing/2014/main" id="{6DEAF88C-EDF1-43CA-93A5-69C389C711E0}"/>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E5AFF34E-7E53-492F-B7BE-EA61D3F7F463}"/>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FFDE-CEB9-4E63-A731-E43DFEC4F8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38194C-DA77-4F54-83C0-4212797C7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5F90B-6AE6-48FA-A863-32472B486EDF}"/>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2736388D-4CCB-4C4D-A42D-0556F3EB6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21BFE-F25E-4849-AE48-8AD1819A8D3D}"/>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415779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AE35-879E-4E82-9E2A-EFCD521E40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0D6D93-79BB-4D75-A9BB-8198610D3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FA7353-3124-449C-BD8F-485A3CF5FE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2EDD4D-23DA-4F14-B6AF-6F0DBF806B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55FD1-053D-4ED9-8673-E61BE02A83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27DA6-4456-488F-89CA-579D0F0225BF}"/>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8" name="Footer Placeholder 7">
            <a:extLst>
              <a:ext uri="{FF2B5EF4-FFF2-40B4-BE49-F238E27FC236}">
                <a16:creationId xmlns:a16="http://schemas.microsoft.com/office/drawing/2014/main" id="{645FB5D8-F7B8-4486-B614-9CA5DF33D2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A5F3C-94C1-430C-8BB2-BA71BBF7F905}"/>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54030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C950-BA75-4779-8662-E0274BBA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21B3CC-D42D-4E11-BD1C-33512D914E51}"/>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4" name="Footer Placeholder 3">
            <a:extLst>
              <a:ext uri="{FF2B5EF4-FFF2-40B4-BE49-F238E27FC236}">
                <a16:creationId xmlns:a16="http://schemas.microsoft.com/office/drawing/2014/main" id="{9A78F186-5EC8-4ADD-A6AD-B336DC12E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39F343-2616-4F91-93F9-BFE0B619A762}"/>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369966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D2B62B-C73E-43E0-9784-E0477228191C}"/>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3" name="Footer Placeholder 2">
            <a:extLst>
              <a:ext uri="{FF2B5EF4-FFF2-40B4-BE49-F238E27FC236}">
                <a16:creationId xmlns:a16="http://schemas.microsoft.com/office/drawing/2014/main" id="{748B604B-D78B-4389-AF38-C53F1EE200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1E37DC-2C8A-41F2-BC6F-20BACE65929F}"/>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1351935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AF74-49E1-4C1E-95F1-9788C9CE9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8FCA0-5252-4B0C-B343-16E6C1A64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B3AF8D-688F-4876-9CF5-8EBB780F9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7014F-E9D2-4038-8F7B-FDA4657A0920}"/>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6" name="Footer Placeholder 5">
            <a:extLst>
              <a:ext uri="{FF2B5EF4-FFF2-40B4-BE49-F238E27FC236}">
                <a16:creationId xmlns:a16="http://schemas.microsoft.com/office/drawing/2014/main" id="{710E3FB1-E2F1-472F-A23D-9B1A291B8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8354F-E8CF-4E7E-BF0D-FA23BF99EF88}"/>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1167103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8A44-EC3D-430F-A8B4-9B6FC4E33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0ADE80-4ED4-4CD0-AC37-713076A42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5174A-5EF2-4994-A169-04CF8AFAF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20648-861F-442B-973A-0B032A76C4C4}"/>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6" name="Footer Placeholder 5">
            <a:extLst>
              <a:ext uri="{FF2B5EF4-FFF2-40B4-BE49-F238E27FC236}">
                <a16:creationId xmlns:a16="http://schemas.microsoft.com/office/drawing/2014/main" id="{E17EE5E6-178C-485E-9209-C42B0907E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11CD9-B6AE-4F8E-B888-991D8C6D1F41}"/>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418394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F76E9-57DE-4EDE-B524-F5EF242994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B57FD2-8683-45DC-A0EA-2DCADE8B8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5A423-ACC6-4DC0-AB0A-98E0B57F0B8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FF5817B2-AF9E-43B3-8C76-9EE8A82C5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52DF9-D221-4577-AD99-FEFF3A256035}"/>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2004114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52174-953B-40C9-A270-CE9799E298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38BC1D-5226-4831-9C42-1DF07451A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6DE21-3BDC-4BA7-AE14-44B67E963894}"/>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1B39D939-0AA0-405C-8808-8186A896E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BC76D-C510-483A-B468-174A568711AC}"/>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3808827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8761-F295-4A66-B7F2-1FAE434C69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6192D3-FA72-4530-B285-23CB7B659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60AE58-CFE8-45A4-A9BC-83CF1BD4808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1733700-BFFF-4F49-870B-7DE9DD199C6A}"/>
              </a:ext>
            </a:extLst>
          </p:cNvPr>
          <p:cNvSpPr>
            <a:spLocks noGrp="1"/>
          </p:cNvSpPr>
          <p:nvPr>
            <p:ph type="ftr" sz="quarter" idx="11"/>
          </p:nvPr>
        </p:nvSpPr>
        <p:spPr/>
        <p:txBody>
          <a:bodyPr/>
          <a:lstStyle>
            <a:lvl1pPr>
              <a:defRPr smtClean="0"/>
            </a:lvl1pPr>
          </a:lstStyle>
          <a:p>
            <a:pPr>
              <a:defRPr/>
            </a:pPr>
            <a:r>
              <a:rPr lang="en-US"/>
              <a:t>1</a:t>
            </a:r>
          </a:p>
        </p:txBody>
      </p:sp>
      <p:sp>
        <p:nvSpPr>
          <p:cNvPr id="6" name="Slide Number Placeholder 5">
            <a:extLst>
              <a:ext uri="{FF2B5EF4-FFF2-40B4-BE49-F238E27FC236}">
                <a16:creationId xmlns:a16="http://schemas.microsoft.com/office/drawing/2014/main" id="{7495B7CE-3DF7-449F-BADC-398BDF4EA146}"/>
              </a:ext>
            </a:extLst>
          </p:cNvPr>
          <p:cNvSpPr>
            <a:spLocks noGrp="1"/>
          </p:cNvSpPr>
          <p:nvPr>
            <p:ph type="sldNum" sz="quarter" idx="12"/>
          </p:nvPr>
        </p:nvSpPr>
        <p:spPr/>
        <p:txBody>
          <a:bodyPr/>
          <a:lstStyle>
            <a:lvl1pPr>
              <a:defRPr/>
            </a:lvl1pPr>
          </a:lstStyle>
          <a:p>
            <a:fld id="{01F5A429-1075-483A-9AFE-10EF006A67E2}" type="slidenum">
              <a:rPr lang="en-US" altLang="en-US"/>
              <a:pPr/>
              <a:t>‹#›</a:t>
            </a:fld>
            <a:endParaRPr lang="en-US" altLang="en-US"/>
          </a:p>
        </p:txBody>
      </p:sp>
    </p:spTree>
    <p:extLst>
      <p:ext uri="{BB962C8B-B14F-4D97-AF65-F5344CB8AC3E}">
        <p14:creationId xmlns:p14="http://schemas.microsoft.com/office/powerpoint/2010/main" val="3490611852"/>
      </p:ext>
    </p:extLst>
  </p:cSld>
  <p:clrMapOvr>
    <a:masterClrMapping/>
  </p:clrMapOvr>
  <p:transition spd="med">
    <p:zoom/>
    <p:sndAc>
      <p:stSnd>
        <p:snd r:embed="rId1" name="chimes.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558-4241-4A5E-A07C-20DF681FD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B0AE6-8896-4A9B-B541-7B36B1FD73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59951-A6BB-4964-BF06-78E356375CA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AC2D858-D974-4C1B-AC19-5F0EB4223C58}"/>
              </a:ext>
            </a:extLst>
          </p:cNvPr>
          <p:cNvSpPr>
            <a:spLocks noGrp="1"/>
          </p:cNvSpPr>
          <p:nvPr>
            <p:ph type="ftr" sz="quarter" idx="11"/>
          </p:nvPr>
        </p:nvSpPr>
        <p:spPr/>
        <p:txBody>
          <a:bodyPr/>
          <a:lstStyle>
            <a:lvl1pPr>
              <a:defRPr smtClean="0"/>
            </a:lvl1pPr>
          </a:lstStyle>
          <a:p>
            <a:pPr>
              <a:defRPr/>
            </a:pPr>
            <a:r>
              <a:rPr lang="en-US"/>
              <a:t>1</a:t>
            </a:r>
          </a:p>
        </p:txBody>
      </p:sp>
      <p:sp>
        <p:nvSpPr>
          <p:cNvPr id="6" name="Slide Number Placeholder 5">
            <a:extLst>
              <a:ext uri="{FF2B5EF4-FFF2-40B4-BE49-F238E27FC236}">
                <a16:creationId xmlns:a16="http://schemas.microsoft.com/office/drawing/2014/main" id="{344D7946-78CB-41F1-A99C-F647B2E5FDEE}"/>
              </a:ext>
            </a:extLst>
          </p:cNvPr>
          <p:cNvSpPr>
            <a:spLocks noGrp="1"/>
          </p:cNvSpPr>
          <p:nvPr>
            <p:ph type="sldNum" sz="quarter" idx="12"/>
          </p:nvPr>
        </p:nvSpPr>
        <p:spPr/>
        <p:txBody>
          <a:bodyPr/>
          <a:lstStyle>
            <a:lvl1pPr>
              <a:defRPr/>
            </a:lvl1pPr>
          </a:lstStyle>
          <a:p>
            <a:fld id="{D7F13276-9826-40AB-A5D0-0FAFC470823D}" type="slidenum">
              <a:rPr lang="en-US" altLang="en-US"/>
              <a:pPr/>
              <a:t>‹#›</a:t>
            </a:fld>
            <a:endParaRPr lang="en-US" altLang="en-US"/>
          </a:p>
        </p:txBody>
      </p:sp>
    </p:spTree>
    <p:extLst>
      <p:ext uri="{BB962C8B-B14F-4D97-AF65-F5344CB8AC3E}">
        <p14:creationId xmlns:p14="http://schemas.microsoft.com/office/powerpoint/2010/main" val="1035573508"/>
      </p:ext>
    </p:extLst>
  </p:cSld>
  <p:clrMapOvr>
    <a:masterClrMapping/>
  </p:clrMapOvr>
  <p:transition spd="med">
    <p:zoom/>
    <p:sndAc>
      <p:stSnd>
        <p:snd r:embed="rId1" name="chimes.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ADC4-BDCB-4688-A76C-15E2215FE5F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852521-5E82-4D6C-9C3F-991CD31EDF6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F59B59B0-F781-4384-835D-55C4F9083EF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CC6B5DD-F2EC-488E-AAEC-5F53D356470C}"/>
              </a:ext>
            </a:extLst>
          </p:cNvPr>
          <p:cNvSpPr>
            <a:spLocks noGrp="1"/>
          </p:cNvSpPr>
          <p:nvPr>
            <p:ph type="ftr" sz="quarter" idx="11"/>
          </p:nvPr>
        </p:nvSpPr>
        <p:spPr/>
        <p:txBody>
          <a:bodyPr/>
          <a:lstStyle>
            <a:lvl1pPr>
              <a:defRPr smtClean="0"/>
            </a:lvl1pPr>
          </a:lstStyle>
          <a:p>
            <a:pPr>
              <a:defRPr/>
            </a:pPr>
            <a:r>
              <a:rPr lang="en-US"/>
              <a:t>1</a:t>
            </a:r>
          </a:p>
        </p:txBody>
      </p:sp>
      <p:sp>
        <p:nvSpPr>
          <p:cNvPr id="6" name="Slide Number Placeholder 5">
            <a:extLst>
              <a:ext uri="{FF2B5EF4-FFF2-40B4-BE49-F238E27FC236}">
                <a16:creationId xmlns:a16="http://schemas.microsoft.com/office/drawing/2014/main" id="{4DEB9F07-E626-4E3F-89FB-533E72FADD0C}"/>
              </a:ext>
            </a:extLst>
          </p:cNvPr>
          <p:cNvSpPr>
            <a:spLocks noGrp="1"/>
          </p:cNvSpPr>
          <p:nvPr>
            <p:ph type="sldNum" sz="quarter" idx="12"/>
          </p:nvPr>
        </p:nvSpPr>
        <p:spPr/>
        <p:txBody>
          <a:bodyPr/>
          <a:lstStyle>
            <a:lvl1pPr>
              <a:defRPr/>
            </a:lvl1pPr>
          </a:lstStyle>
          <a:p>
            <a:fld id="{81E3A507-F627-4B36-B9C8-CE353520278C}" type="slidenum">
              <a:rPr lang="en-US" altLang="en-US"/>
              <a:pPr/>
              <a:t>‹#›</a:t>
            </a:fld>
            <a:endParaRPr lang="en-US" altLang="en-US"/>
          </a:p>
        </p:txBody>
      </p:sp>
    </p:spTree>
    <p:extLst>
      <p:ext uri="{BB962C8B-B14F-4D97-AF65-F5344CB8AC3E}">
        <p14:creationId xmlns:p14="http://schemas.microsoft.com/office/powerpoint/2010/main" val="3007807102"/>
      </p:ext>
    </p:extLst>
  </p:cSld>
  <p:clrMapOvr>
    <a:masterClrMapping/>
  </p:clrMapOvr>
  <p:transition spd="med">
    <p:zoom/>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E27D-F30B-4E59-A61D-E1484F95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58136-9A5B-48BC-858A-D608C80F2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F278-FC0F-4278-B728-ACE08418E72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E68A3B26-C693-42A6-BF2D-5FD6B422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88306-869F-4F10-908E-D1A83AE04A67}"/>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3125028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6BE6-534F-4499-A6C2-FE56A5578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AC78B-A46D-4D54-82FA-F10D02DA05FD}"/>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EBCAB-AB65-4041-BC66-2283D371CEAE}"/>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B784D-F15A-4216-A1D6-94AB068069B3}"/>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38A23FB-B457-4EB5-8DFF-0A403AF3258D}"/>
              </a:ext>
            </a:extLst>
          </p:cNvPr>
          <p:cNvSpPr>
            <a:spLocks noGrp="1"/>
          </p:cNvSpPr>
          <p:nvPr>
            <p:ph type="ftr" sz="quarter" idx="11"/>
          </p:nvPr>
        </p:nvSpPr>
        <p:spPr/>
        <p:txBody>
          <a:bodyPr/>
          <a:lstStyle>
            <a:lvl1pPr>
              <a:defRPr smtClean="0"/>
            </a:lvl1pPr>
          </a:lstStyle>
          <a:p>
            <a:pPr>
              <a:defRPr/>
            </a:pPr>
            <a:r>
              <a:rPr lang="en-US"/>
              <a:t>1</a:t>
            </a:r>
          </a:p>
        </p:txBody>
      </p:sp>
      <p:sp>
        <p:nvSpPr>
          <p:cNvPr id="7" name="Slide Number Placeholder 6">
            <a:extLst>
              <a:ext uri="{FF2B5EF4-FFF2-40B4-BE49-F238E27FC236}">
                <a16:creationId xmlns:a16="http://schemas.microsoft.com/office/drawing/2014/main" id="{E8BCDE4B-DB4E-4F09-BF35-022550E68215}"/>
              </a:ext>
            </a:extLst>
          </p:cNvPr>
          <p:cNvSpPr>
            <a:spLocks noGrp="1"/>
          </p:cNvSpPr>
          <p:nvPr>
            <p:ph type="sldNum" sz="quarter" idx="12"/>
          </p:nvPr>
        </p:nvSpPr>
        <p:spPr/>
        <p:txBody>
          <a:bodyPr/>
          <a:lstStyle>
            <a:lvl1pPr>
              <a:defRPr/>
            </a:lvl1pPr>
          </a:lstStyle>
          <a:p>
            <a:fld id="{271B1663-DA97-4789-AD64-65377C6C4E55}" type="slidenum">
              <a:rPr lang="en-US" altLang="en-US"/>
              <a:pPr/>
              <a:t>‹#›</a:t>
            </a:fld>
            <a:endParaRPr lang="en-US" altLang="en-US"/>
          </a:p>
        </p:txBody>
      </p:sp>
    </p:spTree>
    <p:extLst>
      <p:ext uri="{BB962C8B-B14F-4D97-AF65-F5344CB8AC3E}">
        <p14:creationId xmlns:p14="http://schemas.microsoft.com/office/powerpoint/2010/main" val="1880484408"/>
      </p:ext>
    </p:extLst>
  </p:cSld>
  <p:clrMapOvr>
    <a:masterClrMapping/>
  </p:clrMapOvr>
  <p:transition spd="med">
    <p:zoom/>
    <p:sndAc>
      <p:stSnd>
        <p:snd r:embed="rId1" name="chimes.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4CEA-8626-41B1-BB71-0F762D26B1A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2B01DB-3773-419F-A9E9-330E908AB6D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48E3F8-5C24-448A-8B23-FC95A09DB3CB}"/>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797E9-9D4E-4FE8-B402-8EABC6F0842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AC1464-1AE6-495C-988C-88A3D39286F5}"/>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CE0732-6F95-406B-B7B8-2825E1EFB73C}"/>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4B20CDF5-BFFC-433A-B418-70F34A196F4D}"/>
              </a:ext>
            </a:extLst>
          </p:cNvPr>
          <p:cNvSpPr>
            <a:spLocks noGrp="1"/>
          </p:cNvSpPr>
          <p:nvPr>
            <p:ph type="ftr" sz="quarter" idx="11"/>
          </p:nvPr>
        </p:nvSpPr>
        <p:spPr/>
        <p:txBody>
          <a:bodyPr/>
          <a:lstStyle>
            <a:lvl1pPr>
              <a:defRPr smtClean="0"/>
            </a:lvl1pPr>
          </a:lstStyle>
          <a:p>
            <a:pPr>
              <a:defRPr/>
            </a:pPr>
            <a:r>
              <a:rPr lang="en-US"/>
              <a:t>1</a:t>
            </a:r>
          </a:p>
        </p:txBody>
      </p:sp>
      <p:sp>
        <p:nvSpPr>
          <p:cNvPr id="9" name="Slide Number Placeholder 8">
            <a:extLst>
              <a:ext uri="{FF2B5EF4-FFF2-40B4-BE49-F238E27FC236}">
                <a16:creationId xmlns:a16="http://schemas.microsoft.com/office/drawing/2014/main" id="{1B25529B-54AE-4FB9-A06B-225F30C98797}"/>
              </a:ext>
            </a:extLst>
          </p:cNvPr>
          <p:cNvSpPr>
            <a:spLocks noGrp="1"/>
          </p:cNvSpPr>
          <p:nvPr>
            <p:ph type="sldNum" sz="quarter" idx="12"/>
          </p:nvPr>
        </p:nvSpPr>
        <p:spPr/>
        <p:txBody>
          <a:bodyPr/>
          <a:lstStyle>
            <a:lvl1pPr>
              <a:defRPr/>
            </a:lvl1pPr>
          </a:lstStyle>
          <a:p>
            <a:fld id="{F13ADEC0-D93B-4AAB-BFEF-0055FA0DB8CE}" type="slidenum">
              <a:rPr lang="en-US" altLang="en-US"/>
              <a:pPr/>
              <a:t>‹#›</a:t>
            </a:fld>
            <a:endParaRPr lang="en-US" altLang="en-US"/>
          </a:p>
        </p:txBody>
      </p:sp>
    </p:spTree>
    <p:extLst>
      <p:ext uri="{BB962C8B-B14F-4D97-AF65-F5344CB8AC3E}">
        <p14:creationId xmlns:p14="http://schemas.microsoft.com/office/powerpoint/2010/main" val="4270168240"/>
      </p:ext>
    </p:extLst>
  </p:cSld>
  <p:clrMapOvr>
    <a:masterClrMapping/>
  </p:clrMapOvr>
  <p:transition spd="med">
    <p:zoom/>
    <p:sndAc>
      <p:stSnd>
        <p:snd r:embed="rId1" name="chimes.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C3D6-D9A4-4E30-BEA8-1306EB9877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89714F-28EB-4563-A291-4B3051C5FD9D}"/>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69C1E67-54D6-40E1-BD4C-41F0FE39C6F9}"/>
              </a:ext>
            </a:extLst>
          </p:cNvPr>
          <p:cNvSpPr>
            <a:spLocks noGrp="1"/>
          </p:cNvSpPr>
          <p:nvPr>
            <p:ph type="ftr" sz="quarter" idx="11"/>
          </p:nvPr>
        </p:nvSpPr>
        <p:spPr/>
        <p:txBody>
          <a:bodyPr/>
          <a:lstStyle>
            <a:lvl1pPr>
              <a:defRPr smtClean="0"/>
            </a:lvl1pPr>
          </a:lstStyle>
          <a:p>
            <a:pPr>
              <a:defRPr/>
            </a:pPr>
            <a:r>
              <a:rPr lang="en-US"/>
              <a:t>1</a:t>
            </a:r>
          </a:p>
        </p:txBody>
      </p:sp>
      <p:sp>
        <p:nvSpPr>
          <p:cNvPr id="5" name="Slide Number Placeholder 4">
            <a:extLst>
              <a:ext uri="{FF2B5EF4-FFF2-40B4-BE49-F238E27FC236}">
                <a16:creationId xmlns:a16="http://schemas.microsoft.com/office/drawing/2014/main" id="{83895C73-9CEF-4A16-A1D4-9B1A868C8EA0}"/>
              </a:ext>
            </a:extLst>
          </p:cNvPr>
          <p:cNvSpPr>
            <a:spLocks noGrp="1"/>
          </p:cNvSpPr>
          <p:nvPr>
            <p:ph type="sldNum" sz="quarter" idx="12"/>
          </p:nvPr>
        </p:nvSpPr>
        <p:spPr/>
        <p:txBody>
          <a:bodyPr/>
          <a:lstStyle>
            <a:lvl1pPr>
              <a:defRPr/>
            </a:lvl1pPr>
          </a:lstStyle>
          <a:p>
            <a:fld id="{C1F39A92-3447-423A-AB35-987AA4070908}" type="slidenum">
              <a:rPr lang="en-US" altLang="en-US"/>
              <a:pPr/>
              <a:t>‹#›</a:t>
            </a:fld>
            <a:endParaRPr lang="en-US" altLang="en-US"/>
          </a:p>
        </p:txBody>
      </p:sp>
    </p:spTree>
    <p:extLst>
      <p:ext uri="{BB962C8B-B14F-4D97-AF65-F5344CB8AC3E}">
        <p14:creationId xmlns:p14="http://schemas.microsoft.com/office/powerpoint/2010/main" val="3812656850"/>
      </p:ext>
    </p:extLst>
  </p:cSld>
  <p:clrMapOvr>
    <a:masterClrMapping/>
  </p:clrMapOvr>
  <p:transition spd="med">
    <p:zoom/>
    <p:sndAc>
      <p:stSnd>
        <p:snd r:embed="rId1" name="chimes.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0A51E-9F7C-4405-9AD0-B9B486A9735B}"/>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17FBC581-AEB2-4334-A525-CDF01CEDF14F}"/>
              </a:ext>
            </a:extLst>
          </p:cNvPr>
          <p:cNvSpPr>
            <a:spLocks noGrp="1"/>
          </p:cNvSpPr>
          <p:nvPr>
            <p:ph type="ftr" sz="quarter" idx="11"/>
          </p:nvPr>
        </p:nvSpPr>
        <p:spPr/>
        <p:txBody>
          <a:bodyPr/>
          <a:lstStyle>
            <a:lvl1pPr>
              <a:defRPr smtClean="0"/>
            </a:lvl1pPr>
          </a:lstStyle>
          <a:p>
            <a:pPr>
              <a:defRPr/>
            </a:pPr>
            <a:r>
              <a:rPr lang="en-US"/>
              <a:t>1</a:t>
            </a:r>
          </a:p>
        </p:txBody>
      </p:sp>
      <p:sp>
        <p:nvSpPr>
          <p:cNvPr id="4" name="Slide Number Placeholder 3">
            <a:extLst>
              <a:ext uri="{FF2B5EF4-FFF2-40B4-BE49-F238E27FC236}">
                <a16:creationId xmlns:a16="http://schemas.microsoft.com/office/drawing/2014/main" id="{DD54EE52-117B-4073-B5A5-BC9E3977C246}"/>
              </a:ext>
            </a:extLst>
          </p:cNvPr>
          <p:cNvSpPr>
            <a:spLocks noGrp="1"/>
          </p:cNvSpPr>
          <p:nvPr>
            <p:ph type="sldNum" sz="quarter" idx="12"/>
          </p:nvPr>
        </p:nvSpPr>
        <p:spPr/>
        <p:txBody>
          <a:bodyPr/>
          <a:lstStyle>
            <a:lvl1pPr>
              <a:defRPr/>
            </a:lvl1pPr>
          </a:lstStyle>
          <a:p>
            <a:fld id="{A43A361E-6E4D-467F-8C50-E43C7EDBF733}" type="slidenum">
              <a:rPr lang="en-US" altLang="en-US"/>
              <a:pPr/>
              <a:t>‹#›</a:t>
            </a:fld>
            <a:endParaRPr lang="en-US" altLang="en-US"/>
          </a:p>
        </p:txBody>
      </p:sp>
    </p:spTree>
    <p:extLst>
      <p:ext uri="{BB962C8B-B14F-4D97-AF65-F5344CB8AC3E}">
        <p14:creationId xmlns:p14="http://schemas.microsoft.com/office/powerpoint/2010/main" val="1222618427"/>
      </p:ext>
    </p:extLst>
  </p:cSld>
  <p:clrMapOvr>
    <a:masterClrMapping/>
  </p:clrMapOvr>
  <p:transition spd="med">
    <p:zoom/>
    <p:sndAc>
      <p:stSnd>
        <p:snd r:embed="rId1" name="chimes.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0A51E-9F7C-4405-9AD0-B9B486A9735B}"/>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17FBC581-AEB2-4334-A525-CDF01CEDF14F}"/>
              </a:ext>
            </a:extLst>
          </p:cNvPr>
          <p:cNvSpPr>
            <a:spLocks noGrp="1"/>
          </p:cNvSpPr>
          <p:nvPr>
            <p:ph type="ftr" sz="quarter" idx="11"/>
          </p:nvPr>
        </p:nvSpPr>
        <p:spPr/>
        <p:txBody>
          <a:bodyPr/>
          <a:lstStyle>
            <a:lvl1pPr>
              <a:defRPr smtClean="0"/>
            </a:lvl1pPr>
          </a:lstStyle>
          <a:p>
            <a:pPr>
              <a:defRPr/>
            </a:pPr>
            <a:r>
              <a:rPr lang="en-US"/>
              <a:t>1</a:t>
            </a:r>
          </a:p>
        </p:txBody>
      </p:sp>
      <p:sp>
        <p:nvSpPr>
          <p:cNvPr id="4" name="Slide Number Placeholder 3">
            <a:extLst>
              <a:ext uri="{FF2B5EF4-FFF2-40B4-BE49-F238E27FC236}">
                <a16:creationId xmlns:a16="http://schemas.microsoft.com/office/drawing/2014/main" id="{DD54EE52-117B-4073-B5A5-BC9E3977C246}"/>
              </a:ext>
            </a:extLst>
          </p:cNvPr>
          <p:cNvSpPr>
            <a:spLocks noGrp="1"/>
          </p:cNvSpPr>
          <p:nvPr>
            <p:ph type="sldNum" sz="quarter" idx="12"/>
          </p:nvPr>
        </p:nvSpPr>
        <p:spPr/>
        <p:txBody>
          <a:bodyPr/>
          <a:lstStyle>
            <a:lvl1pPr>
              <a:defRPr/>
            </a:lvl1pPr>
          </a:lstStyle>
          <a:p>
            <a:fld id="{A43A361E-6E4D-467F-8C50-E43C7EDBF733}" type="slidenum">
              <a:rPr lang="en-US" altLang="en-US"/>
              <a:pPr/>
              <a:t>‹#›</a:t>
            </a:fld>
            <a:endParaRPr lang="en-US" altLang="en-US"/>
          </a:p>
        </p:txBody>
      </p:sp>
    </p:spTree>
    <p:extLst>
      <p:ext uri="{BB962C8B-B14F-4D97-AF65-F5344CB8AC3E}">
        <p14:creationId xmlns:p14="http://schemas.microsoft.com/office/powerpoint/2010/main" val="1836883884"/>
      </p:ext>
    </p:extLst>
  </p:cSld>
  <p:clrMapOvr>
    <a:masterClrMapping/>
  </p:clrMapOvr>
  <p:transition spd="med">
    <p:zoom/>
    <p:sndAc>
      <p:stSnd>
        <p:snd r:embed="rId1" name="chimes.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DA7A-2BEA-4D78-9D99-21DCB0F676D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50637-3076-4BC2-ADE3-576DA42974B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5D52D-D33C-40BA-8E06-150E9395F24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1496B3-B44C-4805-B4C6-131B1FCA1AF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1ACCDB4-9432-4E9F-A816-A1B6E935DA06}"/>
              </a:ext>
            </a:extLst>
          </p:cNvPr>
          <p:cNvSpPr>
            <a:spLocks noGrp="1"/>
          </p:cNvSpPr>
          <p:nvPr>
            <p:ph type="ftr" sz="quarter" idx="11"/>
          </p:nvPr>
        </p:nvSpPr>
        <p:spPr/>
        <p:txBody>
          <a:bodyPr/>
          <a:lstStyle>
            <a:lvl1pPr>
              <a:defRPr smtClean="0"/>
            </a:lvl1pPr>
          </a:lstStyle>
          <a:p>
            <a:pPr>
              <a:defRPr/>
            </a:pPr>
            <a:r>
              <a:rPr lang="en-US"/>
              <a:t>1</a:t>
            </a:r>
          </a:p>
        </p:txBody>
      </p:sp>
      <p:sp>
        <p:nvSpPr>
          <p:cNvPr id="7" name="Slide Number Placeholder 6">
            <a:extLst>
              <a:ext uri="{FF2B5EF4-FFF2-40B4-BE49-F238E27FC236}">
                <a16:creationId xmlns:a16="http://schemas.microsoft.com/office/drawing/2014/main" id="{4796FD3C-1828-4B76-8B29-0F1FF3D26B7F}"/>
              </a:ext>
            </a:extLst>
          </p:cNvPr>
          <p:cNvSpPr>
            <a:spLocks noGrp="1"/>
          </p:cNvSpPr>
          <p:nvPr>
            <p:ph type="sldNum" sz="quarter" idx="12"/>
          </p:nvPr>
        </p:nvSpPr>
        <p:spPr/>
        <p:txBody>
          <a:bodyPr/>
          <a:lstStyle>
            <a:lvl1pPr>
              <a:defRPr/>
            </a:lvl1pPr>
          </a:lstStyle>
          <a:p>
            <a:fld id="{F874572A-4066-4F1F-B237-D4A5FA2D682D}" type="slidenum">
              <a:rPr lang="en-US" altLang="en-US"/>
              <a:pPr/>
              <a:t>‹#›</a:t>
            </a:fld>
            <a:endParaRPr lang="en-US" altLang="en-US"/>
          </a:p>
        </p:txBody>
      </p:sp>
    </p:spTree>
    <p:extLst>
      <p:ext uri="{BB962C8B-B14F-4D97-AF65-F5344CB8AC3E}">
        <p14:creationId xmlns:p14="http://schemas.microsoft.com/office/powerpoint/2010/main" val="3035588566"/>
      </p:ext>
    </p:extLst>
  </p:cSld>
  <p:clrMapOvr>
    <a:masterClrMapping/>
  </p:clrMapOvr>
  <p:transition spd="med">
    <p:zoom/>
    <p:sndAc>
      <p:stSnd>
        <p:snd r:embed="rId1" name="chimes.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C7122-4046-4F94-89C4-E3932D97764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C7881-494A-4D2F-B12A-115674FABE7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77D5D-47F0-41D3-8CBD-690C3E46372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11D766-21E4-4CBB-B369-8D46A0D6B116}"/>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B0E29CD-5591-4C7B-BF91-8F82CC2FFC04}"/>
              </a:ext>
            </a:extLst>
          </p:cNvPr>
          <p:cNvSpPr>
            <a:spLocks noGrp="1"/>
          </p:cNvSpPr>
          <p:nvPr>
            <p:ph type="ftr" sz="quarter" idx="11"/>
          </p:nvPr>
        </p:nvSpPr>
        <p:spPr/>
        <p:txBody>
          <a:bodyPr/>
          <a:lstStyle>
            <a:lvl1pPr>
              <a:defRPr smtClean="0"/>
            </a:lvl1pPr>
          </a:lstStyle>
          <a:p>
            <a:pPr>
              <a:defRPr/>
            </a:pPr>
            <a:r>
              <a:rPr lang="en-US"/>
              <a:t>1</a:t>
            </a:r>
          </a:p>
        </p:txBody>
      </p:sp>
      <p:sp>
        <p:nvSpPr>
          <p:cNvPr id="7" name="Slide Number Placeholder 6">
            <a:extLst>
              <a:ext uri="{FF2B5EF4-FFF2-40B4-BE49-F238E27FC236}">
                <a16:creationId xmlns:a16="http://schemas.microsoft.com/office/drawing/2014/main" id="{4A4BD6B1-A98F-48FC-AF7E-15ADB46360B9}"/>
              </a:ext>
            </a:extLst>
          </p:cNvPr>
          <p:cNvSpPr>
            <a:spLocks noGrp="1"/>
          </p:cNvSpPr>
          <p:nvPr>
            <p:ph type="sldNum" sz="quarter" idx="12"/>
          </p:nvPr>
        </p:nvSpPr>
        <p:spPr/>
        <p:txBody>
          <a:bodyPr/>
          <a:lstStyle>
            <a:lvl1pPr>
              <a:defRPr/>
            </a:lvl1pPr>
          </a:lstStyle>
          <a:p>
            <a:fld id="{626CEC22-BFCB-467F-8558-AF26006A5F8E}" type="slidenum">
              <a:rPr lang="en-US" altLang="en-US"/>
              <a:pPr/>
              <a:t>‹#›</a:t>
            </a:fld>
            <a:endParaRPr lang="en-US" altLang="en-US"/>
          </a:p>
        </p:txBody>
      </p:sp>
    </p:spTree>
    <p:extLst>
      <p:ext uri="{BB962C8B-B14F-4D97-AF65-F5344CB8AC3E}">
        <p14:creationId xmlns:p14="http://schemas.microsoft.com/office/powerpoint/2010/main" val="2401924460"/>
      </p:ext>
    </p:extLst>
  </p:cSld>
  <p:clrMapOvr>
    <a:masterClrMapping/>
  </p:clrMapOvr>
  <p:transition spd="med">
    <p:zoom/>
    <p:sndAc>
      <p:stSnd>
        <p:snd r:embed="rId1" name="chimes.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5B36-9788-4E90-9902-70845A9088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48159F-35DE-4ABD-BFFA-E470934C45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513CA-2984-47FA-B4E0-9B479841CE6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2BBFA91-D3DF-4822-B77C-6ED000785EF8}"/>
              </a:ext>
            </a:extLst>
          </p:cNvPr>
          <p:cNvSpPr>
            <a:spLocks noGrp="1"/>
          </p:cNvSpPr>
          <p:nvPr>
            <p:ph type="ftr" sz="quarter" idx="11"/>
          </p:nvPr>
        </p:nvSpPr>
        <p:spPr/>
        <p:txBody>
          <a:bodyPr/>
          <a:lstStyle>
            <a:lvl1pPr>
              <a:defRPr smtClean="0"/>
            </a:lvl1pPr>
          </a:lstStyle>
          <a:p>
            <a:pPr>
              <a:defRPr/>
            </a:pPr>
            <a:r>
              <a:rPr lang="en-US"/>
              <a:t>1</a:t>
            </a:r>
          </a:p>
        </p:txBody>
      </p:sp>
      <p:sp>
        <p:nvSpPr>
          <p:cNvPr id="6" name="Slide Number Placeholder 5">
            <a:extLst>
              <a:ext uri="{FF2B5EF4-FFF2-40B4-BE49-F238E27FC236}">
                <a16:creationId xmlns:a16="http://schemas.microsoft.com/office/drawing/2014/main" id="{2BD36368-D909-445C-B689-1FE775F7ECF4}"/>
              </a:ext>
            </a:extLst>
          </p:cNvPr>
          <p:cNvSpPr>
            <a:spLocks noGrp="1"/>
          </p:cNvSpPr>
          <p:nvPr>
            <p:ph type="sldNum" sz="quarter" idx="12"/>
          </p:nvPr>
        </p:nvSpPr>
        <p:spPr/>
        <p:txBody>
          <a:bodyPr/>
          <a:lstStyle>
            <a:lvl1pPr>
              <a:defRPr/>
            </a:lvl1pPr>
          </a:lstStyle>
          <a:p>
            <a:fld id="{3F092181-CD48-4F1D-BEC8-7D451DB6D99B}" type="slidenum">
              <a:rPr lang="en-US" altLang="en-US"/>
              <a:pPr/>
              <a:t>‹#›</a:t>
            </a:fld>
            <a:endParaRPr lang="en-US" altLang="en-US"/>
          </a:p>
        </p:txBody>
      </p:sp>
    </p:spTree>
    <p:extLst>
      <p:ext uri="{BB962C8B-B14F-4D97-AF65-F5344CB8AC3E}">
        <p14:creationId xmlns:p14="http://schemas.microsoft.com/office/powerpoint/2010/main" val="3054406266"/>
      </p:ext>
    </p:extLst>
  </p:cSld>
  <p:clrMapOvr>
    <a:masterClrMapping/>
  </p:clrMapOvr>
  <p:transition spd="med">
    <p:zoom/>
    <p:sndAc>
      <p:stSnd>
        <p:snd r:embed="rId1" name="chimes.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2382F4-AFF0-404D-A169-B1D2D51E1838}"/>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BCA675-50E6-46FC-8DE0-3BF3328D7907}"/>
              </a:ext>
            </a:extLst>
          </p:cNvPr>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76497-B0E9-44B1-9CED-8F6B5980266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1E01C5-713E-4DB9-BD90-D82BD0316E2B}"/>
              </a:ext>
            </a:extLst>
          </p:cNvPr>
          <p:cNvSpPr>
            <a:spLocks noGrp="1"/>
          </p:cNvSpPr>
          <p:nvPr>
            <p:ph type="ftr" sz="quarter" idx="11"/>
          </p:nvPr>
        </p:nvSpPr>
        <p:spPr/>
        <p:txBody>
          <a:bodyPr/>
          <a:lstStyle>
            <a:lvl1pPr>
              <a:defRPr smtClean="0"/>
            </a:lvl1pPr>
          </a:lstStyle>
          <a:p>
            <a:pPr>
              <a:defRPr/>
            </a:pPr>
            <a:r>
              <a:rPr lang="en-US"/>
              <a:t>1</a:t>
            </a:r>
          </a:p>
        </p:txBody>
      </p:sp>
      <p:sp>
        <p:nvSpPr>
          <p:cNvPr id="6" name="Slide Number Placeholder 5">
            <a:extLst>
              <a:ext uri="{FF2B5EF4-FFF2-40B4-BE49-F238E27FC236}">
                <a16:creationId xmlns:a16="http://schemas.microsoft.com/office/drawing/2014/main" id="{758962A5-7CBB-499F-BEB8-04F0C446AEBB}"/>
              </a:ext>
            </a:extLst>
          </p:cNvPr>
          <p:cNvSpPr>
            <a:spLocks noGrp="1"/>
          </p:cNvSpPr>
          <p:nvPr>
            <p:ph type="sldNum" sz="quarter" idx="12"/>
          </p:nvPr>
        </p:nvSpPr>
        <p:spPr/>
        <p:txBody>
          <a:bodyPr/>
          <a:lstStyle>
            <a:lvl1pPr>
              <a:defRPr/>
            </a:lvl1pPr>
          </a:lstStyle>
          <a:p>
            <a:fld id="{09007120-BC63-4424-925E-B76FED194857}" type="slidenum">
              <a:rPr lang="en-US" altLang="en-US"/>
              <a:pPr/>
              <a:t>‹#›</a:t>
            </a:fld>
            <a:endParaRPr lang="en-US" altLang="en-US"/>
          </a:p>
        </p:txBody>
      </p:sp>
    </p:spTree>
    <p:extLst>
      <p:ext uri="{BB962C8B-B14F-4D97-AF65-F5344CB8AC3E}">
        <p14:creationId xmlns:p14="http://schemas.microsoft.com/office/powerpoint/2010/main" val="3190272877"/>
      </p:ext>
    </p:extLst>
  </p:cSld>
  <p:clrMapOvr>
    <a:masterClrMapping/>
  </p:clrMapOvr>
  <p:transition spd="med">
    <p:zoom/>
    <p:sndAc>
      <p:stSnd>
        <p:snd r:embed="rId1" name="chimes.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DD1C-607D-4486-8306-49B8F81B5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ABB786-FE86-47B0-A41F-5E286F457A6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125619-8001-4AF7-B84F-E960A40E1665}"/>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5" name="Footer Placeholder 4">
            <a:extLst>
              <a:ext uri="{FF2B5EF4-FFF2-40B4-BE49-F238E27FC236}">
                <a16:creationId xmlns:a16="http://schemas.microsoft.com/office/drawing/2014/main" id="{919A11DD-D445-4BBE-8153-3C1F71D90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7FDF7-0D02-4DFD-9B57-923DEAE1D3DF}"/>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105116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E27D-F30B-4E59-A61D-E1484F95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58136-9A5B-48BC-858A-D608C80F2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F278-FC0F-4278-B728-ACE08418E72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E68A3B26-C693-42A6-BF2D-5FD6B422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88306-869F-4F10-908E-D1A83AE04A67}"/>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2701990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3C36-CEF4-4CC1-8A7D-24418728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1B625-147C-492E-B4FB-99582398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FE4E1-1B29-48C2-8851-1069285C622D}"/>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5" name="Footer Placeholder 4">
            <a:extLst>
              <a:ext uri="{FF2B5EF4-FFF2-40B4-BE49-F238E27FC236}">
                <a16:creationId xmlns:a16="http://schemas.microsoft.com/office/drawing/2014/main" id="{48473C37-6752-4042-A6A1-174D833D2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D5149-CD5F-4723-9683-82B639E1418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669361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E488-9BB2-471E-8365-C29D1D0B197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7CE008-2F80-4D36-B5A3-7239EC8ABC8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5703B0-0CF6-4B75-9B72-96D15118D5BB}"/>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5" name="Footer Placeholder 4">
            <a:extLst>
              <a:ext uri="{FF2B5EF4-FFF2-40B4-BE49-F238E27FC236}">
                <a16:creationId xmlns:a16="http://schemas.microsoft.com/office/drawing/2014/main" id="{B4A516FC-4C36-4607-84CC-9F509AD73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567B9-8BA0-4EDC-A474-7F512EA177C7}"/>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979456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63D5-C23C-449C-B5E4-ABD830F0B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444085-83D0-4151-9E3A-EC3E00F7315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583E2-23FD-4A97-81E3-3465AD63CB9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21C7F1-EFEB-42A6-8898-058F56AEA7BD}"/>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6" name="Footer Placeholder 5">
            <a:extLst>
              <a:ext uri="{FF2B5EF4-FFF2-40B4-BE49-F238E27FC236}">
                <a16:creationId xmlns:a16="http://schemas.microsoft.com/office/drawing/2014/main" id="{7C51ED95-2272-40AE-BDA2-3A7C8805C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770D2-ECA7-4FF3-9081-DCE0A023B30B}"/>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355777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9CA8-66B0-45E8-A7CC-C26CBC6B9D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92EA8-85CB-4AC0-81FA-46386B764A0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1C7132-5005-42A7-9AAC-A8F9F2645F7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92406A-B1AD-40BC-8EF9-5CD5740035D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240E5F-ABD5-44F9-B6F9-8D2CD7A2459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4420F6-A28A-497C-9A1B-E7884F509F40}"/>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8" name="Footer Placeholder 7">
            <a:extLst>
              <a:ext uri="{FF2B5EF4-FFF2-40B4-BE49-F238E27FC236}">
                <a16:creationId xmlns:a16="http://schemas.microsoft.com/office/drawing/2014/main" id="{45FAF6AD-AE09-4C3E-B155-7DCBCA67A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C0DB9A-B31C-4FB9-9F32-BE35998C648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1318384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4797-4574-4198-935B-4C2D543C6D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CF9F1-7C95-4A5B-954B-1168A9D4277F}"/>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4" name="Footer Placeholder 3">
            <a:extLst>
              <a:ext uri="{FF2B5EF4-FFF2-40B4-BE49-F238E27FC236}">
                <a16:creationId xmlns:a16="http://schemas.microsoft.com/office/drawing/2014/main" id="{6E0827EB-12CC-4020-945C-36952DF70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39E225-585A-417B-98B6-A2C4AC48DC52}"/>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348733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A4B000-C30F-4C1D-AEAE-0BE4D173F3F0}"/>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3" name="Footer Placeholder 2">
            <a:extLst>
              <a:ext uri="{FF2B5EF4-FFF2-40B4-BE49-F238E27FC236}">
                <a16:creationId xmlns:a16="http://schemas.microsoft.com/office/drawing/2014/main" id="{CB78B934-3B15-449C-B2D6-1DBC0B0BC1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F8431F-59BF-421E-A148-4217E175159B}"/>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511478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95AB-B20C-4C6D-93B6-559730B4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484F5C-42FE-4FE4-83A9-EF848088D0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79CE31-D1EF-45F4-BAB4-DD2DA72DA2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06F0C8-C1FE-4589-BABA-925463D3D070}"/>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6" name="Footer Placeholder 5">
            <a:extLst>
              <a:ext uri="{FF2B5EF4-FFF2-40B4-BE49-F238E27FC236}">
                <a16:creationId xmlns:a16="http://schemas.microsoft.com/office/drawing/2014/main" id="{74CC6375-2474-43E1-9F12-7A0CCB7E0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85A08-232B-4D4F-B933-7F8DC375A545}"/>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69903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7E70-47B4-4047-BEFB-1CEFB9E0E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DF1B7C-7BD2-4C28-9CD5-0BC0D5AAA40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4B46252-ACA3-4EDE-945F-13A47379AF3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56E5B4-DBF3-4162-B065-9E06466ACC5F}"/>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6" name="Footer Placeholder 5">
            <a:extLst>
              <a:ext uri="{FF2B5EF4-FFF2-40B4-BE49-F238E27FC236}">
                <a16:creationId xmlns:a16="http://schemas.microsoft.com/office/drawing/2014/main" id="{771D89FC-20F7-4821-9078-367AD403A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203ED-1C4A-4429-84CE-68894EEB60C8}"/>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1024497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5C50-E1F5-4DF7-8ECB-0D08054C6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719D1-1C3A-4181-B02A-FC8ABC904F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9BB9C-74F9-4946-9BBD-811BF4E4DEEB}"/>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5" name="Footer Placeholder 4">
            <a:extLst>
              <a:ext uri="{FF2B5EF4-FFF2-40B4-BE49-F238E27FC236}">
                <a16:creationId xmlns:a16="http://schemas.microsoft.com/office/drawing/2014/main" id="{AEC14BED-A027-4F75-9E4E-1919CEE34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742DE-9B20-4233-A1F9-83D43D9368EB}"/>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3798584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1D014-6D74-4B16-B2D6-5BBA7CF7FAA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9D6658-ABAD-4A20-9628-9F0A87F051E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BE9CB-E166-44B2-BA46-B702DEF7B087}"/>
              </a:ext>
            </a:extLst>
          </p:cNvPr>
          <p:cNvSpPr>
            <a:spLocks noGrp="1"/>
          </p:cNvSpPr>
          <p:nvPr>
            <p:ph type="dt" sz="half" idx="10"/>
          </p:nvPr>
        </p:nvSpPr>
        <p:spPr/>
        <p:txBody>
          <a:bodyPr/>
          <a:lstStyle/>
          <a:p>
            <a:fld id="{625AEF56-4209-4416-8C1D-9FD6F42EFEDA}" type="datetimeFigureOut">
              <a:rPr lang="en-US" smtClean="0"/>
              <a:t>10/11/2021</a:t>
            </a:fld>
            <a:endParaRPr lang="en-US"/>
          </a:p>
        </p:txBody>
      </p:sp>
      <p:sp>
        <p:nvSpPr>
          <p:cNvPr id="5" name="Footer Placeholder 4">
            <a:extLst>
              <a:ext uri="{FF2B5EF4-FFF2-40B4-BE49-F238E27FC236}">
                <a16:creationId xmlns:a16="http://schemas.microsoft.com/office/drawing/2014/main" id="{CBD7CA82-789A-44DA-8C35-14B6C9A4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C0100-E2EB-4356-A354-758074072EE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88493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E27D-F30B-4E59-A61D-E1484F95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58136-9A5B-48BC-858A-D608C80F2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F278-FC0F-4278-B728-ACE08418E72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E68A3B26-C693-42A6-BF2D-5FD6B422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88306-869F-4F10-908E-D1A83AE04A67}"/>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2079345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75738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434242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734752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527567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52234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4"/>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7"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6" y="6248767"/>
            <a:ext cx="519694" cy="420564"/>
          </a:xfrm>
          <a:prstGeom prst="rect">
            <a:avLst/>
          </a:prstGeom>
          <a:noFill/>
        </p:spPr>
        <p:txBody>
          <a:bodyPr wrap="none" rtlCol="0">
            <a:spAutoFit/>
          </a:bodyPr>
          <a:lstStyle/>
          <a:p>
            <a:fld id="{15E71900-10A2-4CC6-8A82-1659C4480C15}" type="slidenum">
              <a:rPr lang="zh-CN" altLang="en-US" sz="2133" smtClean="0">
                <a:solidFill>
                  <a:schemeClr val="tx1">
                    <a:lumMod val="65000"/>
                    <a:lumOff val="35000"/>
                  </a:schemeClr>
                </a:solidFill>
              </a:rPr>
              <a:pPr/>
              <a:t>‹#›</a:t>
            </a:fld>
            <a:endParaRPr lang="zh-CN" altLang="en-US" sz="2133" dirty="0">
              <a:solidFill>
                <a:schemeClr val="tx1">
                  <a:lumMod val="65000"/>
                  <a:lumOff val="35000"/>
                </a:schemeClr>
              </a:solidFill>
            </a:endParaRPr>
          </a:p>
        </p:txBody>
      </p:sp>
    </p:spTree>
    <p:extLst>
      <p:ext uri="{BB962C8B-B14F-4D97-AF65-F5344CB8AC3E}">
        <p14:creationId xmlns:p14="http://schemas.microsoft.com/office/powerpoint/2010/main" val="2128822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041571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29718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289299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65100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E27D-F30B-4E59-A61D-E1484F95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58136-9A5B-48BC-858A-D608C80F2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F278-FC0F-4278-B728-ACE08418E72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E68A3B26-C693-42A6-BF2D-5FD6B422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88306-869F-4F10-908E-D1A83AE04A67}"/>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9489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0550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E27D-F30B-4E59-A61D-E1484F95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58136-9A5B-48BC-858A-D608C80F2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F278-FC0F-4278-B728-ACE08418E72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E68A3B26-C693-42A6-BF2D-5FD6B422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88306-869F-4F10-908E-D1A83AE04A67}"/>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1549820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E27D-F30B-4E59-A61D-E1484F95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58136-9A5B-48BC-858A-D608C80F2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F278-FC0F-4278-B728-ACE08418E72E}"/>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E68A3B26-C693-42A6-BF2D-5FD6B422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88306-869F-4F10-908E-D1A83AE04A67}"/>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354607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4FDE-69E4-45DF-87BA-AA594CB23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4BD8AE-F195-43BB-B572-8219A8F56C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529D2-E573-4003-AEF1-EB000AC2F3F2}"/>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61F22CDE-F9E1-4D8C-887A-45946422B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932E4-70ED-43E5-B75B-7FABEFC73A8F}"/>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79164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053A-C103-4B99-A18F-D40B21C14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900F2-128E-4C16-90CA-DA8DD82AAA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33189-79F7-411D-A8B2-5F5D725AFC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1192C1-44DC-4CC3-99B5-296437B6DB85}"/>
              </a:ext>
            </a:extLst>
          </p:cNvPr>
          <p:cNvSpPr>
            <a:spLocks noGrp="1"/>
          </p:cNvSpPr>
          <p:nvPr>
            <p:ph type="dt" sz="half" idx="10"/>
          </p:nvPr>
        </p:nvSpPr>
        <p:spPr/>
        <p:txBody>
          <a:bodyPr/>
          <a:lstStyle/>
          <a:p>
            <a:fld id="{B3CB4406-AEC8-49AE-8A67-3A75C1DCDEF1}" type="datetimeFigureOut">
              <a:rPr lang="en-US" smtClean="0"/>
              <a:t>10/11/2021</a:t>
            </a:fld>
            <a:endParaRPr lang="en-US"/>
          </a:p>
        </p:txBody>
      </p:sp>
      <p:sp>
        <p:nvSpPr>
          <p:cNvPr id="6" name="Footer Placeholder 5">
            <a:extLst>
              <a:ext uri="{FF2B5EF4-FFF2-40B4-BE49-F238E27FC236}">
                <a16:creationId xmlns:a16="http://schemas.microsoft.com/office/drawing/2014/main" id="{B3F47A2D-9E18-41DE-8E81-E5C00D014B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28EF6-F080-46F2-9238-A0C3D4F652BF}"/>
              </a:ext>
            </a:extLst>
          </p:cNvPr>
          <p:cNvSpPr>
            <a:spLocks noGrp="1"/>
          </p:cNvSpPr>
          <p:nvPr>
            <p:ph type="sldNum" sz="quarter" idx="12"/>
          </p:nvPr>
        </p:nvSpPr>
        <p:spPr/>
        <p:txBody>
          <a:bodyPr/>
          <a:lstStyle/>
          <a:p>
            <a:fld id="{4DF8543E-936E-4DC3-95EC-9744551526E3}" type="slidenum">
              <a:rPr lang="en-US" smtClean="0"/>
              <a:t>‹#›</a:t>
            </a:fld>
            <a:endParaRPr lang="en-US"/>
          </a:p>
        </p:txBody>
      </p:sp>
    </p:spTree>
    <p:extLst>
      <p:ext uri="{BB962C8B-B14F-4D97-AF65-F5344CB8AC3E}">
        <p14:creationId xmlns:p14="http://schemas.microsoft.com/office/powerpoint/2010/main" val="56447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16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D45CA-2A40-4BF8-93F4-92E386E9F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358066-2B66-479D-9CA2-1BCBF53E1D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F4AA7-FB3F-45A3-B8F9-56FB2BFB0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B4406-AEC8-49AE-8A67-3A75C1DCDEF1}" type="datetimeFigureOut">
              <a:rPr lang="en-US" smtClean="0"/>
              <a:t>10/11/2021</a:t>
            </a:fld>
            <a:endParaRPr lang="en-US"/>
          </a:p>
        </p:txBody>
      </p:sp>
      <p:sp>
        <p:nvSpPr>
          <p:cNvPr id="5" name="Footer Placeholder 4">
            <a:extLst>
              <a:ext uri="{FF2B5EF4-FFF2-40B4-BE49-F238E27FC236}">
                <a16:creationId xmlns:a16="http://schemas.microsoft.com/office/drawing/2014/main" id="{C5912130-BBDD-46D3-B433-4CA97E7CE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2F4855-A5E6-41CD-9EC9-216DD01F1D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8543E-936E-4DC3-95EC-9744551526E3}" type="slidenum">
              <a:rPr lang="en-US" smtClean="0"/>
              <a:t>‹#›</a:t>
            </a:fld>
            <a:endParaRPr lang="en-US"/>
          </a:p>
        </p:txBody>
      </p:sp>
    </p:spTree>
    <p:extLst>
      <p:ext uri="{BB962C8B-B14F-4D97-AF65-F5344CB8AC3E}">
        <p14:creationId xmlns:p14="http://schemas.microsoft.com/office/powerpoint/2010/main" val="405970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1" r:id="rId3"/>
    <p:sldLayoutId id="2147483688" r:id="rId4"/>
    <p:sldLayoutId id="2147483687" r:id="rId5"/>
    <p:sldLayoutId id="2147483686" r:id="rId6"/>
    <p:sldLayoutId id="2147483685"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B297C4F-9802-4787-89A2-5E909FFF741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6B9A2FD7-868A-4FE7-BF63-785121BAE4A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a:extLst>
              <a:ext uri="{FF2B5EF4-FFF2-40B4-BE49-F238E27FC236}">
                <a16:creationId xmlns:a16="http://schemas.microsoft.com/office/drawing/2014/main" id="{0601E56F-D5FB-4E15-AFF9-F975791206F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defRPr>
            </a:lvl1pPr>
          </a:lstStyle>
          <a:p>
            <a:pPr>
              <a:defRPr/>
            </a:pPr>
            <a:endParaRPr lang="en-US"/>
          </a:p>
        </p:txBody>
      </p:sp>
      <p:sp>
        <p:nvSpPr>
          <p:cNvPr id="47109" name="Rectangle 5">
            <a:extLst>
              <a:ext uri="{FF2B5EF4-FFF2-40B4-BE49-F238E27FC236}">
                <a16:creationId xmlns:a16="http://schemas.microsoft.com/office/drawing/2014/main" id="{E8DA77D1-88AC-433E-8AD7-8162D9F54C0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defRPr>
            </a:lvl1pPr>
          </a:lstStyle>
          <a:p>
            <a:pPr>
              <a:defRPr/>
            </a:pPr>
            <a:r>
              <a:rPr lang="en-US"/>
              <a:t>1</a:t>
            </a:r>
          </a:p>
        </p:txBody>
      </p:sp>
      <p:sp>
        <p:nvSpPr>
          <p:cNvPr id="47110" name="Rectangle 6">
            <a:extLst>
              <a:ext uri="{FF2B5EF4-FFF2-40B4-BE49-F238E27FC236}">
                <a16:creationId xmlns:a16="http://schemas.microsoft.com/office/drawing/2014/main" id="{B4CDAF59-D9B9-4C91-8F2A-47D96349E6C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FA78ED8B-FF01-47B4-9CC5-ADFD0F475A71}" type="slidenum">
              <a:rPr lang="en-US" altLang="en-US"/>
              <a:pPr/>
              <a:t>‹#›</a:t>
            </a:fld>
            <a:endParaRPr lang="en-US" altLang="en-US"/>
          </a:p>
        </p:txBody>
      </p:sp>
    </p:spTree>
    <p:extLst>
      <p:ext uri="{BB962C8B-B14F-4D97-AF65-F5344CB8AC3E}">
        <p14:creationId xmlns:p14="http://schemas.microsoft.com/office/powerpoint/2010/main" val="1237727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68" r:id="rId9"/>
    <p:sldLayoutId id="2147483669" r:id="rId10"/>
    <p:sldLayoutId id="2147483670" r:id="rId11"/>
    <p:sldLayoutId id="2147483671" r:id="rId12"/>
  </p:sldLayoutIdLst>
  <p:transition spd="med">
    <p:zoom/>
    <p:sndAc>
      <p:stSnd>
        <p:snd r:embed="rId14" name="chimes.wav"/>
      </p:stSnd>
    </p:sndAc>
  </p:transition>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NI-Times" pitchFamily="2" charset="0"/>
        </a:defRPr>
      </a:lvl2pPr>
      <a:lvl3pPr algn="ctr" rtl="0" eaLnBrk="0" fontAlgn="base" hangingPunct="0">
        <a:spcBef>
          <a:spcPct val="0"/>
        </a:spcBef>
        <a:spcAft>
          <a:spcPct val="0"/>
        </a:spcAft>
        <a:defRPr sz="4400">
          <a:solidFill>
            <a:schemeClr val="tx2"/>
          </a:solidFill>
          <a:latin typeface="VNI-Times" pitchFamily="2" charset="0"/>
        </a:defRPr>
      </a:lvl3pPr>
      <a:lvl4pPr algn="ctr" rtl="0" eaLnBrk="0" fontAlgn="base" hangingPunct="0">
        <a:spcBef>
          <a:spcPct val="0"/>
        </a:spcBef>
        <a:spcAft>
          <a:spcPct val="0"/>
        </a:spcAft>
        <a:defRPr sz="4400">
          <a:solidFill>
            <a:schemeClr val="tx2"/>
          </a:solidFill>
          <a:latin typeface="VNI-Times" pitchFamily="2" charset="0"/>
        </a:defRPr>
      </a:lvl4pPr>
      <a:lvl5pPr algn="ctr" rtl="0" eaLnBrk="0" fontAlgn="base" hangingPunct="0">
        <a:spcBef>
          <a:spcPct val="0"/>
        </a:spcBef>
        <a:spcAft>
          <a:spcPct val="0"/>
        </a:spcAft>
        <a:defRPr sz="4400">
          <a:solidFill>
            <a:schemeClr val="tx2"/>
          </a:solidFill>
          <a:latin typeface="VNI-Times" pitchFamily="2" charset="0"/>
        </a:defRPr>
      </a:lvl5pPr>
      <a:lvl6pPr marL="457200" algn="ctr" rtl="0" eaLnBrk="0" fontAlgn="base" hangingPunct="0">
        <a:spcBef>
          <a:spcPct val="0"/>
        </a:spcBef>
        <a:spcAft>
          <a:spcPct val="0"/>
        </a:spcAft>
        <a:defRPr sz="4400">
          <a:solidFill>
            <a:schemeClr val="tx2"/>
          </a:solidFill>
          <a:latin typeface="VNI-Times" pitchFamily="2" charset="0"/>
        </a:defRPr>
      </a:lvl6pPr>
      <a:lvl7pPr marL="914400" algn="ctr" rtl="0" eaLnBrk="0" fontAlgn="base" hangingPunct="0">
        <a:spcBef>
          <a:spcPct val="0"/>
        </a:spcBef>
        <a:spcAft>
          <a:spcPct val="0"/>
        </a:spcAft>
        <a:defRPr sz="4400">
          <a:solidFill>
            <a:schemeClr val="tx2"/>
          </a:solidFill>
          <a:latin typeface="VNI-Times" pitchFamily="2" charset="0"/>
        </a:defRPr>
      </a:lvl7pPr>
      <a:lvl8pPr marL="1371600" algn="ctr" rtl="0" eaLnBrk="0" fontAlgn="base" hangingPunct="0">
        <a:spcBef>
          <a:spcPct val="0"/>
        </a:spcBef>
        <a:spcAft>
          <a:spcPct val="0"/>
        </a:spcAft>
        <a:defRPr sz="4400">
          <a:solidFill>
            <a:schemeClr val="tx2"/>
          </a:solidFill>
          <a:latin typeface="VNI-Times" pitchFamily="2" charset="0"/>
        </a:defRPr>
      </a:lvl8pPr>
      <a:lvl9pPr marL="1828800" algn="ctr" rtl="0" eaLnBrk="0" fontAlgn="base" hangingPunct="0">
        <a:spcBef>
          <a:spcPct val="0"/>
        </a:spcBef>
        <a:spcAft>
          <a:spcPct val="0"/>
        </a:spcAft>
        <a:defRPr sz="4400">
          <a:solidFill>
            <a:schemeClr val="tx2"/>
          </a:solidFill>
          <a:latin typeface="VNI-Times" pitchFamily="2"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239921-B552-4097-AEB5-CC59185C6D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55F57-39FC-472A-88BF-46B1334E8BE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BEFD9-A9A0-4864-923C-9C6F3EE4615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AEF56-4209-4416-8C1D-9FD6F42EFEDA}" type="datetimeFigureOut">
              <a:rPr lang="en-US" smtClean="0"/>
              <a:t>10/11/2021</a:t>
            </a:fld>
            <a:endParaRPr lang="en-US"/>
          </a:p>
        </p:txBody>
      </p:sp>
      <p:sp>
        <p:nvSpPr>
          <p:cNvPr id="5" name="Footer Placeholder 4">
            <a:extLst>
              <a:ext uri="{FF2B5EF4-FFF2-40B4-BE49-F238E27FC236}">
                <a16:creationId xmlns:a16="http://schemas.microsoft.com/office/drawing/2014/main" id="{43BEACC6-6CED-4D95-8A42-52570C01B8F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3DC1D6-A054-4036-97ED-3F0ABEC5361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B4C59-0184-4525-85EA-6F8AEB1F1C71}" type="slidenum">
              <a:rPr lang="en-US" smtClean="0"/>
              <a:t>‹#›</a:t>
            </a:fld>
            <a:endParaRPr lang="en-US"/>
          </a:p>
        </p:txBody>
      </p:sp>
    </p:spTree>
    <p:extLst>
      <p:ext uri="{BB962C8B-B14F-4D97-AF65-F5344CB8AC3E}">
        <p14:creationId xmlns:p14="http://schemas.microsoft.com/office/powerpoint/2010/main" val="4859356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2021/10/11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5142622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3.png"/><Relationship Id="rId3" Type="http://schemas.openxmlformats.org/officeDocument/2006/relationships/audio" Target="../media/audio3.wav"/><Relationship Id="rId12" Type="http://schemas.openxmlformats.org/officeDocument/2006/relationships/image" Target="../media/image28.jpe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2.xml"/><Relationship Id="rId11" Type="http://schemas.openxmlformats.org/officeDocument/2006/relationships/image" Target="../media/image270.png"/><Relationship Id="rId5" Type="http://schemas.openxmlformats.org/officeDocument/2006/relationships/image" Target="../media/image29.png"/><Relationship Id="rId15" Type="http://schemas.openxmlformats.org/officeDocument/2006/relationships/slide" Target="slide6.xml"/><Relationship Id="rId10" Type="http://schemas.openxmlformats.org/officeDocument/2006/relationships/image" Target="../media/image260.png"/><Relationship Id="rId4" Type="http://schemas.openxmlformats.org/officeDocument/2006/relationships/audio" Target="../media/audio2.wav"/><Relationship Id="rId9" Type="http://schemas.openxmlformats.org/officeDocument/2006/relationships/image" Target="../media/image250.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3.png"/><Relationship Id="rId5" Type="http://schemas.openxmlformats.org/officeDocument/2006/relationships/image" Target="../media/image31.png"/><Relationship Id="rId10" Type="http://schemas.openxmlformats.org/officeDocument/2006/relationships/image" Target="../media/image29.jpeg"/><Relationship Id="rId4" Type="http://schemas.openxmlformats.org/officeDocument/2006/relationships/audio" Target="../media/audio2.wav"/><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3.pn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6.xml"/><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31.jpe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7.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36.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6.gi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microsoft.com/office/2007/relationships/hdphoto" Target="../media/hdphoto8.wdp"/><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file:///C:\Program%20Files\Inknoe%20ClassPoint\Images\slide_annotate_without%20result_default.p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9.png"/><Relationship Id="rId21"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8.jpg"/><Relationship Id="rId16" Type="http://schemas.openxmlformats.org/officeDocument/2006/relationships/image" Target="../media/image16.png"/><Relationship Id="rId20"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image" Target="../media/image10.jpeg"/><Relationship Id="rId15" Type="http://schemas.microsoft.com/office/2007/relationships/hdphoto" Target="../media/hdphoto6.wdp"/><Relationship Id="rId10" Type="http://schemas.openxmlformats.org/officeDocument/2006/relationships/image" Target="../media/image13.png"/><Relationship Id="rId19"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2.xml"/><Relationship Id="rId18" Type="http://schemas.openxmlformats.org/officeDocument/2006/relationships/slide" Target="slide7.xml"/><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slide" Target="slide11.xml"/><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image" Target="../media/image8.jpg"/><Relationship Id="rId16" Type="http://schemas.openxmlformats.org/officeDocument/2006/relationships/slide" Target="slide16.xml"/><Relationship Id="rId20"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2.png"/><Relationship Id="rId5" Type="http://schemas.openxmlformats.org/officeDocument/2006/relationships/slide" Target="slide14.xml"/><Relationship Id="rId15" Type="http://schemas.microsoft.com/office/2007/relationships/hdphoto" Target="../media/hdphoto4.wdp"/><Relationship Id="rId23" Type="http://schemas.openxmlformats.org/officeDocument/2006/relationships/image" Target="../media/image21.png"/><Relationship Id="rId10" Type="http://schemas.openxmlformats.org/officeDocument/2006/relationships/slide" Target="slide9.xml"/><Relationship Id="rId19"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slide" Target="slide17.xml"/></Relationships>
</file>

<file path=ppt/slides/_rels/slide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audio" Target="../media/audio2.wav"/><Relationship Id="rId7" Type="http://schemas.openxmlformats.org/officeDocument/2006/relationships/image" Target="../media/image19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24.png"/><Relationship Id="rId5" Type="http://schemas.openxmlformats.org/officeDocument/2006/relationships/image" Target="../media/image17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24.png"/><Relationship Id="rId5" Type="http://schemas.openxmlformats.org/officeDocument/2006/relationships/image" Target="../media/image17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Listening : Bài hát Hello của Adele – Speak English">
            <a:extLst>
              <a:ext uri="{FF2B5EF4-FFF2-40B4-BE49-F238E27FC236}">
                <a16:creationId xmlns:a16="http://schemas.microsoft.com/office/drawing/2014/main" id="{21C3CEAD-F796-4E9D-83E2-7B4D624DA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70" y="261937"/>
            <a:ext cx="9563100" cy="63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FA498C-C18A-4084-A3C6-F73E48874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0F08642-73D5-443F-9B98-3529164E2F84}"/>
              </a:ext>
            </a:extLst>
          </p:cNvPr>
          <p:cNvSpPr txBox="1"/>
          <p:nvPr/>
        </p:nvSpPr>
        <p:spPr>
          <a:xfrm>
            <a:off x="1323392" y="2017183"/>
            <a:ext cx="954521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endParaRPr lang="en-US"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3790AC-0766-4BF2-B5CA-091263388F1C}"/>
                  </a:ext>
                </a:extLst>
              </p:cNvPr>
              <p:cNvSpPr txBox="1"/>
              <p:nvPr/>
            </p:nvSpPr>
            <p:spPr>
              <a:xfrm>
                <a:off x="1323392" y="2724683"/>
                <a:ext cx="9545216" cy="2219838"/>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Để tìm các ước của số tự nhiên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r>
                      <a:rPr lang="en-US" sz="3200" b="0" i="1" smtClean="0">
                        <a:solidFill>
                          <a:srgbClr val="002060"/>
                        </a:solidFill>
                        <a:latin typeface="Cambria Math" panose="02040503050406030204" pitchFamily="18" charset="0"/>
                        <a:cs typeface="Times New Roman" panose="02020603050405020304" pitchFamily="18" charset="0"/>
                      </a:rPr>
                      <m:t> </m:t>
                    </m:r>
                  </m:oMath>
                </a14:m>
                <a:r>
                  <a:rPr lang="en-US" sz="3200">
                    <a:solidFill>
                      <a:srgbClr val="002060"/>
                    </a:solidFill>
                    <a:latin typeface="Times New Roman" panose="02020603050405020304" pitchFamily="18" charset="0"/>
                    <a:cs typeface="Times New Roman" panose="02020603050405020304" pitchFamily="18" charset="0"/>
                  </a:rPr>
                  <a:t>lớn hơn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1</m:t>
                    </m:r>
                  </m:oMath>
                </a14:m>
                <a:r>
                  <a:rPr lang="en-US" sz="3200">
                    <a:solidFill>
                      <a:srgbClr val="002060"/>
                    </a:solidFill>
                    <a:latin typeface="Times New Roman" panose="02020603050405020304" pitchFamily="18" charset="0"/>
                    <a:cs typeface="Times New Roman" panose="02020603050405020304" pitchFamily="18" charset="0"/>
                  </a:rPr>
                  <a:t>, ta có thể chia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𝑛</m:t>
                    </m:r>
                  </m:oMath>
                </a14:m>
                <a:r>
                  <a:rPr lang="en-US" sz="3200">
                    <a:solidFill>
                      <a:srgbClr val="002060"/>
                    </a:solidFill>
                    <a:latin typeface="Times New Roman" panose="02020603050405020304" pitchFamily="18" charset="0"/>
                    <a:cs typeface="Times New Roman" panose="02020603050405020304" pitchFamily="18" charset="0"/>
                  </a:rPr>
                  <a:t> cho các số tự nhiên từ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1</m:t>
                    </m:r>
                  </m:oMath>
                </a14:m>
                <a:r>
                  <a:rPr lang="en-US" sz="3200">
                    <a:solidFill>
                      <a:srgbClr val="002060"/>
                    </a:solidFill>
                    <a:latin typeface="Times New Roman" panose="02020603050405020304" pitchFamily="18" charset="0"/>
                    <a:cs typeface="Times New Roman" panose="02020603050405020304" pitchFamily="18" charset="0"/>
                  </a:rPr>
                  <a:t> đến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𝑛</m:t>
                    </m:r>
                  </m:oMath>
                </a14:m>
                <a:r>
                  <a:rPr lang="en-US" sz="320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200">
                    <a:solidFill>
                      <a:srgbClr val="002060"/>
                    </a:solidFill>
                    <a:latin typeface="Times New Roman" panose="02020603050405020304" pitchFamily="18" charset="0"/>
                    <a:cs typeface="Times New Roman" panose="02020603050405020304" pitchFamily="18" charset="0"/>
                  </a:rPr>
                  <a:t>Khi đó, các phép chia hết cho số ta chia là ước của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oMath>
                </a14:m>
                <a:endParaRPr lang="en-US" sz="3200">
                  <a:solidFill>
                    <a:srgbClr val="002060"/>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E3790AC-0766-4BF2-B5CA-091263388F1C}"/>
                  </a:ext>
                </a:extLst>
              </p:cNvPr>
              <p:cNvSpPr txBox="1">
                <a:spLocks noRot="1" noChangeAspect="1" noMove="1" noResize="1" noEditPoints="1" noAdjustHandles="1" noChangeArrowheads="1" noChangeShapeType="1" noTextEdit="1"/>
              </p:cNvSpPr>
              <p:nvPr/>
            </p:nvSpPr>
            <p:spPr>
              <a:xfrm>
                <a:off x="1323392" y="2724683"/>
                <a:ext cx="9545216" cy="2219838"/>
              </a:xfrm>
              <a:prstGeom prst="rect">
                <a:avLst/>
              </a:prstGeom>
              <a:blipFill>
                <a:blip r:embed="rId3"/>
                <a:stretch>
                  <a:fillRect l="-1596" b="-7967"/>
                </a:stretch>
              </a:blipFill>
            </p:spPr>
            <p:txBody>
              <a:bodyPr/>
              <a:lstStyle/>
              <a:p>
                <a:r>
                  <a:rPr lang="en-US">
                    <a:noFill/>
                  </a:rPr>
                  <a:t> </a:t>
                </a:r>
              </a:p>
            </p:txBody>
          </p:sp>
        </mc:Fallback>
      </mc:AlternateContent>
      <p:pic>
        <p:nvPicPr>
          <p:cNvPr id="8" name="Picture 2" descr="Kết quả hình ảnh cho home png">
            <a:hlinkClick r:id="rId4" action="ppaction://hlinksldjump"/>
            <a:extLst>
              <a:ext uri="{FF2B5EF4-FFF2-40B4-BE49-F238E27FC236}">
                <a16:creationId xmlns:a16="http://schemas.microsoft.com/office/drawing/2014/main" id="{A9213B9E-1EA3-4045-BD56-7FF2A2DF50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7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774082" y="2878421"/>
                <a:ext cx="8411082" cy="945359"/>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3</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Các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bội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nhỏ</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hơn</a:t>
                </a:r>
                <a:r>
                  <a:rPr lang="en-US" sz="36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3600" i="1" smtClean="0">
                        <a:solidFill>
                          <a:srgbClr val="0000CC"/>
                        </a:solidFill>
                        <a:latin typeface="Cambria Math" panose="02040503050406030204" pitchFamily="18" charset="0"/>
                        <a:cs typeface="Times New Roman" panose="02020603050405020304" pitchFamily="18" charset="0"/>
                      </a:rPr>
                      <m:t>30</m:t>
                    </m:r>
                  </m:oMath>
                </a14:m>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3600" i="1" smtClean="0">
                        <a:solidFill>
                          <a:srgbClr val="0000CC"/>
                        </a:solidFill>
                        <a:latin typeface="Cambria Math" panose="02040503050406030204" pitchFamily="18" charset="0"/>
                        <a:cs typeface="Times New Roman" panose="02020603050405020304" pitchFamily="18" charset="0"/>
                      </a:rPr>
                      <m:t>6</m:t>
                    </m:r>
                  </m:oMath>
                </a14:m>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a:t>
                </a:r>
                <a:endParaRPr lang="vi-VN" sz="36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74082" y="2878421"/>
                <a:ext cx="8411082" cy="945359"/>
              </a:xfrm>
              <a:prstGeom prst="rect">
                <a:avLst/>
              </a:prstGeom>
              <a:blipFill>
                <a:blip r:embed="rId5"/>
                <a:stretch>
                  <a:fillRect b="-7006"/>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400" b="1" dirty="0">
                    <a:solidFill>
                      <a:srgbClr val="0000CC"/>
                    </a:solidFill>
                    <a:latin typeface="Times New Roman" panose="02020603050405020304" pitchFamily="18" charset="0"/>
                    <a:cs typeface="Times New Roman" panose="02020603050405020304" pitchFamily="18" charset="0"/>
                  </a:rPr>
                  <a:t>D</a:t>
                </a:r>
                <a:r>
                  <a:rPr lang="en-US" sz="24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latin typeface="Cambria Math" panose="02040503050406030204" pitchFamily="18" charset="0"/>
                      </a:rPr>
                      <m:t>2</m:t>
                    </m:r>
                    <m:r>
                      <a:rPr lang="en-US" sz="2400" b="0" i="1" dirty="0" smtClean="0">
                        <a:latin typeface="Cambria Math" panose="02040503050406030204" pitchFamily="18" charset="0"/>
                      </a:rPr>
                      <m:t>;</m:t>
                    </m:r>
                    <m:r>
                      <a:rPr lang="en-US" sz="2400" b="0" i="1" dirty="0" smtClean="0">
                        <a:latin typeface="Cambria Math" panose="02040503050406030204" pitchFamily="18" charset="0"/>
                      </a:rPr>
                      <m:t>3</m:t>
                    </m:r>
                    <m:r>
                      <a:rPr lang="en-US" sz="2400" b="0" i="1" dirty="0" smtClean="0">
                        <a:latin typeface="Cambria Math" panose="02040503050406030204" pitchFamily="18" charset="0"/>
                      </a:rPr>
                      <m:t>;</m:t>
                    </m:r>
                    <m:r>
                      <a:rPr lang="en-US" sz="2400" b="0" i="1" dirty="0" smtClean="0">
                        <a:latin typeface="Cambria Math" panose="02040503050406030204" pitchFamily="18" charset="0"/>
                      </a:rPr>
                      <m:t>5</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400" b="1" dirty="0">
                    <a:solidFill>
                      <a:srgbClr val="0000CC"/>
                    </a:solidFill>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solidFill>
                          <a:schemeClr val="bg1"/>
                        </a:solidFill>
                        <a:latin typeface="Cambria Math" panose="02040503050406030204" pitchFamily="18" charset="0"/>
                        <a:cs typeface="Times New Roman" panose="02020603050405020304" pitchFamily="18" charset="0"/>
                      </a:rPr>
                      <m:t>1</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2</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3</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5</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6</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10</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15</m:t>
                    </m:r>
                    <m:r>
                      <a:rPr lang="en-US" sz="2400" b="0" i="1" smtClean="0">
                        <a:solidFill>
                          <a:schemeClr val="bg1"/>
                        </a:solidFill>
                        <a:latin typeface="Cambria Math" panose="02040503050406030204" pitchFamily="18" charset="0"/>
                        <a:cs typeface="Times New Roman" panose="02020603050405020304" pitchFamily="18" charset="0"/>
                      </a:rPr>
                      <m:t>;</m:t>
                    </m:r>
                    <m:r>
                      <a:rPr lang="en-US" sz="2400" b="0" i="1" smtClean="0">
                        <a:solidFill>
                          <a:schemeClr val="bg1"/>
                        </a:solidFill>
                        <a:latin typeface="Cambria Math" panose="02040503050406030204" pitchFamily="18" charset="0"/>
                        <a:cs typeface="Times New Roman" panose="02020603050405020304" pitchFamily="18" charset="0"/>
                      </a:rPr>
                      <m:t>30</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400" b="1" dirty="0">
                    <a:solidFill>
                      <a:srgbClr val="0000CC"/>
                    </a:solidFill>
                    <a:latin typeface="Times New Roman" panose="02020603050405020304" pitchFamily="18" charset="0"/>
                    <a:cs typeface="Times New Roman" panose="02020603050405020304" pitchFamily="18" charset="0"/>
                  </a:rPr>
                  <a:t>B. </a:t>
                </a:r>
                <a14:m>
                  <m:oMath xmlns:m="http://schemas.openxmlformats.org/officeDocument/2006/math">
                    <m:r>
                      <a:rPr lang="en-US" sz="2400" b="0" i="1" dirty="0" smtClean="0">
                        <a:latin typeface="Cambria Math" panose="02040503050406030204" pitchFamily="18" charset="0"/>
                      </a:rPr>
                      <m:t>0</m:t>
                    </m:r>
                    <m:r>
                      <a:rPr lang="en-US" sz="2400" b="0" i="1" dirty="0" smtClean="0">
                        <a:latin typeface="Cambria Math" panose="02040503050406030204" pitchFamily="18" charset="0"/>
                      </a:rPr>
                      <m:t>;</m:t>
                    </m:r>
                    <m:r>
                      <a:rPr lang="en-US" sz="2400" b="0" i="1" dirty="0" smtClean="0">
                        <a:latin typeface="Cambria Math" panose="02040503050406030204" pitchFamily="18" charset="0"/>
                      </a:rPr>
                      <m:t>6</m:t>
                    </m:r>
                    <m:r>
                      <a:rPr lang="en-US" sz="2400" b="0" i="1" dirty="0" smtClean="0">
                        <a:latin typeface="Cambria Math" panose="02040503050406030204" pitchFamily="18" charset="0"/>
                      </a:rPr>
                      <m:t>;</m:t>
                    </m:r>
                    <m:r>
                      <a:rPr lang="en-US" sz="2400" b="0" i="1" dirty="0" smtClean="0">
                        <a:latin typeface="Cambria Math" panose="02040503050406030204" pitchFamily="18" charset="0"/>
                      </a:rPr>
                      <m:t>12</m:t>
                    </m:r>
                    <m:r>
                      <a:rPr lang="en-US" sz="2400" b="0" i="1" dirty="0" smtClean="0">
                        <a:latin typeface="Cambria Math" panose="02040503050406030204" pitchFamily="18" charset="0"/>
                      </a:rPr>
                      <m:t>;</m:t>
                    </m:r>
                    <m:r>
                      <a:rPr lang="en-US" sz="2400" b="0" i="1" dirty="0" smtClean="0">
                        <a:latin typeface="Cambria Math" panose="02040503050406030204" pitchFamily="18" charset="0"/>
                      </a:rPr>
                      <m:t>18</m:t>
                    </m:r>
                    <m:r>
                      <a:rPr lang="en-US" sz="2400" b="0" i="1" dirty="0" smtClean="0">
                        <a:latin typeface="Cambria Math" panose="02040503050406030204" pitchFamily="18" charset="0"/>
                      </a:rPr>
                      <m:t>;</m:t>
                    </m:r>
                    <m:r>
                      <a:rPr lang="en-US" sz="2400" b="0" i="1" dirty="0" smtClean="0">
                        <a:latin typeface="Cambria Math" panose="02040503050406030204" pitchFamily="18" charset="0"/>
                      </a:rPr>
                      <m:t>24</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4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400" b="0" i="1" dirty="0" smtClean="0">
                        <a:latin typeface="Cambria Math" panose="02040503050406030204" pitchFamily="18" charset="0"/>
                      </a:rPr>
                      <m:t>0</m:t>
                    </m:r>
                    <m:r>
                      <a:rPr lang="en-US" sz="2400" b="0" i="1" dirty="0" smtClean="0">
                        <a:latin typeface="Cambria Math" panose="02040503050406030204" pitchFamily="18" charset="0"/>
                      </a:rPr>
                      <m:t>;</m:t>
                    </m:r>
                    <m:r>
                      <a:rPr lang="en-US" sz="2400" b="0" i="1" dirty="0" smtClean="0">
                        <a:latin typeface="Cambria Math" panose="02040503050406030204" pitchFamily="18" charset="0"/>
                      </a:rPr>
                      <m:t>6</m:t>
                    </m:r>
                    <m:r>
                      <a:rPr lang="en-US" sz="2400" b="0" i="1" dirty="0" smtClean="0">
                        <a:latin typeface="Cambria Math" panose="02040503050406030204" pitchFamily="18" charset="0"/>
                      </a:rPr>
                      <m:t>;</m:t>
                    </m:r>
                    <m:r>
                      <a:rPr lang="en-US" sz="2400" b="0" i="1" dirty="0" smtClean="0">
                        <a:latin typeface="Cambria Math" panose="02040503050406030204" pitchFamily="18" charset="0"/>
                      </a:rPr>
                      <m:t>12</m:t>
                    </m:r>
                    <m:r>
                      <a:rPr lang="en-US" sz="2400" b="0" i="1" dirty="0" smtClean="0">
                        <a:latin typeface="Cambria Math" panose="02040503050406030204" pitchFamily="18" charset="0"/>
                      </a:rPr>
                      <m:t>;</m:t>
                    </m:r>
                    <m:r>
                      <a:rPr lang="en-US" sz="2400" b="0" i="1" dirty="0" smtClean="0">
                        <a:latin typeface="Cambria Math" panose="02040503050406030204" pitchFamily="18" charset="0"/>
                      </a:rPr>
                      <m:t>18</m:t>
                    </m:r>
                    <m:r>
                      <a:rPr lang="en-US" sz="2400" b="0" i="1" dirty="0" smtClean="0">
                        <a:latin typeface="Cambria Math" panose="02040503050406030204" pitchFamily="18" charset="0"/>
                      </a:rPr>
                      <m:t>;</m:t>
                    </m:r>
                    <m:r>
                      <a:rPr lang="en-US" sz="2400" b="0" i="1" dirty="0" smtClean="0">
                        <a:latin typeface="Cambria Math" panose="02040503050406030204" pitchFamily="18" charset="0"/>
                      </a:rPr>
                      <m:t>24</m:t>
                    </m:r>
                    <m:r>
                      <a:rPr lang="en-US" sz="2400" b="0" i="1" dirty="0" smtClean="0">
                        <a:latin typeface="Cambria Math" panose="02040503050406030204" pitchFamily="18" charset="0"/>
                      </a:rPr>
                      <m:t>;</m:t>
                    </m:r>
                    <m:r>
                      <a:rPr lang="en-US" sz="2400" b="0" i="1" dirty="0" smtClean="0">
                        <a:latin typeface="Cambria Math" panose="02040503050406030204" pitchFamily="18" charset="0"/>
                      </a:rPr>
                      <m:t>30</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A8B1CC65-AF84-4C13-AF36-388F3C3D127D}"/>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426"/>
            <a:ext cx="1569720" cy="1569720"/>
          </a:xfrm>
          <a:prstGeom prst="rect">
            <a:avLst/>
          </a:prstGeom>
          <a:noFill/>
          <a:extLst>
            <a:ext uri="{909E8E84-426E-40DD-AFC4-6F175D3DCCD1}">
              <a14:hiddenFill xmlns:a14="http://schemas.microsoft.com/office/drawing/2010/main">
                <a:solidFill>
                  <a:srgbClr val="FFFFFF"/>
                </a:solidFill>
              </a14:hiddenFill>
            </a:ext>
          </a:extLst>
        </p:spPr>
      </p:pic>
      <p:sp>
        <p:nvSpPr>
          <p:cNvPr id="41" name="D1">
            <a:extLst>
              <a:ext uri="{FF2B5EF4-FFF2-40B4-BE49-F238E27FC236}">
                <a16:creationId xmlns:a16="http://schemas.microsoft.com/office/drawing/2014/main" id="{35364A66-2750-4D62-8405-788BD16FEBE4}"/>
              </a:ext>
            </a:extLst>
          </p:cNvPr>
          <p:cNvSpPr/>
          <p:nvPr/>
        </p:nvSpPr>
        <p:spPr>
          <a:xfrm>
            <a:off x="10225241" y="4394456"/>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2" name="D2" descr="Kết quả hình ảnh cho đúng sai png">
            <a:extLst>
              <a:ext uri="{FF2B5EF4-FFF2-40B4-BE49-F238E27FC236}">
                <a16:creationId xmlns:a16="http://schemas.microsoft.com/office/drawing/2014/main" id="{3A658595-DE9D-4FB9-BEE7-C163AD1A6D71}"/>
              </a:ext>
            </a:extLst>
          </p:cNvPr>
          <p:cNvPicPr>
            <a:picLocks noChangeAspect="1" noChangeArrowheads="1"/>
          </p:cNvPicPr>
          <p:nvPr/>
        </p:nvPicPr>
        <p:blipFill>
          <a:blip r:embed="rId13"/>
          <a:srcRect/>
          <a:stretch>
            <a:fillRect/>
          </a:stretch>
        </p:blipFill>
        <p:spPr bwMode="auto">
          <a:xfrm>
            <a:off x="10075653" y="4185425"/>
            <a:ext cx="1196695" cy="1196695"/>
          </a:xfrm>
          <a:prstGeom prst="rect">
            <a:avLst/>
          </a:prstGeom>
          <a:noFill/>
          <a:ln w="9525">
            <a:noFill/>
            <a:miter lim="800000"/>
            <a:headEnd/>
            <a:tailEnd/>
          </a:ln>
        </p:spPr>
      </p:pic>
      <p:sp>
        <p:nvSpPr>
          <p:cNvPr id="43" name="S3">
            <a:extLst>
              <a:ext uri="{FF2B5EF4-FFF2-40B4-BE49-F238E27FC236}">
                <a16:creationId xmlns:a16="http://schemas.microsoft.com/office/drawing/2014/main" id="{D3F99500-3288-4677-8B45-08CBA1E0E95A}"/>
              </a:ext>
            </a:extLst>
          </p:cNvPr>
          <p:cNvSpPr/>
          <p:nvPr/>
        </p:nvSpPr>
        <p:spPr>
          <a:xfrm>
            <a:off x="10269856" y="545251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SS3" descr="Hình ảnh có liên quan">
            <a:extLst>
              <a:ext uri="{FF2B5EF4-FFF2-40B4-BE49-F238E27FC236}">
                <a16:creationId xmlns:a16="http://schemas.microsoft.com/office/drawing/2014/main" id="{8ABF32FC-C5E2-4EBD-BE25-AFF108D549DD}"/>
              </a:ext>
            </a:extLst>
          </p:cNvPr>
          <p:cNvPicPr>
            <a:picLocks noChangeAspect="1" noChangeArrowheads="1"/>
          </p:cNvPicPr>
          <p:nvPr/>
        </p:nvPicPr>
        <p:blipFill>
          <a:blip r:embed="rId14"/>
          <a:srcRect l="14398" t="13542" r="14490" b="14236"/>
          <a:stretch>
            <a:fillRect/>
          </a:stretch>
        </p:blipFill>
        <p:spPr bwMode="auto">
          <a:xfrm>
            <a:off x="10208944" y="5358052"/>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0BA938CD-E7B4-4FB8-9F46-1D5B4CEDB39D}"/>
              </a:ext>
            </a:extLst>
          </p:cNvPr>
          <p:cNvSpPr/>
          <p:nvPr/>
        </p:nvSpPr>
        <p:spPr>
          <a:xfrm>
            <a:off x="911364"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0F9E9A32-D558-44B1-BA92-BE82F5CAF121}"/>
              </a:ext>
            </a:extLst>
          </p:cNvPr>
          <p:cNvPicPr>
            <a:picLocks noChangeAspect="1" noChangeArrowheads="1"/>
          </p:cNvPicPr>
          <p:nvPr/>
        </p:nvPicPr>
        <p:blipFill>
          <a:blip r:embed="rId14"/>
          <a:srcRect l="14398" t="13542" r="14490" b="14236"/>
          <a:stretch>
            <a:fillRect/>
          </a:stretch>
        </p:blipFill>
        <p:spPr bwMode="auto">
          <a:xfrm>
            <a:off x="850452" y="4275962"/>
            <a:ext cx="991015" cy="1003477"/>
          </a:xfrm>
          <a:prstGeom prst="rect">
            <a:avLst/>
          </a:prstGeom>
          <a:noFill/>
          <a:ln w="9525">
            <a:noFill/>
            <a:miter lim="800000"/>
            <a:headEnd/>
            <a:tailEnd/>
          </a:ln>
        </p:spPr>
      </p:pic>
      <p:sp>
        <p:nvSpPr>
          <p:cNvPr id="47" name="S3">
            <a:extLst>
              <a:ext uri="{FF2B5EF4-FFF2-40B4-BE49-F238E27FC236}">
                <a16:creationId xmlns:a16="http://schemas.microsoft.com/office/drawing/2014/main" id="{585DBCDF-9D34-4664-9B32-B8E07B09A461}"/>
              </a:ext>
            </a:extLst>
          </p:cNvPr>
          <p:cNvSpPr/>
          <p:nvPr/>
        </p:nvSpPr>
        <p:spPr>
          <a:xfrm>
            <a:off x="876596" y="5406409"/>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8" name="SS3" descr="Hình ảnh có liên quan">
            <a:extLst>
              <a:ext uri="{FF2B5EF4-FFF2-40B4-BE49-F238E27FC236}">
                <a16:creationId xmlns:a16="http://schemas.microsoft.com/office/drawing/2014/main" id="{044818C9-49C8-4313-81BC-B211FC2E3F12}"/>
              </a:ext>
            </a:extLst>
          </p:cNvPr>
          <p:cNvPicPr>
            <a:picLocks noChangeAspect="1" noChangeArrowheads="1"/>
          </p:cNvPicPr>
          <p:nvPr/>
        </p:nvPicPr>
        <p:blipFill>
          <a:blip r:embed="rId14"/>
          <a:srcRect l="14398" t="13542" r="14490" b="14236"/>
          <a:stretch>
            <a:fillRect/>
          </a:stretch>
        </p:blipFill>
        <p:spPr bwMode="auto">
          <a:xfrm>
            <a:off x="815684" y="5311951"/>
            <a:ext cx="991015" cy="1003477"/>
          </a:xfrm>
          <a:prstGeom prst="rect">
            <a:avLst/>
          </a:prstGeom>
          <a:noFill/>
          <a:ln w="9525">
            <a:noFill/>
            <a:miter lim="800000"/>
            <a:headEnd/>
            <a:tailEnd/>
          </a:ln>
        </p:spPr>
      </p:pic>
      <p:pic>
        <p:nvPicPr>
          <p:cNvPr id="49" name="Picture 2" descr="Kết quả hình ảnh cho home png">
            <a:hlinkClick r:id="rId15" action="ppaction://hlinksldjump"/>
            <a:extLst>
              <a:ext uri="{FF2B5EF4-FFF2-40B4-BE49-F238E27FC236}">
                <a16:creationId xmlns:a16="http://schemas.microsoft.com/office/drawing/2014/main" id="{6227C955-4C62-4F89-AA53-C03F24EE2B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childTnLst>
                          </p:cTn>
                        </p:par>
                        <p:par>
                          <p:cTn id="73" fill="hold">
                            <p:stCondLst>
                              <p:cond delay="500"/>
                            </p:stCondLst>
                            <p:childTnLst>
                              <p:par>
                                <p:cTn id="74" presetID="19" presetClass="emph" presetSubtype="0" fill="hold" nodeType="afterEffect">
                                  <p:stCondLst>
                                    <p:cond delay="0"/>
                                  </p:stCondLst>
                                  <p:childTnLst>
                                    <p:animClr clrSpc="rgb" dir="cw">
                                      <p:cBhvr override="childStyle">
                                        <p:cTn id="75" dur="500" fill="hold"/>
                                        <p:tgtEl>
                                          <p:spTgt spid="41"/>
                                        </p:tgtEl>
                                        <p:attrNameLst>
                                          <p:attrName>style.color</p:attrName>
                                        </p:attrNameLst>
                                      </p:cBhvr>
                                      <p:to>
                                        <a:schemeClr val="accent2"/>
                                      </p:to>
                                    </p:animClr>
                                    <p:animClr clrSpc="rgb" dir="cw">
                                      <p:cBhvr>
                                        <p:cTn id="76" dur="500" fill="hold"/>
                                        <p:tgtEl>
                                          <p:spTgt spid="41"/>
                                        </p:tgtEl>
                                        <p:attrNameLst>
                                          <p:attrName>fillcolor</p:attrName>
                                        </p:attrNameLst>
                                      </p:cBhvr>
                                      <p:to>
                                        <a:schemeClr val="accent2"/>
                                      </p:to>
                                    </p:animClr>
                                    <p:set>
                                      <p:cBhvr>
                                        <p:cTn id="77" dur="500" fill="hold"/>
                                        <p:tgtEl>
                                          <p:spTgt spid="41"/>
                                        </p:tgtEl>
                                        <p:attrNameLst>
                                          <p:attrName>fill.type</p:attrName>
                                        </p:attrNameLst>
                                      </p:cBhvr>
                                      <p:to>
                                        <p:strVal val="solid"/>
                                      </p:to>
                                    </p:set>
                                    <p:set>
                                      <p:cBhvr>
                                        <p:cTn id="78" dur="500" fill="hold"/>
                                        <p:tgtEl>
                                          <p:spTgt spid="41"/>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3"/>
                                        </p:tgtEl>
                                        <p:attrNameLst>
                                          <p:attrName>style.color</p:attrName>
                                        </p:attrNameLst>
                                      </p:cBhvr>
                                      <p:to>
                                        <a:schemeClr val="accent2"/>
                                      </p:to>
                                    </p:animClr>
                                    <p:animClr clrSpc="rgb" dir="cw">
                                      <p:cBhvr>
                                        <p:cTn id="84" dur="500" fill="hold"/>
                                        <p:tgtEl>
                                          <p:spTgt spid="43"/>
                                        </p:tgtEl>
                                        <p:attrNameLst>
                                          <p:attrName>fillcolor</p:attrName>
                                        </p:attrNameLst>
                                      </p:cBhvr>
                                      <p:to>
                                        <a:schemeClr val="accent2"/>
                                      </p:to>
                                    </p:animClr>
                                    <p:set>
                                      <p:cBhvr>
                                        <p:cTn id="85" dur="500" fill="hold"/>
                                        <p:tgtEl>
                                          <p:spTgt spid="43"/>
                                        </p:tgtEl>
                                        <p:attrNameLst>
                                          <p:attrName>fill.type</p:attrName>
                                        </p:attrNameLst>
                                      </p:cBhvr>
                                      <p:to>
                                        <p:strVal val="solid"/>
                                      </p:to>
                                    </p:set>
                                    <p:set>
                                      <p:cBhvr>
                                        <p:cTn id="86" dur="50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5"/>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5"/>
                                        </p:tgtEl>
                                        <p:attrNameLst>
                                          <p:attrName>style.color</p:attrName>
                                        </p:attrNameLst>
                                      </p:cBhvr>
                                      <p:to>
                                        <a:schemeClr val="accent2"/>
                                      </p:to>
                                    </p:animClr>
                                    <p:animClr clrSpc="rgb" dir="cw">
                                      <p:cBhvr>
                                        <p:cTn id="96" dur="500" fill="hold"/>
                                        <p:tgtEl>
                                          <p:spTgt spid="45"/>
                                        </p:tgtEl>
                                        <p:attrNameLst>
                                          <p:attrName>fillcolor</p:attrName>
                                        </p:attrNameLst>
                                      </p:cBhvr>
                                      <p:to>
                                        <a:schemeClr val="accent2"/>
                                      </p:to>
                                    </p:animClr>
                                    <p:set>
                                      <p:cBhvr>
                                        <p:cTn id="97" dur="500" fill="hold"/>
                                        <p:tgtEl>
                                          <p:spTgt spid="45"/>
                                        </p:tgtEl>
                                        <p:attrNameLst>
                                          <p:attrName>fill.type</p:attrName>
                                        </p:attrNameLst>
                                      </p:cBhvr>
                                      <p:to>
                                        <p:strVal val="solid"/>
                                      </p:to>
                                    </p:set>
                                    <p:set>
                                      <p:cBhvr>
                                        <p:cTn id="98" dur="500" fill="hold"/>
                                        <p:tgtEl>
                                          <p:spTgt spid="45"/>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childTnLst>
              </p:cTn>
              <p:nextCondLst>
                <p:cond evt="onClick" delay="0">
                  <p:tgtEl>
                    <p:spTgt spid="45"/>
                  </p:tgtEl>
                </p:cond>
              </p:nextCondLst>
            </p:seq>
            <p:seq concurrent="1" nextAc="seek">
              <p:cTn id="103" restart="whenNotActive" fill="hold" evtFilter="cancelBubble" nodeType="interactiveSeq">
                <p:stCondLst>
                  <p:cond evt="onClick" delay="0">
                    <p:tgtEl>
                      <p:spTgt spid="47"/>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7"/>
                                        </p:tgtEl>
                                        <p:attrNameLst>
                                          <p:attrName>style.color</p:attrName>
                                        </p:attrNameLst>
                                      </p:cBhvr>
                                      <p:to>
                                        <a:schemeClr val="accent2"/>
                                      </p:to>
                                    </p:animClr>
                                    <p:animClr clrSpc="rgb" dir="cw">
                                      <p:cBhvr>
                                        <p:cTn id="108" dur="500" fill="hold"/>
                                        <p:tgtEl>
                                          <p:spTgt spid="47"/>
                                        </p:tgtEl>
                                        <p:attrNameLst>
                                          <p:attrName>fillcolor</p:attrName>
                                        </p:attrNameLst>
                                      </p:cBhvr>
                                      <p:to>
                                        <a:schemeClr val="accent2"/>
                                      </p:to>
                                    </p:animClr>
                                    <p:set>
                                      <p:cBhvr>
                                        <p:cTn id="109" dur="500" fill="hold"/>
                                        <p:tgtEl>
                                          <p:spTgt spid="47"/>
                                        </p:tgtEl>
                                        <p:attrNameLst>
                                          <p:attrName>fill.type</p:attrName>
                                        </p:attrNameLst>
                                      </p:cBhvr>
                                      <p:to>
                                        <p:strVal val="solid"/>
                                      </p:to>
                                    </p:set>
                                    <p:set>
                                      <p:cBhvr>
                                        <p:cTn id="110" dur="500" fill="hold"/>
                                        <p:tgtEl>
                                          <p:spTgt spid="4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childTnLst>
                          </p:cTn>
                        </p:par>
                      </p:childTnLst>
                    </p:cTn>
                  </p:par>
                </p:childTnLst>
              </p:cTn>
              <p:nextCondLst>
                <p:cond evt="onClick" delay="0">
                  <p:tgtEl>
                    <p:spTgt spid="4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3" grpId="0" animBg="1"/>
      <p:bldP spid="45"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774082" y="2240280"/>
                <a:ext cx="8411082" cy="2067425"/>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nSpc>
                    <a:spcPct val="20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 Cho </a:t>
                </a:r>
                <a:r>
                  <a:rPr lang="en-US" sz="2800" dirty="0" err="1">
                    <a:solidFill>
                      <a:srgbClr val="0000CC"/>
                    </a:solidFill>
                    <a:latin typeface="Times New Roman" panose="02020603050405020304" pitchFamily="18" charset="0"/>
                    <a:cs typeface="Times New Roman" panose="02020603050405020304" pitchFamily="18" charset="0"/>
                  </a:rPr>
                  <a:t>tổng</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00CC"/>
                        </a:solidFill>
                        <a:latin typeface="Cambria Math" panose="02040503050406030204" pitchFamily="18" charset="0"/>
                        <a:cs typeface="Times New Roman" panose="02020603050405020304" pitchFamily="18" charset="0"/>
                      </a:rPr>
                      <m:t>𝐴</m:t>
                    </m:r>
                    <m:r>
                      <a:rPr lang="en-US" sz="2800" i="1" smtClean="0">
                        <a:solidFill>
                          <a:srgbClr val="0000CC"/>
                        </a:solidFill>
                        <a:latin typeface="Cambria Math" panose="02040503050406030204" pitchFamily="18" charset="0"/>
                        <a:cs typeface="Times New Roman" panose="02020603050405020304" pitchFamily="18" charset="0"/>
                      </a:rPr>
                      <m:t>=</m:t>
                    </m:r>
                    <m:r>
                      <a:rPr lang="en-US" sz="2800" i="1" smtClean="0">
                        <a:solidFill>
                          <a:srgbClr val="0000CC"/>
                        </a:solidFill>
                        <a:latin typeface="Cambria Math" panose="02040503050406030204" pitchFamily="18" charset="0"/>
                        <a:cs typeface="Times New Roman" panose="02020603050405020304" pitchFamily="18" charset="0"/>
                      </a:rPr>
                      <m:t>14</m:t>
                    </m:r>
                    <m:r>
                      <a:rPr lang="en-US" sz="2800" i="1" smtClean="0">
                        <a:solidFill>
                          <a:srgbClr val="0000CC"/>
                        </a:solidFill>
                        <a:latin typeface="Cambria Math" panose="02040503050406030204" pitchFamily="18" charset="0"/>
                        <a:cs typeface="Times New Roman" panose="02020603050405020304" pitchFamily="18" charset="0"/>
                      </a:rPr>
                      <m:t>+</m:t>
                    </m:r>
                    <m:r>
                      <a:rPr lang="en-US" sz="2800" i="1" smtClean="0">
                        <a:solidFill>
                          <a:srgbClr val="0000CC"/>
                        </a:solidFill>
                        <a:latin typeface="Cambria Math" panose="02040503050406030204" pitchFamily="18" charset="0"/>
                        <a:cs typeface="Times New Roman" panose="02020603050405020304" pitchFamily="18" charset="0"/>
                      </a:rPr>
                      <m:t>21</m:t>
                    </m:r>
                  </m:oMath>
                </a14:m>
                <a:r>
                  <a:rPr lang="en-US" sz="2800" dirty="0">
                    <a:solidFill>
                      <a:srgbClr val="0000CC"/>
                    </a:solidFill>
                    <a:latin typeface="Times New Roman" panose="02020603050405020304" pitchFamily="18" charset="0"/>
                    <a:cs typeface="Times New Roman" panose="02020603050405020304" pitchFamily="18" charset="0"/>
                  </a:rPr>
                  <a:t>. </a:t>
                </a:r>
              </a:p>
              <a:p>
                <a:pPr>
                  <a:lnSpc>
                    <a:spcPct val="200000"/>
                  </a:lnSpc>
                </a:pP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tổng</a:t>
                </a:r>
                <a:r>
                  <a:rPr lang="en-US" sz="2800" dirty="0">
                    <a:solidFill>
                      <a:srgbClr val="0000CC"/>
                    </a:solidFill>
                    <a:latin typeface="Times New Roman" panose="02020603050405020304" pitchFamily="18" charset="0"/>
                    <a:cs typeface="Times New Roman" panose="02020603050405020304" pitchFamily="18" charset="0"/>
                  </a:rPr>
                  <a:t>, A </a:t>
                </a:r>
                <a:r>
                  <a:rPr lang="en-US" sz="2800" dirty="0" err="1">
                    <a:solidFill>
                      <a:srgbClr val="0000CC"/>
                    </a:solidFill>
                    <a:latin typeface="Times New Roman" panose="02020603050405020304" pitchFamily="18" charset="0"/>
                    <a:cs typeface="Times New Roman" panose="02020603050405020304" pitchFamily="18" charset="0"/>
                  </a:rPr>
                  <a:t>sẽ</a:t>
                </a:r>
                <a:r>
                  <a:rPr lang="en-US" sz="2800" dirty="0">
                    <a:solidFill>
                      <a:srgbClr val="0000CC"/>
                    </a:solidFill>
                    <a:latin typeface="Times New Roman" panose="02020603050405020304" pitchFamily="18" charset="0"/>
                    <a:cs typeface="Times New Roman" panose="02020603050405020304" pitchFamily="18" charset="0"/>
                  </a:rPr>
                  <a:t> chia </a:t>
                </a:r>
                <a:r>
                  <a:rPr lang="en-US" sz="2800" dirty="0" err="1">
                    <a:solidFill>
                      <a:srgbClr val="0000CC"/>
                    </a:solidFill>
                    <a:latin typeface="Times New Roman" panose="02020603050405020304" pitchFamily="18" charset="0"/>
                    <a:cs typeface="Times New Roman" panose="02020603050405020304" pitchFamily="18" charset="0"/>
                  </a:rPr>
                  <a:t>hết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endParaRPr lang="vi-VN"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74082" y="2240280"/>
                <a:ext cx="8411082" cy="2067425"/>
              </a:xfrm>
              <a:prstGeom prst="rect">
                <a:avLst/>
              </a:prstGeom>
              <a:blipFill>
                <a:blip r:embed="rId5"/>
                <a:stretch>
                  <a:fillRect l="-137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rPr>
                      <m:t>8</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2</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dirty="0" smtClean="0">
                        <a:latin typeface="Cambria Math" panose="02040503050406030204" pitchFamily="18" charset="0"/>
                      </a:rPr>
                      <m:t>3</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 </m:t>
                    </m:r>
                    <m:r>
                      <a:rPr lang="en-US" sz="2800" b="0" i="1" dirty="0" smtClean="0">
                        <a:latin typeface="Cambria Math" panose="02040503050406030204" pitchFamily="18" charset="0"/>
                      </a:rPr>
                      <m:t>7</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9" name="Picture 2" descr="Kết quả hình ảnh cho dọn rác png">
            <a:extLst>
              <a:ext uri="{FF2B5EF4-FFF2-40B4-BE49-F238E27FC236}">
                <a16:creationId xmlns:a16="http://schemas.microsoft.com/office/drawing/2014/main" id="{5BD4A22F-0668-4BDC-B2C2-01E8049675DB}"/>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6212" r="3245" b="13034"/>
          <a:stretch/>
        </p:blipFill>
        <p:spPr bwMode="auto">
          <a:xfrm>
            <a:off x="0" y="0"/>
            <a:ext cx="2195510" cy="1429284"/>
          </a:xfrm>
          <a:prstGeom prst="rect">
            <a:avLst/>
          </a:prstGeom>
          <a:noFill/>
          <a:extLst>
            <a:ext uri="{909E8E84-426E-40DD-AFC4-6F175D3DCCD1}">
              <a14:hiddenFill xmlns:a14="http://schemas.microsoft.com/office/drawing/2010/main">
                <a:solidFill>
                  <a:srgbClr val="FFFFFF"/>
                </a:solidFill>
              </a14:hiddenFill>
            </a:ext>
          </a:extLst>
        </p:spPr>
      </p:pic>
      <p:sp>
        <p:nvSpPr>
          <p:cNvPr id="37" name="D1">
            <a:extLst>
              <a:ext uri="{FF2B5EF4-FFF2-40B4-BE49-F238E27FC236}">
                <a16:creationId xmlns:a16="http://schemas.microsoft.com/office/drawing/2014/main" id="{1F356E3B-B90F-419F-9657-319FDABEC8CA}"/>
              </a:ext>
            </a:extLst>
          </p:cNvPr>
          <p:cNvSpPr/>
          <p:nvPr/>
        </p:nvSpPr>
        <p:spPr>
          <a:xfrm>
            <a:off x="817081" y="5491736"/>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0" name="D2" descr="Kết quả hình ảnh cho đúng sai png">
            <a:extLst>
              <a:ext uri="{FF2B5EF4-FFF2-40B4-BE49-F238E27FC236}">
                <a16:creationId xmlns:a16="http://schemas.microsoft.com/office/drawing/2014/main" id="{7E232329-7EC1-44FA-B0EA-0DA5FBAFAEAC}"/>
              </a:ext>
            </a:extLst>
          </p:cNvPr>
          <p:cNvPicPr>
            <a:picLocks noChangeAspect="1" noChangeArrowheads="1"/>
          </p:cNvPicPr>
          <p:nvPr/>
        </p:nvPicPr>
        <p:blipFill>
          <a:blip r:embed="rId11"/>
          <a:srcRect/>
          <a:stretch>
            <a:fillRect/>
          </a:stretch>
        </p:blipFill>
        <p:spPr bwMode="auto">
          <a:xfrm>
            <a:off x="667493" y="5282705"/>
            <a:ext cx="1196695" cy="1196695"/>
          </a:xfrm>
          <a:prstGeom prst="rect">
            <a:avLst/>
          </a:prstGeom>
          <a:noFill/>
          <a:ln w="9525">
            <a:noFill/>
            <a:miter lim="800000"/>
            <a:headEnd/>
            <a:tailEnd/>
          </a:ln>
        </p:spPr>
      </p:pic>
      <p:sp>
        <p:nvSpPr>
          <p:cNvPr id="41" name="S3">
            <a:extLst>
              <a:ext uri="{FF2B5EF4-FFF2-40B4-BE49-F238E27FC236}">
                <a16:creationId xmlns:a16="http://schemas.microsoft.com/office/drawing/2014/main" id="{0B9AE337-ADCF-4271-830B-33E3306174A5}"/>
              </a:ext>
            </a:extLst>
          </p:cNvPr>
          <p:cNvSpPr/>
          <p:nvPr/>
        </p:nvSpPr>
        <p:spPr>
          <a:xfrm>
            <a:off x="843979" y="4392653"/>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2" name="SS3" descr="Hình ảnh có liên quan">
            <a:extLst>
              <a:ext uri="{FF2B5EF4-FFF2-40B4-BE49-F238E27FC236}">
                <a16:creationId xmlns:a16="http://schemas.microsoft.com/office/drawing/2014/main" id="{0733A37D-DD12-4FDB-B0F5-7C9D04A5D5EA}"/>
              </a:ext>
            </a:extLst>
          </p:cNvPr>
          <p:cNvPicPr>
            <a:picLocks noChangeAspect="1" noChangeArrowheads="1"/>
          </p:cNvPicPr>
          <p:nvPr/>
        </p:nvPicPr>
        <p:blipFill>
          <a:blip r:embed="rId12"/>
          <a:srcRect l="14398" t="13542" r="14490" b="14236"/>
          <a:stretch>
            <a:fillRect/>
          </a:stretch>
        </p:blipFill>
        <p:spPr bwMode="auto">
          <a:xfrm>
            <a:off x="783067" y="4298195"/>
            <a:ext cx="991015" cy="1003477"/>
          </a:xfrm>
          <a:prstGeom prst="rect">
            <a:avLst/>
          </a:prstGeom>
          <a:noFill/>
          <a:ln w="9525">
            <a:noFill/>
            <a:miter lim="800000"/>
            <a:headEnd/>
            <a:tailEnd/>
          </a:ln>
        </p:spPr>
      </p:pic>
      <p:sp>
        <p:nvSpPr>
          <p:cNvPr id="43" name="S3">
            <a:extLst>
              <a:ext uri="{FF2B5EF4-FFF2-40B4-BE49-F238E27FC236}">
                <a16:creationId xmlns:a16="http://schemas.microsoft.com/office/drawing/2014/main" id="{A44E5E00-980F-4793-9CD9-3DC42B3BA80D}"/>
              </a:ext>
            </a:extLst>
          </p:cNvPr>
          <p:cNvSpPr/>
          <p:nvPr/>
        </p:nvSpPr>
        <p:spPr>
          <a:xfrm>
            <a:off x="10219840" y="4310404"/>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SS3" descr="Hình ảnh có liên quan">
            <a:extLst>
              <a:ext uri="{FF2B5EF4-FFF2-40B4-BE49-F238E27FC236}">
                <a16:creationId xmlns:a16="http://schemas.microsoft.com/office/drawing/2014/main" id="{B4AF5ACE-5009-49DC-80AF-98621014113C}"/>
              </a:ext>
            </a:extLst>
          </p:cNvPr>
          <p:cNvPicPr>
            <a:picLocks noChangeAspect="1" noChangeArrowheads="1"/>
          </p:cNvPicPr>
          <p:nvPr/>
        </p:nvPicPr>
        <p:blipFill>
          <a:blip r:embed="rId12"/>
          <a:srcRect l="14398" t="13542" r="14490" b="14236"/>
          <a:stretch>
            <a:fillRect/>
          </a:stretch>
        </p:blipFill>
        <p:spPr bwMode="auto">
          <a:xfrm>
            <a:off x="10158928" y="4215946"/>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CF6D64C3-7151-4559-99BB-7DBD729E72F8}"/>
              </a:ext>
            </a:extLst>
          </p:cNvPr>
          <p:cNvSpPr/>
          <p:nvPr/>
        </p:nvSpPr>
        <p:spPr>
          <a:xfrm>
            <a:off x="10210173" y="5451965"/>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66D5CF6C-43BF-41F4-876E-EECC18F6D060}"/>
              </a:ext>
            </a:extLst>
          </p:cNvPr>
          <p:cNvPicPr>
            <a:picLocks noChangeAspect="1" noChangeArrowheads="1"/>
          </p:cNvPicPr>
          <p:nvPr/>
        </p:nvPicPr>
        <p:blipFill>
          <a:blip r:embed="rId12"/>
          <a:srcRect l="14398" t="13542" r="14490" b="14236"/>
          <a:stretch>
            <a:fillRect/>
          </a:stretch>
        </p:blipFill>
        <p:spPr bwMode="auto">
          <a:xfrm>
            <a:off x="10149261" y="5357507"/>
            <a:ext cx="991015" cy="1003477"/>
          </a:xfrm>
          <a:prstGeom prst="rect">
            <a:avLst/>
          </a:prstGeom>
          <a:noFill/>
          <a:ln w="9525">
            <a:noFill/>
            <a:miter lim="800000"/>
            <a:headEnd/>
            <a:tailEnd/>
          </a:ln>
        </p:spPr>
      </p:pic>
    </p:spTree>
    <p:extLst>
      <p:ext uri="{BB962C8B-B14F-4D97-AF65-F5344CB8AC3E}">
        <p14:creationId xmlns:p14="http://schemas.microsoft.com/office/powerpoint/2010/main" val="153200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7"/>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9" presetClass="emph" presetSubtype="0" fill="hold" nodeType="afterEffect">
                                  <p:stCondLst>
                                    <p:cond delay="0"/>
                                  </p:stCondLst>
                                  <p:childTnLst>
                                    <p:animClr clrSpc="rgb" dir="cw">
                                      <p:cBhvr override="childStyle">
                                        <p:cTn id="75" dur="500" fill="hold"/>
                                        <p:tgtEl>
                                          <p:spTgt spid="37"/>
                                        </p:tgtEl>
                                        <p:attrNameLst>
                                          <p:attrName>style.color</p:attrName>
                                        </p:attrNameLst>
                                      </p:cBhvr>
                                      <p:to>
                                        <a:schemeClr val="accent2"/>
                                      </p:to>
                                    </p:animClr>
                                    <p:animClr clrSpc="rgb" dir="cw">
                                      <p:cBhvr>
                                        <p:cTn id="76" dur="500" fill="hold"/>
                                        <p:tgtEl>
                                          <p:spTgt spid="37"/>
                                        </p:tgtEl>
                                        <p:attrNameLst>
                                          <p:attrName>fillcolor</p:attrName>
                                        </p:attrNameLst>
                                      </p:cBhvr>
                                      <p:to>
                                        <a:schemeClr val="accent2"/>
                                      </p:to>
                                    </p:animClr>
                                    <p:set>
                                      <p:cBhvr>
                                        <p:cTn id="77" dur="500" fill="hold"/>
                                        <p:tgtEl>
                                          <p:spTgt spid="37"/>
                                        </p:tgtEl>
                                        <p:attrNameLst>
                                          <p:attrName>fill.type</p:attrName>
                                        </p:attrNameLst>
                                      </p:cBhvr>
                                      <p:to>
                                        <p:strVal val="solid"/>
                                      </p:to>
                                    </p:set>
                                    <p:set>
                                      <p:cBhvr>
                                        <p:cTn id="78" dur="500" fill="hold"/>
                                        <p:tgtEl>
                                          <p:spTgt spid="3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1"/>
                                        </p:tgtEl>
                                        <p:attrNameLst>
                                          <p:attrName>style.color</p:attrName>
                                        </p:attrNameLst>
                                      </p:cBhvr>
                                      <p:to>
                                        <a:schemeClr val="accent2"/>
                                      </p:to>
                                    </p:animClr>
                                    <p:animClr clrSpc="rgb" dir="cw">
                                      <p:cBhvr>
                                        <p:cTn id="84" dur="500" fill="hold"/>
                                        <p:tgtEl>
                                          <p:spTgt spid="41"/>
                                        </p:tgtEl>
                                        <p:attrNameLst>
                                          <p:attrName>fillcolor</p:attrName>
                                        </p:attrNameLst>
                                      </p:cBhvr>
                                      <p:to>
                                        <a:schemeClr val="accent2"/>
                                      </p:to>
                                    </p:animClr>
                                    <p:set>
                                      <p:cBhvr>
                                        <p:cTn id="85" dur="500" fill="hold"/>
                                        <p:tgtEl>
                                          <p:spTgt spid="41"/>
                                        </p:tgtEl>
                                        <p:attrNameLst>
                                          <p:attrName>fill.type</p:attrName>
                                        </p:attrNameLst>
                                      </p:cBhvr>
                                      <p:to>
                                        <p:strVal val="solid"/>
                                      </p:to>
                                    </p:set>
                                    <p:set>
                                      <p:cBhvr>
                                        <p:cTn id="86" dur="500" fill="hold"/>
                                        <p:tgtEl>
                                          <p:spTgt spid="41"/>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3"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219E1-9BC9-4914-81D1-5E8646A34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9138"/>
          </a:xfrm>
          <a:prstGeom prst="rect">
            <a:avLst/>
          </a:prstGeom>
        </p:spPr>
      </p:pic>
      <p:sp>
        <p:nvSpPr>
          <p:cNvPr id="39" name="TextBox 38">
            <a:extLst>
              <a:ext uri="{FF2B5EF4-FFF2-40B4-BE49-F238E27FC236}">
                <a16:creationId xmlns:a16="http://schemas.microsoft.com/office/drawing/2014/main" id="{A40C193A-9FEF-4476-97E6-6CC5D3FB8B48}"/>
              </a:ext>
            </a:extLst>
          </p:cNvPr>
          <p:cNvSpPr txBox="1"/>
          <p:nvPr/>
        </p:nvSpPr>
        <p:spPr>
          <a:xfrm>
            <a:off x="1323392" y="2724683"/>
            <a:ext cx="9545216" cy="1481175"/>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Nếu tất cả các số hạng của tổng đều chia hết cho cùng một số thì tổng chia hết cho số đó.</a:t>
            </a:r>
          </a:p>
        </p:txBody>
      </p:sp>
      <p:sp>
        <p:nvSpPr>
          <p:cNvPr id="4" name="Rectangle 3">
            <a:extLst>
              <a:ext uri="{FF2B5EF4-FFF2-40B4-BE49-F238E27FC236}">
                <a16:creationId xmlns:a16="http://schemas.microsoft.com/office/drawing/2014/main" id="{5CCD40C5-99FE-427D-9788-40D51DAB6060}"/>
              </a:ext>
            </a:extLst>
          </p:cNvPr>
          <p:cNvSpPr/>
          <p:nvPr/>
        </p:nvSpPr>
        <p:spPr>
          <a:xfrm>
            <a:off x="0" y="653203"/>
            <a:ext cx="12192000" cy="132588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914EEFA-72BA-4462-9EB3-F2FB601B13F3}"/>
              </a:ext>
            </a:extLst>
          </p:cNvPr>
          <p:cNvSpPr txBox="1"/>
          <p:nvPr/>
        </p:nvSpPr>
        <p:spPr>
          <a:xfrm>
            <a:off x="1323392" y="1023755"/>
            <a:ext cx="954521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Tính chất chia hết của một tổng</a:t>
            </a:r>
          </a:p>
        </p:txBody>
      </p:sp>
      <p:pic>
        <p:nvPicPr>
          <p:cNvPr id="6" name="Picture 2" descr="Kết quả hình ảnh cho home png">
            <a:hlinkClick r:id="rId3" action="ppaction://hlinksldjump"/>
            <a:extLst>
              <a:ext uri="{FF2B5EF4-FFF2-40B4-BE49-F238E27FC236}">
                <a16:creationId xmlns:a16="http://schemas.microsoft.com/office/drawing/2014/main" id="{96FFE0AA-C847-4003-AD5C-7C67E3A66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6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35231" y="2712768"/>
            <a:ext cx="9904571" cy="1432463"/>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5</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xét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xem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dưới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đây</a:t>
            </a:r>
            <a:r>
              <a:rPr lang="en-US" sz="2800" dirty="0">
                <a:solidFill>
                  <a:srgbClr val="0000CC"/>
                </a:solidFill>
                <a:latin typeface="Times New Roman" panose="02020603050405020304" pitchFamily="18" charset="0"/>
                <a:cs typeface="Times New Roman" panose="02020603050405020304" pitchFamily="18" charset="0"/>
              </a:rPr>
              <a:t> chia </a:t>
            </a:r>
            <a:r>
              <a:rPr lang="en-US" sz="2800" dirty="0" err="1">
                <a:solidFill>
                  <a:srgbClr val="0000CC"/>
                </a:solidFill>
                <a:latin typeface="Times New Roman" panose="02020603050405020304" pitchFamily="18" charset="0"/>
                <a:cs typeface="Times New Roman" panose="02020603050405020304" pitchFamily="18" charset="0"/>
              </a:rPr>
              <a:t>hết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7</a:t>
            </a:r>
          </a:p>
        </p:txBody>
      </p:sp>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smtClean="0">
                        <a:solidFill>
                          <a:schemeClr val="bg1"/>
                        </a:solidFill>
                        <a:latin typeface="Cambria Math" panose="02040503050406030204" pitchFamily="18" charset="0"/>
                        <a:cs typeface="Times New Roman" panose="02020603050405020304" pitchFamily="18" charset="0"/>
                      </a:rPr>
                      <m:t>77</m:t>
                    </m:r>
                    <m:r>
                      <a:rPr lang="en-US" sz="2800" b="0" smtClean="0">
                        <a:solidFill>
                          <a:schemeClr val="bg1"/>
                        </a:solidFill>
                        <a:latin typeface="Cambria Math" panose="02040503050406030204" pitchFamily="18" charset="0"/>
                        <a:cs typeface="Times New Roman" panose="02020603050405020304" pitchFamily="18" charset="0"/>
                      </a:rPr>
                      <m:t>−</m:t>
                    </m:r>
                    <m:r>
                      <a:rPr lang="en-US" sz="2800" b="0" smtClean="0">
                        <a:solidFill>
                          <a:schemeClr val="bg1"/>
                        </a:solidFill>
                        <a:latin typeface="Cambria Math" panose="02040503050406030204" pitchFamily="18" charset="0"/>
                        <a:cs typeface="Times New Roman" panose="02020603050405020304" pitchFamily="18" charset="0"/>
                      </a:rPr>
                      <m:t>19</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49</m:t>
                    </m:r>
                    <m:r>
                      <a:rPr lang="en-US" sz="2800" b="0" i="1" smtClean="0">
                        <a:solidFill>
                          <a:schemeClr val="bg1"/>
                        </a:solidFill>
                        <a:latin typeface="Cambria Math" panose="020405030504060302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35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dirty="0" smtClean="0">
                        <a:latin typeface="Cambria Math" panose="02040503050406030204" pitchFamily="18" charset="0"/>
                      </a:rPr>
                      <m:t>50</m:t>
                    </m:r>
                    <m:r>
                      <a:rPr lang="en-US" sz="2800" b="0" i="1" dirty="0" smtClean="0">
                        <a:latin typeface="Cambria Math" panose="02040503050406030204" pitchFamily="18" charset="0"/>
                      </a:rPr>
                      <m:t>−</m:t>
                    </m:r>
                    <m:r>
                      <a:rPr lang="en-US" sz="2800" b="0" i="1" dirty="0" smtClean="0">
                        <a:latin typeface="Cambria Math" panose="02040503050406030204" pitchFamily="18" charset="0"/>
                      </a:rPr>
                      <m:t>42</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 </m:t>
                    </m:r>
                    <m:r>
                      <a:rPr lang="en-US" sz="2800" b="0" i="1" dirty="0" smtClean="0">
                        <a:latin typeface="Cambria Math" panose="02040503050406030204" pitchFamily="18" charset="0"/>
                      </a:rPr>
                      <m:t>70</m:t>
                    </m:r>
                    <m:r>
                      <a:rPr lang="en-US" sz="2800" b="0" i="1" dirty="0" smtClean="0">
                        <a:latin typeface="Cambria Math" panose="02040503050406030204" pitchFamily="18" charset="0"/>
                      </a:rPr>
                      <m:t>−</m:t>
                    </m:r>
                    <m:r>
                      <a:rPr lang="en-US" sz="2800" b="0" i="1" dirty="0" smtClean="0">
                        <a:latin typeface="Cambria Math" panose="02040503050406030204" pitchFamily="18" charset="0"/>
                      </a:rPr>
                      <m:t>17</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5D5A4FD6-6C56-49C2-B7C8-375C37E35756}"/>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8684"/>
          <a:stretch/>
        </p:blipFill>
        <p:spPr bwMode="auto">
          <a:xfrm flipH="1">
            <a:off x="0" y="35328"/>
            <a:ext cx="1828800" cy="1798436"/>
          </a:xfrm>
          <a:prstGeom prst="rect">
            <a:avLst/>
          </a:prstGeom>
          <a:noFill/>
          <a:extLst>
            <a:ext uri="{909E8E84-426E-40DD-AFC4-6F175D3DCCD1}">
              <a14:hiddenFill xmlns:a14="http://schemas.microsoft.com/office/drawing/2010/main">
                <a:solidFill>
                  <a:srgbClr val="FFFFFF"/>
                </a:solidFill>
              </a14:hiddenFill>
            </a:ext>
          </a:extLst>
        </p:spPr>
      </p:pic>
      <p:sp>
        <p:nvSpPr>
          <p:cNvPr id="42" name="S3">
            <a:extLst>
              <a:ext uri="{FF2B5EF4-FFF2-40B4-BE49-F238E27FC236}">
                <a16:creationId xmlns:a16="http://schemas.microsoft.com/office/drawing/2014/main" id="{8FCCC9D2-6EB1-4F4D-948A-DA8A507CC94F}"/>
              </a:ext>
            </a:extLst>
          </p:cNvPr>
          <p:cNvSpPr/>
          <p:nvPr/>
        </p:nvSpPr>
        <p:spPr>
          <a:xfrm>
            <a:off x="10219840"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3" name="SS3" descr="Hình ảnh có liên quan">
            <a:extLst>
              <a:ext uri="{FF2B5EF4-FFF2-40B4-BE49-F238E27FC236}">
                <a16:creationId xmlns:a16="http://schemas.microsoft.com/office/drawing/2014/main" id="{10597FCB-A2E1-4EE5-B503-39B4FF949E56}"/>
              </a:ext>
            </a:extLst>
          </p:cNvPr>
          <p:cNvPicPr>
            <a:picLocks noChangeAspect="1" noChangeArrowheads="1"/>
          </p:cNvPicPr>
          <p:nvPr/>
        </p:nvPicPr>
        <p:blipFill>
          <a:blip r:embed="rId10"/>
          <a:srcRect l="14398" t="13542" r="14490" b="14236"/>
          <a:stretch>
            <a:fillRect/>
          </a:stretch>
        </p:blipFill>
        <p:spPr bwMode="auto">
          <a:xfrm>
            <a:off x="10158928" y="4275962"/>
            <a:ext cx="991015" cy="1003477"/>
          </a:xfrm>
          <a:prstGeom prst="rect">
            <a:avLst/>
          </a:prstGeom>
          <a:noFill/>
          <a:ln w="9525">
            <a:noFill/>
            <a:miter lim="800000"/>
            <a:headEnd/>
            <a:tailEnd/>
          </a:ln>
        </p:spPr>
      </p:pic>
      <p:sp>
        <p:nvSpPr>
          <p:cNvPr id="44" name="S3">
            <a:extLst>
              <a:ext uri="{FF2B5EF4-FFF2-40B4-BE49-F238E27FC236}">
                <a16:creationId xmlns:a16="http://schemas.microsoft.com/office/drawing/2014/main" id="{EAD9C479-D4DD-4B38-9E05-F4A01319276B}"/>
              </a:ext>
            </a:extLst>
          </p:cNvPr>
          <p:cNvSpPr/>
          <p:nvPr/>
        </p:nvSpPr>
        <p:spPr>
          <a:xfrm>
            <a:off x="10219840" y="5418839"/>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5" name="SS3" descr="Hình ảnh có liên quan">
            <a:extLst>
              <a:ext uri="{FF2B5EF4-FFF2-40B4-BE49-F238E27FC236}">
                <a16:creationId xmlns:a16="http://schemas.microsoft.com/office/drawing/2014/main" id="{24CBF49A-F499-4FC6-87BE-5E18F352EF05}"/>
              </a:ext>
            </a:extLst>
          </p:cNvPr>
          <p:cNvPicPr>
            <a:picLocks noChangeAspect="1" noChangeArrowheads="1"/>
          </p:cNvPicPr>
          <p:nvPr/>
        </p:nvPicPr>
        <p:blipFill>
          <a:blip r:embed="rId10"/>
          <a:srcRect l="14398" t="13542" r="14490" b="14236"/>
          <a:stretch>
            <a:fillRect/>
          </a:stretch>
        </p:blipFill>
        <p:spPr bwMode="auto">
          <a:xfrm>
            <a:off x="10158928" y="5324381"/>
            <a:ext cx="991015" cy="1003477"/>
          </a:xfrm>
          <a:prstGeom prst="rect">
            <a:avLst/>
          </a:prstGeom>
          <a:noFill/>
          <a:ln w="9525">
            <a:noFill/>
            <a:miter lim="800000"/>
            <a:headEnd/>
            <a:tailEnd/>
          </a:ln>
        </p:spPr>
      </p:pic>
      <p:sp>
        <p:nvSpPr>
          <p:cNvPr id="46" name="S3">
            <a:extLst>
              <a:ext uri="{FF2B5EF4-FFF2-40B4-BE49-F238E27FC236}">
                <a16:creationId xmlns:a16="http://schemas.microsoft.com/office/drawing/2014/main" id="{6CE1934C-322A-4AEC-8136-2BB66541363F}"/>
              </a:ext>
            </a:extLst>
          </p:cNvPr>
          <p:cNvSpPr/>
          <p:nvPr/>
        </p:nvSpPr>
        <p:spPr>
          <a:xfrm>
            <a:off x="898697" y="5459949"/>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7" name="SS3" descr="Hình ảnh có liên quan">
            <a:extLst>
              <a:ext uri="{FF2B5EF4-FFF2-40B4-BE49-F238E27FC236}">
                <a16:creationId xmlns:a16="http://schemas.microsoft.com/office/drawing/2014/main" id="{5D6C527E-B675-409A-A556-95558ED8F460}"/>
              </a:ext>
            </a:extLst>
          </p:cNvPr>
          <p:cNvPicPr>
            <a:picLocks noChangeAspect="1" noChangeArrowheads="1"/>
          </p:cNvPicPr>
          <p:nvPr/>
        </p:nvPicPr>
        <p:blipFill>
          <a:blip r:embed="rId10"/>
          <a:srcRect l="14398" t="13542" r="14490" b="14236"/>
          <a:stretch>
            <a:fillRect/>
          </a:stretch>
        </p:blipFill>
        <p:spPr bwMode="auto">
          <a:xfrm>
            <a:off x="837785" y="5365491"/>
            <a:ext cx="991015" cy="1003477"/>
          </a:xfrm>
          <a:prstGeom prst="rect">
            <a:avLst/>
          </a:prstGeom>
          <a:noFill/>
          <a:ln w="9525">
            <a:noFill/>
            <a:miter lim="800000"/>
            <a:headEnd/>
            <a:tailEnd/>
          </a:ln>
        </p:spPr>
      </p:pic>
      <p:sp>
        <p:nvSpPr>
          <p:cNvPr id="48" name="D1">
            <a:extLst>
              <a:ext uri="{FF2B5EF4-FFF2-40B4-BE49-F238E27FC236}">
                <a16:creationId xmlns:a16="http://schemas.microsoft.com/office/drawing/2014/main" id="{52ACB632-64AD-4212-B021-6B6D63FAD937}"/>
              </a:ext>
            </a:extLst>
          </p:cNvPr>
          <p:cNvSpPr/>
          <p:nvPr/>
        </p:nvSpPr>
        <p:spPr>
          <a:xfrm>
            <a:off x="926921" y="4408023"/>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9" name="D2" descr="Kết quả hình ảnh cho đúng sai png">
            <a:extLst>
              <a:ext uri="{FF2B5EF4-FFF2-40B4-BE49-F238E27FC236}">
                <a16:creationId xmlns:a16="http://schemas.microsoft.com/office/drawing/2014/main" id="{818A8052-1626-4D1F-9C93-E3534D8C4B28}"/>
              </a:ext>
            </a:extLst>
          </p:cNvPr>
          <p:cNvPicPr>
            <a:picLocks noChangeAspect="1" noChangeArrowheads="1"/>
          </p:cNvPicPr>
          <p:nvPr/>
        </p:nvPicPr>
        <p:blipFill>
          <a:blip r:embed="rId11"/>
          <a:srcRect/>
          <a:stretch>
            <a:fillRect/>
          </a:stretch>
        </p:blipFill>
        <p:spPr bwMode="auto">
          <a:xfrm>
            <a:off x="777333" y="4198992"/>
            <a:ext cx="1196695" cy="1196695"/>
          </a:xfrm>
          <a:prstGeom prst="rect">
            <a:avLst/>
          </a:prstGeom>
          <a:noFill/>
          <a:ln w="9525">
            <a:noFill/>
            <a:miter lim="800000"/>
            <a:headEnd/>
            <a:tailEnd/>
          </a:ln>
        </p:spPr>
      </p:pic>
    </p:spTree>
    <p:extLst>
      <p:ext uri="{BB962C8B-B14F-4D97-AF65-F5344CB8AC3E}">
        <p14:creationId xmlns:p14="http://schemas.microsoft.com/office/powerpoint/2010/main" val="25282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9" presetClass="emph" presetSubtype="0" fill="hold" grpId="0" nodeType="clickEffect">
                                  <p:stCondLst>
                                    <p:cond delay="0"/>
                                  </p:stCondLst>
                                  <p:childTnLst>
                                    <p:animClr clrSpc="rgb" dir="cw">
                                      <p:cBhvr override="childStyle">
                                        <p:cTn id="71" dur="500" fill="hold"/>
                                        <p:tgtEl>
                                          <p:spTgt spid="42"/>
                                        </p:tgtEl>
                                        <p:attrNameLst>
                                          <p:attrName>style.color</p:attrName>
                                        </p:attrNameLst>
                                      </p:cBhvr>
                                      <p:to>
                                        <a:schemeClr val="accent2"/>
                                      </p:to>
                                    </p:animClr>
                                    <p:animClr clrSpc="rgb" dir="cw">
                                      <p:cBhvr>
                                        <p:cTn id="72" dur="500" fill="hold"/>
                                        <p:tgtEl>
                                          <p:spTgt spid="42"/>
                                        </p:tgtEl>
                                        <p:attrNameLst>
                                          <p:attrName>fillcolor</p:attrName>
                                        </p:attrNameLst>
                                      </p:cBhvr>
                                      <p:to>
                                        <a:schemeClr val="accent2"/>
                                      </p:to>
                                    </p:animClr>
                                    <p:set>
                                      <p:cBhvr>
                                        <p:cTn id="73" dur="500" fill="hold"/>
                                        <p:tgtEl>
                                          <p:spTgt spid="42"/>
                                        </p:tgtEl>
                                        <p:attrNameLst>
                                          <p:attrName>fill.type</p:attrName>
                                        </p:attrNameLst>
                                      </p:cBhvr>
                                      <p:to>
                                        <p:strVal val="solid"/>
                                      </p:to>
                                    </p:set>
                                    <p:set>
                                      <p:cBhvr>
                                        <p:cTn id="74" dur="50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SAI2_(new).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4"/>
                                        </p:tgtEl>
                                        <p:attrNameLst>
                                          <p:attrName>style.color</p:attrName>
                                        </p:attrNameLst>
                                      </p:cBhvr>
                                      <p:to>
                                        <a:schemeClr val="accent2"/>
                                      </p:to>
                                    </p:animClr>
                                    <p:animClr clrSpc="rgb" dir="cw">
                                      <p:cBhvr>
                                        <p:cTn id="84" dur="500" fill="hold"/>
                                        <p:tgtEl>
                                          <p:spTgt spid="44"/>
                                        </p:tgtEl>
                                        <p:attrNameLst>
                                          <p:attrName>fillcolor</p:attrName>
                                        </p:attrNameLst>
                                      </p:cBhvr>
                                      <p:to>
                                        <a:schemeClr val="accent2"/>
                                      </p:to>
                                    </p:animClr>
                                    <p:set>
                                      <p:cBhvr>
                                        <p:cTn id="85" dur="500" fill="hold"/>
                                        <p:tgtEl>
                                          <p:spTgt spid="44"/>
                                        </p:tgtEl>
                                        <p:attrNameLst>
                                          <p:attrName>fill.type</p:attrName>
                                        </p:attrNameLst>
                                      </p:cBhvr>
                                      <p:to>
                                        <p:strVal val="solid"/>
                                      </p:to>
                                    </p:set>
                                    <p:set>
                                      <p:cBhvr>
                                        <p:cTn id="86" dur="50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childTnLst>
                          </p:cTn>
                        </p:par>
                      </p:childTnLst>
                    </p:cTn>
                  </p:par>
                </p:childTnLst>
              </p:cTn>
              <p:nextCondLst>
                <p:cond evt="onClick" delay="0">
                  <p:tgtEl>
                    <p:spTgt spid="44"/>
                  </p:tgtEl>
                </p:cond>
              </p:nextCondLst>
            </p:seq>
            <p:seq concurrent="1" nextAc="seek">
              <p:cTn id="91" restart="whenNotActive" fill="hold" evtFilter="cancelBubble" nodeType="interactiveSeq">
                <p:stCondLst>
                  <p:cond evt="onClick" delay="0">
                    <p:tgtEl>
                      <p:spTgt spid="46"/>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6"/>
                                        </p:tgtEl>
                                        <p:attrNameLst>
                                          <p:attrName>style.color</p:attrName>
                                        </p:attrNameLst>
                                      </p:cBhvr>
                                      <p:to>
                                        <a:schemeClr val="accent2"/>
                                      </p:to>
                                    </p:animClr>
                                    <p:animClr clrSpc="rgb" dir="cw">
                                      <p:cBhvr>
                                        <p:cTn id="96" dur="500" fill="hold"/>
                                        <p:tgtEl>
                                          <p:spTgt spid="46"/>
                                        </p:tgtEl>
                                        <p:attrNameLst>
                                          <p:attrName>fillcolor</p:attrName>
                                        </p:attrNameLst>
                                      </p:cBhvr>
                                      <p:to>
                                        <a:schemeClr val="accent2"/>
                                      </p:to>
                                    </p:animClr>
                                    <p:set>
                                      <p:cBhvr>
                                        <p:cTn id="97" dur="500" fill="hold"/>
                                        <p:tgtEl>
                                          <p:spTgt spid="46"/>
                                        </p:tgtEl>
                                        <p:attrNameLst>
                                          <p:attrName>fill.type</p:attrName>
                                        </p:attrNameLst>
                                      </p:cBhvr>
                                      <p:to>
                                        <p:strVal val="solid"/>
                                      </p:to>
                                    </p:set>
                                    <p:set>
                                      <p:cBhvr>
                                        <p:cTn id="98" dur="500" fill="hold"/>
                                        <p:tgtEl>
                                          <p:spTgt spid="46"/>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childTnLst>
              </p:cTn>
              <p:nextCondLst>
                <p:cond evt="onClick" delay="0">
                  <p:tgtEl>
                    <p:spTgt spid="46"/>
                  </p:tgtEl>
                </p:cond>
              </p:nextCondLst>
            </p:seq>
            <p:seq concurrent="1" nextAc="seek">
              <p:cTn id="103" restart="whenNotActive" fill="hold" evtFilter="cancelBubble" nodeType="interactiveSeq">
                <p:stCondLst>
                  <p:cond evt="onClick" delay="0">
                    <p:tgtEl>
                      <p:spTgt spid="48"/>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childTnLst>
                          </p:cTn>
                        </p:par>
                        <p:par>
                          <p:cTn id="109" fill="hold">
                            <p:stCondLst>
                              <p:cond delay="500"/>
                            </p:stCondLst>
                            <p:childTnLst>
                              <p:par>
                                <p:cTn id="110" presetID="19" presetClass="emph" presetSubtype="0" fill="hold" nodeType="afterEffect">
                                  <p:stCondLst>
                                    <p:cond delay="0"/>
                                  </p:stCondLst>
                                  <p:childTnLst>
                                    <p:animClr clrSpc="rgb" dir="cw">
                                      <p:cBhvr override="childStyle">
                                        <p:cTn id="111" dur="500" fill="hold"/>
                                        <p:tgtEl>
                                          <p:spTgt spid="48"/>
                                        </p:tgtEl>
                                        <p:attrNameLst>
                                          <p:attrName>style.color</p:attrName>
                                        </p:attrNameLst>
                                      </p:cBhvr>
                                      <p:to>
                                        <a:schemeClr val="accent2"/>
                                      </p:to>
                                    </p:animClr>
                                    <p:animClr clrSpc="rgb" dir="cw">
                                      <p:cBhvr>
                                        <p:cTn id="112" dur="500" fill="hold"/>
                                        <p:tgtEl>
                                          <p:spTgt spid="48"/>
                                        </p:tgtEl>
                                        <p:attrNameLst>
                                          <p:attrName>fillcolor</p:attrName>
                                        </p:attrNameLst>
                                      </p:cBhvr>
                                      <p:to>
                                        <a:schemeClr val="accent2"/>
                                      </p:to>
                                    </p:animClr>
                                    <p:set>
                                      <p:cBhvr>
                                        <p:cTn id="113" dur="500" fill="hold"/>
                                        <p:tgtEl>
                                          <p:spTgt spid="48"/>
                                        </p:tgtEl>
                                        <p:attrNameLst>
                                          <p:attrName>fill.type</p:attrName>
                                        </p:attrNameLst>
                                      </p:cBhvr>
                                      <p:to>
                                        <p:strVal val="solid"/>
                                      </p:to>
                                    </p:set>
                                    <p:set>
                                      <p:cBhvr>
                                        <p:cTn id="114" dur="500" fill="hold"/>
                                        <p:tgtEl>
                                          <p:spTgt spid="48"/>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8"/>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2" grpId="0" animBg="1"/>
      <p:bldP spid="44"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219E1-9BC9-4914-81D1-5E8646A34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9138"/>
          </a:xfrm>
          <a:prstGeom prst="rect">
            <a:avLst/>
          </a:prstGeom>
        </p:spPr>
      </p:pic>
      <p:sp>
        <p:nvSpPr>
          <p:cNvPr id="39" name="TextBox 38">
            <a:extLst>
              <a:ext uri="{FF2B5EF4-FFF2-40B4-BE49-F238E27FC236}">
                <a16:creationId xmlns:a16="http://schemas.microsoft.com/office/drawing/2014/main" id="{A40C193A-9FEF-4476-97E6-6CC5D3FB8B48}"/>
              </a:ext>
            </a:extLst>
          </p:cNvPr>
          <p:cNvSpPr txBox="1"/>
          <p:nvPr/>
        </p:nvSpPr>
        <p:spPr>
          <a:xfrm>
            <a:off x="1323392" y="2724683"/>
            <a:ext cx="9545216" cy="1481175"/>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Nếu số bị trừ và số trừ đều chia hết cho cùng một số thì hiệu chia hết cho số đó</a:t>
            </a:r>
          </a:p>
        </p:txBody>
      </p:sp>
      <p:sp>
        <p:nvSpPr>
          <p:cNvPr id="4" name="Rectangle 3">
            <a:extLst>
              <a:ext uri="{FF2B5EF4-FFF2-40B4-BE49-F238E27FC236}">
                <a16:creationId xmlns:a16="http://schemas.microsoft.com/office/drawing/2014/main" id="{5CCD40C5-99FE-427D-9788-40D51DAB6060}"/>
              </a:ext>
            </a:extLst>
          </p:cNvPr>
          <p:cNvSpPr/>
          <p:nvPr/>
        </p:nvSpPr>
        <p:spPr>
          <a:xfrm>
            <a:off x="0" y="653203"/>
            <a:ext cx="12192000" cy="132588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914EEFA-72BA-4462-9EB3-F2FB601B13F3}"/>
              </a:ext>
            </a:extLst>
          </p:cNvPr>
          <p:cNvSpPr txBox="1"/>
          <p:nvPr/>
        </p:nvSpPr>
        <p:spPr>
          <a:xfrm>
            <a:off x="1323392" y="1023755"/>
            <a:ext cx="954521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Tính chất chia hết của một hiệu</a:t>
            </a:r>
          </a:p>
        </p:txBody>
      </p:sp>
      <p:pic>
        <p:nvPicPr>
          <p:cNvPr id="6" name="Picture 2" descr="Kết quả hình ảnh cho home png">
            <a:hlinkClick r:id="rId3" action="ppaction://hlinksldjump"/>
            <a:extLst>
              <a:ext uri="{FF2B5EF4-FFF2-40B4-BE49-F238E27FC236}">
                <a16:creationId xmlns:a16="http://schemas.microsoft.com/office/drawing/2014/main" id="{77705E87-86AC-4C6C-9FB0-129D23194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636225" y="2715208"/>
                <a:ext cx="8307349" cy="132726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6</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Nếu</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CC"/>
                        </a:solidFill>
                        <a:latin typeface="Cambria Math" panose="02040503050406030204" pitchFamily="18" charset="0"/>
                        <a:cs typeface="Times New Roman" panose="02020603050405020304" pitchFamily="18" charset="0"/>
                      </a:rPr>
                      <m:t>𝑥</m:t>
                    </m:r>
                    <m:r>
                      <a:rPr lang="en-US" sz="2800"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6</m:t>
                    </m:r>
                  </m:oMath>
                </a14:m>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CC"/>
                        </a:solidFill>
                        <a:latin typeface="Cambria Math" panose="02040503050406030204" pitchFamily="18" charset="0"/>
                        <a:cs typeface="Times New Roman" panose="02020603050405020304" pitchFamily="18" charset="0"/>
                      </a:rPr>
                      <m:t>𝑦</m:t>
                    </m:r>
                    <m:r>
                      <a:rPr lang="en-US" sz="2800" i="1">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thì</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CC"/>
                        </a:solidFill>
                        <a:latin typeface="Cambria Math" panose="02040503050406030204" pitchFamily="18" charset="0"/>
                        <a:cs typeface="Times New Roman" panose="02020603050405020304" pitchFamily="18" charset="0"/>
                      </a:rPr>
                      <m:t>𝑥</m:t>
                    </m:r>
                    <m:r>
                      <a:rPr lang="en-US" sz="2800" b="0" i="1" smtClean="0">
                        <a:solidFill>
                          <a:srgbClr val="0000CC"/>
                        </a:solidFill>
                        <a:latin typeface="Cambria Math" panose="02040503050406030204" pitchFamily="18" charset="0"/>
                        <a:cs typeface="Times New Roman" panose="02020603050405020304" pitchFamily="18" charset="0"/>
                      </a:rPr>
                      <m:t>+</m:t>
                    </m:r>
                    <m:r>
                      <a:rPr lang="en-US" sz="2800" b="0" i="1" smtClean="0">
                        <a:solidFill>
                          <a:srgbClr val="0000CC"/>
                        </a:solidFill>
                        <a:latin typeface="Cambria Math" panose="02040503050406030204" pitchFamily="18" charset="0"/>
                        <a:cs typeface="Times New Roman" panose="02020603050405020304" pitchFamily="18" charset="0"/>
                      </a:rPr>
                      <m:t>𝑦</m:t>
                    </m:r>
                  </m:oMath>
                </a14:m>
                <a:r>
                  <a:rPr lang="en-US" sz="2800" dirty="0">
                    <a:solidFill>
                      <a:srgbClr val="0000CC"/>
                    </a:solidFill>
                    <a:latin typeface="Times New Roman" panose="02020603050405020304" pitchFamily="18" charset="0"/>
                    <a:cs typeface="Times New Roman" panose="02020603050405020304" pitchFamily="18" charset="0"/>
                  </a:rPr>
                  <a:t> chia </a:t>
                </a:r>
                <a:r>
                  <a:rPr lang="en-US" sz="2800" dirty="0" err="1">
                    <a:solidFill>
                      <a:srgbClr val="0000CC"/>
                    </a:solidFill>
                    <a:latin typeface="Times New Roman" panose="02020603050405020304" pitchFamily="18" charset="0"/>
                    <a:cs typeface="Times New Roman" panose="02020603050405020304" pitchFamily="18" charset="0"/>
                  </a:rPr>
                  <a:t>hết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1636225" y="2715208"/>
                <a:ext cx="8307349" cy="1327261"/>
              </a:xfrm>
              <a:prstGeom prst="rect">
                <a:avLst/>
              </a:prstGeom>
              <a:blipFill>
                <a:blip r:embed="rId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2</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chemeClr val="bg1"/>
                        </a:solidFill>
                        <a:latin typeface="Cambria Math" panose="02040503050406030204" pitchFamily="18" charset="0"/>
                        <a:cs typeface="Times New Roman" panose="02020603050405020304" pitchFamily="18" charset="0"/>
                      </a:rPr>
                      <m:t> </m:t>
                    </m:r>
                    <m:r>
                      <a:rPr lang="en-US" sz="2800" b="0" i="1" smtClean="0">
                        <a:solidFill>
                          <a:schemeClr val="bg1"/>
                        </a:solidFill>
                        <a:latin typeface="Cambria Math" panose="02040503050406030204" pitchFamily="18" charset="0"/>
                        <a:cs typeface="Times New Roman" panose="02020603050405020304" pitchFamily="18" charset="0"/>
                      </a:rPr>
                      <m:t>6</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4</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 </m:t>
                    </m:r>
                    <m:r>
                      <a:rPr lang="en-US" sz="2800" b="0" i="1" dirty="0" smtClean="0">
                        <a:latin typeface="Cambria Math" panose="02040503050406030204" pitchFamily="18" charset="0"/>
                      </a:rPr>
                      <m:t>3</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5D5A4FD6-6C56-49C2-B7C8-375C37E35756}"/>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8684"/>
          <a:stretch/>
        </p:blipFill>
        <p:spPr bwMode="auto">
          <a:xfrm flipH="1">
            <a:off x="0" y="35328"/>
            <a:ext cx="1828800" cy="1798436"/>
          </a:xfrm>
          <a:prstGeom prst="rect">
            <a:avLst/>
          </a:prstGeom>
          <a:noFill/>
          <a:extLst>
            <a:ext uri="{909E8E84-426E-40DD-AFC4-6F175D3DCCD1}">
              <a14:hiddenFill xmlns:a14="http://schemas.microsoft.com/office/drawing/2010/main">
                <a:solidFill>
                  <a:srgbClr val="FFFFFF"/>
                </a:solidFill>
              </a14:hiddenFill>
            </a:ext>
          </a:extLst>
        </p:spPr>
      </p:pic>
      <p:sp>
        <p:nvSpPr>
          <p:cNvPr id="39" name="D1">
            <a:extLst>
              <a:ext uri="{FF2B5EF4-FFF2-40B4-BE49-F238E27FC236}">
                <a16:creationId xmlns:a16="http://schemas.microsoft.com/office/drawing/2014/main" id="{97BD2119-8947-44B4-A184-617BF3ED1E07}"/>
              </a:ext>
            </a:extLst>
          </p:cNvPr>
          <p:cNvSpPr/>
          <p:nvPr/>
        </p:nvSpPr>
        <p:spPr>
          <a:xfrm>
            <a:off x="10308516" y="542484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0" name="D2" descr="Kết quả hình ảnh cho đúng sai png">
            <a:extLst>
              <a:ext uri="{FF2B5EF4-FFF2-40B4-BE49-F238E27FC236}">
                <a16:creationId xmlns:a16="http://schemas.microsoft.com/office/drawing/2014/main" id="{E2029F4D-E009-4D91-9C16-58F10D1DA79C}"/>
              </a:ext>
            </a:extLst>
          </p:cNvPr>
          <p:cNvPicPr>
            <a:picLocks noChangeAspect="1" noChangeArrowheads="1"/>
          </p:cNvPicPr>
          <p:nvPr/>
        </p:nvPicPr>
        <p:blipFill>
          <a:blip r:embed="rId11"/>
          <a:srcRect/>
          <a:stretch>
            <a:fillRect/>
          </a:stretch>
        </p:blipFill>
        <p:spPr bwMode="auto">
          <a:xfrm>
            <a:off x="10158928" y="5215809"/>
            <a:ext cx="1196695" cy="1196695"/>
          </a:xfrm>
          <a:prstGeom prst="rect">
            <a:avLst/>
          </a:prstGeom>
          <a:noFill/>
          <a:ln w="9525">
            <a:noFill/>
            <a:miter lim="800000"/>
            <a:headEnd/>
            <a:tailEnd/>
          </a:ln>
        </p:spPr>
      </p:pic>
      <p:sp>
        <p:nvSpPr>
          <p:cNvPr id="41" name="S3">
            <a:extLst>
              <a:ext uri="{FF2B5EF4-FFF2-40B4-BE49-F238E27FC236}">
                <a16:creationId xmlns:a16="http://schemas.microsoft.com/office/drawing/2014/main" id="{F759E9E4-A464-4C49-B6A9-3597BB362285}"/>
              </a:ext>
            </a:extLst>
          </p:cNvPr>
          <p:cNvSpPr/>
          <p:nvPr/>
        </p:nvSpPr>
        <p:spPr>
          <a:xfrm>
            <a:off x="898697"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2" name="SS3" descr="Hình ảnh có liên quan">
            <a:extLst>
              <a:ext uri="{FF2B5EF4-FFF2-40B4-BE49-F238E27FC236}">
                <a16:creationId xmlns:a16="http://schemas.microsoft.com/office/drawing/2014/main" id="{0B858323-BFEE-464F-935D-C7BC64CEBC9E}"/>
              </a:ext>
            </a:extLst>
          </p:cNvPr>
          <p:cNvPicPr>
            <a:picLocks noChangeAspect="1" noChangeArrowheads="1"/>
          </p:cNvPicPr>
          <p:nvPr/>
        </p:nvPicPr>
        <p:blipFill>
          <a:blip r:embed="rId12"/>
          <a:srcRect l="14398" t="13542" r="14490" b="14236"/>
          <a:stretch>
            <a:fillRect/>
          </a:stretch>
        </p:blipFill>
        <p:spPr bwMode="auto">
          <a:xfrm>
            <a:off x="837785" y="4275962"/>
            <a:ext cx="991015" cy="1003477"/>
          </a:xfrm>
          <a:prstGeom prst="rect">
            <a:avLst/>
          </a:prstGeom>
          <a:noFill/>
          <a:ln w="9525">
            <a:noFill/>
            <a:miter lim="800000"/>
            <a:headEnd/>
            <a:tailEnd/>
          </a:ln>
        </p:spPr>
      </p:pic>
      <p:sp>
        <p:nvSpPr>
          <p:cNvPr id="43" name="S3">
            <a:extLst>
              <a:ext uri="{FF2B5EF4-FFF2-40B4-BE49-F238E27FC236}">
                <a16:creationId xmlns:a16="http://schemas.microsoft.com/office/drawing/2014/main" id="{627D2DCE-04B2-4F8E-8BA5-6B698D645C08}"/>
              </a:ext>
            </a:extLst>
          </p:cNvPr>
          <p:cNvSpPr/>
          <p:nvPr/>
        </p:nvSpPr>
        <p:spPr>
          <a:xfrm>
            <a:off x="10219840" y="4327388"/>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SS3" descr="Hình ảnh có liên quan">
            <a:extLst>
              <a:ext uri="{FF2B5EF4-FFF2-40B4-BE49-F238E27FC236}">
                <a16:creationId xmlns:a16="http://schemas.microsoft.com/office/drawing/2014/main" id="{EA50AB76-1EF1-4F26-95D2-0766D1B6FCFD}"/>
              </a:ext>
            </a:extLst>
          </p:cNvPr>
          <p:cNvPicPr>
            <a:picLocks noChangeAspect="1" noChangeArrowheads="1"/>
          </p:cNvPicPr>
          <p:nvPr/>
        </p:nvPicPr>
        <p:blipFill>
          <a:blip r:embed="rId12"/>
          <a:srcRect l="14398" t="13542" r="14490" b="14236"/>
          <a:stretch>
            <a:fillRect/>
          </a:stretch>
        </p:blipFill>
        <p:spPr bwMode="auto">
          <a:xfrm>
            <a:off x="10158928" y="4232930"/>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ED72DA92-8E4D-4FB9-B4CD-C19165D6B91B}"/>
              </a:ext>
            </a:extLst>
          </p:cNvPr>
          <p:cNvSpPr/>
          <p:nvPr/>
        </p:nvSpPr>
        <p:spPr>
          <a:xfrm>
            <a:off x="977898" y="5389316"/>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ECEFD6AF-B534-4837-9AF0-5A1B3BDE9EE1}"/>
              </a:ext>
            </a:extLst>
          </p:cNvPr>
          <p:cNvPicPr>
            <a:picLocks noChangeAspect="1" noChangeArrowheads="1"/>
          </p:cNvPicPr>
          <p:nvPr/>
        </p:nvPicPr>
        <p:blipFill>
          <a:blip r:embed="rId12"/>
          <a:srcRect l="14398" t="13542" r="14490" b="14236"/>
          <a:stretch>
            <a:fillRect/>
          </a:stretch>
        </p:blipFill>
        <p:spPr bwMode="auto">
          <a:xfrm>
            <a:off x="916986" y="5294858"/>
            <a:ext cx="991015" cy="1003477"/>
          </a:xfrm>
          <a:prstGeom prst="rect">
            <a:avLst/>
          </a:prstGeom>
          <a:noFill/>
          <a:ln w="9525">
            <a:noFill/>
            <a:miter lim="800000"/>
            <a:headEnd/>
            <a:tailEnd/>
          </a:ln>
        </p:spPr>
      </p:pic>
      <p:pic>
        <p:nvPicPr>
          <p:cNvPr id="47" name="Picture 2" descr="Kết quả hình ảnh cho home png">
            <a:hlinkClick r:id="rId13" action="ppaction://hlinksldjump"/>
            <a:extLst>
              <a:ext uri="{FF2B5EF4-FFF2-40B4-BE49-F238E27FC236}">
                <a16:creationId xmlns:a16="http://schemas.microsoft.com/office/drawing/2014/main" id="{E0319C27-FCCE-4623-8409-E63FBA08425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9" presetClass="emph" presetSubtype="0" fill="hold" nodeType="afterEffect">
                                  <p:stCondLst>
                                    <p:cond delay="0"/>
                                  </p:stCondLst>
                                  <p:childTnLst>
                                    <p:animClr clrSpc="rgb" dir="cw">
                                      <p:cBhvr override="childStyle">
                                        <p:cTn id="75" dur="500" fill="hold"/>
                                        <p:tgtEl>
                                          <p:spTgt spid="39"/>
                                        </p:tgtEl>
                                        <p:attrNameLst>
                                          <p:attrName>style.color</p:attrName>
                                        </p:attrNameLst>
                                      </p:cBhvr>
                                      <p:to>
                                        <a:schemeClr val="accent2"/>
                                      </p:to>
                                    </p:animClr>
                                    <p:animClr clrSpc="rgb" dir="cw">
                                      <p:cBhvr>
                                        <p:cTn id="76" dur="500" fill="hold"/>
                                        <p:tgtEl>
                                          <p:spTgt spid="39"/>
                                        </p:tgtEl>
                                        <p:attrNameLst>
                                          <p:attrName>fillcolor</p:attrName>
                                        </p:attrNameLst>
                                      </p:cBhvr>
                                      <p:to>
                                        <a:schemeClr val="accent2"/>
                                      </p:to>
                                    </p:animClr>
                                    <p:set>
                                      <p:cBhvr>
                                        <p:cTn id="77" dur="500" fill="hold"/>
                                        <p:tgtEl>
                                          <p:spTgt spid="39"/>
                                        </p:tgtEl>
                                        <p:attrNameLst>
                                          <p:attrName>fill.type</p:attrName>
                                        </p:attrNameLst>
                                      </p:cBhvr>
                                      <p:to>
                                        <p:strVal val="solid"/>
                                      </p:to>
                                    </p:set>
                                    <p:set>
                                      <p:cBhvr>
                                        <p:cTn id="78" dur="500" fill="hold"/>
                                        <p:tgtEl>
                                          <p:spTgt spid="3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39"/>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1"/>
                                        </p:tgtEl>
                                        <p:attrNameLst>
                                          <p:attrName>style.color</p:attrName>
                                        </p:attrNameLst>
                                      </p:cBhvr>
                                      <p:to>
                                        <a:schemeClr val="accent2"/>
                                      </p:to>
                                    </p:animClr>
                                    <p:animClr clrSpc="rgb" dir="cw">
                                      <p:cBhvr>
                                        <p:cTn id="84" dur="500" fill="hold"/>
                                        <p:tgtEl>
                                          <p:spTgt spid="41"/>
                                        </p:tgtEl>
                                        <p:attrNameLst>
                                          <p:attrName>fillcolor</p:attrName>
                                        </p:attrNameLst>
                                      </p:cBhvr>
                                      <p:to>
                                        <a:schemeClr val="accent2"/>
                                      </p:to>
                                    </p:animClr>
                                    <p:set>
                                      <p:cBhvr>
                                        <p:cTn id="85" dur="500" fill="hold"/>
                                        <p:tgtEl>
                                          <p:spTgt spid="41"/>
                                        </p:tgtEl>
                                        <p:attrNameLst>
                                          <p:attrName>fill.type</p:attrName>
                                        </p:attrNameLst>
                                      </p:cBhvr>
                                      <p:to>
                                        <p:strVal val="solid"/>
                                      </p:to>
                                    </p:set>
                                    <p:set>
                                      <p:cBhvr>
                                        <p:cTn id="86" dur="500" fill="hold"/>
                                        <p:tgtEl>
                                          <p:spTgt spid="41"/>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3"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363"/>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48" y="1847094"/>
            <a:ext cx="905347" cy="15089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280" y="2497435"/>
            <a:ext cx="905347" cy="1508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606" y="4677717"/>
            <a:ext cx="905347" cy="1508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841" y="5203100"/>
            <a:ext cx="905347" cy="1508912"/>
          </a:xfrm>
          <a:prstGeom prst="rect">
            <a:avLst/>
          </a:prstGeom>
        </p:spPr>
      </p:pic>
      <p:sp>
        <p:nvSpPr>
          <p:cNvPr id="9" name="Rectangle 8"/>
          <p:cNvSpPr/>
          <p:nvPr/>
        </p:nvSpPr>
        <p:spPr>
          <a:xfrm>
            <a:off x="3977375" y="649649"/>
            <a:ext cx="423725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rPr>
              <a:t>CẢM ƠN CÁC BẠN!</a:t>
            </a:r>
          </a:p>
        </p:txBody>
      </p:sp>
      <p:pic>
        <p:nvPicPr>
          <p:cNvPr id="10" name="Picture 2" descr="Kết quả hình ảnh cho FIREWORK GIF">
            <a:extLst>
              <a:ext uri="{FF2B5EF4-FFF2-40B4-BE49-F238E27FC236}">
                <a16:creationId xmlns:a16="http://schemas.microsoft.com/office/drawing/2014/main" id="{E2E5AC59-8231-41D8-929D-B454C7E93C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79501" y="91329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có liên quan">
            <a:extLst>
              <a:ext uri="{FF2B5EF4-FFF2-40B4-BE49-F238E27FC236}">
                <a16:creationId xmlns:a16="http://schemas.microsoft.com/office/drawing/2014/main" id="{89A742C6-EF5C-463E-A706-8AA8954E9E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5207" y="5232"/>
            <a:ext cx="47625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9"/>
                                        </p:tgtEl>
                                      </p:cBhvr>
                                      <p:by x="150000" y="150000"/>
                                    </p:animScale>
                                  </p:childTnLst>
                                </p:cTn>
                              </p:par>
                              <p:par>
                                <p:cTn id="7" presetID="1" presetClass="entr" presetSubtype="0" fill="hold" nodeType="withEffect">
                                  <p:stCondLst>
                                    <p:cond delay="25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F431D66-F860-41CE-ACAA-8837766A9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020" y="4852987"/>
            <a:ext cx="5203825" cy="2005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ADCFA8D4-FACD-42D7-A1C7-061E2953C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020" y="4846637"/>
            <a:ext cx="4978400" cy="12906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6315E15F-390B-4608-9DBA-CBCBC50B4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020" y="4411662"/>
            <a:ext cx="32670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a:extLst>
              <a:ext uri="{FF2B5EF4-FFF2-40B4-BE49-F238E27FC236}">
                <a16:creationId xmlns:a16="http://schemas.microsoft.com/office/drawing/2014/main" id="{25EE044D-1B3E-440E-9D70-72B590757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095" y="3079750"/>
            <a:ext cx="2293938" cy="2009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a:extLst>
              <a:ext uri="{FF2B5EF4-FFF2-40B4-BE49-F238E27FC236}">
                <a16:creationId xmlns:a16="http://schemas.microsoft.com/office/drawing/2014/main" id="{D4647E87-05AD-497E-B1DB-DEB5BE0BF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0170" y="3527425"/>
            <a:ext cx="3046413" cy="9509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3156156F-409C-4670-A4F3-6AFDA69E5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7770" y="2474912"/>
            <a:ext cx="3030538" cy="13763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681DB0E5-5FFA-4AA1-8824-FC206A83BD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9095" y="2989262"/>
            <a:ext cx="5018088" cy="9461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a:extLst>
              <a:ext uri="{FF2B5EF4-FFF2-40B4-BE49-F238E27FC236}">
                <a16:creationId xmlns:a16="http://schemas.microsoft.com/office/drawing/2014/main" id="{7B4FE12B-6332-47DE-9A61-23E4EB4D64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0895" y="2005012"/>
            <a:ext cx="1517650" cy="4302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CC6282CC-D1E7-4C75-89DC-77B9575E69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320" y="1444625"/>
            <a:ext cx="1506538" cy="7477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F4B4DB63-97BC-43D2-BE72-72489F23CD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4770" y="1766887"/>
            <a:ext cx="2135188" cy="7254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6177D20-2E2C-44B0-9207-518F89D806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0233" y="723900"/>
            <a:ext cx="1211262" cy="4365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6838E473-1AFD-4F5F-9640-103119D8F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0545" y="11112"/>
            <a:ext cx="1200150" cy="9001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FEF52744-619F-44EC-88F3-0DF5561BED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5083" y="514350"/>
            <a:ext cx="1958975" cy="1416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a:extLst>
              <a:ext uri="{FF2B5EF4-FFF2-40B4-BE49-F238E27FC236}">
                <a16:creationId xmlns:a16="http://schemas.microsoft.com/office/drawing/2014/main" id="{1082C4CA-78DC-4CD9-A072-ACF1D9FDCD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9095" y="1608137"/>
            <a:ext cx="2457450" cy="18129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90B8A347-6D1B-4B97-A6D6-5362A802B8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6133" y="2616200"/>
            <a:ext cx="1993900" cy="12684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o viên Tiếng Anh là gì">
            <a:extLst>
              <a:ext uri="{FF2B5EF4-FFF2-40B4-BE49-F238E27FC236}">
                <a16:creationId xmlns:a16="http://schemas.microsoft.com/office/drawing/2014/main" id="{5C33C0E4-17FD-4343-A9B7-508BBF73BF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7952" y="2005012"/>
            <a:ext cx="4105275"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9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ox(ou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AEFA98-38C8-4D11-ADC3-7F2EA4E9E6FB}"/>
              </a:ext>
            </a:extLst>
          </p:cNvPr>
          <p:cNvSpPr/>
          <p:nvPr/>
        </p:nvSpPr>
        <p:spPr>
          <a:xfrm>
            <a:off x="1906593" y="894695"/>
            <a:ext cx="854137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rgbClr val="00B050"/>
                </a:solidFill>
                <a:effectLst/>
              </a:rPr>
              <a:t>HOẠT ĐỘNG LUYỆN TẬP</a:t>
            </a:r>
          </a:p>
        </p:txBody>
      </p:sp>
      <p:pic>
        <p:nvPicPr>
          <p:cNvPr id="2056" name="Picture 8" descr="Giáo Dục, Học Tập, Học Sinh, Kiến Thức, Học Nhóm, Tải hình PNG 187 -  Free.Vector6.com">
            <a:extLst>
              <a:ext uri="{FF2B5EF4-FFF2-40B4-BE49-F238E27FC236}">
                <a16:creationId xmlns:a16="http://schemas.microsoft.com/office/drawing/2014/main" id="{603D8FE2-6DA5-4A5A-B4E1-CF1804456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1788541"/>
            <a:ext cx="6819900" cy="506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40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anim calcmode="lin" valueType="num">
                                      <p:cBhvr>
                                        <p:cTn id="8" dur="1000" fill="hold"/>
                                        <p:tgtEl>
                                          <p:spTgt spid="2056"/>
                                        </p:tgtEl>
                                        <p:attrNameLst>
                                          <p:attrName>ppt_x</p:attrName>
                                        </p:attrNameLst>
                                      </p:cBhvr>
                                      <p:tavLst>
                                        <p:tav tm="0">
                                          <p:val>
                                            <p:strVal val="#ppt_x"/>
                                          </p:val>
                                        </p:tav>
                                        <p:tav tm="100000">
                                          <p:val>
                                            <p:strVal val="#ppt_x"/>
                                          </p:val>
                                        </p:tav>
                                      </p:tavLst>
                                    </p:anim>
                                    <p:anim calcmode="lin" valueType="num">
                                      <p:cBhvr>
                                        <p:cTn id="9" dur="1000" fill="hold"/>
                                        <p:tgtEl>
                                          <p:spTgt spid="20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95874994-140B-407C-B880-3458A47CCBEC}"/>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1</a:t>
            </a:r>
          </a:p>
        </p:txBody>
      </p:sp>
      <p:pic>
        <p:nvPicPr>
          <p:cNvPr id="128002" name="Picture 3" descr="Picture39.png">
            <a:extLst>
              <a:ext uri="{FF2B5EF4-FFF2-40B4-BE49-F238E27FC236}">
                <a16:creationId xmlns:a16="http://schemas.microsoft.com/office/drawing/2014/main" id="{E4BA1F9E-36B4-44A0-B89E-EA1D67C39F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27" y="0"/>
            <a:ext cx="119518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descr="Picture15">
            <a:extLst>
              <a:ext uri="{FF2B5EF4-FFF2-40B4-BE49-F238E27FC236}">
                <a16:creationId xmlns:a16="http://schemas.microsoft.com/office/drawing/2014/main" id="{0F50B326-418B-4FAC-ABD3-0DB042487C2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30364" y="4064000"/>
            <a:ext cx="1112837" cy="965200"/>
          </a:xfrm>
          <a:prstGeom prst="rect">
            <a:avLst/>
          </a:prstGeom>
          <a:noFill/>
          <a:extLst>
            <a:ext uri="{909E8E84-426E-40DD-AFC4-6F175D3DCCD1}">
              <a14:hiddenFill xmlns:a14="http://schemas.microsoft.com/office/drawing/2010/main">
                <a:solidFill>
                  <a:srgbClr val="FFFFFF"/>
                </a:solidFill>
              </a14:hiddenFill>
            </a:ext>
          </a:extLst>
        </p:spPr>
      </p:pic>
      <p:sp>
        <p:nvSpPr>
          <p:cNvPr id="128004" name="Text Box 4">
            <a:extLst>
              <a:ext uri="{FF2B5EF4-FFF2-40B4-BE49-F238E27FC236}">
                <a16:creationId xmlns:a16="http://schemas.microsoft.com/office/drawing/2014/main" id="{A3E60356-3C0B-4E6B-9731-AC558B658115}"/>
              </a:ext>
            </a:extLst>
          </p:cNvPr>
          <p:cNvSpPr txBox="1">
            <a:spLocks noChangeArrowheads="1"/>
          </p:cNvSpPr>
          <p:nvPr/>
        </p:nvSpPr>
        <p:spPr bwMode="auto">
          <a:xfrm>
            <a:off x="2927350" y="2492375"/>
            <a:ext cx="6705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C¸c</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thÇy</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gi¸o</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c«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gi¸o</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Õn</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dù</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giê</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th¨m</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VnArabia" panose="020B7200000000000000" pitchFamily="34" charset="0"/>
                <a:ea typeface="+mn-ea"/>
                <a:cs typeface="+mn-cs"/>
              </a:rPr>
              <a:t>líp</a:t>
            </a:r>
            <a:r>
              <a:rPr kumimoji="0" lang="en-US" altLang="en-US" sz="4800" b="1" i="0" u="none" strike="noStrike" kern="1200" cap="none" spc="0" normalizeH="0" baseline="0" noProof="0" dirty="0">
                <a:ln>
                  <a:noFill/>
                </a:ln>
                <a:solidFill>
                  <a:srgbClr val="FF0000"/>
                </a:solidFill>
                <a:effectLst/>
                <a:uLnTx/>
                <a:uFillTx/>
                <a:latin typeface=".VnArabia" panose="020B7200000000000000" pitchFamily="34" charset="0"/>
                <a:ea typeface="+mn-ea"/>
                <a:cs typeface="+mn-cs"/>
              </a:rPr>
              <a:t> 6A2</a:t>
            </a:r>
          </a:p>
        </p:txBody>
      </p:sp>
      <p:pic>
        <p:nvPicPr>
          <p:cNvPr id="128005" name="Picture 5" descr="Picture15">
            <a:extLst>
              <a:ext uri="{FF2B5EF4-FFF2-40B4-BE49-F238E27FC236}">
                <a16:creationId xmlns:a16="http://schemas.microsoft.com/office/drawing/2014/main" id="{FCAAA265-73CF-4EBE-80DD-1CB3B51439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3886200"/>
            <a:ext cx="11430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8006" name="WordArt 6">
            <a:extLst>
              <a:ext uri="{FF2B5EF4-FFF2-40B4-BE49-F238E27FC236}">
                <a16:creationId xmlns:a16="http://schemas.microsoft.com/office/drawing/2014/main" id="{997EA2E7-5229-428D-A2FD-362309E66C13}"/>
              </a:ext>
            </a:extLst>
          </p:cNvPr>
          <p:cNvSpPr>
            <a:spLocks noChangeArrowheads="1" noChangeShapeType="1" noTextEdit="1"/>
          </p:cNvSpPr>
          <p:nvPr/>
        </p:nvSpPr>
        <p:spPr bwMode="auto">
          <a:xfrm>
            <a:off x="1774826" y="1557339"/>
            <a:ext cx="8353425" cy="1584325"/>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NHIỆT LIỆT CHÀO MỪNG</a:t>
            </a:r>
          </a:p>
        </p:txBody>
      </p:sp>
      <p:sp>
        <p:nvSpPr>
          <p:cNvPr id="128008" name="Text Box 8">
            <a:extLst>
              <a:ext uri="{FF2B5EF4-FFF2-40B4-BE49-F238E27FC236}">
                <a16:creationId xmlns:a16="http://schemas.microsoft.com/office/drawing/2014/main" id="{63CFA708-A08A-4043-9C91-A5924EC52E25}"/>
              </a:ext>
            </a:extLst>
          </p:cNvPr>
          <p:cNvSpPr txBox="1">
            <a:spLocks noChangeArrowheads="1"/>
          </p:cNvSpPr>
          <p:nvPr/>
        </p:nvSpPr>
        <p:spPr bwMode="auto">
          <a:xfrm>
            <a:off x="1524000" y="5562600"/>
            <a:ext cx="9144000" cy="406400"/>
          </a:xfrm>
          <a:prstGeom prst="rect">
            <a:avLst/>
          </a:prstGeom>
          <a:solidFill>
            <a:srgbClr val="33993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Giáo</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viên</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Khuất</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Thị</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Thu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Hương</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Trường</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THCS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Phúc</a:t>
            </a: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Đồng</a:t>
            </a:r>
            <a:endPar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med">
    <p:zoom/>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fade">
                                      <p:cBhvr>
                                        <p:cTn id="7" dur="770" decel="100000"/>
                                        <p:tgtEl>
                                          <p:spTgt spid="128006"/>
                                        </p:tgtEl>
                                      </p:cBhvr>
                                    </p:animEffect>
                                    <p:animScale>
                                      <p:cBhvr>
                                        <p:cTn id="8" dur="770" decel="100000"/>
                                        <p:tgtEl>
                                          <p:spTgt spid="128006"/>
                                        </p:tgtEl>
                                      </p:cBhvr>
                                      <p:from x="10000" y="10000"/>
                                      <p:to x="200000" y="450000"/>
                                    </p:animScale>
                                    <p:animScale>
                                      <p:cBhvr>
                                        <p:cTn id="9" dur="1230" accel="100000" fill="hold">
                                          <p:stCondLst>
                                            <p:cond delay="770"/>
                                          </p:stCondLst>
                                        </p:cTn>
                                        <p:tgtEl>
                                          <p:spTgt spid="128006"/>
                                        </p:tgtEl>
                                      </p:cBhvr>
                                      <p:from x="200000" y="450000"/>
                                      <p:to x="100000" y="100000"/>
                                    </p:animScale>
                                    <p:set>
                                      <p:cBhvr>
                                        <p:cTn id="10" dur="770" fill="hold"/>
                                        <p:tgtEl>
                                          <p:spTgt spid="128006"/>
                                        </p:tgtEl>
                                        <p:attrNameLst>
                                          <p:attrName>ppt_x</p:attrName>
                                        </p:attrNameLst>
                                      </p:cBhvr>
                                      <p:to>
                                        <p:strVal val="(0.5)"/>
                                      </p:to>
                                    </p:set>
                                    <p:anim from="(0.5)" to="(#ppt_x)" calcmode="lin" valueType="num">
                                      <p:cBhvr>
                                        <p:cTn id="11" dur="1230" accel="100000" fill="hold">
                                          <p:stCondLst>
                                            <p:cond delay="770"/>
                                          </p:stCondLst>
                                        </p:cTn>
                                        <p:tgtEl>
                                          <p:spTgt spid="128006"/>
                                        </p:tgtEl>
                                        <p:attrNameLst>
                                          <p:attrName>ppt_x</p:attrName>
                                        </p:attrNameLst>
                                      </p:cBhvr>
                                    </p:anim>
                                    <p:set>
                                      <p:cBhvr>
                                        <p:cTn id="12" dur="770" fill="hold"/>
                                        <p:tgtEl>
                                          <p:spTgt spid="128006"/>
                                        </p:tgtEl>
                                        <p:attrNameLst>
                                          <p:attrName>ppt_y</p:attrName>
                                        </p:attrNameLst>
                                      </p:cBhvr>
                                      <p:to>
                                        <p:strVal val="(#ppt_y+0.4)"/>
                                      </p:to>
                                    </p:set>
                                    <p:anim from="(#ppt_y+0.4)" to="(#ppt_y)" calcmode="lin" valueType="num">
                                      <p:cBhvr>
                                        <p:cTn id="13" dur="1230" accel="100000" fill="hold">
                                          <p:stCondLst>
                                            <p:cond delay="770"/>
                                          </p:stCondLst>
                                        </p:cTn>
                                        <p:tgtEl>
                                          <p:spTgt spid="128006"/>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28004"/>
                                        </p:tgtEl>
                                        <p:attrNameLst>
                                          <p:attrName>style.visibility</p:attrName>
                                        </p:attrNameLst>
                                      </p:cBhvr>
                                      <p:to>
                                        <p:strVal val="visible"/>
                                      </p:to>
                                    </p:set>
                                    <p:animEffect transition="in" filter="fade">
                                      <p:cBhvr>
                                        <p:cTn id="16" dur="770" decel="100000"/>
                                        <p:tgtEl>
                                          <p:spTgt spid="128004"/>
                                        </p:tgtEl>
                                      </p:cBhvr>
                                    </p:animEffect>
                                    <p:animScale>
                                      <p:cBhvr>
                                        <p:cTn id="17" dur="770" decel="100000"/>
                                        <p:tgtEl>
                                          <p:spTgt spid="128004"/>
                                        </p:tgtEl>
                                      </p:cBhvr>
                                      <p:from x="10000" y="10000"/>
                                      <p:to x="200000" y="450000"/>
                                    </p:animScale>
                                    <p:animScale>
                                      <p:cBhvr>
                                        <p:cTn id="18" dur="1230" accel="100000" fill="hold">
                                          <p:stCondLst>
                                            <p:cond delay="770"/>
                                          </p:stCondLst>
                                        </p:cTn>
                                        <p:tgtEl>
                                          <p:spTgt spid="128004"/>
                                        </p:tgtEl>
                                      </p:cBhvr>
                                      <p:from x="200000" y="450000"/>
                                      <p:to x="100000" y="100000"/>
                                    </p:animScale>
                                    <p:set>
                                      <p:cBhvr>
                                        <p:cTn id="19" dur="770" fill="hold"/>
                                        <p:tgtEl>
                                          <p:spTgt spid="128004"/>
                                        </p:tgtEl>
                                        <p:attrNameLst>
                                          <p:attrName>ppt_x</p:attrName>
                                        </p:attrNameLst>
                                      </p:cBhvr>
                                      <p:to>
                                        <p:strVal val="(0.5)"/>
                                      </p:to>
                                    </p:set>
                                    <p:anim from="(0.5)" to="(#ppt_x)" calcmode="lin" valueType="num">
                                      <p:cBhvr>
                                        <p:cTn id="20" dur="1230" accel="100000" fill="hold">
                                          <p:stCondLst>
                                            <p:cond delay="770"/>
                                          </p:stCondLst>
                                        </p:cTn>
                                        <p:tgtEl>
                                          <p:spTgt spid="128004"/>
                                        </p:tgtEl>
                                        <p:attrNameLst>
                                          <p:attrName>ppt_x</p:attrName>
                                        </p:attrNameLst>
                                      </p:cBhvr>
                                    </p:anim>
                                    <p:set>
                                      <p:cBhvr>
                                        <p:cTn id="21" dur="770" fill="hold"/>
                                        <p:tgtEl>
                                          <p:spTgt spid="128004"/>
                                        </p:tgtEl>
                                        <p:attrNameLst>
                                          <p:attrName>ppt_y</p:attrName>
                                        </p:attrNameLst>
                                      </p:cBhvr>
                                      <p:to>
                                        <p:strVal val="(#ppt_y+0.4)"/>
                                      </p:to>
                                    </p:set>
                                    <p:anim from="(#ppt_y+0.4)" to="(#ppt_y)" calcmode="lin" valueType="num">
                                      <p:cBhvr>
                                        <p:cTn id="22" dur="1230" accel="100000" fill="hold">
                                          <p:stCondLst>
                                            <p:cond delay="770"/>
                                          </p:stCondLst>
                                        </p:cTn>
                                        <p:tgtEl>
                                          <p:spTgt spid="128004"/>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8008"/>
                                        </p:tgtEl>
                                        <p:attrNameLst>
                                          <p:attrName>style.visibility</p:attrName>
                                        </p:attrNameLst>
                                      </p:cBhvr>
                                      <p:to>
                                        <p:strVal val="visible"/>
                                      </p:to>
                                    </p:set>
                                    <p:animEffect transition="in" filter="box(in)">
                                      <p:cBhvr>
                                        <p:cTn id="27" dur="500"/>
                                        <p:tgtEl>
                                          <p:spTgt spid="128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P spid="1280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853" y="1746126"/>
            <a:ext cx="4071624" cy="408314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974891" y="2042120"/>
            <a:ext cx="1752403" cy="107721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200" normalizeH="0" baseline="0" noProof="0" dirty="0" err="1">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Nội</a:t>
            </a:r>
            <a:r>
              <a:rPr kumimoji="0" lang="en-US" altLang="zh-CN" sz="3200" b="0" i="0" u="none" strike="noStrike" kern="1200" cap="none" spc="-20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 dung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200" normalizeH="0" baseline="0" noProof="0" dirty="0" err="1">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Luyện</a:t>
            </a:r>
            <a:r>
              <a:rPr kumimoji="0" lang="en-US" altLang="zh-CN" sz="3200" b="0" i="0" u="none" strike="noStrike" kern="1200" cap="none" spc="-20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 </a:t>
            </a:r>
            <a:r>
              <a:rPr kumimoji="0" lang="en-US" altLang="zh-CN" sz="3200" b="0" i="0" u="none" strike="noStrike" kern="1200" cap="none" spc="-200" normalizeH="0" baseline="0" noProof="0" dirty="0" err="1">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tập</a:t>
            </a:r>
            <a:endParaRPr kumimoji="0" lang="zh-CN" altLang="en-US" sz="3200" b="0" i="0" u="none" strike="noStrike" kern="1200" cap="none" spc="-20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endParaRPr>
          </a:p>
        </p:txBody>
      </p:sp>
      <p:sp>
        <p:nvSpPr>
          <p:cNvPr id="142" name="Freeform 5"/>
          <p:cNvSpPr>
            <a:spLocks/>
          </p:cNvSpPr>
          <p:nvPr/>
        </p:nvSpPr>
        <p:spPr bwMode="auto">
          <a:xfrm>
            <a:off x="5299595" y="899381"/>
            <a:ext cx="809309"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endParaRPr>
          </a:p>
        </p:txBody>
      </p:sp>
      <p:grpSp>
        <p:nvGrpSpPr>
          <p:cNvPr id="143" name="组合 142"/>
          <p:cNvGrpSpPr/>
          <p:nvPr/>
        </p:nvGrpSpPr>
        <p:grpSpPr>
          <a:xfrm>
            <a:off x="5335447" y="1329223"/>
            <a:ext cx="4522931" cy="820893"/>
            <a:chOff x="4441088" y="670090"/>
            <a:chExt cx="4522932" cy="82089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48" name="TextBox 147"/>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prstClr val="white"/>
                    </a:solidFill>
                    <a:effectLst/>
                    <a:uLnTx/>
                    <a:uFillTx/>
                    <a:latin typeface="Arial"/>
                    <a:ea typeface="微软雅黑" pitchFamily="34" charset="-122"/>
                    <a:cs typeface="+mn-cs"/>
                  </a:rPr>
                  <a:t>1</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46"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 3 </a:t>
              </a:r>
              <a:r>
                <a:rPr kumimoji="0" lang="en-US" altLang="zh-CN" sz="2800" b="0" i="0" u="none" strike="noStrike" kern="1200" cap="none" spc="0" normalizeH="0" baseline="0" noProof="0" dirty="0" err="1">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 </a:t>
              </a:r>
              <a:r>
                <a:rPr lang="en-US" altLang="zh-CN" sz="2800" dirty="0">
                  <a:solidFill>
                    <a:srgbClr val="FC6E5B"/>
                  </a:solidFill>
                  <a:latin typeface="Times New Roman" panose="02020603050405020304" pitchFamily="18" charset="0"/>
                  <a:ea typeface="微软雅黑" pitchFamily="34" charset="-122"/>
                  <a:cs typeface="Times New Roman" panose="02020603050405020304" pitchFamily="18" charset="0"/>
                </a:rPr>
                <a:t>34</a:t>
              </a:r>
              <a:endParaRPr kumimoji="0" lang="zh-CN" altLang="en-US" sz="2800" b="0" i="0" u="none" strike="noStrike" kern="1200" cap="none" spc="0" normalizeH="0" baseline="0" noProof="0" dirty="0">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149" name="组合 148"/>
          <p:cNvGrpSpPr/>
          <p:nvPr/>
        </p:nvGrpSpPr>
        <p:grpSpPr>
          <a:xfrm>
            <a:off x="5623479" y="2193319"/>
            <a:ext cx="4522931" cy="820893"/>
            <a:chOff x="4441088" y="670090"/>
            <a:chExt cx="4522932" cy="820894"/>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54" name="TextBox 153"/>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a:ln>
                      <a:noFill/>
                    </a:ln>
                    <a:solidFill>
                      <a:prstClr val="white"/>
                    </a:solidFill>
                    <a:effectLst/>
                    <a:uLnTx/>
                    <a:uFillTx/>
                    <a:latin typeface="Arial"/>
                    <a:ea typeface="微软雅黑" pitchFamily="34" charset="-122"/>
                    <a:cs typeface="+mn-cs"/>
                  </a:rPr>
                  <a:t>2</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52"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 </a:t>
              </a:r>
              <a:r>
                <a:rPr lang="en-US" altLang="zh-CN" sz="2800" dirty="0">
                  <a:solidFill>
                    <a:srgbClr val="FBC75D"/>
                  </a:solidFill>
                  <a:latin typeface="Times New Roman" panose="02020603050405020304" pitchFamily="18" charset="0"/>
                  <a:ea typeface="微软雅黑" pitchFamily="34" charset="-122"/>
                  <a:cs typeface="Times New Roman" panose="02020603050405020304" pitchFamily="18" charset="0"/>
                </a:rPr>
                <a:t>6</a:t>
              </a:r>
              <a:r>
                <a:rPr kumimoji="0" lang="en-US" altLang="zh-CN"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 </a:t>
              </a:r>
              <a:r>
                <a:rPr lang="en-US" altLang="zh-CN" sz="2800" dirty="0">
                  <a:solidFill>
                    <a:srgbClr val="FBC75D"/>
                  </a:solidFill>
                  <a:latin typeface="Times New Roman" panose="02020603050405020304" pitchFamily="18" charset="0"/>
                  <a:ea typeface="微软雅黑" pitchFamily="34" charset="-122"/>
                  <a:cs typeface="Times New Roman" panose="02020603050405020304" pitchFamily="18" charset="0"/>
                </a:rPr>
                <a:t>34</a:t>
              </a:r>
              <a:endParaRPr kumimoji="0" lang="zh-CN" altLang="en-US"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155" name="组合 154"/>
          <p:cNvGrpSpPr/>
          <p:nvPr/>
        </p:nvGrpSpPr>
        <p:grpSpPr>
          <a:xfrm>
            <a:off x="5719490" y="3264809"/>
            <a:ext cx="4522931" cy="820893"/>
            <a:chOff x="4441088" y="670090"/>
            <a:chExt cx="4522932" cy="820894"/>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60" name="TextBox 159"/>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a:ln>
                      <a:noFill/>
                    </a:ln>
                    <a:solidFill>
                      <a:prstClr val="white"/>
                    </a:solidFill>
                    <a:effectLst/>
                    <a:uLnTx/>
                    <a:uFillTx/>
                    <a:latin typeface="Arial"/>
                    <a:ea typeface="微软雅黑" pitchFamily="34" charset="-122"/>
                    <a:cs typeface="+mn-cs"/>
                  </a:rPr>
                  <a:t>3</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58"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 8 </a:t>
              </a:r>
              <a:r>
                <a:rPr kumimoji="0" lang="en-US" altLang="zh-CN" sz="2800" b="0" i="0" u="none" strike="noStrike" kern="1200" cap="none" spc="0" normalizeH="0" baseline="0" noProof="0" dirty="0" err="1">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 34</a:t>
              </a:r>
              <a:endParaRPr kumimoji="0" lang="zh-CN" altLang="en-US" sz="2800" b="0" i="0" u="none" strike="noStrike" kern="1200" cap="none" spc="0" normalizeH="0" baseline="0" noProof="0" dirty="0">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161" name="组合 160"/>
          <p:cNvGrpSpPr/>
          <p:nvPr/>
        </p:nvGrpSpPr>
        <p:grpSpPr>
          <a:xfrm>
            <a:off x="5623479" y="4330953"/>
            <a:ext cx="4522931" cy="820893"/>
            <a:chOff x="4441088" y="670090"/>
            <a:chExt cx="4522932" cy="820894"/>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66" name="TextBox 165"/>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a:ln>
                      <a:noFill/>
                    </a:ln>
                    <a:solidFill>
                      <a:prstClr val="white"/>
                    </a:solidFill>
                    <a:effectLst/>
                    <a:uLnTx/>
                    <a:uFillTx/>
                    <a:latin typeface="Arial"/>
                    <a:ea typeface="微软雅黑" pitchFamily="34" charset="-122"/>
                    <a:cs typeface="+mn-cs"/>
                  </a:rPr>
                  <a:t>4</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64"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 9 </a:t>
              </a:r>
              <a:r>
                <a:rPr kumimoji="0" lang="en-US" altLang="zh-CN" sz="2800" b="0" i="0" u="none" strike="noStrike" kern="1200" cap="none" spc="0" normalizeH="0" baseline="0" noProof="0" dirty="0" err="1">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 34</a:t>
              </a:r>
              <a:endParaRPr kumimoji="0" lang="zh-CN" altLang="en-US" sz="2800" b="0" i="0" u="none" strike="noStrike" kern="1200" cap="none" spc="0" normalizeH="0" baseline="0" noProof="0" dirty="0">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64577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143"/>
                                        </p:tgtEl>
                                        <p:attrNameLst>
                                          <p:attrName>style.visibility</p:attrName>
                                        </p:attrNameLst>
                                      </p:cBhvr>
                                      <p:to>
                                        <p:strVal val="visible"/>
                                      </p:to>
                                    </p:set>
                                    <p:anim calcmode="lin" valueType="num">
                                      <p:cBhvr additive="base">
                                        <p:cTn id="21" dur="500" fill="hold"/>
                                        <p:tgtEl>
                                          <p:spTgt spid="143"/>
                                        </p:tgtEl>
                                        <p:attrNameLst>
                                          <p:attrName>ppt_x</p:attrName>
                                        </p:attrNameLst>
                                      </p:cBhvr>
                                      <p:tavLst>
                                        <p:tav tm="0">
                                          <p:val>
                                            <p:strVal val="1+#ppt_w/2"/>
                                          </p:val>
                                        </p:tav>
                                        <p:tav tm="100000">
                                          <p:val>
                                            <p:strVal val="#ppt_x"/>
                                          </p:val>
                                        </p:tav>
                                      </p:tavLst>
                                    </p:anim>
                                    <p:anim calcmode="lin" valueType="num">
                                      <p:cBhvr additive="base">
                                        <p:cTn id="22" dur="500" fill="hold"/>
                                        <p:tgtEl>
                                          <p:spTgt spid="14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149"/>
                                        </p:tgtEl>
                                        <p:attrNameLst>
                                          <p:attrName>style.visibility</p:attrName>
                                        </p:attrNameLst>
                                      </p:cBhvr>
                                      <p:to>
                                        <p:strVal val="visible"/>
                                      </p:to>
                                    </p:set>
                                    <p:anim calcmode="lin" valueType="num">
                                      <p:cBhvr additive="base">
                                        <p:cTn id="26" dur="500" fill="hold"/>
                                        <p:tgtEl>
                                          <p:spTgt spid="149"/>
                                        </p:tgtEl>
                                        <p:attrNameLst>
                                          <p:attrName>ppt_x</p:attrName>
                                        </p:attrNameLst>
                                      </p:cBhvr>
                                      <p:tavLst>
                                        <p:tav tm="0">
                                          <p:val>
                                            <p:strVal val="1+#ppt_w/2"/>
                                          </p:val>
                                        </p:tav>
                                        <p:tav tm="100000">
                                          <p:val>
                                            <p:strVal val="#ppt_x"/>
                                          </p:val>
                                        </p:tav>
                                      </p:tavLst>
                                    </p:anim>
                                    <p:anim calcmode="lin" valueType="num">
                                      <p:cBhvr additive="base">
                                        <p:cTn id="27" dur="500" fill="hold"/>
                                        <p:tgtEl>
                                          <p:spTgt spid="149"/>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155"/>
                                        </p:tgtEl>
                                        <p:attrNameLst>
                                          <p:attrName>style.visibility</p:attrName>
                                        </p:attrNameLst>
                                      </p:cBhvr>
                                      <p:to>
                                        <p:strVal val="visible"/>
                                      </p:to>
                                    </p:set>
                                    <p:anim calcmode="lin" valueType="num">
                                      <p:cBhvr additive="base">
                                        <p:cTn id="31" dur="500" fill="hold"/>
                                        <p:tgtEl>
                                          <p:spTgt spid="155"/>
                                        </p:tgtEl>
                                        <p:attrNameLst>
                                          <p:attrName>ppt_x</p:attrName>
                                        </p:attrNameLst>
                                      </p:cBhvr>
                                      <p:tavLst>
                                        <p:tav tm="0">
                                          <p:val>
                                            <p:strVal val="1+#ppt_w/2"/>
                                          </p:val>
                                        </p:tav>
                                        <p:tav tm="100000">
                                          <p:val>
                                            <p:strVal val="#ppt_x"/>
                                          </p:val>
                                        </p:tav>
                                      </p:tavLst>
                                    </p:anim>
                                    <p:anim calcmode="lin" valueType="num">
                                      <p:cBhvr additive="base">
                                        <p:cTn id="32" dur="500" fill="hold"/>
                                        <p:tgtEl>
                                          <p:spTgt spid="155"/>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161"/>
                                        </p:tgtEl>
                                        <p:attrNameLst>
                                          <p:attrName>style.visibility</p:attrName>
                                        </p:attrNameLst>
                                      </p:cBhvr>
                                      <p:to>
                                        <p:strVal val="visible"/>
                                      </p:to>
                                    </p:set>
                                    <p:anim calcmode="lin" valueType="num">
                                      <p:cBhvr additive="base">
                                        <p:cTn id="36" dur="500" fill="hold"/>
                                        <p:tgtEl>
                                          <p:spTgt spid="161"/>
                                        </p:tgtEl>
                                        <p:attrNameLst>
                                          <p:attrName>ppt_x</p:attrName>
                                        </p:attrNameLst>
                                      </p:cBhvr>
                                      <p:tavLst>
                                        <p:tav tm="0">
                                          <p:val>
                                            <p:strVal val="1+#ppt_w/2"/>
                                          </p:val>
                                        </p:tav>
                                        <p:tav tm="100000">
                                          <p:val>
                                            <p:strVal val="#ppt_x"/>
                                          </p:val>
                                        </p:tav>
                                      </p:tavLst>
                                    </p:anim>
                                    <p:anim calcmode="lin" valueType="num">
                                      <p:cBhvr additive="base">
                                        <p:cTn id="37"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93C9AEE9-C59F-436C-A7AB-0012E000CB08}"/>
                  </a:ext>
                </a:extLst>
              </p:cNvPr>
              <p:cNvSpPr/>
              <p:nvPr/>
            </p:nvSpPr>
            <p:spPr>
              <a:xfrm>
                <a:off x="965200" y="721360"/>
                <a:ext cx="9814560" cy="108712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Bài 3: </a:t>
                </a:r>
                <a:r>
                  <a:rPr lang="en-US" sz="2800">
                    <a:solidFill>
                      <a:srgbClr val="002060"/>
                    </a:solidFill>
                    <a:latin typeface="Times New Roman" panose="02020603050405020304" pitchFamily="18" charset="0"/>
                    <a:cs typeface="Times New Roman" panose="02020603050405020304" pitchFamily="18" charset="0"/>
                  </a:rPr>
                  <a:t>Tìm số tự nhiên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𝑥</m:t>
                    </m:r>
                  </m:oMath>
                </a14:m>
                <a:r>
                  <a:rPr lang="en-US" sz="2800">
                    <a:solidFill>
                      <a:srgbClr val="002060"/>
                    </a:solidFill>
                    <a:latin typeface="Times New Roman" panose="02020603050405020304" pitchFamily="18" charset="0"/>
                    <a:cs typeface="Times New Roman" panose="02020603050405020304" pitchFamily="18" charset="0"/>
                  </a:rPr>
                  <a:t> biết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𝑥</m:t>
                    </m:r>
                  </m:oMath>
                </a14:m>
                <a:r>
                  <a:rPr lang="en-US" sz="2800">
                    <a:solidFill>
                      <a:srgbClr val="002060"/>
                    </a:solidFill>
                    <a:latin typeface="Times New Roman" panose="02020603050405020304" pitchFamily="18" charset="0"/>
                    <a:cs typeface="Times New Roman" panose="02020603050405020304" pitchFamily="18" charset="0"/>
                  </a:rPr>
                  <a:t> là bội của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9</m:t>
                    </m:r>
                  </m:oMath>
                </a14:m>
                <a:r>
                  <a:rPr lang="en-US" sz="2800">
                    <a:solidFill>
                      <a:srgbClr val="002060"/>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20</m:t>
                    </m:r>
                    <m:r>
                      <a:rPr lang="en-US" sz="2800" i="1" smtClean="0">
                        <a:solidFill>
                          <a:srgbClr val="002060"/>
                        </a:solidFill>
                        <a:latin typeface="Cambria Math" panose="02040503050406030204" pitchFamily="18" charset="0"/>
                        <a:cs typeface="Times New Roman" panose="02020603050405020304" pitchFamily="18" charset="0"/>
                      </a:rPr>
                      <m:t>&lt;</m:t>
                    </m:r>
                    <m:r>
                      <a:rPr lang="en-US" sz="2800" i="1" smtClean="0">
                        <a:solidFill>
                          <a:srgbClr val="002060"/>
                        </a:solidFill>
                        <a:latin typeface="Cambria Math" panose="02040503050406030204" pitchFamily="18" charset="0"/>
                        <a:cs typeface="Times New Roman" panose="02020603050405020304" pitchFamily="18" charset="0"/>
                      </a:rPr>
                      <m:t>𝑥</m:t>
                    </m:r>
                    <m:r>
                      <a:rPr lang="en-US" sz="2800" i="1" smtClean="0">
                        <a:solidFill>
                          <a:srgbClr val="002060"/>
                        </a:solidFill>
                        <a:latin typeface="Cambria Math" panose="02040503050406030204" pitchFamily="18" charset="0"/>
                        <a:cs typeface="Times New Roman" panose="02020603050405020304" pitchFamily="18" charset="0"/>
                      </a:rPr>
                      <m:t>&lt;</m:t>
                    </m:r>
                    <m:r>
                      <a:rPr lang="en-US" sz="2800" i="1" smtClean="0">
                        <a:solidFill>
                          <a:srgbClr val="002060"/>
                        </a:solidFill>
                        <a:latin typeface="Cambria Math" panose="02040503050406030204" pitchFamily="18" charset="0"/>
                        <a:cs typeface="Times New Roman" panose="02020603050405020304" pitchFamily="18" charset="0"/>
                      </a:rPr>
                      <m:t>40</m:t>
                    </m:r>
                  </m:oMath>
                </a14:m>
                <a:endParaRPr lang="en-US" sz="2800">
                  <a:solidFill>
                    <a:srgbClr val="002060"/>
                  </a:solidFill>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93C9AEE9-C59F-436C-A7AB-0012E000CB08}"/>
                  </a:ext>
                </a:extLst>
              </p:cNvPr>
              <p:cNvSpPr>
                <a:spLocks noRot="1" noChangeAspect="1" noMove="1" noResize="1" noEditPoints="1" noAdjustHandles="1" noChangeArrowheads="1" noChangeShapeType="1" noTextEdit="1"/>
              </p:cNvSpPr>
              <p:nvPr/>
            </p:nvSpPr>
            <p:spPr>
              <a:xfrm>
                <a:off x="965200" y="721360"/>
                <a:ext cx="9814560" cy="1087120"/>
              </a:xfrm>
              <a:prstGeom prst="roundRect">
                <a:avLst/>
              </a:prstGeom>
              <a:blipFill>
                <a:blip r:embed="rId2"/>
                <a:stretch>
                  <a:fillRect/>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D54B13A6-4CB8-4020-BCE6-7602982CA224}"/>
              </a:ext>
            </a:extLst>
          </p:cNvPr>
          <p:cNvSpPr txBox="1"/>
          <p:nvPr/>
        </p:nvSpPr>
        <p:spPr>
          <a:xfrm>
            <a:off x="4689083" y="3223551"/>
            <a:ext cx="6800319" cy="2241960"/>
          </a:xfrm>
          <a:prstGeom prst="rect">
            <a:avLst/>
          </a:prstGeom>
          <a:noFill/>
        </p:spPr>
        <p:txBody>
          <a:bodyPr wrap="square" rtlCol="0">
            <a:spAutoFit/>
          </a:bodyPr>
          <a:lstStyle/>
          <a:p>
            <a:pPr>
              <a:lnSpc>
                <a:spcPct val="150000"/>
              </a:lnSpc>
            </a:pPr>
            <a:r>
              <a:rPr lang="en-US" sz="2400" b="1">
                <a:solidFill>
                  <a:srgbClr val="0070C0"/>
                </a:solidFill>
                <a:latin typeface="Times New Roman" panose="02020603050405020304" pitchFamily="18" charset="0"/>
                <a:cs typeface="Times New Roman" panose="02020603050405020304" pitchFamily="18" charset="0"/>
              </a:rPr>
              <a:t>Yêu cầu:   </a:t>
            </a:r>
            <a:r>
              <a:rPr lang="en-US" sz="2400">
                <a:solidFill>
                  <a:srgbClr val="0070C0"/>
                </a:solidFill>
                <a:latin typeface="Times New Roman" panose="02020603050405020304" pitchFamily="18" charset="0"/>
                <a:cs typeface="Times New Roman" panose="02020603050405020304" pitchFamily="18" charset="0"/>
              </a:rPr>
              <a:t>- Học sinh hoạt động cá nhân</a:t>
            </a:r>
          </a:p>
          <a:p>
            <a:pPr>
              <a:lnSpc>
                <a:spcPct val="150000"/>
              </a:lnSpc>
            </a:pPr>
            <a:r>
              <a:rPr lang="en-US" sz="2400">
                <a:solidFill>
                  <a:srgbClr val="0070C0"/>
                </a:solidFill>
                <a:latin typeface="Times New Roman" panose="02020603050405020304" pitchFamily="18" charset="0"/>
                <a:cs typeface="Times New Roman" panose="02020603050405020304" pitchFamily="18" charset="0"/>
              </a:rPr>
              <a:t>	     - 2 học sinh lên bảng  trình bày.</a:t>
            </a:r>
          </a:p>
          <a:p>
            <a:pPr>
              <a:lnSpc>
                <a:spcPct val="150000"/>
              </a:lnSpc>
            </a:pPr>
            <a:r>
              <a:rPr lang="en-US" sz="2400">
                <a:solidFill>
                  <a:srgbClr val="0070C0"/>
                </a:solidFill>
                <a:latin typeface="Times New Roman" panose="02020603050405020304" pitchFamily="18" charset="0"/>
                <a:cs typeface="Times New Roman" panose="02020603050405020304" pitchFamily="18" charset="0"/>
              </a:rPr>
              <a:t>	     - Học sinh dưới lớp làm vào vở.</a:t>
            </a:r>
          </a:p>
          <a:p>
            <a:pPr>
              <a:lnSpc>
                <a:spcPct val="150000"/>
              </a:lnSpc>
            </a:pPr>
            <a:r>
              <a:rPr lang="en-US" sz="2400">
                <a:solidFill>
                  <a:srgbClr val="0070C0"/>
                </a:solidFill>
                <a:latin typeface="Times New Roman" panose="02020603050405020304" pitchFamily="18" charset="0"/>
                <a:cs typeface="Times New Roman" panose="02020603050405020304" pitchFamily="18" charset="0"/>
              </a:rPr>
              <a:t>	     - Quan sát và nhận xét bài làm của bạn.</a:t>
            </a:r>
          </a:p>
        </p:txBody>
      </p:sp>
      <p:pic>
        <p:nvPicPr>
          <p:cNvPr id="3074" name="Picture 2" descr="Số thập phân nào dưới đây được viết dưới dạng gọn nhất?">
            <a:extLst>
              <a:ext uri="{FF2B5EF4-FFF2-40B4-BE49-F238E27FC236}">
                <a16:creationId xmlns:a16="http://schemas.microsoft.com/office/drawing/2014/main" id="{9F0F6FEA-F23C-48DC-91BB-D74C8D4730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259111"/>
            <a:ext cx="3690832" cy="2692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B018530-B436-447B-AEA0-4E5336F9EA6B}"/>
                  </a:ext>
                </a:extLst>
              </p:cNvPr>
              <p:cNvSpPr txBox="1"/>
              <p:nvPr/>
            </p:nvSpPr>
            <p:spPr>
              <a:xfrm>
                <a:off x="3690832" y="2884190"/>
                <a:ext cx="8787893" cy="2737801"/>
              </a:xfrm>
              <a:prstGeom prst="rect">
                <a:avLst/>
              </a:prstGeom>
              <a:noFill/>
            </p:spPr>
            <p:txBody>
              <a:bodyPr wrap="square">
                <a:spAutoFit/>
              </a:bodyPr>
              <a:lstStyle/>
              <a:p>
                <a:pPr algn="just">
                  <a:lnSpc>
                    <a:spcPct val="150000"/>
                  </a:lnSpc>
                </a:pPr>
                <a:r>
                  <a:rPr lang="en-US" sz="2800" b="1" i="0">
                    <a:solidFill>
                      <a:srgbClr val="FF0000"/>
                    </a:solidFill>
                    <a:effectLst/>
                    <a:latin typeface="Times New Roman" panose="02020603050405020304" pitchFamily="18" charset="0"/>
                    <a:cs typeface="Times New Roman" panose="02020603050405020304" pitchFamily="18" charset="0"/>
                  </a:rPr>
                  <a:t>Giải</a:t>
                </a:r>
              </a:p>
              <a:p>
                <a:pPr algn="just">
                  <a:lnSpc>
                    <a:spcPct val="150000"/>
                  </a:lnSpc>
                </a:pPr>
                <a:r>
                  <a:rPr lang="en-US" sz="2800" b="0" i="0">
                    <a:solidFill>
                      <a:srgbClr val="333333"/>
                    </a:solidFill>
                    <a:effectLst/>
                    <a:latin typeface="Times New Roman" panose="02020603050405020304" pitchFamily="18" charset="0"/>
                    <a:cs typeface="Times New Roman" panose="02020603050405020304" pitchFamily="18" charset="0"/>
                  </a:rPr>
                  <a:t>C</a:t>
                </a:r>
                <a:r>
                  <a:rPr lang="vi-VN" sz="2800" b="0" i="0">
                    <a:solidFill>
                      <a:srgbClr val="333333"/>
                    </a:solidFill>
                    <a:effectLst/>
                    <a:latin typeface="Times New Roman" panose="02020603050405020304" pitchFamily="18" charset="0"/>
                    <a:cs typeface="Times New Roman" panose="02020603050405020304" pitchFamily="18" charset="0"/>
                  </a:rPr>
                  <a:t>ác bội của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9</m:t>
                    </m:r>
                  </m:oMath>
                </a14:m>
                <a:r>
                  <a:rPr lang="vi-VN" sz="2800" b="0" i="0">
                    <a:solidFill>
                      <a:srgbClr val="333333"/>
                    </a:solidFill>
                    <a:effectLst/>
                    <a:latin typeface="Times New Roman" panose="02020603050405020304" pitchFamily="18" charset="0"/>
                    <a:cs typeface="Times New Roman" panose="02020603050405020304" pitchFamily="18" charset="0"/>
                  </a:rPr>
                  <a:t> là: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0</m:t>
                    </m:r>
                    <m:r>
                      <a:rPr lang="vi-VN" sz="2800" b="0" i="1" smtClean="0">
                        <a:solidFill>
                          <a:srgbClr val="333333"/>
                        </a:solidFill>
                        <a:effectLst/>
                        <a:latin typeface="Cambria Math" panose="02040503050406030204" pitchFamily="18" charset="0"/>
                        <a:cs typeface="Times New Roman" panose="02020603050405020304" pitchFamily="18" charset="0"/>
                      </a:rPr>
                      <m:t>; </m:t>
                    </m:r>
                    <m:r>
                      <a:rPr lang="vi-VN" sz="2800" b="0" i="1" smtClean="0">
                        <a:solidFill>
                          <a:srgbClr val="333333"/>
                        </a:solidFill>
                        <a:effectLst/>
                        <a:latin typeface="Cambria Math" panose="02040503050406030204" pitchFamily="18" charset="0"/>
                        <a:cs typeface="Times New Roman" panose="02020603050405020304" pitchFamily="18" charset="0"/>
                      </a:rPr>
                      <m:t>9</m:t>
                    </m:r>
                    <m:r>
                      <a:rPr lang="vi-VN" sz="2800" b="0" i="1" smtClean="0">
                        <a:solidFill>
                          <a:srgbClr val="333333"/>
                        </a:solidFill>
                        <a:effectLst/>
                        <a:latin typeface="Cambria Math" panose="02040503050406030204" pitchFamily="18" charset="0"/>
                        <a:cs typeface="Times New Roman" panose="02020603050405020304" pitchFamily="18" charset="0"/>
                      </a:rPr>
                      <m:t>; </m:t>
                    </m:r>
                    <m:r>
                      <a:rPr lang="vi-VN" sz="2800" b="0" i="1" smtClean="0">
                        <a:solidFill>
                          <a:srgbClr val="333333"/>
                        </a:solidFill>
                        <a:effectLst/>
                        <a:latin typeface="Cambria Math" panose="02040503050406030204" pitchFamily="18" charset="0"/>
                        <a:cs typeface="Times New Roman" panose="02020603050405020304" pitchFamily="18" charset="0"/>
                      </a:rPr>
                      <m:t>18</m:t>
                    </m:r>
                    <m:r>
                      <a:rPr lang="vi-VN" sz="2800" b="0" i="1" smtClean="0">
                        <a:solidFill>
                          <a:srgbClr val="333333"/>
                        </a:solidFill>
                        <a:effectLst/>
                        <a:latin typeface="Cambria Math" panose="02040503050406030204" pitchFamily="18" charset="0"/>
                        <a:cs typeface="Times New Roman" panose="02020603050405020304" pitchFamily="18" charset="0"/>
                      </a:rPr>
                      <m:t>; </m:t>
                    </m:r>
                    <m:r>
                      <a:rPr lang="vi-VN" sz="2800" b="0" i="1" smtClean="0">
                        <a:solidFill>
                          <a:srgbClr val="333333"/>
                        </a:solidFill>
                        <a:effectLst/>
                        <a:latin typeface="Cambria Math" panose="02040503050406030204" pitchFamily="18" charset="0"/>
                        <a:cs typeface="Times New Roman" panose="02020603050405020304" pitchFamily="18" charset="0"/>
                      </a:rPr>
                      <m:t>27</m:t>
                    </m:r>
                    <m:r>
                      <a:rPr lang="vi-VN" sz="2800" b="0" i="1" smtClean="0">
                        <a:solidFill>
                          <a:srgbClr val="333333"/>
                        </a:solidFill>
                        <a:effectLst/>
                        <a:latin typeface="Cambria Math" panose="02040503050406030204" pitchFamily="18" charset="0"/>
                        <a:cs typeface="Times New Roman" panose="02020603050405020304" pitchFamily="18" charset="0"/>
                      </a:rPr>
                      <m:t>; </m:t>
                    </m:r>
                    <m:r>
                      <a:rPr lang="vi-VN" sz="2800" b="0" i="1" smtClean="0">
                        <a:solidFill>
                          <a:srgbClr val="333333"/>
                        </a:solidFill>
                        <a:effectLst/>
                        <a:latin typeface="Cambria Math" panose="02040503050406030204" pitchFamily="18" charset="0"/>
                        <a:cs typeface="Times New Roman" panose="02020603050405020304" pitchFamily="18" charset="0"/>
                      </a:rPr>
                      <m:t>36</m:t>
                    </m:r>
                    <m:r>
                      <a:rPr lang="vi-VN" sz="2800" b="0" i="1" smtClean="0">
                        <a:solidFill>
                          <a:srgbClr val="333333"/>
                        </a:solidFill>
                        <a:effectLst/>
                        <a:latin typeface="Cambria Math" panose="02040503050406030204" pitchFamily="18" charset="0"/>
                        <a:cs typeface="Times New Roman" panose="02020603050405020304" pitchFamily="18" charset="0"/>
                      </a:rPr>
                      <m:t>; </m:t>
                    </m:r>
                    <m:r>
                      <a:rPr lang="vi-VN" sz="2800" b="0" i="1" smtClean="0">
                        <a:solidFill>
                          <a:srgbClr val="333333"/>
                        </a:solidFill>
                        <a:effectLst/>
                        <a:latin typeface="Cambria Math" panose="02040503050406030204" pitchFamily="18" charset="0"/>
                        <a:cs typeface="Times New Roman" panose="02020603050405020304" pitchFamily="18" charset="0"/>
                      </a:rPr>
                      <m:t>45</m:t>
                    </m:r>
                    <m:r>
                      <a:rPr lang="vi-VN" sz="2800" b="0" i="1" smtClean="0">
                        <a:solidFill>
                          <a:srgbClr val="333333"/>
                        </a:solidFill>
                        <a:effectLst/>
                        <a:latin typeface="Cambria Math" panose="02040503050406030204" pitchFamily="18" charset="0"/>
                        <a:cs typeface="Times New Roman" panose="02020603050405020304" pitchFamily="18" charset="0"/>
                      </a:rPr>
                      <m:t>; …</m:t>
                    </m:r>
                  </m:oMath>
                </a14:m>
                <a:endParaRPr lang="vi-VN" sz="2800" b="0" i="0">
                  <a:solidFill>
                    <a:srgbClr val="333333"/>
                  </a:solidFill>
                  <a:effectLst/>
                  <a:latin typeface="Times New Roman" panose="02020603050405020304" pitchFamily="18" charset="0"/>
                  <a:cs typeface="Times New Roman" panose="02020603050405020304" pitchFamily="18" charset="0"/>
                </a:endParaRPr>
              </a:p>
              <a:p>
                <a:pPr algn="just">
                  <a:lnSpc>
                    <a:spcPct val="150000"/>
                  </a:lnSpc>
                </a:pPr>
                <a:r>
                  <a:rPr lang="vi-VN" sz="2800" b="0" i="0">
                    <a:solidFill>
                      <a:srgbClr val="333333"/>
                    </a:solidFill>
                    <a:effectLst/>
                    <a:latin typeface="Times New Roman" panose="02020603050405020304" pitchFamily="18" charset="0"/>
                    <a:cs typeface="Times New Roman" panose="02020603050405020304" pitchFamily="18" charset="0"/>
                  </a:rPr>
                  <a:t>Mà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20</m:t>
                    </m:r>
                    <m:r>
                      <a:rPr lang="vi-VN" sz="2800" b="0" i="1" smtClean="0">
                        <a:solidFill>
                          <a:srgbClr val="333333"/>
                        </a:solidFill>
                        <a:effectLst/>
                        <a:latin typeface="Cambria Math" panose="02040503050406030204" pitchFamily="18" charset="0"/>
                        <a:cs typeface="Times New Roman" panose="02020603050405020304" pitchFamily="18" charset="0"/>
                      </a:rPr>
                      <m:t> &lt; </m:t>
                    </m:r>
                    <m:r>
                      <a:rPr lang="vi-VN" sz="2800" b="0" i="1" smtClean="0">
                        <a:solidFill>
                          <a:srgbClr val="333333"/>
                        </a:solidFill>
                        <a:effectLst/>
                        <a:latin typeface="Cambria Math" panose="02040503050406030204" pitchFamily="18" charset="0"/>
                        <a:cs typeface="Times New Roman" panose="02020603050405020304" pitchFamily="18" charset="0"/>
                      </a:rPr>
                      <m:t>𝑥</m:t>
                    </m:r>
                    <m:r>
                      <a:rPr lang="vi-VN" sz="2800" b="0" i="1" smtClean="0">
                        <a:solidFill>
                          <a:srgbClr val="333333"/>
                        </a:solidFill>
                        <a:effectLst/>
                        <a:latin typeface="Cambria Math" panose="02040503050406030204" pitchFamily="18" charset="0"/>
                        <a:cs typeface="Times New Roman" panose="02020603050405020304" pitchFamily="18" charset="0"/>
                      </a:rPr>
                      <m:t> &lt; </m:t>
                    </m:r>
                    <m:r>
                      <a:rPr lang="vi-VN" sz="2800" b="0" i="1" smtClean="0">
                        <a:solidFill>
                          <a:srgbClr val="333333"/>
                        </a:solidFill>
                        <a:effectLst/>
                        <a:latin typeface="Cambria Math" panose="02040503050406030204" pitchFamily="18" charset="0"/>
                        <a:cs typeface="Times New Roman" panose="02020603050405020304" pitchFamily="18" charset="0"/>
                      </a:rPr>
                      <m:t>40</m:t>
                    </m:r>
                    <m:r>
                      <a:rPr lang="vi-VN" sz="2800" b="0" i="1" smtClean="0">
                        <a:solidFill>
                          <a:srgbClr val="333333"/>
                        </a:solidFill>
                        <a:effectLst/>
                        <a:latin typeface="Cambria Math" panose="02040503050406030204" pitchFamily="18" charset="0"/>
                        <a:cs typeface="Times New Roman" panose="02020603050405020304" pitchFamily="18" charset="0"/>
                      </a:rPr>
                      <m:t> </m:t>
                    </m:r>
                  </m:oMath>
                </a14:m>
                <a:endParaRPr lang="vi-VN" sz="2800" b="0" i="0">
                  <a:solidFill>
                    <a:srgbClr val="333333"/>
                  </a:solidFill>
                  <a:effectLst/>
                  <a:latin typeface="Times New Roman" panose="02020603050405020304" pitchFamily="18" charset="0"/>
                  <a:cs typeface="Times New Roman" panose="02020603050405020304" pitchFamily="18" charset="0"/>
                </a:endParaRPr>
              </a:p>
              <a:p>
                <a:pPr algn="just">
                  <a:lnSpc>
                    <a:spcPct val="150000"/>
                  </a:lnSpc>
                </a:pPr>
                <a:r>
                  <a:rPr lang="vi-VN" sz="2800" b="0" i="0">
                    <a:solidFill>
                      <a:srgbClr val="333333"/>
                    </a:solidFill>
                    <a:effectLst/>
                    <a:latin typeface="Times New Roman" panose="02020603050405020304" pitchFamily="18" charset="0"/>
                    <a:cs typeface="Times New Roman" panose="02020603050405020304" pitchFamily="18" charset="0"/>
                  </a:rPr>
                  <a:t>Vậy số tự nhiên x thỏa mãn yêu cầu bài toán là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27</m:t>
                    </m:r>
                    <m:r>
                      <a:rPr lang="vi-VN" sz="2800" b="0" i="1" smtClean="0">
                        <a:solidFill>
                          <a:srgbClr val="333333"/>
                        </a:solidFill>
                        <a:effectLst/>
                        <a:latin typeface="Cambria Math" panose="02040503050406030204" pitchFamily="18" charset="0"/>
                        <a:cs typeface="Times New Roman" panose="02020603050405020304" pitchFamily="18" charset="0"/>
                      </a:rPr>
                      <m:t>; </m:t>
                    </m:r>
                    <m:r>
                      <a:rPr lang="vi-VN" sz="2800" b="0" i="1" smtClean="0">
                        <a:solidFill>
                          <a:srgbClr val="333333"/>
                        </a:solidFill>
                        <a:effectLst/>
                        <a:latin typeface="Cambria Math" panose="02040503050406030204" pitchFamily="18" charset="0"/>
                        <a:cs typeface="Times New Roman" panose="02020603050405020304" pitchFamily="18" charset="0"/>
                      </a:rPr>
                      <m:t>36</m:t>
                    </m:r>
                    <m:r>
                      <a:rPr lang="vi-VN" sz="2800" b="0" i="1" smtClean="0">
                        <a:solidFill>
                          <a:srgbClr val="333333"/>
                        </a:solidFill>
                        <a:effectLst/>
                        <a:latin typeface="Cambria Math" panose="02040503050406030204" pitchFamily="18" charset="0"/>
                        <a:cs typeface="Times New Roman" panose="02020603050405020304" pitchFamily="18" charset="0"/>
                      </a:rPr>
                      <m:t>. </m:t>
                    </m:r>
                  </m:oMath>
                </a14:m>
                <a:endParaRPr lang="vi-VN" sz="2800" b="0" i="0">
                  <a:solidFill>
                    <a:srgbClr val="333333"/>
                  </a:solidFill>
                  <a:effectLst/>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B018530-B436-447B-AEA0-4E5336F9EA6B}"/>
                  </a:ext>
                </a:extLst>
              </p:cNvPr>
              <p:cNvSpPr txBox="1">
                <a:spLocks noRot="1" noChangeAspect="1" noMove="1" noResize="1" noEditPoints="1" noAdjustHandles="1" noChangeArrowheads="1" noChangeShapeType="1" noTextEdit="1"/>
              </p:cNvSpPr>
              <p:nvPr/>
            </p:nvSpPr>
            <p:spPr>
              <a:xfrm>
                <a:off x="3690832" y="2884190"/>
                <a:ext cx="8787893" cy="2737801"/>
              </a:xfrm>
              <a:prstGeom prst="rect">
                <a:avLst/>
              </a:prstGeom>
              <a:blipFill>
                <a:blip r:embed="rId4"/>
                <a:stretch>
                  <a:fillRect l="-1387" b="-5345"/>
                </a:stretch>
              </a:blipFill>
            </p:spPr>
            <p:txBody>
              <a:bodyPr/>
              <a:lstStyle/>
              <a:p>
                <a:r>
                  <a:rPr lang="en-US">
                    <a:noFill/>
                  </a:rPr>
                  <a:t> </a:t>
                </a:r>
              </a:p>
            </p:txBody>
          </p:sp>
        </mc:Fallback>
      </mc:AlternateContent>
    </p:spTree>
    <p:extLst>
      <p:ext uri="{BB962C8B-B14F-4D97-AF65-F5344CB8AC3E}">
        <p14:creationId xmlns:p14="http://schemas.microsoft.com/office/powerpoint/2010/main" val="129101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967A01EA-FFBB-42A3-A39B-AA9E98F66EC0}"/>
                  </a:ext>
                </a:extLst>
              </p:cNvPr>
              <p:cNvSpPr/>
              <p:nvPr/>
            </p:nvSpPr>
            <p:spPr>
              <a:xfrm>
                <a:off x="949960" y="436880"/>
                <a:ext cx="10292080" cy="21742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2060"/>
                    </a:solidFill>
                    <a:latin typeface="Times New Roman" panose="02020603050405020304" pitchFamily="18" charset="0"/>
                    <a:cs typeface="Times New Roman" panose="02020603050405020304" pitchFamily="18" charset="0"/>
                  </a:rPr>
                  <a:t>Bài 6: </a:t>
                </a:r>
                <a:r>
                  <a:rPr lang="en-US" sz="2800">
                    <a:solidFill>
                      <a:srgbClr val="002060"/>
                    </a:solidFill>
                    <a:latin typeface="Times New Roman" panose="02020603050405020304" pitchFamily="18" charset="0"/>
                    <a:cs typeface="Times New Roman" panose="02020603050405020304" pitchFamily="18" charset="0"/>
                  </a:rPr>
                  <a:t>Chỉ ra ba số tự nhiên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𝑚</m:t>
                    </m:r>
                    <m:r>
                      <a:rPr lang="en-US" sz="2800" i="1" smtClean="0">
                        <a:solidFill>
                          <a:srgbClr val="002060"/>
                        </a:solidFill>
                        <a:latin typeface="Cambria Math" panose="02040503050406030204" pitchFamily="18" charset="0"/>
                        <a:cs typeface="Times New Roman" panose="02020603050405020304" pitchFamily="18" charset="0"/>
                      </a:rPr>
                      <m:t>, </m:t>
                    </m:r>
                    <m:r>
                      <a:rPr lang="en-US" sz="2800" i="1" smtClean="0">
                        <a:solidFill>
                          <a:srgbClr val="002060"/>
                        </a:solidFill>
                        <a:latin typeface="Cambria Math" panose="02040503050406030204" pitchFamily="18" charset="0"/>
                        <a:cs typeface="Times New Roman" panose="02020603050405020304" pitchFamily="18" charset="0"/>
                      </a:rPr>
                      <m:t>𝑛</m:t>
                    </m:r>
                    <m:r>
                      <a:rPr lang="en-US" sz="2800" i="1" smtClean="0">
                        <a:solidFill>
                          <a:srgbClr val="002060"/>
                        </a:solidFill>
                        <a:latin typeface="Cambria Math" panose="02040503050406030204" pitchFamily="18" charset="0"/>
                        <a:cs typeface="Times New Roman" panose="02020603050405020304" pitchFamily="18" charset="0"/>
                      </a:rPr>
                      <m:t>, </m:t>
                    </m:r>
                    <m:r>
                      <a:rPr lang="en-US" sz="2800" i="1" smtClean="0">
                        <a:solidFill>
                          <a:srgbClr val="002060"/>
                        </a:solidFill>
                        <a:latin typeface="Cambria Math" panose="02040503050406030204" pitchFamily="18" charset="0"/>
                        <a:cs typeface="Times New Roman" panose="02020603050405020304" pitchFamily="18" charset="0"/>
                      </a:rPr>
                      <m:t>𝑝</m:t>
                    </m:r>
                    <m:r>
                      <a:rPr lang="en-US" sz="2800" i="1" smtClean="0">
                        <a:solidFill>
                          <a:srgbClr val="002060"/>
                        </a:solidFill>
                        <a:latin typeface="Cambria Math" panose="02040503050406030204" pitchFamily="18" charset="0"/>
                        <a:cs typeface="Times New Roman" panose="02020603050405020304" pitchFamily="18" charset="0"/>
                      </a:rPr>
                      <m:t> </m:t>
                    </m:r>
                  </m:oMath>
                </a14:m>
                <a:r>
                  <a:rPr lang="en-US" sz="2800">
                    <a:solidFill>
                      <a:srgbClr val="002060"/>
                    </a:solidFill>
                    <a:latin typeface="Times New Roman" panose="02020603050405020304" pitchFamily="18" charset="0"/>
                    <a:cs typeface="Times New Roman" panose="02020603050405020304" pitchFamily="18" charset="0"/>
                  </a:rPr>
                  <a:t> thoả mãn các điều kiện sau:</a:t>
                </a:r>
              </a:p>
              <a:p>
                <a:pPr algn="just"/>
                <a:r>
                  <a:rPr lang="en-US" sz="28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𝑚</m:t>
                    </m:r>
                    <m:r>
                      <a:rPr lang="en-US" sz="2800" i="1" smtClean="0">
                        <a:solidFill>
                          <a:srgbClr val="002060"/>
                        </a:solidFill>
                        <a:latin typeface="Cambria Math" panose="02040503050406030204" pitchFamily="18" charset="0"/>
                        <a:cs typeface="Times New Roman" panose="02020603050405020304" pitchFamily="18" charset="0"/>
                      </a:rPr>
                      <m:t> </m:t>
                    </m:r>
                  </m:oMath>
                </a14:m>
                <a:r>
                  <a:rPr lang="en-US" sz="2800">
                    <a:solidFill>
                      <a:srgbClr val="002060"/>
                    </a:solidFill>
                    <a:latin typeface="Times New Roman" panose="02020603050405020304" pitchFamily="18" charset="0"/>
                    <a:cs typeface="Times New Roman" panose="02020603050405020304" pitchFamily="18" charset="0"/>
                  </a:rPr>
                  <a:t>không chia hết cho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𝑝</m:t>
                    </m:r>
                  </m:oMath>
                </a14:m>
                <a:r>
                  <a:rPr lang="en-US" sz="2800">
                    <a:solidFill>
                      <a:srgbClr val="002060"/>
                    </a:solidFill>
                    <a:latin typeface="Times New Roman" panose="02020603050405020304" pitchFamily="18" charset="0"/>
                    <a:cs typeface="Times New Roman" panose="02020603050405020304" pitchFamily="18" charset="0"/>
                  </a:rPr>
                  <a:t>;</a:t>
                </a:r>
              </a:p>
              <a:p>
                <a:pPr algn="just"/>
                <a:r>
                  <a:rPr lang="en-US" sz="28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𝑛</m:t>
                    </m:r>
                  </m:oMath>
                </a14:m>
                <a:r>
                  <a:rPr lang="en-US" sz="2800">
                    <a:solidFill>
                      <a:srgbClr val="002060"/>
                    </a:solidFill>
                    <a:latin typeface="Times New Roman" panose="02020603050405020304" pitchFamily="18" charset="0"/>
                    <a:cs typeface="Times New Roman" panose="02020603050405020304" pitchFamily="18" charset="0"/>
                  </a:rPr>
                  <a:t> không chia hết cho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𝑝</m:t>
                    </m:r>
                  </m:oMath>
                </a14:m>
                <a:r>
                  <a:rPr lang="en-US" sz="2800">
                    <a:solidFill>
                      <a:srgbClr val="002060"/>
                    </a:solidFill>
                    <a:latin typeface="Times New Roman" panose="02020603050405020304" pitchFamily="18" charset="0"/>
                    <a:cs typeface="Times New Roman" panose="02020603050405020304" pitchFamily="18" charset="0"/>
                  </a:rPr>
                  <a:t>;</a:t>
                </a:r>
              </a:p>
              <a:p>
                <a:pPr algn="just"/>
                <a:r>
                  <a:rPr lang="en-US" sz="28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𝑚</m:t>
                    </m:r>
                    <m:r>
                      <a:rPr lang="en-US" sz="2800" i="1" smtClean="0">
                        <a:solidFill>
                          <a:srgbClr val="002060"/>
                        </a:solidFill>
                        <a:latin typeface="Cambria Math" panose="02040503050406030204" pitchFamily="18" charset="0"/>
                        <a:cs typeface="Times New Roman" panose="02020603050405020304" pitchFamily="18" charset="0"/>
                      </a:rPr>
                      <m:t> + </m:t>
                    </m:r>
                    <m:r>
                      <a:rPr lang="en-US" sz="2800" i="1" smtClean="0">
                        <a:solidFill>
                          <a:srgbClr val="002060"/>
                        </a:solidFill>
                        <a:latin typeface="Cambria Math" panose="02040503050406030204" pitchFamily="18" charset="0"/>
                        <a:cs typeface="Times New Roman" panose="02020603050405020304" pitchFamily="18" charset="0"/>
                      </a:rPr>
                      <m:t>𝑛</m:t>
                    </m:r>
                    <m:r>
                      <a:rPr lang="en-US" sz="2800" i="1" smtClean="0">
                        <a:solidFill>
                          <a:srgbClr val="002060"/>
                        </a:solidFill>
                        <a:latin typeface="Cambria Math" panose="02040503050406030204" pitchFamily="18" charset="0"/>
                        <a:cs typeface="Times New Roman" panose="02020603050405020304" pitchFamily="18" charset="0"/>
                      </a:rPr>
                      <m:t> </m:t>
                    </m:r>
                  </m:oMath>
                </a14:m>
                <a:r>
                  <a:rPr lang="en-US" sz="2800">
                    <a:solidFill>
                      <a:srgbClr val="002060"/>
                    </a:solidFill>
                    <a:latin typeface="Times New Roman" panose="02020603050405020304" pitchFamily="18" charset="0"/>
                    <a:cs typeface="Times New Roman" panose="02020603050405020304" pitchFamily="18" charset="0"/>
                  </a:rPr>
                  <a:t>chia hết cho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𝑝</m:t>
                    </m:r>
                  </m:oMath>
                </a14:m>
                <a:r>
                  <a:rPr lang="en-US" sz="2800">
                    <a:solidFill>
                      <a:srgbClr val="002060"/>
                    </a:solidFill>
                    <a:latin typeface="Times New Roman" panose="02020603050405020304" pitchFamily="18" charset="0"/>
                    <a:cs typeface="Times New Roman" panose="02020603050405020304" pitchFamily="18" charset="0"/>
                  </a:rPr>
                  <a:t>.</a:t>
                </a:r>
              </a:p>
            </p:txBody>
          </p:sp>
        </mc:Choice>
        <mc:Fallback xmlns="">
          <p:sp>
            <p:nvSpPr>
              <p:cNvPr id="4" name="Rectangle: Rounded Corners 3">
                <a:extLst>
                  <a:ext uri="{FF2B5EF4-FFF2-40B4-BE49-F238E27FC236}">
                    <a16:creationId xmlns:a16="http://schemas.microsoft.com/office/drawing/2014/main" id="{967A01EA-FFBB-42A3-A39B-AA9E98F66EC0}"/>
                  </a:ext>
                </a:extLst>
              </p:cNvPr>
              <p:cNvSpPr>
                <a:spLocks noRot="1" noChangeAspect="1" noMove="1" noResize="1" noEditPoints="1" noAdjustHandles="1" noChangeArrowheads="1" noChangeShapeType="1" noTextEdit="1"/>
              </p:cNvSpPr>
              <p:nvPr/>
            </p:nvSpPr>
            <p:spPr>
              <a:xfrm>
                <a:off x="949960" y="436880"/>
                <a:ext cx="10292080" cy="2174240"/>
              </a:xfrm>
              <a:prstGeom prst="roundRect">
                <a:avLst/>
              </a:prstGeom>
              <a:blipFill>
                <a:blip r:embed="rId2"/>
                <a:stretch>
                  <a:fillRect l="-178"/>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6B9ECF75-F153-4B2E-BBC4-AAD10D79BD32}"/>
              </a:ext>
            </a:extLst>
          </p:cNvPr>
          <p:cNvSpPr txBox="1"/>
          <p:nvPr/>
        </p:nvSpPr>
        <p:spPr>
          <a:xfrm>
            <a:off x="3972561" y="2965893"/>
            <a:ext cx="7527002" cy="2795958"/>
          </a:xfrm>
          <a:prstGeom prst="rect">
            <a:avLst/>
          </a:prstGeom>
          <a:noFill/>
        </p:spPr>
        <p:txBody>
          <a:bodyPr wrap="square" rtlCol="0">
            <a:spAutoFit/>
          </a:bodyPr>
          <a:lstStyle/>
          <a:p>
            <a:pP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Yêu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cầu</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- 2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mình</a:t>
            </a:r>
            <a:r>
              <a:rPr lang="en-US" sz="24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Quan </a:t>
            </a:r>
            <a:r>
              <a:rPr lang="en-US" sz="2400" dirty="0" err="1">
                <a:solidFill>
                  <a:srgbClr val="0070C0"/>
                </a:solidFill>
                <a:latin typeface="Times New Roman" panose="02020603050405020304" pitchFamily="18" charset="0"/>
                <a:cs typeface="Times New Roman" panose="02020603050405020304" pitchFamily="18" charset="0"/>
              </a:rPr>
              <a:t>sát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a:t>
            </a:r>
          </a:p>
          <a:p>
            <a:pPr algn="ctr">
              <a:lnSpc>
                <a:spcPct val="150000"/>
              </a:lnSpc>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chỉ</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sai</a:t>
            </a:r>
            <a:r>
              <a:rPr lang="en-US" sz="2400" dirty="0">
                <a:solidFill>
                  <a:srgbClr val="0070C0"/>
                </a:solidFill>
                <a:latin typeface="Times New Roman" panose="02020603050405020304" pitchFamily="18" charset="0"/>
                <a:cs typeface="Times New Roman" panose="02020603050405020304" pitchFamily="18" charset="0"/>
              </a:rPr>
              <a:t>).</a:t>
            </a:r>
          </a:p>
        </p:txBody>
      </p:sp>
      <p:pic>
        <p:nvPicPr>
          <p:cNvPr id="5122" name="Picture 2" descr="Trẻ Em, Học Tập, Học Bài, Giáo Dục, Tải hình PNG 107 - Free.Vector6.com">
            <a:extLst>
              <a:ext uri="{FF2B5EF4-FFF2-40B4-BE49-F238E27FC236}">
                <a16:creationId xmlns:a16="http://schemas.microsoft.com/office/drawing/2014/main" id="{DC682875-BC19-49F7-BCC3-AFD66B12E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37" y="3501211"/>
            <a:ext cx="2857501" cy="281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D6750D-E87E-4BDF-9988-7C6D05302654}"/>
              </a:ext>
            </a:extLst>
          </p:cNvPr>
          <p:cNvSpPr/>
          <p:nvPr/>
        </p:nvSpPr>
        <p:spPr>
          <a:xfrm>
            <a:off x="949960" y="436879"/>
            <a:ext cx="10292080" cy="283463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2060"/>
                </a:solidFill>
                <a:latin typeface="Times New Roman" panose="02020603050405020304" pitchFamily="18" charset="0"/>
                <a:cs typeface="Times New Roman" panose="02020603050405020304" pitchFamily="18" charset="0"/>
              </a:rPr>
              <a:t>Bài 8: </a:t>
            </a:r>
            <a:r>
              <a:rPr lang="vi-VN" altLang="en-US" sz="2800">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Một cửa hàng có hai loại khay nướng bánh. Loại khay thứ nhất chứa 3 chiếc bánh. Loại khay thứ hai chứa 6 chiếc bánh. Sau một số lần nướng bằng cả hai loại khay trên, người bán hàng đếm được số bánh làm ra là 125 chiếc. Hỏi người bán hàng đã đếm đúng hay sai số bánh làm được? Biết rằng mỗi lần nướng, các khay đều xếp đủ số bánh</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5" name="Picture 2" descr="Hình ảnh Làm Việc Theo Nhóm PNG, Vector, PSD, và biểu tượng để tải về miễn  phí | pngtree">
            <a:extLst>
              <a:ext uri="{FF2B5EF4-FFF2-40B4-BE49-F238E27FC236}">
                <a16:creationId xmlns:a16="http://schemas.microsoft.com/office/drawing/2014/main" id="{BFD90ED5-57D7-41CB-9D1F-803DB78E23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556">
                        <a14:foregroundMark x1="40278" y1="6944" x2="47778" y2="6944"/>
                        <a14:foregroundMark x1="90556" y1="36667" x2="90556" y2="36667"/>
                        <a14:foregroundMark x1="61667" y1="23889" x2="77778" y2="21667"/>
                      </a14:backgroundRemoval>
                    </a14:imgEffect>
                  </a14:imgLayer>
                </a14:imgProps>
              </a:ext>
              <a:ext uri="{28A0092B-C50C-407E-A947-70E740481C1C}">
                <a14:useLocalDpi xmlns:a14="http://schemas.microsoft.com/office/drawing/2010/main" val="0"/>
              </a:ext>
            </a:extLst>
          </a:blip>
          <a:srcRect/>
          <a:stretch>
            <a:fillRect/>
          </a:stretch>
        </p:blipFill>
        <p:spPr bwMode="auto">
          <a:xfrm>
            <a:off x="702597" y="3822991"/>
            <a:ext cx="2834640" cy="2834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937030-F377-444F-9EE9-A074AEC8C33E}"/>
              </a:ext>
            </a:extLst>
          </p:cNvPr>
          <p:cNvSpPr txBox="1"/>
          <p:nvPr/>
        </p:nvSpPr>
        <p:spPr>
          <a:xfrm>
            <a:off x="3962401" y="3586483"/>
            <a:ext cx="7527002" cy="2241960"/>
          </a:xfrm>
          <a:prstGeom prst="rect">
            <a:avLst/>
          </a:prstGeom>
          <a:noFill/>
        </p:spPr>
        <p:txBody>
          <a:bodyPr wrap="square" rtlCol="0">
            <a:spAutoFit/>
          </a:bodyPr>
          <a:lstStyle/>
          <a:p>
            <a:pP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Yêu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cầu</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- 1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Quan </a:t>
            </a:r>
            <a:r>
              <a:rPr lang="en-US" sz="2400" dirty="0" err="1">
                <a:solidFill>
                  <a:srgbClr val="0070C0"/>
                </a:solidFill>
                <a:latin typeface="Times New Roman" panose="02020603050405020304" pitchFamily="18" charset="0"/>
                <a:cs typeface="Times New Roman" panose="02020603050405020304" pitchFamily="18" charset="0"/>
              </a:rPr>
              <a:t>sát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a:t>
            </a:r>
          </a:p>
        </p:txBody>
      </p:sp>
      <p:pic>
        <p:nvPicPr>
          <p:cNvPr id="7" name="Đồng hồ đếm ngược 3 phút">
            <a:hlinkClick r:id="" action="ppaction://media"/>
            <a:extLst>
              <a:ext uri="{FF2B5EF4-FFF2-40B4-BE49-F238E27FC236}">
                <a16:creationId xmlns:a16="http://schemas.microsoft.com/office/drawing/2014/main" id="{7C142012-F0BD-4247-ABD4-AC3757640F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0369721" y="3453536"/>
            <a:ext cx="1313646" cy="738909"/>
          </a:xfrm>
        </p:spPr>
      </p:pic>
    </p:spTree>
    <p:extLst>
      <p:ext uri="{BB962C8B-B14F-4D97-AF65-F5344CB8AC3E}">
        <p14:creationId xmlns:p14="http://schemas.microsoft.com/office/powerpoint/2010/main" val="22899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mute="1">
                <p:cTn id="23" fill="hold" display="0">
                  <p:stCondLst>
                    <p:cond delay="indefinite"/>
                  </p:stCondLst>
                </p:cTn>
                <p:tgtEl>
                  <p:spTgt spid="7"/>
                </p:tgtEl>
              </p:cMediaNode>
            </p:video>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AB292A-D9E2-41F9-A973-9D7D6A4A14DA}"/>
              </a:ext>
            </a:extLst>
          </p:cNvPr>
          <p:cNvSpPr>
            <a:spLocks noChangeArrowheads="1"/>
          </p:cNvSpPr>
          <p:nvPr/>
        </p:nvSpPr>
        <p:spPr bwMode="auto">
          <a:xfrm>
            <a:off x="579383" y="4261306"/>
            <a:ext cx="1092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400">
                <a:latin typeface="Times New Roman" panose="02020603050405020304" pitchFamily="18" charset="0"/>
                <a:cs typeface="Times New Roman" panose="02020603050405020304" pitchFamily="18" charset="0"/>
              </a:rPr>
              <a:t>Vì 3 chia hết cho 3 và 6 cũng chia hết cho 3 và mỗi lần nướng các khay đều được xếp đủ số bánh nên theo tính chất chia hết của một tích và một tổng thì tổng số bánh làm ra sau một số lần nướng bằng cả hai loại khay trên phải là số chia hết cho 3.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1B11BF9-6189-4B87-A5B6-8458F8C2A967}"/>
                  </a:ext>
                </a:extLst>
              </p:cNvPr>
              <p:cNvSpPr>
                <a:spLocks noChangeArrowheads="1"/>
              </p:cNvSpPr>
              <p:nvPr/>
            </p:nvSpPr>
            <p:spPr bwMode="auto">
              <a:xfrm>
                <a:off x="579383" y="5590859"/>
                <a:ext cx="11172934" cy="8302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400">
                    <a:latin typeface="Times New Roman" panose="02020603050405020304" pitchFamily="18" charset="0"/>
                    <a:cs typeface="Times New Roman" panose="02020603050405020304" pitchFamily="18" charset="0"/>
                  </a:rPr>
                  <a:t>Mà </a:t>
                </a:r>
                <a14:m>
                  <m:oMath xmlns:m="http://schemas.openxmlformats.org/officeDocument/2006/math">
                    <m:r>
                      <a:rPr lang="vi-VN" altLang="en-US" sz="2400" i="1" smtClean="0">
                        <a:latin typeface="Cambria Math" panose="02040503050406030204" pitchFamily="18" charset="0"/>
                        <a:cs typeface="Times New Roman" panose="02020603050405020304" pitchFamily="18" charset="0"/>
                      </a:rPr>
                      <m:t>125</m:t>
                    </m:r>
                    <m:r>
                      <a:rPr lang="vi-VN" altLang="en-US" sz="2400" i="1" smtClean="0">
                        <a:latin typeface="Cambria Math" panose="02040503050406030204" pitchFamily="18" charset="0"/>
                        <a:cs typeface="Times New Roman" panose="02020603050405020304" pitchFamily="18" charset="0"/>
                      </a:rPr>
                      <m:t> : </m:t>
                    </m:r>
                    <m:r>
                      <a:rPr lang="vi-VN" altLang="en-US" sz="2400" i="1" smtClean="0">
                        <a:latin typeface="Cambria Math" panose="02040503050406030204" pitchFamily="18" charset="0"/>
                        <a:cs typeface="Times New Roman" panose="02020603050405020304" pitchFamily="18" charset="0"/>
                      </a:rPr>
                      <m:t>3</m:t>
                    </m:r>
                    <m:r>
                      <a:rPr lang="vi-VN" altLang="en-US" sz="2400" i="1" smtClean="0">
                        <a:latin typeface="Cambria Math" panose="02040503050406030204" pitchFamily="18" charset="0"/>
                        <a:cs typeface="Times New Roman" panose="02020603050405020304" pitchFamily="18" charset="0"/>
                      </a:rPr>
                      <m:t> = </m:t>
                    </m:r>
                    <m:r>
                      <a:rPr lang="vi-VN" altLang="en-US" sz="2400" i="1" smtClean="0">
                        <a:latin typeface="Cambria Math" panose="02040503050406030204" pitchFamily="18" charset="0"/>
                        <a:cs typeface="Times New Roman" panose="02020603050405020304" pitchFamily="18" charset="0"/>
                      </a:rPr>
                      <m:t>41</m:t>
                    </m:r>
                    <m:r>
                      <a:rPr lang="vi-VN" altLang="en-US" sz="2400" i="1" smtClean="0">
                        <a:latin typeface="Cambria Math" panose="02040503050406030204" pitchFamily="18" charset="0"/>
                        <a:cs typeface="Times New Roman" panose="02020603050405020304" pitchFamily="18" charset="0"/>
                      </a:rPr>
                      <m:t> </m:t>
                    </m:r>
                  </m:oMath>
                </a14:m>
                <a:r>
                  <a:rPr lang="vi-VN" altLang="en-US" sz="2400">
                    <a:latin typeface="Times New Roman" panose="02020603050405020304" pitchFamily="18" charset="0"/>
                    <a:cs typeface="Times New Roman" panose="02020603050405020304" pitchFamily="18" charset="0"/>
                  </a:rPr>
                  <a:t>(dư 2) hay</a:t>
                </a:r>
                <a14:m>
                  <m:oMath xmlns:m="http://schemas.openxmlformats.org/officeDocument/2006/math">
                    <m:r>
                      <a:rPr lang="vi-VN" altLang="en-US" sz="2400" i="1" smtClean="0">
                        <a:latin typeface="Cambria Math" panose="02040503050406030204" pitchFamily="18" charset="0"/>
                        <a:cs typeface="Times New Roman" panose="02020603050405020304" pitchFamily="18" charset="0"/>
                      </a:rPr>
                      <m:t> </m:t>
                    </m:r>
                    <m:r>
                      <a:rPr lang="vi-VN" altLang="en-US" sz="2400" i="1" smtClean="0">
                        <a:latin typeface="Cambria Math" panose="02040503050406030204" pitchFamily="18" charset="0"/>
                        <a:cs typeface="Times New Roman" panose="02020603050405020304" pitchFamily="18" charset="0"/>
                      </a:rPr>
                      <m:t>125</m:t>
                    </m:r>
                    <m:r>
                      <a:rPr lang="vi-VN" altLang="en-US" sz="2400" i="1" smtClean="0">
                        <a:latin typeface="Cambria Math" panose="02040503050406030204" pitchFamily="18" charset="0"/>
                        <a:cs typeface="Times New Roman" panose="02020603050405020304" pitchFamily="18" charset="0"/>
                      </a:rPr>
                      <m:t> </m:t>
                    </m:r>
                  </m:oMath>
                </a14:m>
                <a:r>
                  <a:rPr lang="vi-VN" altLang="en-US" sz="2400">
                    <a:latin typeface="Times New Roman" panose="02020603050405020304" pitchFamily="18" charset="0"/>
                    <a:cs typeface="Times New Roman" panose="02020603050405020304" pitchFamily="18" charset="0"/>
                  </a:rPr>
                  <a:t>không chia hết cho 3.</a:t>
                </a:r>
              </a:p>
              <a:p>
                <a:pPr eaLnBrk="1" hangingPunct="1"/>
                <a:r>
                  <a:rPr lang="vi-VN" altLang="en-US" sz="2400">
                    <a:latin typeface="Times New Roman" panose="02020603050405020304" pitchFamily="18" charset="0"/>
                    <a:cs typeface="Times New Roman" panose="02020603050405020304" pitchFamily="18" charset="0"/>
                  </a:rPr>
                  <a:t>Vậy người bán hàng đã đếm sai số bánh làm được. </a:t>
                </a:r>
              </a:p>
            </p:txBody>
          </p:sp>
        </mc:Choice>
        <mc:Fallback xmlns="">
          <p:sp>
            <p:nvSpPr>
              <p:cNvPr id="5" name="Rectangle 4">
                <a:extLst>
                  <a:ext uri="{FF2B5EF4-FFF2-40B4-BE49-F238E27FC236}">
                    <a16:creationId xmlns:a16="http://schemas.microsoft.com/office/drawing/2014/main" id="{91B11BF9-6189-4B87-A5B6-8458F8C2A967}"/>
                  </a:ext>
                </a:extLst>
              </p:cNvPr>
              <p:cNvSpPr>
                <a:spLocks noRot="1" noChangeAspect="1" noMove="1" noResize="1" noEditPoints="1" noAdjustHandles="1" noChangeArrowheads="1" noChangeShapeType="1" noTextEdit="1"/>
              </p:cNvSpPr>
              <p:nvPr/>
            </p:nvSpPr>
            <p:spPr bwMode="auto">
              <a:xfrm>
                <a:off x="579383" y="5590859"/>
                <a:ext cx="11172934" cy="830262"/>
              </a:xfrm>
              <a:prstGeom prst="rect">
                <a:avLst/>
              </a:prstGeom>
              <a:blipFill>
                <a:blip r:embed="rId2"/>
                <a:stretch>
                  <a:fillRect l="-818" t="-5882" b="-16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Rectangle 5">
            <a:extLst>
              <a:ext uri="{FF2B5EF4-FFF2-40B4-BE49-F238E27FC236}">
                <a16:creationId xmlns:a16="http://schemas.microsoft.com/office/drawing/2014/main" id="{22E92111-D479-4D6C-B2E3-FB6160423C9D}"/>
              </a:ext>
            </a:extLst>
          </p:cNvPr>
          <p:cNvSpPr>
            <a:spLocks noChangeArrowheads="1"/>
          </p:cNvSpPr>
          <p:nvPr/>
        </p:nvSpPr>
        <p:spPr bwMode="auto">
          <a:xfrm>
            <a:off x="579383" y="3557022"/>
            <a:ext cx="1092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400">
                <a:latin typeface="Times New Roman" panose="02020603050405020304" pitchFamily="18" charset="0"/>
                <a:cs typeface="Times New Roman" panose="02020603050405020304" pitchFamily="18" charset="0"/>
              </a:rPr>
              <a:t>Hai loại khay nướng bánh mỗi loại lần lượt chứa 3 chiếc bánh và 6 chiếc bánh.</a:t>
            </a:r>
          </a:p>
        </p:txBody>
      </p:sp>
      <p:sp>
        <p:nvSpPr>
          <p:cNvPr id="7" name="Rectangle: Rounded Corners 6">
            <a:extLst>
              <a:ext uri="{FF2B5EF4-FFF2-40B4-BE49-F238E27FC236}">
                <a16:creationId xmlns:a16="http://schemas.microsoft.com/office/drawing/2014/main" id="{575754EA-A360-4BAE-87BA-FF7EFA4AC6F0}"/>
              </a:ext>
            </a:extLst>
          </p:cNvPr>
          <p:cNvSpPr/>
          <p:nvPr/>
        </p:nvSpPr>
        <p:spPr>
          <a:xfrm>
            <a:off x="242570" y="47939"/>
            <a:ext cx="11846560" cy="283463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2060"/>
                </a:solidFill>
                <a:latin typeface="Times New Roman" panose="02020603050405020304" pitchFamily="18" charset="0"/>
                <a:cs typeface="Times New Roman" panose="02020603050405020304" pitchFamily="18" charset="0"/>
              </a:rPr>
              <a:t>Bài 8: </a:t>
            </a:r>
            <a:r>
              <a:rPr lang="vi-VN" altLang="en-US" sz="2800">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Một cửa hàng có hai loại khay nướng bánh. Loại khay thứ nhất chứa 3 chiếc bánh. Loại khay thứ hai chứa 6 chiếc bánh. Sau một số lần nướng bằng cả hai loại khay trên, người bán hàng đếm được số bánh làm ra là 125 chiếc. Hỏi người bán hàng đã đếm đúng hay sai số bánh làm được? Biết rằng mỗi lần nướng, các khay đều xếp đủ số bánh</a:t>
            </a:r>
            <a:r>
              <a:rPr lang="en-US" altLang="en-US" sz="2800">
                <a:solidFill>
                  <a:srgbClr val="002060"/>
                </a:solidFill>
                <a:latin typeface="Times New Roman" panose="02020603050405020304" pitchFamily="18" charset="0"/>
                <a:cs typeface="Times New Roman" panose="02020603050405020304" pitchFamily="18" charset="0"/>
              </a:rPr>
              <a:t>.</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6DE952B-2B4C-4079-B44A-636FB23E087E}"/>
              </a:ext>
            </a:extLst>
          </p:cNvPr>
          <p:cNvSpPr txBox="1"/>
          <p:nvPr/>
        </p:nvSpPr>
        <p:spPr>
          <a:xfrm>
            <a:off x="242570" y="2988967"/>
            <a:ext cx="1470660" cy="461665"/>
          </a:xfrm>
          <a:prstGeom prst="rect">
            <a:avLst/>
          </a:prstGeom>
          <a:noFill/>
        </p:spPr>
        <p:txBody>
          <a:bodyPr wrap="square">
            <a:spAutoFit/>
          </a:bodyPr>
          <a:lstStyle/>
          <a:p>
            <a:pPr algn="ctr"/>
            <a:r>
              <a:rPr lang="en-US" sz="2400" b="1" i="0">
                <a:solidFill>
                  <a:srgbClr val="FF0000"/>
                </a:solidFill>
                <a:effectLst/>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889034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a:extLst>
              <a:ext uri="{FF2B5EF4-FFF2-40B4-BE49-F238E27FC236}">
                <a16:creationId xmlns:a16="http://schemas.microsoft.com/office/drawing/2014/main" id="{7DA46378-29CF-495D-8CDA-725813C039B7}"/>
              </a:ext>
            </a:extLst>
          </p:cNvPr>
          <p:cNvSpPr/>
          <p:nvPr/>
        </p:nvSpPr>
        <p:spPr>
          <a:xfrm>
            <a:off x="2975059" y="339358"/>
            <a:ext cx="6241881"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BÀI TẬP VẬN DỤNG</a:t>
            </a:r>
          </a:p>
        </p:txBody>
      </p:sp>
      <p:sp>
        <p:nvSpPr>
          <p:cNvPr id="6" name="TextBox 5">
            <a:extLst>
              <a:ext uri="{FF2B5EF4-FFF2-40B4-BE49-F238E27FC236}">
                <a16:creationId xmlns:a16="http://schemas.microsoft.com/office/drawing/2014/main" id="{84A6A025-92E5-4247-BC27-A834E5845544}"/>
              </a:ext>
            </a:extLst>
          </p:cNvPr>
          <p:cNvSpPr txBox="1"/>
          <p:nvPr/>
        </p:nvSpPr>
        <p:spPr>
          <a:xfrm>
            <a:off x="604687" y="1941626"/>
            <a:ext cx="10801772" cy="1005403"/>
          </a:xfrm>
          <a:prstGeom prst="rect">
            <a:avLst/>
          </a:prstGeom>
          <a:noFill/>
        </p:spPr>
        <p:txBody>
          <a:bodyPr wrap="square">
            <a:spAutoFit/>
          </a:bodyPr>
          <a:lstStyle/>
          <a:p>
            <a:pPr algn="just">
              <a:spcBef>
                <a:spcPts val="200"/>
              </a:spcBef>
              <a:spcAft>
                <a:spcPts val="200"/>
              </a:spcAft>
            </a:pP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a:t>
            </a:r>
          </a:p>
          <a:p>
            <a:pPr algn="just">
              <a:spcBef>
                <a:spcPts val="200"/>
              </a:spcBef>
              <a:spcAft>
                <a:spcPts val="200"/>
              </a:spcAft>
            </a:pP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C5FCD9C-5D0E-4C3E-9C03-354216692481}"/>
              </a:ext>
            </a:extLst>
          </p:cNvPr>
          <p:cNvSpPr txBox="1"/>
          <p:nvPr/>
        </p:nvSpPr>
        <p:spPr>
          <a:xfrm>
            <a:off x="738908" y="2604655"/>
            <a:ext cx="9421091" cy="3408112"/>
          </a:xfrm>
          <a:prstGeom prst="rect">
            <a:avLst/>
          </a:prstGeom>
          <a:noFill/>
        </p:spPr>
        <p:txBody>
          <a:bodyPr wrap="square" rtlCol="0">
            <a:spAutoFit/>
          </a:bodyPr>
          <a:lstStyle/>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1560 + 390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15</a:t>
            </a:r>
          </a:p>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456 + 555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10</a:t>
            </a:r>
          </a:p>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77+ 49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7</a:t>
            </a:r>
          </a:p>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6624 – 1806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6</a:t>
            </a:r>
          </a:p>
        </p:txBody>
      </p:sp>
      <p:pic>
        <p:nvPicPr>
          <p:cNvPr id="4" name="btnInknoeActivity">
            <a:extLst>
              <a:ext uri="{FF2B5EF4-FFF2-40B4-BE49-F238E27FC236}">
                <a16:creationId xmlns:a16="http://schemas.microsoft.com/office/drawing/2014/main" id="{903B5207-F424-41D6-A5C2-6CBE5B68337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8734263" y="5727017"/>
            <a:ext cx="2219546" cy="571500"/>
          </a:xfrm>
          <a:prstGeom prst="rect">
            <a:avLst/>
          </a:prstGeom>
        </p:spPr>
      </p:pic>
    </p:spTree>
    <p:extLst>
      <p:ext uri="{BB962C8B-B14F-4D97-AF65-F5344CB8AC3E}">
        <p14:creationId xmlns:p14="http://schemas.microsoft.com/office/powerpoint/2010/main" val="92296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a:extLst>
              <a:ext uri="{FF2B5EF4-FFF2-40B4-BE49-F238E27FC236}">
                <a16:creationId xmlns:a16="http://schemas.microsoft.com/office/drawing/2014/main" id="{7DA46378-29CF-495D-8CDA-725813C039B7}"/>
              </a:ext>
            </a:extLst>
          </p:cNvPr>
          <p:cNvSpPr/>
          <p:nvPr/>
        </p:nvSpPr>
        <p:spPr>
          <a:xfrm>
            <a:off x="2975059" y="5107"/>
            <a:ext cx="6241881"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HƯỚNG DẪN TỰ HỌC Ở NHÀ</a:t>
            </a:r>
          </a:p>
        </p:txBody>
      </p:sp>
      <p:pic>
        <p:nvPicPr>
          <p:cNvPr id="2" name="Picture 1">
            <a:extLst>
              <a:ext uri="{FF2B5EF4-FFF2-40B4-BE49-F238E27FC236}">
                <a16:creationId xmlns:a16="http://schemas.microsoft.com/office/drawing/2014/main" id="{47C5FA6B-5125-4DA6-B411-74E3A1044AD2}"/>
              </a:ext>
            </a:extLst>
          </p:cNvPr>
          <p:cNvPicPr>
            <a:picLocks noChangeAspect="1"/>
          </p:cNvPicPr>
          <p:nvPr/>
        </p:nvPicPr>
        <p:blipFill rotWithShape="1">
          <a:blip r:embed="rId2"/>
          <a:srcRect l="28256" t="20319" r="43107" b="11306"/>
          <a:stretch/>
        </p:blipFill>
        <p:spPr>
          <a:xfrm>
            <a:off x="3960936" y="961224"/>
            <a:ext cx="4270126" cy="5735140"/>
          </a:xfrm>
          <a:prstGeom prst="rect">
            <a:avLst/>
          </a:prstGeom>
        </p:spPr>
      </p:pic>
    </p:spTree>
    <p:extLst>
      <p:ext uri="{BB962C8B-B14F-4D97-AF65-F5344CB8AC3E}">
        <p14:creationId xmlns:p14="http://schemas.microsoft.com/office/powerpoint/2010/main" val="33028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ởi động trước khi bơi | Kênh sức khỏe | Sài Gòn Tiếp Thị">
            <a:extLst>
              <a:ext uri="{FF2B5EF4-FFF2-40B4-BE49-F238E27FC236}">
                <a16:creationId xmlns:a16="http://schemas.microsoft.com/office/drawing/2014/main" id="{5E6F542E-5B55-4388-881A-26587976C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842" y="2388637"/>
            <a:ext cx="8389391" cy="3905219"/>
          </a:xfrm>
          <a:prstGeom prst="rect">
            <a:avLst/>
          </a:prstGeom>
          <a:noFill/>
          <a:extLst>
            <a:ext uri="{909E8E84-426E-40DD-AFC4-6F175D3DCCD1}">
              <a14:hiddenFill xmlns:a14="http://schemas.microsoft.com/office/drawing/2010/main">
                <a:solidFill>
                  <a:srgbClr val="FFFFFF"/>
                </a:solidFill>
              </a14:hiddenFill>
            </a:ext>
          </a:extLst>
        </p:spPr>
      </p:pic>
      <p:sp>
        <p:nvSpPr>
          <p:cNvPr id="7" name="!!1">
            <a:extLst>
              <a:ext uri="{FF2B5EF4-FFF2-40B4-BE49-F238E27FC236}">
                <a16:creationId xmlns:a16="http://schemas.microsoft.com/office/drawing/2014/main" id="{EFBAE66C-76ED-43DA-A2FB-A86C2CDC9123}"/>
              </a:ext>
            </a:extLst>
          </p:cNvPr>
          <p:cNvSpPr/>
          <p:nvPr/>
        </p:nvSpPr>
        <p:spPr>
          <a:xfrm>
            <a:off x="284578" y="265923"/>
            <a:ext cx="11686599" cy="6312160"/>
          </a:xfrm>
          <a:prstGeom prst="rect">
            <a:avLst/>
          </a:prstGeom>
          <a:no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416200A-F77F-4580-AB55-71683DDCF592}"/>
              </a:ext>
            </a:extLst>
          </p:cNvPr>
          <p:cNvSpPr/>
          <p:nvPr/>
        </p:nvSpPr>
        <p:spPr>
          <a:xfrm>
            <a:off x="1393104" y="644214"/>
            <a:ext cx="9723046" cy="101566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FF000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HOẠT ĐỘNG KHỞI ĐỘNG</a:t>
            </a:r>
          </a:p>
        </p:txBody>
      </p:sp>
    </p:spTree>
    <p:extLst>
      <p:ext uri="{BB962C8B-B14F-4D97-AF65-F5344CB8AC3E}">
        <p14:creationId xmlns:p14="http://schemas.microsoft.com/office/powerpoint/2010/main" val="41004571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29917"/>
            <a:ext cx="12303760" cy="6858000"/>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7529354" y="3278984"/>
            <a:ext cx="3014905" cy="3423077"/>
          </a:xfrm>
          <a:prstGeom prst="rect">
            <a:avLst/>
          </a:prstGeom>
        </p:spPr>
      </p:pic>
      <p:pic>
        <p:nvPicPr>
          <p:cNvPr id="6" name="Picture 2" descr="Kết quả hình ảnh cho rác lon nước png"/>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145606" y="4990523"/>
            <a:ext cx="511332" cy="538403"/>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8966" b="88966" l="2273" r="97273"/>
                    </a14:imgEffect>
                  </a14:imgLayer>
                </a14:imgProps>
              </a:ext>
            </a:extLst>
          </a:blip>
          <a:stretch>
            <a:fillRect/>
          </a:stretch>
        </p:blipFill>
        <p:spPr>
          <a:xfrm>
            <a:off x="1914597" y="5420283"/>
            <a:ext cx="883993" cy="582632"/>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2809" b="100000" l="10000" r="98000"/>
                    </a14:imgEffect>
                  </a14:imgLayer>
                </a14:imgProps>
              </a:ext>
            </a:extLst>
          </a:blip>
          <a:stretch>
            <a:fillRect/>
          </a:stretch>
        </p:blipFill>
        <p:spPr>
          <a:xfrm>
            <a:off x="4944595" y="4308936"/>
            <a:ext cx="417641" cy="495601"/>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8537" b="100000" l="0" r="98985">
                        <a14:backgroundMark x1="47716" y1="88415" x2="47716" y2="88415"/>
                      </a14:backgroundRemoval>
                    </a14:imgEffect>
                  </a14:imgLayer>
                </a14:imgProps>
              </a:ext>
            </a:extLst>
          </a:blip>
          <a:stretch>
            <a:fillRect/>
          </a:stretch>
        </p:blipFill>
        <p:spPr>
          <a:xfrm>
            <a:off x="6639051" y="5025362"/>
            <a:ext cx="563038" cy="468722"/>
          </a:xfrm>
          <a:prstGeom prst="rect">
            <a:avLst/>
          </a:prstGeom>
        </p:spPr>
      </p:pic>
      <p:pic>
        <p:nvPicPr>
          <p:cNvPr id="11" name="Picture 10"/>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Effect>
                      <a14:saturation sat="33000"/>
                    </a14:imgEffect>
                  </a14:imgLayer>
                </a14:imgProps>
              </a:ext>
            </a:extLst>
          </a:blip>
          <a:stretch>
            <a:fillRect/>
          </a:stretch>
        </p:blipFill>
        <p:spPr>
          <a:xfrm>
            <a:off x="6778995" y="4231749"/>
            <a:ext cx="833186" cy="649972"/>
          </a:xfrm>
          <a:prstGeom prst="rect">
            <a:avLst/>
          </a:prstGeom>
        </p:spPr>
      </p:pic>
      <p:pic>
        <p:nvPicPr>
          <p:cNvPr id="7170" name="Picture 2" descr="Kết quả hình ảnh cho mạng nhện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95588" y="832188"/>
            <a:ext cx="1128714" cy="108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2155148" y="3779521"/>
            <a:ext cx="755863" cy="777215"/>
          </a:xfrm>
          <a:prstGeom prst="rect">
            <a:avLst/>
          </a:prstGeom>
        </p:spPr>
      </p:pic>
      <p:pic>
        <p:nvPicPr>
          <p:cNvPr id="15" name="Picture 6"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9202" y="3278983"/>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ết quả hình ảnh cho Play game">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85611" y="3061261"/>
            <a:ext cx="1561095" cy="869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FBEA2D1-249D-4974-B982-1D2C3C30C193}"/>
              </a:ext>
            </a:extLst>
          </p:cNvPr>
          <p:cNvSpPr/>
          <p:nvPr/>
        </p:nvSpPr>
        <p:spPr>
          <a:xfrm>
            <a:off x="2227876" y="1542749"/>
            <a:ext cx="6268720" cy="1328667"/>
          </a:xfrm>
          <a:prstGeom prst="round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39A8D7-F0CF-41AA-93A0-55687821C52F}"/>
              </a:ext>
            </a:extLst>
          </p:cNvPr>
          <p:cNvSpPr/>
          <p:nvPr/>
        </p:nvSpPr>
        <p:spPr>
          <a:xfrm>
            <a:off x="3283925" y="1765078"/>
            <a:ext cx="4865627"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LÀM SẠCH LỚP HỌC</a:t>
            </a:r>
          </a:p>
        </p:txBody>
      </p:sp>
    </p:spTree>
    <p:extLst>
      <p:ext uri="{BB962C8B-B14F-4D97-AF65-F5344CB8AC3E}">
        <p14:creationId xmlns:p14="http://schemas.microsoft.com/office/powerpoint/2010/main" val="323669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path" presetSubtype="0" repeatCount="indefinite" accel="50000" decel="50000" fill="hold" nodeType="withEffect">
                                  <p:stCondLst>
                                    <p:cond delay="0"/>
                                  </p:stCondLst>
                                  <p:childTnLst>
                                    <p:animMotion origin="layout" path="M 0.09027 -0.38541 L 0.20694 -0.38541 L 0.28975 -0.4868 L 0.37031 -0.38541 L 0.48646 -0.38541 L 0.48646 -0.24259 L 0.56753 -0.14189 L 0.48646 -0.04282 L 0.48646 0.1 L 0.37031 0.1 L 0.28975 0.19838 L 0.20694 0.1 L 0.09027 0.1 L 0.09027 -0.04282 L 0.00746 -0.14189 L 0.09027 -0.24259 L 0.09027 -0.38541 Z " pathEditMode="relative" rAng="0" ptsTypes="AAAAAAAAAAAAAAAAA">
                                      <p:cBhvr>
                                        <p:cTn id="6" dur="3000" fill="hold"/>
                                        <p:tgtEl>
                                          <p:spTgt spid="15"/>
                                        </p:tgtEl>
                                        <p:attrNameLst>
                                          <p:attrName>ppt_x</p:attrName>
                                          <p:attrName>ppt_y</p:attrName>
                                        </p:attrNameLst>
                                      </p:cBhvr>
                                      <p:rCtr x="19722" y="2412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anim calcmode="lin" valueType="num">
                                      <p:cBhvr>
                                        <p:cTn id="12" dur="1000" fill="hold"/>
                                        <p:tgtEl>
                                          <p:spTgt spid="7172"/>
                                        </p:tgtEl>
                                        <p:attrNameLst>
                                          <p:attrName>ppt_x</p:attrName>
                                        </p:attrNameLst>
                                      </p:cBhvr>
                                      <p:tavLst>
                                        <p:tav tm="0">
                                          <p:val>
                                            <p:strVal val="#ppt_x"/>
                                          </p:val>
                                        </p:tav>
                                        <p:tav tm="100000">
                                          <p:val>
                                            <p:strVal val="#ppt_x"/>
                                          </p:val>
                                        </p:tav>
                                      </p:tavLst>
                                    </p:anim>
                                    <p:anim calcmode="lin" valueType="num">
                                      <p:cBhvr>
                                        <p:cTn id="1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1440" y="1041401"/>
            <a:ext cx="10190480" cy="3903954"/>
          </a:xfrm>
          <a:prstGeom prst="rect">
            <a:avLst/>
          </a:prstGeom>
          <a:noFill/>
        </p:spPr>
        <p:txBody>
          <a:bodyPr wrap="square" rtlCol="0">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Dịch</a:t>
            </a: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COVID-19</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rác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nhé</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20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1858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74645" y="0"/>
            <a:ext cx="12266645" cy="6858000"/>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7529354" y="3278984"/>
            <a:ext cx="3014905" cy="3423077"/>
          </a:xfrm>
          <a:prstGeom prst="rect">
            <a:avLst/>
          </a:prstGeom>
        </p:spPr>
      </p:pic>
      <p:pic>
        <p:nvPicPr>
          <p:cNvPr id="6" name="5" descr="Kết quả hình ảnh cho rác lon nước png">
            <a:hlinkClick r:id="rId5" action="ppaction://hlinksldjump"/>
          </p:cNvPr>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3">
            <a:hlinkClick r:id="rId7" action="ppaction://hlinksldjump"/>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25898" y="5528926"/>
            <a:ext cx="511332" cy="538403"/>
          </a:xfrm>
          <a:prstGeom prst="rect">
            <a:avLst/>
          </a:prstGeom>
        </p:spPr>
      </p:pic>
      <p:pic>
        <p:nvPicPr>
          <p:cNvPr id="8" name="1">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8966" b="88966" l="2273" r="97273"/>
                    </a14:imgEffect>
                  </a14:imgLayer>
                </a14:imgProps>
              </a:ext>
            </a:extLst>
          </a:blip>
          <a:stretch>
            <a:fillRect/>
          </a:stretch>
        </p:blipFill>
        <p:spPr>
          <a:xfrm>
            <a:off x="2572861" y="5484697"/>
            <a:ext cx="883993" cy="582632"/>
          </a:xfrm>
          <a:prstGeom prst="rect">
            <a:avLst/>
          </a:prstGeom>
        </p:spPr>
      </p:pic>
      <p:pic>
        <p:nvPicPr>
          <p:cNvPr id="9" name="4">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2809" b="100000" l="10000" r="98000"/>
                    </a14:imgEffect>
                  </a14:imgLayer>
                </a14:imgProps>
              </a:ext>
            </a:extLst>
          </a:blip>
          <a:stretch>
            <a:fillRect/>
          </a:stretch>
        </p:blipFill>
        <p:spPr>
          <a:xfrm>
            <a:off x="4622515" y="4340490"/>
            <a:ext cx="481392" cy="571252"/>
          </a:xfrm>
          <a:prstGeom prst="rect">
            <a:avLst/>
          </a:prstGeom>
        </p:spPr>
      </p:pic>
      <p:pic>
        <p:nvPicPr>
          <p:cNvPr id="7170" name="8" descr="Kết quả hình ảnh cho mạng nhện 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91670" y="1047099"/>
            <a:ext cx="819747" cy="789062"/>
          </a:xfrm>
          <a:prstGeom prst="rect">
            <a:avLst/>
          </a:prstGeom>
          <a:noFill/>
          <a:extLst>
            <a:ext uri="{909E8E84-426E-40DD-AFC4-6F175D3DCCD1}">
              <a14:hiddenFill xmlns:a14="http://schemas.microsoft.com/office/drawing/2010/main">
                <a:solidFill>
                  <a:srgbClr val="FFFFFF"/>
                </a:solidFill>
              </a14:hiddenFill>
            </a:ext>
          </a:extLst>
        </p:spPr>
      </p:pic>
      <p:pic>
        <p:nvPicPr>
          <p:cNvPr id="13" name="2">
            <a:hlinkClick r:id="rId18" action="ppaction://hlinksldjump"/>
          </p:cNvPr>
          <p:cNvPicPr>
            <a:picLocks noChangeAspect="1"/>
          </p:cNvPicPr>
          <p:nvPr/>
        </p:nvPicPr>
        <p:blipFill>
          <a:blip r:embed="rId19">
            <a:extLst>
              <a:ext uri="{BEBA8EAE-BF5A-486C-A8C5-ECC9F3942E4B}">
                <a14:imgProps xmlns:a14="http://schemas.microsoft.com/office/drawing/2010/main">
                  <a14:imgLayer r:embed="rId20">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1816998" y="3381842"/>
            <a:ext cx="755863" cy="777215"/>
          </a:xfrm>
          <a:prstGeom prst="rect">
            <a:avLst/>
          </a:prstGeom>
        </p:spPr>
      </p:pic>
      <p:pic>
        <p:nvPicPr>
          <p:cNvPr id="15" name="Chon1"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2528" y="5460758"/>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4" name="Chon2"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9693" y="3358680"/>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9242" y="5396477"/>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7" name="Chon4"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694" y="4273484"/>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8" name="Chon5"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6345" y="4070264"/>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1" name="Chon8"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2345" y="107708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942167" y="115747"/>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093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8"/>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53" presetClass="exit" presetSubtype="32" fill="hold" nodeType="with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6" presetClass="emph" presetSubtype="0" repeatCount="indefinite" fill="hold" nodeType="clickEffect">
                                  <p:stCondLst>
                                    <p:cond delay="0"/>
                                  </p:stCondLst>
                                  <p:childTnLst>
                                    <p:animScale>
                                      <p:cBhvr>
                                        <p:cTn id="26" dur="2000" fill="hold"/>
                                        <p:tgtEl>
                                          <p:spTgt spid="13"/>
                                        </p:tgtEl>
                                      </p:cBhvr>
                                      <p:by x="150000" y="150000"/>
                                    </p:animScale>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14"/>
                                        </p:tgtEl>
                                        <p:attrNameLst>
                                          <p:attrName>ppt_w</p:attrName>
                                        </p:attrNameLst>
                                      </p:cBhvr>
                                      <p:tavLst>
                                        <p:tav tm="0">
                                          <p:val>
                                            <p:strVal val="ppt_w"/>
                                          </p:val>
                                        </p:tav>
                                        <p:tav tm="100000">
                                          <p:val>
                                            <p:fltVal val="0"/>
                                          </p:val>
                                        </p:tav>
                                      </p:tavLst>
                                    </p:anim>
                                    <p:anim calcmode="lin" valueType="num">
                                      <p:cBhvr>
                                        <p:cTn id="37" dur="500"/>
                                        <p:tgtEl>
                                          <p:spTgt spid="14"/>
                                        </p:tgtEl>
                                        <p:attrNameLst>
                                          <p:attrName>ppt_h</p:attrName>
                                        </p:attrNameLst>
                                      </p:cBhvr>
                                      <p:tavLst>
                                        <p:tav tm="0">
                                          <p:val>
                                            <p:strVal val="ppt_h"/>
                                          </p:val>
                                        </p:tav>
                                        <p:tav tm="100000">
                                          <p:val>
                                            <p:fltVal val="0"/>
                                          </p:val>
                                        </p:tav>
                                      </p:tavLst>
                                    </p:anim>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53" presetClass="exit" presetSubtype="32" fill="hold" nodeType="with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6" presetClass="emph" presetSubtype="0" repeatCount="indefinite" fill="hold" nodeType="clickEffect">
                                  <p:stCondLst>
                                    <p:cond delay="0"/>
                                  </p:stCondLst>
                                  <p:childTnLst>
                                    <p:animScale>
                                      <p:cBhvr>
                                        <p:cTn id="49" dur="2000" fill="hold"/>
                                        <p:tgtEl>
                                          <p:spTgt spid="7"/>
                                        </p:tgtEl>
                                      </p:cBhvr>
                                      <p:by x="150000" y="150000"/>
                                    </p:animScale>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9"/>
                    </p:tgtEl>
                  </p:cond>
                </p:stCondLst>
                <p:endSync evt="end" delay="0">
                  <p:rtn val="all"/>
                </p:endSync>
                <p:childTnLst>
                  <p:par>
                    <p:cTn id="69" fill="hold">
                      <p:stCondLst>
                        <p:cond delay="0"/>
                      </p:stCondLst>
                      <p:childTnLst>
                        <p:par>
                          <p:cTn id="70" fill="hold">
                            <p:stCondLst>
                              <p:cond delay="0"/>
                            </p:stCondLst>
                            <p:childTnLst>
                              <p:par>
                                <p:cTn id="71" presetID="6" presetClass="emph" presetSubtype="0" repeatCount="indefinite" fill="hold" nodeType="clickEffect">
                                  <p:stCondLst>
                                    <p:cond delay="0"/>
                                  </p:stCondLst>
                                  <p:childTnLst>
                                    <p:animScale>
                                      <p:cBhvr>
                                        <p:cTn id="72" dur="2000" fill="hold"/>
                                        <p:tgtEl>
                                          <p:spTgt spid="9"/>
                                        </p:tgtEl>
                                      </p:cBhvr>
                                      <p:by x="150000" y="150000"/>
                                    </p:animScale>
                                  </p:childTnLst>
                                </p:cTn>
                              </p:par>
                              <p:par>
                                <p:cTn id="73" presetID="42"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17"/>
                                        </p:tgtEl>
                                        <p:attrNameLst>
                                          <p:attrName>ppt_w</p:attrName>
                                        </p:attrNameLst>
                                      </p:cBhvr>
                                      <p:tavLst>
                                        <p:tav tm="0">
                                          <p:val>
                                            <p:strVal val="ppt_w"/>
                                          </p:val>
                                        </p:tav>
                                        <p:tav tm="100000">
                                          <p:val>
                                            <p:fltVal val="0"/>
                                          </p:val>
                                        </p:tav>
                                      </p:tavLst>
                                    </p:anim>
                                    <p:anim calcmode="lin" valueType="num">
                                      <p:cBhvr>
                                        <p:cTn id="83" dur="500"/>
                                        <p:tgtEl>
                                          <p:spTgt spid="17"/>
                                        </p:tgtEl>
                                        <p:attrNameLst>
                                          <p:attrName>ppt_h</p:attrName>
                                        </p:attrNameLst>
                                      </p:cBhvr>
                                      <p:tavLst>
                                        <p:tav tm="0">
                                          <p:val>
                                            <p:strVal val="ppt_h"/>
                                          </p:val>
                                        </p:tav>
                                        <p:tav tm="100000">
                                          <p:val>
                                            <p:fltVal val="0"/>
                                          </p:val>
                                        </p:tav>
                                      </p:tavLst>
                                    </p:anim>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6"/>
                    </p:tgtEl>
                  </p:cond>
                </p:stCondLst>
                <p:endSync evt="end" delay="0">
                  <p:rtn val="all"/>
                </p:endSync>
                <p:childTnLst>
                  <p:par>
                    <p:cTn id="92" fill="hold">
                      <p:stCondLst>
                        <p:cond delay="0"/>
                      </p:stCondLst>
                      <p:childTnLst>
                        <p:par>
                          <p:cTn id="93" fill="hold">
                            <p:stCondLst>
                              <p:cond delay="0"/>
                            </p:stCondLst>
                            <p:childTnLst>
                              <p:par>
                                <p:cTn id="94" presetID="6" presetClass="emph" presetSubtype="0" repeatCount="indefinite" fill="hold" nodeType="clickEffect">
                                  <p:stCondLst>
                                    <p:cond delay="0"/>
                                  </p:stCondLst>
                                  <p:childTnLst>
                                    <p:animScale>
                                      <p:cBhvr>
                                        <p:cTn id="95" dur="2000" fill="hold"/>
                                        <p:tgtEl>
                                          <p:spTgt spid="6"/>
                                        </p:tgtEl>
                                      </p:cBhvr>
                                      <p:by x="150000" y="150000"/>
                                    </p:animScale>
                                  </p:childTnLst>
                                </p:cTn>
                              </p:par>
                              <p:par>
                                <p:cTn id="96" presetID="42" presetClass="entr" presetSubtype="0"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0"/>
                                        <p:tgtEl>
                                          <p:spTgt spid="18"/>
                                        </p:tgtEl>
                                      </p:cBhvr>
                                    </p:animEffect>
                                    <p:anim calcmode="lin" valueType="num">
                                      <p:cBhvr>
                                        <p:cTn id="99" dur="1000" fill="hold"/>
                                        <p:tgtEl>
                                          <p:spTgt spid="18"/>
                                        </p:tgtEl>
                                        <p:attrNameLst>
                                          <p:attrName>ppt_x</p:attrName>
                                        </p:attrNameLst>
                                      </p:cBhvr>
                                      <p:tavLst>
                                        <p:tav tm="0">
                                          <p:val>
                                            <p:strVal val="#ppt_x"/>
                                          </p:val>
                                        </p:tav>
                                        <p:tav tm="100000">
                                          <p:val>
                                            <p:strVal val="#ppt_x"/>
                                          </p:val>
                                        </p:tav>
                                      </p:tavLst>
                                    </p:anim>
                                    <p:anim calcmode="lin" valueType="num">
                                      <p:cBhvr>
                                        <p:cTn id="10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1" restart="whenNotActive" fill="hold" evtFilter="cancelBubble" nodeType="interactiveSeq">
                <p:stCondLst>
                  <p:cond evt="onClick" delay="0">
                    <p:tgtEl>
                      <p:spTgt spid="18"/>
                    </p:tgtEl>
                  </p:cond>
                </p:stCondLst>
                <p:endSync evt="end" delay="0">
                  <p:rtn val="all"/>
                </p:endSync>
                <p:childTnLst>
                  <p:par>
                    <p:cTn id="102" fill="hold">
                      <p:stCondLst>
                        <p:cond delay="0"/>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18"/>
                                        </p:tgtEl>
                                        <p:attrNameLst>
                                          <p:attrName>ppt_w</p:attrName>
                                        </p:attrNameLst>
                                      </p:cBhvr>
                                      <p:tavLst>
                                        <p:tav tm="0">
                                          <p:val>
                                            <p:strVal val="ppt_w"/>
                                          </p:val>
                                        </p:tav>
                                        <p:tav tm="100000">
                                          <p:val>
                                            <p:fltVal val="0"/>
                                          </p:val>
                                        </p:tav>
                                      </p:tavLst>
                                    </p:anim>
                                    <p:anim calcmode="lin" valueType="num">
                                      <p:cBhvr>
                                        <p:cTn id="106" dur="500"/>
                                        <p:tgtEl>
                                          <p:spTgt spid="18"/>
                                        </p:tgtEl>
                                        <p:attrNameLst>
                                          <p:attrName>ppt_h</p:attrName>
                                        </p:attrNameLst>
                                      </p:cBhvr>
                                      <p:tavLst>
                                        <p:tav tm="0">
                                          <p:val>
                                            <p:strVal val="ppt_h"/>
                                          </p:val>
                                        </p:tav>
                                        <p:tav tm="100000">
                                          <p:val>
                                            <p:fltVal val="0"/>
                                          </p:val>
                                        </p:tav>
                                      </p:tavLst>
                                    </p:anim>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6"/>
                                        </p:tgtEl>
                                        <p:attrNameLst>
                                          <p:attrName>ppt_w</p:attrName>
                                        </p:attrNameLst>
                                      </p:cBhvr>
                                      <p:tavLst>
                                        <p:tav tm="0">
                                          <p:val>
                                            <p:strVal val="ppt_w"/>
                                          </p:val>
                                        </p:tav>
                                        <p:tav tm="100000">
                                          <p:val>
                                            <p:fltVal val="0"/>
                                          </p:val>
                                        </p:tav>
                                      </p:tavLst>
                                    </p:anim>
                                    <p:anim calcmode="lin" valueType="num">
                                      <p:cBhvr>
                                        <p:cTn id="111" dur="500"/>
                                        <p:tgtEl>
                                          <p:spTgt spid="6"/>
                                        </p:tgtEl>
                                        <p:attrNameLst>
                                          <p:attrName>ppt_h</p:attrName>
                                        </p:attrNameLst>
                                      </p:cBhvr>
                                      <p:tavLst>
                                        <p:tav tm="0">
                                          <p:val>
                                            <p:strVal val="ppt_h"/>
                                          </p:val>
                                        </p:tav>
                                        <p:tav tm="100000">
                                          <p:val>
                                            <p:fltVal val="0"/>
                                          </p:val>
                                        </p:tav>
                                      </p:tavLst>
                                    </p:anim>
                                    <p:animEffect transition="out" filter="fad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4" restart="whenNotActive" fill="hold" evtFilter="cancelBubble" nodeType="interactiveSeq">
                <p:stCondLst>
                  <p:cond evt="onClick" delay="0">
                    <p:tgtEl>
                      <p:spTgt spid="7170"/>
                    </p:tgtEl>
                  </p:cond>
                </p:stCondLst>
                <p:endSync evt="end" delay="0">
                  <p:rtn val="all"/>
                </p:endSync>
                <p:childTnLst>
                  <p:par>
                    <p:cTn id="115" fill="hold">
                      <p:stCondLst>
                        <p:cond delay="0"/>
                      </p:stCondLst>
                      <p:childTnLst>
                        <p:par>
                          <p:cTn id="116" fill="hold">
                            <p:stCondLst>
                              <p:cond delay="0"/>
                            </p:stCondLst>
                            <p:childTnLst>
                              <p:par>
                                <p:cTn id="117" presetID="6" presetClass="emph" presetSubtype="0" repeatCount="indefinite" fill="hold" nodeType="clickEffect">
                                  <p:stCondLst>
                                    <p:cond delay="0"/>
                                  </p:stCondLst>
                                  <p:childTnLst>
                                    <p:animScale>
                                      <p:cBhvr>
                                        <p:cTn id="118" dur="2000" fill="hold"/>
                                        <p:tgtEl>
                                          <p:spTgt spid="7170"/>
                                        </p:tgtEl>
                                      </p:cBhvr>
                                      <p:by x="150000" y="150000"/>
                                    </p:animScale>
                                  </p:childTnLst>
                                </p:cTn>
                              </p:par>
                              <p:par>
                                <p:cTn id="119" presetID="42" presetClass="entr" presetSubtype="0" fill="hold" nodeType="with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1000"/>
                                        <p:tgtEl>
                                          <p:spTgt spid="21"/>
                                        </p:tgtEl>
                                      </p:cBhvr>
                                    </p:animEffect>
                                    <p:anim calcmode="lin" valueType="num">
                                      <p:cBhvr>
                                        <p:cTn id="122" dur="1000" fill="hold"/>
                                        <p:tgtEl>
                                          <p:spTgt spid="21"/>
                                        </p:tgtEl>
                                        <p:attrNameLst>
                                          <p:attrName>ppt_x</p:attrName>
                                        </p:attrNameLst>
                                      </p:cBhvr>
                                      <p:tavLst>
                                        <p:tav tm="0">
                                          <p:val>
                                            <p:strVal val="#ppt_x"/>
                                          </p:val>
                                        </p:tav>
                                        <p:tav tm="100000">
                                          <p:val>
                                            <p:strVal val="#ppt_x"/>
                                          </p:val>
                                        </p:tav>
                                      </p:tavLst>
                                    </p:anim>
                                    <p:anim calcmode="lin" valueType="num">
                                      <p:cBhvr>
                                        <p:cTn id="1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70"/>
                  </p:tgtEl>
                </p:cond>
              </p:nextCondLst>
            </p:seq>
            <p:seq concurrent="1" nextAc="seek">
              <p:cTn id="124" restart="whenNotActive" fill="hold" evtFilter="cancelBubble" nodeType="interactiveSeq">
                <p:stCondLst>
                  <p:cond evt="onClick" delay="0">
                    <p:tgtEl>
                      <p:spTgt spid="21"/>
                    </p:tgtEl>
                  </p:cond>
                </p:stCondLst>
                <p:endSync evt="end" delay="0">
                  <p:rtn val="all"/>
                </p:endSync>
                <p:childTnLst>
                  <p:par>
                    <p:cTn id="125" fill="hold">
                      <p:stCondLst>
                        <p:cond delay="0"/>
                      </p:stCondLst>
                      <p:childTnLst>
                        <p:par>
                          <p:cTn id="126" fill="hold">
                            <p:stCondLst>
                              <p:cond delay="0"/>
                            </p:stCondLst>
                            <p:childTnLst>
                              <p:par>
                                <p:cTn id="127" presetID="53" presetClass="exit" presetSubtype="32" fill="hold" nodeType="clickEffect">
                                  <p:stCondLst>
                                    <p:cond delay="0"/>
                                  </p:stCondLst>
                                  <p:childTnLst>
                                    <p:anim calcmode="lin" valueType="num">
                                      <p:cBhvr>
                                        <p:cTn id="128" dur="500"/>
                                        <p:tgtEl>
                                          <p:spTgt spid="21"/>
                                        </p:tgtEl>
                                        <p:attrNameLst>
                                          <p:attrName>ppt_w</p:attrName>
                                        </p:attrNameLst>
                                      </p:cBhvr>
                                      <p:tavLst>
                                        <p:tav tm="0">
                                          <p:val>
                                            <p:strVal val="ppt_w"/>
                                          </p:val>
                                        </p:tav>
                                        <p:tav tm="100000">
                                          <p:val>
                                            <p:fltVal val="0"/>
                                          </p:val>
                                        </p:tav>
                                      </p:tavLst>
                                    </p:anim>
                                    <p:anim calcmode="lin" valueType="num">
                                      <p:cBhvr>
                                        <p:cTn id="129" dur="500"/>
                                        <p:tgtEl>
                                          <p:spTgt spid="21"/>
                                        </p:tgtEl>
                                        <p:attrNameLst>
                                          <p:attrName>ppt_h</p:attrName>
                                        </p:attrNameLst>
                                      </p:cBhvr>
                                      <p:tavLst>
                                        <p:tav tm="0">
                                          <p:val>
                                            <p:strVal val="ppt_h"/>
                                          </p:val>
                                        </p:tav>
                                        <p:tav tm="100000">
                                          <p:val>
                                            <p:fltVal val="0"/>
                                          </p:val>
                                        </p:tav>
                                      </p:tavLst>
                                    </p:anim>
                                    <p:animEffect transition="out" filter="fad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7170"/>
                                        </p:tgtEl>
                                        <p:attrNameLst>
                                          <p:attrName>ppt_w</p:attrName>
                                        </p:attrNameLst>
                                      </p:cBhvr>
                                      <p:tavLst>
                                        <p:tav tm="0">
                                          <p:val>
                                            <p:strVal val="ppt_w"/>
                                          </p:val>
                                        </p:tav>
                                        <p:tav tm="100000">
                                          <p:val>
                                            <p:fltVal val="0"/>
                                          </p:val>
                                        </p:tav>
                                      </p:tavLst>
                                    </p:anim>
                                    <p:anim calcmode="lin" valueType="num">
                                      <p:cBhvr>
                                        <p:cTn id="134" dur="500"/>
                                        <p:tgtEl>
                                          <p:spTgt spid="7170"/>
                                        </p:tgtEl>
                                        <p:attrNameLst>
                                          <p:attrName>ppt_h</p:attrName>
                                        </p:attrNameLst>
                                      </p:cBhvr>
                                      <p:tavLst>
                                        <p:tav tm="0">
                                          <p:val>
                                            <p:strVal val="ppt_h"/>
                                          </p:val>
                                        </p:tav>
                                        <p:tav tm="100000">
                                          <p:val>
                                            <p:fltVal val="0"/>
                                          </p:val>
                                        </p:tav>
                                      </p:tavLst>
                                    </p:anim>
                                    <p:animEffect transition="out" filter="fade">
                                      <p:cBhvr>
                                        <p:cTn id="135" dur="500"/>
                                        <p:tgtEl>
                                          <p:spTgt spid="7170"/>
                                        </p:tgtEl>
                                      </p:cBhvr>
                                    </p:animEffect>
                                    <p:set>
                                      <p:cBhvr>
                                        <p:cTn id="13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90459" y="2658502"/>
            <a:ext cx="8411082" cy="1226113"/>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1</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Hai </a:t>
            </a:r>
            <a:r>
              <a:rPr lang="en-US" sz="3600" dirty="0" err="1">
                <a:solidFill>
                  <a:srgbClr val="0000CC"/>
                </a:solidFill>
                <a:latin typeface="Times New Roman" panose="02020603050405020304" pitchFamily="18" charset="0"/>
                <a:cs typeface="Times New Roman" panose="02020603050405020304" pitchFamily="18" charset="0"/>
              </a:rPr>
              <a:t>số</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bội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5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a:t>
            </a:r>
            <a:endParaRPr lang="vi-VN" sz="36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rPr>
                      <m:t>0</m:t>
                    </m:r>
                    <m:r>
                      <a:rPr lang="en-US" sz="2800" b="0" i="1" dirty="0" smtClean="0">
                        <a:latin typeface="Cambria Math" panose="02040503050406030204" pitchFamily="18" charset="0"/>
                      </a:rPr>
                      <m:t>;</m:t>
                    </m:r>
                    <m:r>
                      <a:rPr lang="en-US" sz="2800" b="0" i="1" dirty="0" smtClean="0">
                        <a:latin typeface="Cambria Math" panose="02040503050406030204" pitchFamily="18" charset="0"/>
                      </a:rPr>
                      <m:t>5</m:t>
                    </m:r>
                    <m:r>
                      <a:rPr lang="en-US" sz="2800" b="0" i="1" dirty="0" smtClean="0">
                        <a:latin typeface="Cambria Math" panose="02040503050406030204" pitchFamily="18" charset="0"/>
                      </a:rPr>
                      <m:t> </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dirty="0" smtClean="0">
                        <a:latin typeface="Cambria Math" panose="02040503050406030204" pitchFamily="18" charset="0"/>
                      </a:rPr>
                      <m:t>1</m:t>
                    </m:r>
                    <m:r>
                      <a:rPr lang="en-US" sz="2800" b="0" i="1" dirty="0" smtClean="0">
                        <a:latin typeface="Cambria Math" panose="02040503050406030204" pitchFamily="18" charset="0"/>
                      </a:rPr>
                      <m:t>;</m:t>
                    </m:r>
                    <m:r>
                      <a:rPr lang="en-US" sz="2800" b="0" i="1" dirty="0" smtClean="0">
                        <a:latin typeface="Cambria Math" panose="02040503050406030204" pitchFamily="18" charset="0"/>
                      </a:rPr>
                      <m:t>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 </a:t>
                </a:r>
                <a14:m>
                  <m:oMath xmlns:m="http://schemas.openxmlformats.org/officeDocument/2006/math">
                    <m:r>
                      <a:rPr lang="en-US" sz="2800" b="0" i="1" dirty="0" smtClean="0">
                        <a:latin typeface="Cambria Math" panose="02040503050406030204" pitchFamily="18" charset="0"/>
                      </a:rPr>
                      <m:t>2</m:t>
                    </m:r>
                    <m:r>
                      <a:rPr lang="en-US" sz="2800" b="0" i="1" dirty="0" smtClean="0">
                        <a:latin typeface="Cambria Math" panose="02040503050406030204" pitchFamily="18" charset="0"/>
                      </a:rPr>
                      <m:t>;</m:t>
                    </m:r>
                    <m:r>
                      <a:rPr lang="en-US" sz="2800" b="0" i="1" dirty="0" smtClean="0">
                        <a:latin typeface="Cambria Math" panose="02040503050406030204" pitchFamily="18" charset="0"/>
                      </a:rPr>
                      <m:t>3</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0</m:t>
                    </m:r>
                    <m:r>
                      <a:rPr lang="en-US" sz="2800" b="0" i="1" dirty="0" smtClean="0">
                        <a:latin typeface="Cambria Math" panose="02040503050406030204" pitchFamily="18" charset="0"/>
                      </a:rPr>
                      <m:t>;</m:t>
                    </m:r>
                    <m:r>
                      <a:rPr lang="en-US" sz="2800" b="0" i="1" dirty="0" smtClean="0">
                        <a:latin typeface="Cambria Math" panose="02040503050406030204" pitchFamily="18" charset="0"/>
                      </a:rPr>
                      <m:t>1</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2" name="Picture 1"/>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987"/>
          <a:stretch/>
        </p:blipFill>
        <p:spPr>
          <a:xfrm flipH="1">
            <a:off x="113974" y="64397"/>
            <a:ext cx="1738617" cy="1702051"/>
          </a:xfrm>
          <a:prstGeom prst="rect">
            <a:avLst/>
          </a:prstGeom>
        </p:spPr>
      </p:pic>
      <p:sp>
        <p:nvSpPr>
          <p:cNvPr id="41" name="S3">
            <a:extLst>
              <a:ext uri="{FF2B5EF4-FFF2-40B4-BE49-F238E27FC236}">
                <a16:creationId xmlns:a16="http://schemas.microsoft.com/office/drawing/2014/main" id="{239D663C-D00B-47FE-81E3-6EFE8293F7DB}"/>
              </a:ext>
            </a:extLst>
          </p:cNvPr>
          <p:cNvSpPr/>
          <p:nvPr/>
        </p:nvSpPr>
        <p:spPr>
          <a:xfrm>
            <a:off x="10364150" y="4295471"/>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2" name="D1">
            <a:extLst>
              <a:ext uri="{FF2B5EF4-FFF2-40B4-BE49-F238E27FC236}">
                <a16:creationId xmlns:a16="http://schemas.microsoft.com/office/drawing/2014/main" id="{0C2A312D-7B14-4049-BC6F-3FB1344AF051}"/>
              </a:ext>
            </a:extLst>
          </p:cNvPr>
          <p:cNvSpPr/>
          <p:nvPr/>
        </p:nvSpPr>
        <p:spPr>
          <a:xfrm>
            <a:off x="10474779" y="5409742"/>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3" name="D2" descr="Kết quả hình ảnh cho đúng sai png">
            <a:extLst>
              <a:ext uri="{FF2B5EF4-FFF2-40B4-BE49-F238E27FC236}">
                <a16:creationId xmlns:a16="http://schemas.microsoft.com/office/drawing/2014/main" id="{44C07771-73ED-46F5-A889-33FBB7CB688D}"/>
              </a:ext>
            </a:extLst>
          </p:cNvPr>
          <p:cNvPicPr>
            <a:picLocks noChangeAspect="1" noChangeArrowheads="1"/>
          </p:cNvPicPr>
          <p:nvPr/>
        </p:nvPicPr>
        <p:blipFill>
          <a:blip r:embed="rId10"/>
          <a:srcRect/>
          <a:stretch>
            <a:fillRect/>
          </a:stretch>
        </p:blipFill>
        <p:spPr bwMode="auto">
          <a:xfrm>
            <a:off x="10301541" y="5224779"/>
            <a:ext cx="1196695" cy="1196695"/>
          </a:xfrm>
          <a:prstGeom prst="rect">
            <a:avLst/>
          </a:prstGeom>
          <a:noFill/>
          <a:ln w="9525">
            <a:noFill/>
            <a:miter lim="800000"/>
            <a:headEnd/>
            <a:tailEnd/>
          </a:ln>
        </p:spPr>
      </p:pic>
      <p:pic>
        <p:nvPicPr>
          <p:cNvPr id="44" name="SS3" descr="Hình ảnh có liên quan">
            <a:extLst>
              <a:ext uri="{FF2B5EF4-FFF2-40B4-BE49-F238E27FC236}">
                <a16:creationId xmlns:a16="http://schemas.microsoft.com/office/drawing/2014/main" id="{894C5E55-ED4C-43DB-B349-E1D883D6890B}"/>
              </a:ext>
            </a:extLst>
          </p:cNvPr>
          <p:cNvPicPr>
            <a:picLocks noChangeAspect="1" noChangeArrowheads="1"/>
          </p:cNvPicPr>
          <p:nvPr/>
        </p:nvPicPr>
        <p:blipFill>
          <a:blip r:embed="rId11"/>
          <a:srcRect l="14398" t="13542" r="14490" b="14236"/>
          <a:stretch>
            <a:fillRect/>
          </a:stretch>
        </p:blipFill>
        <p:spPr bwMode="auto">
          <a:xfrm>
            <a:off x="10303238" y="4201013"/>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4D96E8C2-04CD-41BC-808D-F023EE40C0B5}"/>
              </a:ext>
            </a:extLst>
          </p:cNvPr>
          <p:cNvSpPr/>
          <p:nvPr/>
        </p:nvSpPr>
        <p:spPr>
          <a:xfrm>
            <a:off x="889459"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6BE431B2-712A-4C5A-995B-D00BDF08BBD6}"/>
              </a:ext>
            </a:extLst>
          </p:cNvPr>
          <p:cNvPicPr>
            <a:picLocks noChangeAspect="1" noChangeArrowheads="1"/>
          </p:cNvPicPr>
          <p:nvPr/>
        </p:nvPicPr>
        <p:blipFill>
          <a:blip r:embed="rId11"/>
          <a:srcRect l="14398" t="13542" r="14490" b="14236"/>
          <a:stretch>
            <a:fillRect/>
          </a:stretch>
        </p:blipFill>
        <p:spPr bwMode="auto">
          <a:xfrm>
            <a:off x="828547" y="4275962"/>
            <a:ext cx="991015" cy="1003477"/>
          </a:xfrm>
          <a:prstGeom prst="rect">
            <a:avLst/>
          </a:prstGeom>
          <a:noFill/>
          <a:ln w="9525">
            <a:noFill/>
            <a:miter lim="800000"/>
            <a:headEnd/>
            <a:tailEnd/>
          </a:ln>
        </p:spPr>
      </p:pic>
      <p:sp>
        <p:nvSpPr>
          <p:cNvPr id="47" name="S3">
            <a:extLst>
              <a:ext uri="{FF2B5EF4-FFF2-40B4-BE49-F238E27FC236}">
                <a16:creationId xmlns:a16="http://schemas.microsoft.com/office/drawing/2014/main" id="{62645A64-57F1-409D-B3DA-AD8C9F660121}"/>
              </a:ext>
            </a:extLst>
          </p:cNvPr>
          <p:cNvSpPr/>
          <p:nvPr/>
        </p:nvSpPr>
        <p:spPr>
          <a:xfrm>
            <a:off x="856877" y="5414724"/>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8" name="SS3" descr="Hình ảnh có liên quan">
            <a:extLst>
              <a:ext uri="{FF2B5EF4-FFF2-40B4-BE49-F238E27FC236}">
                <a16:creationId xmlns:a16="http://schemas.microsoft.com/office/drawing/2014/main" id="{31FEF40D-22F1-41AE-95A1-277E5092CCD6}"/>
              </a:ext>
            </a:extLst>
          </p:cNvPr>
          <p:cNvPicPr>
            <a:picLocks noChangeAspect="1" noChangeArrowheads="1"/>
          </p:cNvPicPr>
          <p:nvPr/>
        </p:nvPicPr>
        <p:blipFill>
          <a:blip r:embed="rId11"/>
          <a:srcRect l="14398" t="13542" r="14490" b="14236"/>
          <a:stretch>
            <a:fillRect/>
          </a:stretch>
        </p:blipFill>
        <p:spPr bwMode="auto">
          <a:xfrm>
            <a:off x="795965" y="5320266"/>
            <a:ext cx="991015" cy="1003477"/>
          </a:xfrm>
          <a:prstGeom prst="rect">
            <a:avLst/>
          </a:prstGeom>
          <a:noFill/>
          <a:ln w="9525">
            <a:noFill/>
            <a:miter lim="800000"/>
            <a:headEnd/>
            <a:tailEnd/>
          </a:ln>
        </p:spPr>
      </p:pic>
    </p:spTree>
    <p:extLst>
      <p:ext uri="{BB962C8B-B14F-4D97-AF65-F5344CB8AC3E}">
        <p14:creationId xmlns:p14="http://schemas.microsoft.com/office/powerpoint/2010/main" val="40587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9" presetClass="emph" presetSubtype="0" fill="hold" grpId="0" nodeType="clickEffect">
                                  <p:stCondLst>
                                    <p:cond delay="0"/>
                                  </p:stCondLst>
                                  <p:childTnLst>
                                    <p:animClr clrSpc="rgb" dir="cw">
                                      <p:cBhvr override="childStyle">
                                        <p:cTn id="71" dur="500" fill="hold"/>
                                        <p:tgtEl>
                                          <p:spTgt spid="41"/>
                                        </p:tgtEl>
                                        <p:attrNameLst>
                                          <p:attrName>style.color</p:attrName>
                                        </p:attrNameLst>
                                      </p:cBhvr>
                                      <p:to>
                                        <a:schemeClr val="accent2"/>
                                      </p:to>
                                    </p:animClr>
                                    <p:animClr clrSpc="rgb" dir="cw">
                                      <p:cBhvr>
                                        <p:cTn id="72" dur="500" fill="hold"/>
                                        <p:tgtEl>
                                          <p:spTgt spid="41"/>
                                        </p:tgtEl>
                                        <p:attrNameLst>
                                          <p:attrName>fillcolor</p:attrName>
                                        </p:attrNameLst>
                                      </p:cBhvr>
                                      <p:to>
                                        <a:schemeClr val="accent2"/>
                                      </p:to>
                                    </p:animClr>
                                    <p:set>
                                      <p:cBhvr>
                                        <p:cTn id="73" dur="500" fill="hold"/>
                                        <p:tgtEl>
                                          <p:spTgt spid="41"/>
                                        </p:tgtEl>
                                        <p:attrNameLst>
                                          <p:attrName>fill.type</p:attrName>
                                        </p:attrNameLst>
                                      </p:cBhvr>
                                      <p:to>
                                        <p:strVal val="solid"/>
                                      </p:to>
                                    </p:set>
                                    <p:set>
                                      <p:cBhvr>
                                        <p:cTn id="74" dur="500" fill="hold"/>
                                        <p:tgtEl>
                                          <p:spTgt spid="4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SAI2_(new).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2"/>
                                        </p:tgtEl>
                                        <p:attrNameLst>
                                          <p:attrName>style.color</p:attrName>
                                        </p:attrNameLst>
                                      </p:cBhvr>
                                      <p:to>
                                        <a:schemeClr val="accent2"/>
                                      </p:to>
                                    </p:animClr>
                                    <p:animClr clrSpc="rgb" dir="cw">
                                      <p:cBhvr>
                                        <p:cTn id="88" dur="500" fill="hold"/>
                                        <p:tgtEl>
                                          <p:spTgt spid="42"/>
                                        </p:tgtEl>
                                        <p:attrNameLst>
                                          <p:attrName>fillcolor</p:attrName>
                                        </p:attrNameLst>
                                      </p:cBhvr>
                                      <p:to>
                                        <a:schemeClr val="accent2"/>
                                      </p:to>
                                    </p:animClr>
                                    <p:set>
                                      <p:cBhvr>
                                        <p:cTn id="89" dur="500" fill="hold"/>
                                        <p:tgtEl>
                                          <p:spTgt spid="42"/>
                                        </p:tgtEl>
                                        <p:attrNameLst>
                                          <p:attrName>fill.type</p:attrName>
                                        </p:attrNameLst>
                                      </p:cBhvr>
                                      <p:to>
                                        <p:strVal val="solid"/>
                                      </p:to>
                                    </p:set>
                                    <p:set>
                                      <p:cBhvr>
                                        <p:cTn id="90" dur="50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2"/>
                  </p:tgtEl>
                </p:cond>
              </p:nextCondLst>
            </p:seq>
            <p:seq concurrent="1" nextAc="seek">
              <p:cTn id="91" restart="whenNotActive" fill="hold" evtFilter="cancelBubble" nodeType="interactiveSeq">
                <p:stCondLst>
                  <p:cond evt="onClick" delay="0">
                    <p:tgtEl>
                      <p:spTgt spid="45"/>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5"/>
                                        </p:tgtEl>
                                        <p:attrNameLst>
                                          <p:attrName>style.color</p:attrName>
                                        </p:attrNameLst>
                                      </p:cBhvr>
                                      <p:to>
                                        <a:schemeClr val="accent2"/>
                                      </p:to>
                                    </p:animClr>
                                    <p:animClr clrSpc="rgb" dir="cw">
                                      <p:cBhvr>
                                        <p:cTn id="96" dur="500" fill="hold"/>
                                        <p:tgtEl>
                                          <p:spTgt spid="45"/>
                                        </p:tgtEl>
                                        <p:attrNameLst>
                                          <p:attrName>fillcolor</p:attrName>
                                        </p:attrNameLst>
                                      </p:cBhvr>
                                      <p:to>
                                        <a:schemeClr val="accent2"/>
                                      </p:to>
                                    </p:animClr>
                                    <p:set>
                                      <p:cBhvr>
                                        <p:cTn id="97" dur="500" fill="hold"/>
                                        <p:tgtEl>
                                          <p:spTgt spid="45"/>
                                        </p:tgtEl>
                                        <p:attrNameLst>
                                          <p:attrName>fill.type</p:attrName>
                                        </p:attrNameLst>
                                      </p:cBhvr>
                                      <p:to>
                                        <p:strVal val="solid"/>
                                      </p:to>
                                    </p:set>
                                    <p:set>
                                      <p:cBhvr>
                                        <p:cTn id="98" dur="500" fill="hold"/>
                                        <p:tgtEl>
                                          <p:spTgt spid="45"/>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childTnLst>
              </p:cTn>
              <p:nextCondLst>
                <p:cond evt="onClick" delay="0">
                  <p:tgtEl>
                    <p:spTgt spid="45"/>
                  </p:tgtEl>
                </p:cond>
              </p:nextCondLst>
            </p:seq>
            <p:seq concurrent="1" nextAc="seek">
              <p:cTn id="103" restart="whenNotActive" fill="hold" evtFilter="cancelBubble" nodeType="interactiveSeq">
                <p:stCondLst>
                  <p:cond evt="onClick" delay="0">
                    <p:tgtEl>
                      <p:spTgt spid="47"/>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7"/>
                                        </p:tgtEl>
                                        <p:attrNameLst>
                                          <p:attrName>style.color</p:attrName>
                                        </p:attrNameLst>
                                      </p:cBhvr>
                                      <p:to>
                                        <a:schemeClr val="accent2"/>
                                      </p:to>
                                    </p:animClr>
                                    <p:animClr clrSpc="rgb" dir="cw">
                                      <p:cBhvr>
                                        <p:cTn id="108" dur="500" fill="hold"/>
                                        <p:tgtEl>
                                          <p:spTgt spid="47"/>
                                        </p:tgtEl>
                                        <p:attrNameLst>
                                          <p:attrName>fillcolor</p:attrName>
                                        </p:attrNameLst>
                                      </p:cBhvr>
                                      <p:to>
                                        <a:schemeClr val="accent2"/>
                                      </p:to>
                                    </p:animClr>
                                    <p:set>
                                      <p:cBhvr>
                                        <p:cTn id="109" dur="500" fill="hold"/>
                                        <p:tgtEl>
                                          <p:spTgt spid="47"/>
                                        </p:tgtEl>
                                        <p:attrNameLst>
                                          <p:attrName>fill.type</p:attrName>
                                        </p:attrNameLst>
                                      </p:cBhvr>
                                      <p:to>
                                        <p:strVal val="solid"/>
                                      </p:to>
                                    </p:set>
                                    <p:set>
                                      <p:cBhvr>
                                        <p:cTn id="110" dur="500" fill="hold"/>
                                        <p:tgtEl>
                                          <p:spTgt spid="4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3"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childTnLst>
                          </p:cTn>
                        </p:par>
                      </p:childTnLst>
                    </p:cTn>
                  </p:par>
                </p:childTnLst>
              </p:cTn>
              <p:nextCondLst>
                <p:cond evt="onClick" delay="0">
                  <p:tgtEl>
                    <p:spTgt spid="4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5"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E5F5D-E291-4054-82F0-F8DE6CA86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87ECA7-4A92-4C63-A02C-39F09D9C9585}"/>
              </a:ext>
            </a:extLst>
          </p:cNvPr>
          <p:cNvSpPr txBox="1"/>
          <p:nvPr/>
        </p:nvSpPr>
        <p:spPr>
          <a:xfrm>
            <a:off x="1492898" y="1334277"/>
            <a:ext cx="954521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Cách tìm bội của một số</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FE8B8B-1929-4734-B127-BF3EFEE7E486}"/>
                  </a:ext>
                </a:extLst>
              </p:cNvPr>
              <p:cNvSpPr txBox="1"/>
              <p:nvPr/>
            </p:nvSpPr>
            <p:spPr>
              <a:xfrm>
                <a:off x="1323392" y="2724683"/>
                <a:ext cx="9545216" cy="2219838"/>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Để tìm các bội của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r>
                      <a:rPr lang="en-US" sz="3200" b="0" i="1" smtClean="0">
                        <a:solidFill>
                          <a:srgbClr val="002060"/>
                        </a:solidFill>
                        <a:latin typeface="Cambria Math" panose="02040503050406030204" pitchFamily="18" charset="0"/>
                        <a:cs typeface="Times New Roman" panose="02020603050405020304" pitchFamily="18" charset="0"/>
                      </a:rPr>
                      <m:t> (</m:t>
                    </m:r>
                    <m:r>
                      <m:rPr>
                        <m:sty m:val="p"/>
                      </m:rPr>
                      <a:rPr lang="en-US" sz="3200" b="0" i="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n</m:t>
                    </m:r>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20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ℕ</m:t>
                        </m:r>
                      </m:e>
                      <m:sup>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a:solidFill>
                      <a:srgbClr val="002060"/>
                    </a:solidFill>
                    <a:latin typeface="Times New Roman" panose="02020603050405020304" pitchFamily="18" charset="0"/>
                    <a:cs typeface="Times New Roman" panose="02020603050405020304" pitchFamily="18" charset="0"/>
                  </a:rPr>
                  <a:t>, ta có thể lần lượt nhân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oMath>
                </a14:m>
                <a:r>
                  <a:rPr lang="en-US" sz="3200">
                    <a:solidFill>
                      <a:srgbClr val="002060"/>
                    </a:solidFill>
                    <a:latin typeface="Times New Roman" panose="02020603050405020304" pitchFamily="18" charset="0"/>
                    <a:cs typeface="Times New Roman" panose="02020603050405020304" pitchFamily="18" charset="0"/>
                  </a:rPr>
                  <a:t> với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0</m:t>
                    </m:r>
                    <m:r>
                      <a:rPr lang="en-US" sz="3200" b="0" i="1" smtClean="0">
                        <a:solidFill>
                          <a:srgbClr val="002060"/>
                        </a:solidFill>
                        <a:latin typeface="Cambria Math" panose="02040503050406030204" pitchFamily="18" charset="0"/>
                        <a:cs typeface="Times New Roman" panose="02020603050405020304" pitchFamily="18" charset="0"/>
                      </a:rPr>
                      <m:t>; </m:t>
                    </m:r>
                    <m:r>
                      <a:rPr lang="en-US" sz="3200" b="0" i="1" smtClean="0">
                        <a:solidFill>
                          <a:srgbClr val="002060"/>
                        </a:solidFill>
                        <a:latin typeface="Cambria Math" panose="02040503050406030204" pitchFamily="18" charset="0"/>
                        <a:cs typeface="Times New Roman" panose="02020603050405020304" pitchFamily="18" charset="0"/>
                      </a:rPr>
                      <m:t>1</m:t>
                    </m:r>
                    <m:r>
                      <a:rPr lang="en-US" sz="3200" b="0" i="1" smtClean="0">
                        <a:solidFill>
                          <a:srgbClr val="002060"/>
                        </a:solidFill>
                        <a:latin typeface="Cambria Math" panose="02040503050406030204" pitchFamily="18" charset="0"/>
                        <a:cs typeface="Times New Roman" panose="02020603050405020304" pitchFamily="18" charset="0"/>
                      </a:rPr>
                      <m:t>; </m:t>
                    </m:r>
                    <m:r>
                      <a:rPr lang="en-US" sz="3200" b="0" i="1" smtClean="0">
                        <a:solidFill>
                          <a:srgbClr val="002060"/>
                        </a:solidFill>
                        <a:latin typeface="Cambria Math" panose="02040503050406030204" pitchFamily="18" charset="0"/>
                        <a:cs typeface="Times New Roman" panose="02020603050405020304" pitchFamily="18" charset="0"/>
                      </a:rPr>
                      <m:t>2</m:t>
                    </m:r>
                    <m:r>
                      <a:rPr lang="en-US" sz="3200" b="0" i="1" smtClean="0">
                        <a:solidFill>
                          <a:srgbClr val="002060"/>
                        </a:solidFill>
                        <a:latin typeface="Cambria Math" panose="02040503050406030204" pitchFamily="18" charset="0"/>
                        <a:cs typeface="Times New Roman" panose="02020603050405020304" pitchFamily="18" charset="0"/>
                      </a:rPr>
                      <m:t>; </m:t>
                    </m:r>
                    <m:r>
                      <a:rPr lang="en-US" sz="3200" b="0" i="1" smtClean="0">
                        <a:solidFill>
                          <a:srgbClr val="002060"/>
                        </a:solidFill>
                        <a:latin typeface="Cambria Math" panose="02040503050406030204" pitchFamily="18" charset="0"/>
                        <a:cs typeface="Times New Roman" panose="02020603050405020304" pitchFamily="18" charset="0"/>
                      </a:rPr>
                      <m:t>3</m:t>
                    </m:r>
                    <m:r>
                      <a:rPr lang="en-US" sz="3200" b="0" i="1" smtClean="0">
                        <a:solidFill>
                          <a:srgbClr val="002060"/>
                        </a:solidFill>
                        <a:latin typeface="Cambria Math" panose="02040503050406030204" pitchFamily="18" charset="0"/>
                        <a:cs typeface="Times New Roman" panose="02020603050405020304" pitchFamily="18" charset="0"/>
                      </a:rPr>
                      <m:t>; …</m:t>
                    </m:r>
                  </m:oMath>
                </a14:m>
                <a:endParaRPr lang="en-US" sz="3200">
                  <a:solidFill>
                    <a:srgbClr val="002060"/>
                  </a:solidFill>
                  <a:latin typeface="Times New Roman" panose="02020603050405020304" pitchFamily="18" charset="0"/>
                  <a:cs typeface="Times New Roman" panose="02020603050405020304" pitchFamily="18" charset="0"/>
                </a:endParaRPr>
              </a:p>
              <a:p>
                <a:pPr>
                  <a:lnSpc>
                    <a:spcPct val="150000"/>
                  </a:lnSpc>
                </a:pPr>
                <a:r>
                  <a:rPr lang="en-US" sz="3200">
                    <a:solidFill>
                      <a:srgbClr val="002060"/>
                    </a:solidFill>
                    <a:latin typeface="Times New Roman" panose="02020603050405020304" pitchFamily="18" charset="0"/>
                    <a:cs typeface="Times New Roman" panose="02020603050405020304" pitchFamily="18" charset="0"/>
                  </a:rPr>
                  <a:t>Khi đó, các kết quả nhận được đều là bội của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oMath>
                </a14:m>
                <a:endParaRPr lang="en-US" sz="3200">
                  <a:solidFill>
                    <a:srgbClr val="002060"/>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7FE8B8B-1929-4734-B127-BF3EFEE7E486}"/>
                  </a:ext>
                </a:extLst>
              </p:cNvPr>
              <p:cNvSpPr txBox="1">
                <a:spLocks noRot="1" noChangeAspect="1" noMove="1" noResize="1" noEditPoints="1" noAdjustHandles="1" noChangeArrowheads="1" noChangeShapeType="1" noTextEdit="1"/>
              </p:cNvSpPr>
              <p:nvPr/>
            </p:nvSpPr>
            <p:spPr>
              <a:xfrm>
                <a:off x="1323392" y="2724683"/>
                <a:ext cx="9545216" cy="2219838"/>
              </a:xfrm>
              <a:prstGeom prst="rect">
                <a:avLst/>
              </a:prstGeom>
              <a:blipFill>
                <a:blip r:embed="rId3"/>
                <a:stretch>
                  <a:fillRect l="-1596" b="-7967"/>
                </a:stretch>
              </a:blipFill>
            </p:spPr>
            <p:txBody>
              <a:bodyPr/>
              <a:lstStyle/>
              <a:p>
                <a:r>
                  <a:rPr lang="en-US">
                    <a:noFill/>
                  </a:rPr>
                  <a:t> </a:t>
                </a:r>
              </a:p>
            </p:txBody>
          </p:sp>
        </mc:Fallback>
      </mc:AlternateContent>
      <p:pic>
        <p:nvPicPr>
          <p:cNvPr id="8" name="Picture 2" descr="Kết quả hình ảnh cho home png">
            <a:hlinkClick r:id="rId4" action="ppaction://hlinksldjump"/>
            <a:extLst>
              <a:ext uri="{FF2B5EF4-FFF2-40B4-BE49-F238E27FC236}">
                <a16:creationId xmlns:a16="http://schemas.microsoft.com/office/drawing/2014/main" id="{0F055DF7-1553-416F-A160-ABAC97F065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36225" y="2757260"/>
            <a:ext cx="8411082" cy="9826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2</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Hai </a:t>
            </a:r>
            <a:r>
              <a:rPr lang="en-US" sz="3600" dirty="0" err="1">
                <a:solidFill>
                  <a:srgbClr val="0000CC"/>
                </a:solidFill>
                <a:latin typeface="Times New Roman" panose="02020603050405020304" pitchFamily="18" charset="0"/>
                <a:cs typeface="Times New Roman" panose="02020603050405020304" pitchFamily="18" charset="0"/>
              </a:rPr>
              <a:t>số</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ước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là</a:t>
            </a:r>
            <a:endParaRPr lang="vi-VN" sz="36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rPr>
                      <m:t>0</m:t>
                    </m:r>
                    <m:r>
                      <a:rPr lang="en-US" sz="2800" b="0" i="1" dirty="0" smtClean="0">
                        <a:latin typeface="Cambria Math" panose="02040503050406030204" pitchFamily="18" charset="0"/>
                      </a:rPr>
                      <m:t>;</m:t>
                    </m:r>
                    <m:r>
                      <a:rPr lang="en-US" sz="2800" b="0" i="1" dirty="0" smtClean="0">
                        <a:latin typeface="Cambria Math" panose="02040503050406030204" pitchFamily="18" charset="0"/>
                      </a:rPr>
                      <m:t>5</m:t>
                    </m:r>
                    <m:r>
                      <a:rPr lang="en-US" sz="2800" b="0" i="1" dirty="0" smtClean="0">
                        <a:latin typeface="Cambria Math" panose="02040503050406030204" pitchFamily="18" charset="0"/>
                      </a:rPr>
                      <m:t> </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dirty="0" smtClean="0">
                        <a:latin typeface="Cambria Math" panose="02040503050406030204" pitchFamily="18" charset="0"/>
                      </a:rPr>
                      <m:t>1</m:t>
                    </m:r>
                    <m:r>
                      <a:rPr lang="en-US" sz="2800" b="0" i="1" dirty="0" smtClean="0">
                        <a:latin typeface="Cambria Math" panose="02040503050406030204" pitchFamily="18" charset="0"/>
                      </a:rPr>
                      <m:t>;</m:t>
                    </m:r>
                    <m:r>
                      <a:rPr lang="en-US" sz="2800" b="0" i="1" dirty="0" smtClean="0">
                        <a:latin typeface="Cambria Math" panose="02040503050406030204" pitchFamily="18" charset="0"/>
                      </a:rPr>
                      <m:t>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 </a:t>
                </a:r>
                <a14:m>
                  <m:oMath xmlns:m="http://schemas.openxmlformats.org/officeDocument/2006/math">
                    <m:r>
                      <a:rPr lang="en-US" sz="2800" b="0" i="1" dirty="0" smtClean="0">
                        <a:latin typeface="Cambria Math" panose="02040503050406030204" pitchFamily="18" charset="0"/>
                      </a:rPr>
                      <m:t>2</m:t>
                    </m:r>
                    <m:r>
                      <a:rPr lang="en-US" sz="2800" b="0" i="1" dirty="0" smtClean="0">
                        <a:latin typeface="Cambria Math" panose="02040503050406030204" pitchFamily="18" charset="0"/>
                      </a:rPr>
                      <m:t>;</m:t>
                    </m:r>
                    <m:r>
                      <a:rPr lang="en-US" sz="2800" b="0" i="1" dirty="0" smtClean="0">
                        <a:latin typeface="Cambria Math" panose="02040503050406030204" pitchFamily="18" charset="0"/>
                      </a:rPr>
                      <m:t>8</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0</m:t>
                    </m:r>
                    <m:r>
                      <a:rPr lang="en-US" sz="2800" b="0" i="1" dirty="0" smtClean="0">
                        <a:latin typeface="Cambria Math" panose="02040503050406030204" pitchFamily="18" charset="0"/>
                      </a:rPr>
                      <m:t>;</m:t>
                    </m:r>
                    <m:r>
                      <a:rPr lang="en-US" sz="2800" b="0" i="1" dirty="0" smtClean="0">
                        <a:latin typeface="Cambria Math" panose="02040503050406030204" pitchFamily="18" charset="0"/>
                      </a:rPr>
                      <m:t>10</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57C4F9B8-BAA3-4FFC-B736-65DAC1082FA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22528"/>
            <a:ext cx="1720158" cy="1727837"/>
          </a:xfrm>
          <a:prstGeom prst="rect">
            <a:avLst/>
          </a:prstGeom>
          <a:noFill/>
          <a:extLst>
            <a:ext uri="{909E8E84-426E-40DD-AFC4-6F175D3DCCD1}">
              <a14:hiddenFill xmlns:a14="http://schemas.microsoft.com/office/drawing/2010/main">
                <a:solidFill>
                  <a:srgbClr val="FFFFFF"/>
                </a:solidFill>
              </a14:hiddenFill>
            </a:ext>
          </a:extLst>
        </p:spPr>
      </p:pic>
      <p:sp>
        <p:nvSpPr>
          <p:cNvPr id="42" name="S3">
            <a:extLst>
              <a:ext uri="{FF2B5EF4-FFF2-40B4-BE49-F238E27FC236}">
                <a16:creationId xmlns:a16="http://schemas.microsoft.com/office/drawing/2014/main" id="{F41A6261-810F-4A82-8CF5-863988634DFE}"/>
              </a:ext>
            </a:extLst>
          </p:cNvPr>
          <p:cNvSpPr/>
          <p:nvPr/>
        </p:nvSpPr>
        <p:spPr>
          <a:xfrm>
            <a:off x="10364150" y="4295471"/>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3" name="D1">
            <a:extLst>
              <a:ext uri="{FF2B5EF4-FFF2-40B4-BE49-F238E27FC236}">
                <a16:creationId xmlns:a16="http://schemas.microsoft.com/office/drawing/2014/main" id="{0F2E3928-6CC1-4CC5-9057-CA9F574C8D77}"/>
              </a:ext>
            </a:extLst>
          </p:cNvPr>
          <p:cNvSpPr/>
          <p:nvPr/>
        </p:nvSpPr>
        <p:spPr>
          <a:xfrm>
            <a:off x="883739" y="4378508"/>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D2" descr="Kết quả hình ảnh cho đúng sai png">
            <a:extLst>
              <a:ext uri="{FF2B5EF4-FFF2-40B4-BE49-F238E27FC236}">
                <a16:creationId xmlns:a16="http://schemas.microsoft.com/office/drawing/2014/main" id="{38DE7559-F2A5-47B5-B43F-33D01070599E}"/>
              </a:ext>
            </a:extLst>
          </p:cNvPr>
          <p:cNvPicPr>
            <a:picLocks noChangeAspect="1" noChangeArrowheads="1"/>
          </p:cNvPicPr>
          <p:nvPr/>
        </p:nvPicPr>
        <p:blipFill>
          <a:blip r:embed="rId10"/>
          <a:srcRect/>
          <a:stretch>
            <a:fillRect/>
          </a:stretch>
        </p:blipFill>
        <p:spPr bwMode="auto">
          <a:xfrm>
            <a:off x="710501" y="4193545"/>
            <a:ext cx="1196695" cy="1196695"/>
          </a:xfrm>
          <a:prstGeom prst="rect">
            <a:avLst/>
          </a:prstGeom>
          <a:noFill/>
          <a:ln w="9525">
            <a:noFill/>
            <a:miter lim="800000"/>
            <a:headEnd/>
            <a:tailEnd/>
          </a:ln>
        </p:spPr>
      </p:pic>
      <p:pic>
        <p:nvPicPr>
          <p:cNvPr id="45" name="SS3" descr="Hình ảnh có liên quan">
            <a:extLst>
              <a:ext uri="{FF2B5EF4-FFF2-40B4-BE49-F238E27FC236}">
                <a16:creationId xmlns:a16="http://schemas.microsoft.com/office/drawing/2014/main" id="{D3636C64-CC29-4808-BC92-FAF5AD07BE56}"/>
              </a:ext>
            </a:extLst>
          </p:cNvPr>
          <p:cNvPicPr>
            <a:picLocks noChangeAspect="1" noChangeArrowheads="1"/>
          </p:cNvPicPr>
          <p:nvPr/>
        </p:nvPicPr>
        <p:blipFill>
          <a:blip r:embed="rId11"/>
          <a:srcRect l="14398" t="13542" r="14490" b="14236"/>
          <a:stretch>
            <a:fillRect/>
          </a:stretch>
        </p:blipFill>
        <p:spPr bwMode="auto">
          <a:xfrm>
            <a:off x="10303238" y="4201013"/>
            <a:ext cx="991015" cy="1003477"/>
          </a:xfrm>
          <a:prstGeom prst="rect">
            <a:avLst/>
          </a:prstGeom>
          <a:noFill/>
          <a:ln w="9525">
            <a:noFill/>
            <a:miter lim="800000"/>
            <a:headEnd/>
            <a:tailEnd/>
          </a:ln>
        </p:spPr>
      </p:pic>
      <p:sp>
        <p:nvSpPr>
          <p:cNvPr id="46" name="S3">
            <a:extLst>
              <a:ext uri="{FF2B5EF4-FFF2-40B4-BE49-F238E27FC236}">
                <a16:creationId xmlns:a16="http://schemas.microsoft.com/office/drawing/2014/main" id="{35E69360-8636-4C6F-AE4C-C7AAC312DC06}"/>
              </a:ext>
            </a:extLst>
          </p:cNvPr>
          <p:cNvSpPr/>
          <p:nvPr/>
        </p:nvSpPr>
        <p:spPr>
          <a:xfrm>
            <a:off x="10425062" y="5427285"/>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7" name="SS3" descr="Hình ảnh có liên quan">
            <a:extLst>
              <a:ext uri="{FF2B5EF4-FFF2-40B4-BE49-F238E27FC236}">
                <a16:creationId xmlns:a16="http://schemas.microsoft.com/office/drawing/2014/main" id="{939B8673-DC19-4627-8BFD-2B8C25827492}"/>
              </a:ext>
            </a:extLst>
          </p:cNvPr>
          <p:cNvPicPr>
            <a:picLocks noChangeAspect="1" noChangeArrowheads="1"/>
          </p:cNvPicPr>
          <p:nvPr/>
        </p:nvPicPr>
        <p:blipFill>
          <a:blip r:embed="rId11"/>
          <a:srcRect l="14398" t="13542" r="14490" b="14236"/>
          <a:stretch>
            <a:fillRect/>
          </a:stretch>
        </p:blipFill>
        <p:spPr bwMode="auto">
          <a:xfrm>
            <a:off x="10364150" y="5332827"/>
            <a:ext cx="991015" cy="1003477"/>
          </a:xfrm>
          <a:prstGeom prst="rect">
            <a:avLst/>
          </a:prstGeom>
          <a:noFill/>
          <a:ln w="9525">
            <a:noFill/>
            <a:miter lim="800000"/>
            <a:headEnd/>
            <a:tailEnd/>
          </a:ln>
        </p:spPr>
      </p:pic>
      <p:sp>
        <p:nvSpPr>
          <p:cNvPr id="48" name="S3">
            <a:extLst>
              <a:ext uri="{FF2B5EF4-FFF2-40B4-BE49-F238E27FC236}">
                <a16:creationId xmlns:a16="http://schemas.microsoft.com/office/drawing/2014/main" id="{334C81A1-40C7-4AA0-BB5D-69B34DA4F970}"/>
              </a:ext>
            </a:extLst>
          </p:cNvPr>
          <p:cNvSpPr/>
          <p:nvPr/>
        </p:nvSpPr>
        <p:spPr>
          <a:xfrm>
            <a:off x="928354" y="5436562"/>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9" name="SS3" descr="Hình ảnh có liên quan">
            <a:extLst>
              <a:ext uri="{FF2B5EF4-FFF2-40B4-BE49-F238E27FC236}">
                <a16:creationId xmlns:a16="http://schemas.microsoft.com/office/drawing/2014/main" id="{28634CCB-5991-469D-A33F-1B76981DB81F}"/>
              </a:ext>
            </a:extLst>
          </p:cNvPr>
          <p:cNvPicPr>
            <a:picLocks noChangeAspect="1" noChangeArrowheads="1"/>
          </p:cNvPicPr>
          <p:nvPr/>
        </p:nvPicPr>
        <p:blipFill>
          <a:blip r:embed="rId11"/>
          <a:srcRect l="14398" t="13542" r="14490" b="14236"/>
          <a:stretch>
            <a:fillRect/>
          </a:stretch>
        </p:blipFill>
        <p:spPr bwMode="auto">
          <a:xfrm>
            <a:off x="867442" y="5342104"/>
            <a:ext cx="991015" cy="1003477"/>
          </a:xfrm>
          <a:prstGeom prst="rect">
            <a:avLst/>
          </a:prstGeom>
          <a:noFill/>
          <a:ln w="9525">
            <a:noFill/>
            <a:miter lim="800000"/>
            <a:headEnd/>
            <a:tailEnd/>
          </a:ln>
        </p:spPr>
      </p:pic>
    </p:spTree>
    <p:extLst>
      <p:ext uri="{BB962C8B-B14F-4D97-AF65-F5344CB8AC3E}">
        <p14:creationId xmlns:p14="http://schemas.microsoft.com/office/powerpoint/2010/main" val="26291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9" presetClass="emph" presetSubtype="0" fill="hold" grpId="0" nodeType="clickEffect">
                                  <p:stCondLst>
                                    <p:cond delay="0"/>
                                  </p:stCondLst>
                                  <p:childTnLst>
                                    <p:animClr clrSpc="rgb" dir="cw">
                                      <p:cBhvr override="childStyle">
                                        <p:cTn id="71" dur="500" fill="hold"/>
                                        <p:tgtEl>
                                          <p:spTgt spid="42"/>
                                        </p:tgtEl>
                                        <p:attrNameLst>
                                          <p:attrName>style.color</p:attrName>
                                        </p:attrNameLst>
                                      </p:cBhvr>
                                      <p:to>
                                        <a:schemeClr val="accent2"/>
                                      </p:to>
                                    </p:animClr>
                                    <p:animClr clrSpc="rgb" dir="cw">
                                      <p:cBhvr>
                                        <p:cTn id="72" dur="500" fill="hold"/>
                                        <p:tgtEl>
                                          <p:spTgt spid="42"/>
                                        </p:tgtEl>
                                        <p:attrNameLst>
                                          <p:attrName>fillcolor</p:attrName>
                                        </p:attrNameLst>
                                      </p:cBhvr>
                                      <p:to>
                                        <a:schemeClr val="accent2"/>
                                      </p:to>
                                    </p:animClr>
                                    <p:set>
                                      <p:cBhvr>
                                        <p:cTn id="73" dur="500" fill="hold"/>
                                        <p:tgtEl>
                                          <p:spTgt spid="42"/>
                                        </p:tgtEl>
                                        <p:attrNameLst>
                                          <p:attrName>fill.type</p:attrName>
                                        </p:attrNameLst>
                                      </p:cBhvr>
                                      <p:to>
                                        <p:strVal val="solid"/>
                                      </p:to>
                                    </p:set>
                                    <p:set>
                                      <p:cBhvr>
                                        <p:cTn id="74" dur="50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SAI2_(new).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3"/>
                                        </p:tgtEl>
                                        <p:attrNameLst>
                                          <p:attrName>style.color</p:attrName>
                                        </p:attrNameLst>
                                      </p:cBhvr>
                                      <p:to>
                                        <a:schemeClr val="accent2"/>
                                      </p:to>
                                    </p:animClr>
                                    <p:animClr clrSpc="rgb" dir="cw">
                                      <p:cBhvr>
                                        <p:cTn id="88" dur="500" fill="hold"/>
                                        <p:tgtEl>
                                          <p:spTgt spid="43"/>
                                        </p:tgtEl>
                                        <p:attrNameLst>
                                          <p:attrName>fillcolor</p:attrName>
                                        </p:attrNameLst>
                                      </p:cBhvr>
                                      <p:to>
                                        <a:schemeClr val="accent2"/>
                                      </p:to>
                                    </p:animClr>
                                    <p:set>
                                      <p:cBhvr>
                                        <p:cTn id="89" dur="500" fill="hold"/>
                                        <p:tgtEl>
                                          <p:spTgt spid="43"/>
                                        </p:tgtEl>
                                        <p:attrNameLst>
                                          <p:attrName>fill.type</p:attrName>
                                        </p:attrNameLst>
                                      </p:cBhvr>
                                      <p:to>
                                        <p:strVal val="solid"/>
                                      </p:to>
                                    </p:set>
                                    <p:set>
                                      <p:cBhvr>
                                        <p:cTn id="90" dur="500" fill="hold"/>
                                        <p:tgtEl>
                                          <p:spTgt spid="43"/>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6"/>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6"/>
                                        </p:tgtEl>
                                        <p:attrNameLst>
                                          <p:attrName>style.color</p:attrName>
                                        </p:attrNameLst>
                                      </p:cBhvr>
                                      <p:to>
                                        <a:schemeClr val="accent2"/>
                                      </p:to>
                                    </p:animClr>
                                    <p:animClr clrSpc="rgb" dir="cw">
                                      <p:cBhvr>
                                        <p:cTn id="96" dur="500" fill="hold"/>
                                        <p:tgtEl>
                                          <p:spTgt spid="46"/>
                                        </p:tgtEl>
                                        <p:attrNameLst>
                                          <p:attrName>fillcolor</p:attrName>
                                        </p:attrNameLst>
                                      </p:cBhvr>
                                      <p:to>
                                        <a:schemeClr val="accent2"/>
                                      </p:to>
                                    </p:animClr>
                                    <p:set>
                                      <p:cBhvr>
                                        <p:cTn id="97" dur="500" fill="hold"/>
                                        <p:tgtEl>
                                          <p:spTgt spid="46"/>
                                        </p:tgtEl>
                                        <p:attrNameLst>
                                          <p:attrName>fill.type</p:attrName>
                                        </p:attrNameLst>
                                      </p:cBhvr>
                                      <p:to>
                                        <p:strVal val="solid"/>
                                      </p:to>
                                    </p:set>
                                    <p:set>
                                      <p:cBhvr>
                                        <p:cTn id="98" dur="500" fill="hold"/>
                                        <p:tgtEl>
                                          <p:spTgt spid="46"/>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childTnLst>
              </p:cTn>
              <p:nextCondLst>
                <p:cond evt="onClick" delay="0">
                  <p:tgtEl>
                    <p:spTgt spid="46"/>
                  </p:tgtEl>
                </p:cond>
              </p:nextCondLst>
            </p:seq>
            <p:seq concurrent="1" nextAc="seek">
              <p:cTn id="103" restart="whenNotActive" fill="hold" evtFilter="cancelBubble" nodeType="interactiveSeq">
                <p:stCondLst>
                  <p:cond evt="onClick" delay="0">
                    <p:tgtEl>
                      <p:spTgt spid="48"/>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8"/>
                                        </p:tgtEl>
                                        <p:attrNameLst>
                                          <p:attrName>style.color</p:attrName>
                                        </p:attrNameLst>
                                      </p:cBhvr>
                                      <p:to>
                                        <a:schemeClr val="accent2"/>
                                      </p:to>
                                    </p:animClr>
                                    <p:animClr clrSpc="rgb" dir="cw">
                                      <p:cBhvr>
                                        <p:cTn id="108" dur="500" fill="hold"/>
                                        <p:tgtEl>
                                          <p:spTgt spid="48"/>
                                        </p:tgtEl>
                                        <p:attrNameLst>
                                          <p:attrName>fillcolor</p:attrName>
                                        </p:attrNameLst>
                                      </p:cBhvr>
                                      <p:to>
                                        <a:schemeClr val="accent2"/>
                                      </p:to>
                                    </p:animClr>
                                    <p:set>
                                      <p:cBhvr>
                                        <p:cTn id="109" dur="500" fill="hold"/>
                                        <p:tgtEl>
                                          <p:spTgt spid="48"/>
                                        </p:tgtEl>
                                        <p:attrNameLst>
                                          <p:attrName>fill.type</p:attrName>
                                        </p:attrNameLst>
                                      </p:cBhvr>
                                      <p:to>
                                        <p:strVal val="solid"/>
                                      </p:to>
                                    </p:set>
                                    <p:set>
                                      <p:cBhvr>
                                        <p:cTn id="110" dur="500" fill="hold"/>
                                        <p:tgtEl>
                                          <p:spTgt spid="48"/>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3"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500"/>
                                        <p:tgtEl>
                                          <p:spTgt spid="49"/>
                                        </p:tgtEl>
                                      </p:cBhvr>
                                    </p:animEffect>
                                  </p:childTnLst>
                                </p:cTn>
                              </p:par>
                            </p:childTnLst>
                          </p:cTn>
                        </p:par>
                      </p:childTnLst>
                    </p:cTn>
                  </p:par>
                </p:childTnLst>
              </p:cTn>
              <p:nextCondLst>
                <p:cond evt="onClick" delay="0">
                  <p:tgtEl>
                    <p:spTgt spid="48"/>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2" grpId="0" animBg="1"/>
      <p:bldP spid="46"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82107598"/>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6,&quot;OptionCount&quot;:4,&quot;WcOptionCount&quot;:10,&quot;HasMultipleSubmission&quot;:false,&quot;HasAutoStop&quot;:true,&quot;HasMinimizeMode&quot;:true,&quot;TimerValue&quot;:&quot;03:00&quot;,&quot;HasAutoStart&quot;:false,&quot;HasCorrectAnswers&quot;:false,&quot;McqAnswers&quot;:[],&quot;ActivityId&quot;:&quot;&quot;,&quot;IaMcqCompetition&quot;:false,&quot;IsAnonymous&quot;:tru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1217</Words>
  <Application>Microsoft Office PowerPoint</Application>
  <PresentationFormat>Widescreen</PresentationFormat>
  <Paragraphs>226</Paragraphs>
  <Slides>26</Slides>
  <Notes>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微软雅黑</vt:lpstr>
      <vt:lpstr>黑体</vt:lpstr>
      <vt:lpstr>宋体</vt:lpstr>
      <vt:lpstr>.VnArabia</vt:lpstr>
      <vt:lpstr>Arial</vt:lpstr>
      <vt:lpstr>Calibri</vt:lpstr>
      <vt:lpstr>Calibri Light</vt:lpstr>
      <vt:lpstr>Cambria Math</vt:lpstr>
      <vt:lpstr>Times New Roman</vt:lpstr>
      <vt:lpstr>VNI-Times</vt:lpstr>
      <vt:lpstr>方正卡通简体</vt:lpstr>
      <vt:lpstr>Office Theme</vt:lpstr>
      <vt:lpstr>1_Default Design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van tien [gv]</dc:creator>
  <cp:lastModifiedBy>Administrator</cp:lastModifiedBy>
  <cp:revision>56</cp:revision>
  <dcterms:created xsi:type="dcterms:W3CDTF">2021-10-04T12:01:21Z</dcterms:created>
  <dcterms:modified xsi:type="dcterms:W3CDTF">2021-10-11T18:34:32Z</dcterms:modified>
</cp:coreProperties>
</file>