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715" r:id="rId3"/>
    <p:sldMasterId id="2147483728" r:id="rId4"/>
    <p:sldMasterId id="2147483753" r:id="rId5"/>
    <p:sldMasterId id="2147483765" r:id="rId6"/>
    <p:sldMasterId id="2147483789" r:id="rId7"/>
    <p:sldMasterId id="2147483837" r:id="rId8"/>
    <p:sldMasterId id="2147483849" r:id="rId9"/>
    <p:sldMasterId id="2147483861" r:id="rId10"/>
    <p:sldMasterId id="2147483873" r:id="rId11"/>
    <p:sldMasterId id="2147483885" r:id="rId12"/>
    <p:sldMasterId id="2147483897" r:id="rId13"/>
    <p:sldMasterId id="2147483910" r:id="rId14"/>
    <p:sldMasterId id="2147483922" r:id="rId15"/>
  </p:sldMasterIdLst>
  <p:notesMasterIdLst>
    <p:notesMasterId r:id="rId46"/>
  </p:notesMasterIdLst>
  <p:sldIdLst>
    <p:sldId id="357" r:id="rId16"/>
    <p:sldId id="378" r:id="rId17"/>
    <p:sldId id="362" r:id="rId18"/>
    <p:sldId id="363" r:id="rId19"/>
    <p:sldId id="364" r:id="rId20"/>
    <p:sldId id="276" r:id="rId21"/>
    <p:sldId id="299" r:id="rId22"/>
    <p:sldId id="315" r:id="rId23"/>
    <p:sldId id="307" r:id="rId24"/>
    <p:sldId id="310" r:id="rId25"/>
    <p:sldId id="311" r:id="rId26"/>
    <p:sldId id="312" r:id="rId27"/>
    <p:sldId id="379" r:id="rId28"/>
    <p:sldId id="355" r:id="rId29"/>
    <p:sldId id="366" r:id="rId30"/>
    <p:sldId id="380" r:id="rId31"/>
    <p:sldId id="381" r:id="rId32"/>
    <p:sldId id="382" r:id="rId33"/>
    <p:sldId id="383" r:id="rId34"/>
    <p:sldId id="384" r:id="rId35"/>
    <p:sldId id="385" r:id="rId36"/>
    <p:sldId id="392" r:id="rId37"/>
    <p:sldId id="386" r:id="rId38"/>
    <p:sldId id="388" r:id="rId39"/>
    <p:sldId id="389" r:id="rId40"/>
    <p:sldId id="390" r:id="rId41"/>
    <p:sldId id="391" r:id="rId42"/>
    <p:sldId id="336" r:id="rId43"/>
    <p:sldId id="353" r:id="rId44"/>
    <p:sldId id="354" r:id="rId45"/>
  </p:sldIdLst>
  <p:sldSz cx="12192000" cy="6858000"/>
  <p:notesSz cx="6858000" cy="9144000"/>
  <p:defaultTextStyle>
    <a:defPPr>
      <a:defRPr lang="en-US"/>
    </a:defPPr>
    <a:lvl1pPr marL="0" algn="l" defTabSz="912519" rtl="0" eaLnBrk="1" latinLnBrk="0" hangingPunct="1">
      <a:defRPr sz="1900" kern="1200">
        <a:solidFill>
          <a:schemeClr val="tx1"/>
        </a:solidFill>
        <a:latin typeface="+mn-lt"/>
        <a:ea typeface="+mn-ea"/>
        <a:cs typeface="+mn-cs"/>
      </a:defRPr>
    </a:lvl1pPr>
    <a:lvl2pPr marL="456207" algn="l" defTabSz="912519" rtl="0" eaLnBrk="1" latinLnBrk="0" hangingPunct="1">
      <a:defRPr sz="1900" kern="1200">
        <a:solidFill>
          <a:schemeClr val="tx1"/>
        </a:solidFill>
        <a:latin typeface="+mn-lt"/>
        <a:ea typeface="+mn-ea"/>
        <a:cs typeface="+mn-cs"/>
      </a:defRPr>
    </a:lvl2pPr>
    <a:lvl3pPr marL="912519" algn="l" defTabSz="912519" rtl="0" eaLnBrk="1" latinLnBrk="0" hangingPunct="1">
      <a:defRPr sz="1900" kern="1200">
        <a:solidFill>
          <a:schemeClr val="tx1"/>
        </a:solidFill>
        <a:latin typeface="+mn-lt"/>
        <a:ea typeface="+mn-ea"/>
        <a:cs typeface="+mn-cs"/>
      </a:defRPr>
    </a:lvl3pPr>
    <a:lvl4pPr marL="1368778" algn="l" defTabSz="912519" rtl="0" eaLnBrk="1" latinLnBrk="0" hangingPunct="1">
      <a:defRPr sz="1900" kern="1200">
        <a:solidFill>
          <a:schemeClr val="tx1"/>
        </a:solidFill>
        <a:latin typeface="+mn-lt"/>
        <a:ea typeface="+mn-ea"/>
        <a:cs typeface="+mn-cs"/>
      </a:defRPr>
    </a:lvl4pPr>
    <a:lvl5pPr marL="1825037" algn="l" defTabSz="912519" rtl="0" eaLnBrk="1" latinLnBrk="0" hangingPunct="1">
      <a:defRPr sz="1900" kern="1200">
        <a:solidFill>
          <a:schemeClr val="tx1"/>
        </a:solidFill>
        <a:latin typeface="+mn-lt"/>
        <a:ea typeface="+mn-ea"/>
        <a:cs typeface="+mn-cs"/>
      </a:defRPr>
    </a:lvl5pPr>
    <a:lvl6pPr marL="2281350" algn="l" defTabSz="912519" rtl="0" eaLnBrk="1" latinLnBrk="0" hangingPunct="1">
      <a:defRPr sz="1900" kern="1200">
        <a:solidFill>
          <a:schemeClr val="tx1"/>
        </a:solidFill>
        <a:latin typeface="+mn-lt"/>
        <a:ea typeface="+mn-ea"/>
        <a:cs typeface="+mn-cs"/>
      </a:defRPr>
    </a:lvl6pPr>
    <a:lvl7pPr marL="2737554" algn="l" defTabSz="912519" rtl="0" eaLnBrk="1" latinLnBrk="0" hangingPunct="1">
      <a:defRPr sz="1900" kern="1200">
        <a:solidFill>
          <a:schemeClr val="tx1"/>
        </a:solidFill>
        <a:latin typeface="+mn-lt"/>
        <a:ea typeface="+mn-ea"/>
        <a:cs typeface="+mn-cs"/>
      </a:defRPr>
    </a:lvl7pPr>
    <a:lvl8pPr marL="3193760" algn="l" defTabSz="912519" rtl="0" eaLnBrk="1" latinLnBrk="0" hangingPunct="1">
      <a:defRPr sz="1900" kern="1200">
        <a:solidFill>
          <a:schemeClr val="tx1"/>
        </a:solidFill>
        <a:latin typeface="+mn-lt"/>
        <a:ea typeface="+mn-ea"/>
        <a:cs typeface="+mn-cs"/>
      </a:defRPr>
    </a:lvl8pPr>
    <a:lvl9pPr marL="3649967" algn="l" defTabSz="91251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7" clrIdx="0"/>
  <p:cmAuthor id="2" name="HP" initials="H" lastIdx="2" clrIdx="1">
    <p:extLst>
      <p:ext uri="{19B8F6BF-5375-455C-9EA6-DF929625EA0E}">
        <p15:presenceInfo xmlns:p15="http://schemas.microsoft.com/office/powerpoint/2012/main" userId="c0f4d6661ff83373" providerId="Windows Live"/>
      </p:ext>
    </p:extLst>
  </p:cmAuthor>
  <p:cmAuthor id="3" name="Hung Pham" initials="HP" lastIdx="104" clrIdx="2">
    <p:extLst>
      <p:ext uri="{19B8F6BF-5375-455C-9EA6-DF929625EA0E}">
        <p15:presenceInfo xmlns:p15="http://schemas.microsoft.com/office/powerpoint/2012/main" userId="e50903cc352feb4f" providerId="Windows Live"/>
      </p:ext>
    </p:extLst>
  </p:cmAuthor>
  <p:cmAuthor id="4" name="A" initials="A" lastIdx="2" clrIdx="3"/>
  <p:cmAuthor id="5" name="ADMIN" initials="A"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642" autoAdjust="0"/>
  </p:normalViewPr>
  <p:slideViewPr>
    <p:cSldViewPr snapToGrid="0">
      <p:cViewPr varScale="1">
        <p:scale>
          <a:sx n="73" d="100"/>
          <a:sy n="73" d="100"/>
        </p:scale>
        <p:origin x="618" y="54"/>
      </p:cViewPr>
      <p:guideLst>
        <p:guide orient="horz" pos="2160"/>
        <p:guide pos="3840"/>
      </p:guideLst>
    </p:cSldViewPr>
  </p:slideViewPr>
  <p:outlineViewPr>
    <p:cViewPr>
      <p:scale>
        <a:sx n="33" d="100"/>
        <a:sy n="33" d="100"/>
      </p:scale>
      <p:origin x="0" y="115"/>
    </p:cViewPr>
  </p:outlineViewPr>
  <p:notesTextViewPr>
    <p:cViewPr>
      <p:scale>
        <a:sx n="1" d="1"/>
        <a:sy n="1" d="1"/>
      </p:scale>
      <p:origin x="0" y="0"/>
    </p:cViewPr>
  </p:notesTextViewPr>
  <p:sorterViewPr>
    <p:cViewPr>
      <p:scale>
        <a:sx n="100" d="100"/>
        <a:sy n="100" d="100"/>
      </p:scale>
      <p:origin x="0" y="11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en-US" sz="2800" dirty="0">
              <a:solidFill>
                <a:srgbClr val="0000FF"/>
              </a:solidFill>
              <a:effectLst/>
              <a:latin typeface="Times New Roman" panose="02020603050405020304" pitchFamily="18" charset="0"/>
              <a:ea typeface="Times New Roman" panose="02020603050405020304" pitchFamily="18" charset="0"/>
            </a:rPr>
            <a:t>SGK, kế hoạch bài dạy, </a:t>
          </a:r>
          <a:endParaRPr lang="en-US" sz="2800"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en-US" sz="2800" dirty="0">
              <a:solidFill>
                <a:srgbClr val="0000FF"/>
              </a:solidFill>
              <a:effectLst/>
              <a:latin typeface="Times New Roman" panose="02020603050405020304" pitchFamily="18" charset="0"/>
              <a:ea typeface="Times New Roman" panose="02020603050405020304" pitchFamily="18" charset="0"/>
            </a:rPr>
            <a:t>SGK, thước thẳng, MTCT, bảng nhóm.</a:t>
          </a:r>
          <a:endParaRPr lang="en-US" sz="2800"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custT="1"/>
      <dgm:spPr/>
      <dgm:t>
        <a:bodyPr/>
        <a:lstStyle/>
        <a:p>
          <a:r>
            <a:rPr lang="en-US" sz="2800" dirty="0">
              <a:solidFill>
                <a:srgbClr val="0000FF"/>
              </a:solidFill>
              <a:effectLst/>
              <a:latin typeface="Times New Roman" panose="02020603050405020304" pitchFamily="18" charset="0"/>
              <a:ea typeface="Times New Roman" panose="02020603050405020304" pitchFamily="18" charset="0"/>
            </a:rPr>
            <a:t>Thước thẳng, máy chiếu.</a:t>
          </a:r>
          <a:endParaRPr lang="en-US" sz="2800"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D71F825F-8A65-4BDA-BC7A-08775CC4F943}">
      <dgm:prSet phldrT="[Text]"/>
      <dgm:spPr/>
      <dgm:t>
        <a:bodyPr/>
        <a:lstStyle/>
        <a:p>
          <a:endParaRPr lang="en-US" sz="210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476111"/>
          <a:ext cx="8128000" cy="121680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59399" y="535510"/>
        <a:ext cx="8009202" cy="1098002"/>
      </dsp:txXfrm>
    </dsp:sp>
    <dsp:sp modelId="{0DFB8EA2-E9F4-4E7D-B5BF-ABC527E44C63}">
      <dsp:nvSpPr>
        <dsp:cNvPr id="0" name=""/>
        <dsp:cNvSpPr/>
      </dsp:nvSpPr>
      <dsp:spPr>
        <a:xfrm>
          <a:off x="0" y="1684649"/>
          <a:ext cx="812800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rgbClr val="0000FF"/>
              </a:solidFill>
              <a:effectLst/>
              <a:latin typeface="Times New Roman" panose="02020603050405020304" pitchFamily="18" charset="0"/>
              <a:ea typeface="Times New Roman" panose="02020603050405020304" pitchFamily="18" charset="0"/>
            </a:rPr>
            <a:t>SGK, kế hoạch bài dạy, </a:t>
          </a:r>
          <a:endParaRPr lang="en-US" sz="2800" kern="1200" dirty="0"/>
        </a:p>
        <a:p>
          <a:pPr marL="285750" lvl="1" indent="-285750" algn="l" defTabSz="1244600">
            <a:lnSpc>
              <a:spcPct val="90000"/>
            </a:lnSpc>
            <a:spcBef>
              <a:spcPct val="0"/>
            </a:spcBef>
            <a:spcAft>
              <a:spcPct val="20000"/>
            </a:spcAft>
            <a:buChar char="•"/>
          </a:pPr>
          <a:r>
            <a:rPr lang="en-US" sz="2800" kern="1200" dirty="0">
              <a:solidFill>
                <a:srgbClr val="0000FF"/>
              </a:solidFill>
              <a:effectLst/>
              <a:latin typeface="Times New Roman" panose="02020603050405020304" pitchFamily="18" charset="0"/>
              <a:ea typeface="Times New Roman" panose="02020603050405020304" pitchFamily="18" charset="0"/>
            </a:rPr>
            <a:t>Thước thẳng, máy chiếu.</a:t>
          </a:r>
          <a:endParaRPr lang="en-US" sz="2800" kern="1200" dirty="0"/>
        </a:p>
        <a:p>
          <a:pPr marL="228600" lvl="1" indent="-228600" algn="l" defTabSz="933450">
            <a:lnSpc>
              <a:spcPct val="90000"/>
            </a:lnSpc>
            <a:spcBef>
              <a:spcPct val="0"/>
            </a:spcBef>
            <a:spcAft>
              <a:spcPct val="20000"/>
            </a:spcAft>
            <a:buChar char="•"/>
          </a:pPr>
          <a:endParaRPr lang="en-US" sz="2100" kern="1200" dirty="0"/>
        </a:p>
      </dsp:txBody>
      <dsp:txXfrm>
        <a:off x="0" y="1684649"/>
        <a:ext cx="8128000" cy="1345500"/>
      </dsp:txXfrm>
    </dsp:sp>
    <dsp:sp modelId="{D2408717-B530-41AC-B5CE-E14FAEC5B062}">
      <dsp:nvSpPr>
        <dsp:cNvPr id="0" name=""/>
        <dsp:cNvSpPr/>
      </dsp:nvSpPr>
      <dsp:spPr>
        <a:xfrm>
          <a:off x="0" y="2918807"/>
          <a:ext cx="8128000" cy="121680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p>
      </dsp:txBody>
      <dsp:txXfrm>
        <a:off x="59399" y="2978206"/>
        <a:ext cx="8009202" cy="1098002"/>
      </dsp:txXfrm>
    </dsp:sp>
    <dsp:sp modelId="{8F3B6D51-6576-4847-95F8-097004C88A78}">
      <dsp:nvSpPr>
        <dsp:cNvPr id="0" name=""/>
        <dsp:cNvSpPr/>
      </dsp:nvSpPr>
      <dsp:spPr>
        <a:xfrm>
          <a:off x="0" y="4246950"/>
          <a:ext cx="81280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rgbClr val="0000FF"/>
              </a:solidFill>
              <a:effectLst/>
              <a:latin typeface="Times New Roman" panose="02020603050405020304" pitchFamily="18" charset="0"/>
              <a:ea typeface="Times New Roman" panose="02020603050405020304" pitchFamily="18" charset="0"/>
            </a:rPr>
            <a:t>SGK, thước thẳng, MTCT, bảng nhóm.</a:t>
          </a:r>
          <a:endParaRPr lang="en-US" sz="2800" kern="1200" dirty="0">
            <a:latin typeface="+mj-lt"/>
          </a:endParaRPr>
        </a:p>
      </dsp:txBody>
      <dsp:txXfrm>
        <a:off x="0" y="4246950"/>
        <a:ext cx="8128000"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172EC-7483-4666-A404-BE092D4B4734}"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26147-B272-48A5-8AF6-CBB4A14C4436}" type="slidenum">
              <a:rPr lang="en-US" smtClean="0"/>
              <a:t>‹#›</a:t>
            </a:fld>
            <a:endParaRPr lang="en-US"/>
          </a:p>
        </p:txBody>
      </p:sp>
    </p:spTree>
    <p:extLst>
      <p:ext uri="{BB962C8B-B14F-4D97-AF65-F5344CB8AC3E}">
        <p14:creationId xmlns:p14="http://schemas.microsoft.com/office/powerpoint/2010/main" val="825373370"/>
      </p:ext>
    </p:extLst>
  </p:cSld>
  <p:clrMap bg1="lt1" tx1="dk1" bg2="lt2" tx2="dk2" accent1="accent1" accent2="accent2" accent3="accent3" accent4="accent4" accent5="accent5" accent6="accent6" hlink="hlink" folHlink="folHlink"/>
  <p:notesStyle>
    <a:lvl1pPr marL="0" algn="l" defTabSz="912519" rtl="0" eaLnBrk="1" latinLnBrk="0" hangingPunct="1">
      <a:defRPr sz="1200" kern="1200">
        <a:solidFill>
          <a:schemeClr val="tx1"/>
        </a:solidFill>
        <a:latin typeface="+mn-lt"/>
        <a:ea typeface="+mn-ea"/>
        <a:cs typeface="+mn-cs"/>
      </a:defRPr>
    </a:lvl1pPr>
    <a:lvl2pPr marL="456207" algn="l" defTabSz="912519" rtl="0" eaLnBrk="1" latinLnBrk="0" hangingPunct="1">
      <a:defRPr sz="1200" kern="1200">
        <a:solidFill>
          <a:schemeClr val="tx1"/>
        </a:solidFill>
        <a:latin typeface="+mn-lt"/>
        <a:ea typeface="+mn-ea"/>
        <a:cs typeface="+mn-cs"/>
      </a:defRPr>
    </a:lvl2pPr>
    <a:lvl3pPr marL="912519" algn="l" defTabSz="912519" rtl="0" eaLnBrk="1" latinLnBrk="0" hangingPunct="1">
      <a:defRPr sz="1200" kern="1200">
        <a:solidFill>
          <a:schemeClr val="tx1"/>
        </a:solidFill>
        <a:latin typeface="+mn-lt"/>
        <a:ea typeface="+mn-ea"/>
        <a:cs typeface="+mn-cs"/>
      </a:defRPr>
    </a:lvl3pPr>
    <a:lvl4pPr marL="1368778" algn="l" defTabSz="912519" rtl="0" eaLnBrk="1" latinLnBrk="0" hangingPunct="1">
      <a:defRPr sz="1200" kern="1200">
        <a:solidFill>
          <a:schemeClr val="tx1"/>
        </a:solidFill>
        <a:latin typeface="+mn-lt"/>
        <a:ea typeface="+mn-ea"/>
        <a:cs typeface="+mn-cs"/>
      </a:defRPr>
    </a:lvl4pPr>
    <a:lvl5pPr marL="1825037" algn="l" defTabSz="912519" rtl="0" eaLnBrk="1" latinLnBrk="0" hangingPunct="1">
      <a:defRPr sz="1200" kern="1200">
        <a:solidFill>
          <a:schemeClr val="tx1"/>
        </a:solidFill>
        <a:latin typeface="+mn-lt"/>
        <a:ea typeface="+mn-ea"/>
        <a:cs typeface="+mn-cs"/>
      </a:defRPr>
    </a:lvl5pPr>
    <a:lvl6pPr marL="2281350" algn="l" defTabSz="912519" rtl="0" eaLnBrk="1" latinLnBrk="0" hangingPunct="1">
      <a:defRPr sz="1200" kern="1200">
        <a:solidFill>
          <a:schemeClr val="tx1"/>
        </a:solidFill>
        <a:latin typeface="+mn-lt"/>
        <a:ea typeface="+mn-ea"/>
        <a:cs typeface="+mn-cs"/>
      </a:defRPr>
    </a:lvl6pPr>
    <a:lvl7pPr marL="2737554" algn="l" defTabSz="912519" rtl="0" eaLnBrk="1" latinLnBrk="0" hangingPunct="1">
      <a:defRPr sz="1200" kern="1200">
        <a:solidFill>
          <a:schemeClr val="tx1"/>
        </a:solidFill>
        <a:latin typeface="+mn-lt"/>
        <a:ea typeface="+mn-ea"/>
        <a:cs typeface="+mn-cs"/>
      </a:defRPr>
    </a:lvl7pPr>
    <a:lvl8pPr marL="3193760" algn="l" defTabSz="912519" rtl="0" eaLnBrk="1" latinLnBrk="0" hangingPunct="1">
      <a:defRPr sz="1200" kern="1200">
        <a:solidFill>
          <a:schemeClr val="tx1"/>
        </a:solidFill>
        <a:latin typeface="+mn-lt"/>
        <a:ea typeface="+mn-ea"/>
        <a:cs typeface="+mn-cs"/>
      </a:defRPr>
    </a:lvl8pPr>
    <a:lvl9pPr marL="3649967" algn="l" defTabSz="9125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65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bắt đầu đếm ngược thời gian</a:t>
            </a:r>
            <a:endParaRPr lang="en-US"/>
          </a:p>
        </p:txBody>
      </p:sp>
      <p:sp>
        <p:nvSpPr>
          <p:cNvPr id="4" name="Slide Number Placeholder 3"/>
          <p:cNvSpPr>
            <a:spLocks noGrp="1"/>
          </p:cNvSpPr>
          <p:nvPr>
            <p:ph type="sldNum" sz="quarter" idx="10"/>
          </p:nvPr>
        </p:nvSpPr>
        <p:spPr/>
        <p:txBody>
          <a:bodyPr/>
          <a:lstStyle/>
          <a:p>
            <a:fld id="{22F26147-B272-48A5-8AF6-CBB4A14C4436}" type="slidenum">
              <a:rPr lang="en-US" smtClean="0"/>
              <a:t>16</a:t>
            </a:fld>
            <a:endParaRPr lang="en-US"/>
          </a:p>
        </p:txBody>
      </p:sp>
    </p:spTree>
    <p:extLst>
      <p:ext uri="{BB962C8B-B14F-4D97-AF65-F5344CB8AC3E}">
        <p14:creationId xmlns:p14="http://schemas.microsoft.com/office/powerpoint/2010/main" val="164305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519"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22F26147-B272-48A5-8AF6-CBB4A14C4436}" type="slidenum">
              <a:rPr lang="en-US" smtClean="0"/>
              <a:t>21</a:t>
            </a:fld>
            <a:endParaRPr lang="en-US"/>
          </a:p>
        </p:txBody>
      </p:sp>
    </p:spTree>
    <p:extLst>
      <p:ext uri="{BB962C8B-B14F-4D97-AF65-F5344CB8AC3E}">
        <p14:creationId xmlns:p14="http://schemas.microsoft.com/office/powerpoint/2010/main" val="249800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519"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22F26147-B272-48A5-8AF6-CBB4A14C4436}" type="slidenum">
              <a:rPr lang="en-US" smtClean="0"/>
              <a:t>23</a:t>
            </a:fld>
            <a:endParaRPr lang="en-US"/>
          </a:p>
        </p:txBody>
      </p:sp>
    </p:spTree>
    <p:extLst>
      <p:ext uri="{BB962C8B-B14F-4D97-AF65-F5344CB8AC3E}">
        <p14:creationId xmlns:p14="http://schemas.microsoft.com/office/powerpoint/2010/main" val="251999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519"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22F26147-B272-48A5-8AF6-CBB4A14C4436}" type="slidenum">
              <a:rPr lang="en-US" smtClean="0"/>
              <a:t>24</a:t>
            </a:fld>
            <a:endParaRPr lang="en-US"/>
          </a:p>
        </p:txBody>
      </p:sp>
    </p:spTree>
    <p:extLst>
      <p:ext uri="{BB962C8B-B14F-4D97-AF65-F5344CB8AC3E}">
        <p14:creationId xmlns:p14="http://schemas.microsoft.com/office/powerpoint/2010/main" val="146041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65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519"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22F26147-B272-48A5-8AF6-CBB4A14C4436}" type="slidenum">
              <a:rPr lang="en-US" smtClean="0"/>
              <a:t>27</a:t>
            </a:fld>
            <a:endParaRPr lang="en-US"/>
          </a:p>
        </p:txBody>
      </p:sp>
    </p:spTree>
    <p:extLst>
      <p:ext uri="{BB962C8B-B14F-4D97-AF65-F5344CB8AC3E}">
        <p14:creationId xmlns:p14="http://schemas.microsoft.com/office/powerpoint/2010/main" val="3566661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261454A-4F21-42AE-AAD1-19595F358320}"/>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C38276ED-3BE5-406D-95C6-4005BFE8AB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31A18AFB-3D96-43CE-B158-0794350A90C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A185F80E-5260-445A-8ECC-F790446002FB}" type="slidenum">
              <a:rPr lang="en-US" altLang="en-US">
                <a:solidFill>
                  <a:srgbClr val="000000"/>
                </a:solidFill>
              </a:rPr>
              <a:pPr fontAlgn="base">
                <a:spcBef>
                  <a:spcPct val="0"/>
                </a:spcBef>
                <a:spcAft>
                  <a:spcPct val="0"/>
                </a:spcAft>
                <a:defRPr/>
              </a:pPr>
              <a:t>29</a:t>
            </a:fld>
            <a:endParaRPr lang="en-US" altLang="en-US">
              <a:solidFill>
                <a:srgbClr val="000000"/>
              </a:solidFill>
            </a:endParaRPr>
          </a:p>
        </p:txBody>
      </p:sp>
    </p:spTree>
    <p:extLst>
      <p:ext uri="{BB962C8B-B14F-4D97-AF65-F5344CB8AC3E}">
        <p14:creationId xmlns:p14="http://schemas.microsoft.com/office/powerpoint/2010/main" val="2286339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solidFill>
                  <a:prstClr val="black"/>
                </a:solidFill>
                <a:ea typeface="宋体"/>
              </a:rPr>
              <a:pPr>
                <a:defRPr/>
              </a:pPr>
              <a:t>30</a:t>
            </a:fld>
            <a:endParaRPr lang="zh-CN" altLang="en-US">
              <a:solidFill>
                <a:prstClr val="black"/>
              </a:solidFill>
              <a:ea typeface="宋体"/>
            </a:endParaRPr>
          </a:p>
        </p:txBody>
      </p:sp>
    </p:spTree>
    <p:extLst>
      <p:ext uri="{BB962C8B-B14F-4D97-AF65-F5344CB8AC3E}">
        <p14:creationId xmlns:p14="http://schemas.microsoft.com/office/powerpoint/2010/main" val="64756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78311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22F26147-B272-48A5-8AF6-CBB4A14C4436}" type="slidenum">
              <a:rPr lang="en-US" smtClean="0"/>
              <a:t>6</a:t>
            </a:fld>
            <a:endParaRPr lang="en-US"/>
          </a:p>
        </p:txBody>
      </p:sp>
    </p:spTree>
    <p:extLst>
      <p:ext uri="{BB962C8B-B14F-4D97-AF65-F5344CB8AC3E}">
        <p14:creationId xmlns:p14="http://schemas.microsoft.com/office/powerpoint/2010/main" val="93344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6000"/>
              </a:lnSpc>
              <a:spcBef>
                <a:spcPts val="300"/>
              </a:spcBef>
              <a:spcAft>
                <a:spcPts val="300"/>
              </a:spcAft>
            </a:pPr>
            <a:r>
              <a:rPr lang="en-US" sz="1200" dirty="0" err="1">
                <a:solidFill>
                  <a:srgbClr val="0000FF"/>
                </a:solidFill>
                <a:latin typeface="Times New Roman"/>
                <a:ea typeface="Calibri"/>
                <a:cs typeface="Times New Roman"/>
              </a:rPr>
              <a:t>Nhấp</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vào</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các</a:t>
            </a:r>
            <a:r>
              <a:rPr lang="en-US" sz="1200" dirty="0">
                <a:solidFill>
                  <a:srgbClr val="0000FF"/>
                </a:solidFill>
                <a:latin typeface="Times New Roman"/>
                <a:ea typeface="Calibri"/>
                <a:cs typeface="Times New Roman"/>
              </a:rPr>
              <a:t> </a:t>
            </a:r>
            <a:r>
              <a:rPr lang="en-US" sz="1200" dirty="0" err="1">
                <a:solidFill>
                  <a:srgbClr val="0000FF"/>
                </a:solidFill>
                <a:latin typeface="Times New Roman"/>
                <a:ea typeface="Calibri"/>
                <a:cs typeface="Times New Roman"/>
              </a:rPr>
              <a:t>câu</a:t>
            </a:r>
            <a:r>
              <a:rPr lang="en-US" sz="1200" dirty="0">
                <a:solidFill>
                  <a:srgbClr val="0000FF"/>
                </a:solidFill>
                <a:latin typeface="Times New Roman"/>
                <a:ea typeface="Calibri"/>
                <a:cs typeface="Times New Roman"/>
              </a:rPr>
              <a:t> </a:t>
            </a:r>
            <a:r>
              <a:rPr lang="en-US" sz="1200" dirty="0" err="1">
                <a:solidFill>
                  <a:srgbClr val="0000FF"/>
                </a:solidFill>
                <a:latin typeface="Times New Roman"/>
                <a:ea typeface="Calibri"/>
                <a:cs typeface="Times New Roman"/>
              </a:rPr>
              <a:t>hỏi</a:t>
            </a:r>
            <a:r>
              <a:rPr lang="en-US" sz="1200" dirty="0">
                <a:solidFill>
                  <a:srgbClr val="0000FF"/>
                </a:solidFill>
                <a:latin typeface="Times New Roman"/>
                <a:ea typeface="Calibri"/>
                <a:cs typeface="Times New Roman"/>
              </a:rPr>
              <a:t> </a:t>
            </a:r>
            <a:r>
              <a:rPr lang="en-US" sz="1200" dirty="0" err="1">
                <a:solidFill>
                  <a:srgbClr val="0000FF"/>
                </a:solidFill>
                <a:latin typeface="Times New Roman"/>
                <a:ea typeface="Calibri"/>
                <a:cs typeface="Times New Roman"/>
              </a:rPr>
              <a:t>đã</a:t>
            </a:r>
            <a:r>
              <a:rPr lang="en-US" sz="1200" dirty="0">
                <a:solidFill>
                  <a:srgbClr val="0000FF"/>
                </a:solidFill>
                <a:latin typeface="Times New Roman"/>
                <a:ea typeface="Calibri"/>
                <a:cs typeface="Times New Roman"/>
              </a:rPr>
              <a:t> </a:t>
            </a:r>
            <a:r>
              <a:rPr lang="en-US" sz="1200" dirty="0" err="1">
                <a:solidFill>
                  <a:srgbClr val="0000FF"/>
                </a:solidFill>
                <a:latin typeface="Times New Roman"/>
                <a:ea typeface="Calibri"/>
                <a:cs typeface="Times New Roman"/>
              </a:rPr>
              <a:t>đánh</a:t>
            </a:r>
            <a:r>
              <a:rPr lang="en-US" sz="1200" dirty="0">
                <a:solidFill>
                  <a:srgbClr val="0000FF"/>
                </a:solidFill>
                <a:latin typeface="Times New Roman"/>
                <a:ea typeface="Calibri"/>
                <a:cs typeface="Times New Roman"/>
              </a:rPr>
              <a:t> </a:t>
            </a:r>
            <a:r>
              <a:rPr lang="en-US" sz="1200" dirty="0" err="1">
                <a:solidFill>
                  <a:srgbClr val="0000FF"/>
                </a:solidFill>
                <a:latin typeface="Times New Roman"/>
                <a:ea typeface="Calibri"/>
                <a:cs typeface="Times New Roman"/>
              </a:rPr>
              <a:t>số</a:t>
            </a:r>
            <a:r>
              <a:rPr lang="en-US" sz="1200" dirty="0">
                <a:solidFill>
                  <a:srgbClr val="0000FF"/>
                </a:solidFill>
                <a:latin typeface="Times New Roman"/>
                <a:ea typeface="Calibri"/>
                <a:cs typeface="Times New Roman"/>
              </a:rPr>
              <a:t>: 1, 2 , 3, 4</a:t>
            </a:r>
            <a:r>
              <a:rPr lang="en-US" sz="1200">
                <a:solidFill>
                  <a:srgbClr val="0000FF"/>
                </a:solidFill>
                <a:latin typeface="Times New Roman"/>
                <a:ea typeface="Calibri"/>
                <a:cs typeface="Times New Roman"/>
              </a:rPr>
              <a:t>, 5 </a:t>
            </a:r>
            <a:r>
              <a:rPr lang="en-US" sz="1200" dirty="0" err="1">
                <a:solidFill>
                  <a:srgbClr val="0000FF"/>
                </a:solidFill>
                <a:latin typeface="Times New Roman"/>
                <a:ea typeface="Calibri"/>
                <a:cs typeface="Times New Roman"/>
              </a:rPr>
              <a:t>đi</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đến</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các</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câu</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hỏi</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tương</a:t>
            </a:r>
            <a:r>
              <a:rPr lang="en-US" sz="1200" baseline="0" dirty="0">
                <a:solidFill>
                  <a:srgbClr val="0000FF"/>
                </a:solidFill>
                <a:latin typeface="Times New Roman"/>
                <a:ea typeface="Calibri"/>
                <a:cs typeface="Times New Roman"/>
              </a:rPr>
              <a:t> </a:t>
            </a:r>
            <a:r>
              <a:rPr lang="en-US" sz="1200" baseline="0" dirty="0" err="1">
                <a:solidFill>
                  <a:srgbClr val="0000FF"/>
                </a:solidFill>
                <a:latin typeface="Times New Roman"/>
                <a:ea typeface="Calibri"/>
                <a:cs typeface="Times New Roman"/>
              </a:rPr>
              <a:t>ứng</a:t>
            </a:r>
            <a:r>
              <a:rPr lang="en-US" sz="1200" baseline="0" dirty="0">
                <a:solidFill>
                  <a:srgbClr val="0000FF"/>
                </a:solidFill>
                <a:latin typeface="Times New Roman"/>
                <a:ea typeface="Calibri"/>
                <a:cs typeface="Times New Roman"/>
              </a:rPr>
              <a:t>.</a:t>
            </a:r>
            <a:endParaRPr lang="vi-VN" sz="1200" dirty="0">
              <a:latin typeface="Times New Roman"/>
              <a:ea typeface="Times New Roman"/>
            </a:endParaRPr>
          </a:p>
          <a:p>
            <a:r>
              <a:rPr lang="en-US" dirty="0" err="1"/>
              <a:t>Nhấp</a:t>
            </a:r>
            <a:r>
              <a:rPr lang="en-US" baseline="0" dirty="0"/>
              <a:t> </a:t>
            </a:r>
            <a:r>
              <a:rPr lang="en-US" baseline="0" dirty="0" err="1"/>
              <a:t>vào</a:t>
            </a:r>
            <a:r>
              <a:rPr lang="en-US" baseline="0" dirty="0"/>
              <a:t> QUAY </a:t>
            </a:r>
            <a:r>
              <a:rPr lang="en-US" baseline="0" dirty="0" err="1"/>
              <a:t>để</a:t>
            </a:r>
            <a:r>
              <a:rPr lang="en-US" baseline="0" dirty="0"/>
              <a:t> quay </a:t>
            </a:r>
            <a:r>
              <a:rPr lang="en-US" baseline="0" dirty="0" err="1"/>
              <a:t>vòng</a:t>
            </a:r>
            <a:r>
              <a:rPr lang="en-US" baseline="0" dirty="0"/>
              <a:t> quay, </a:t>
            </a:r>
            <a:r>
              <a:rPr lang="en-US" baseline="0" dirty="0" err="1"/>
              <a:t>nhấn</a:t>
            </a:r>
            <a:r>
              <a:rPr lang="en-US" baseline="0" dirty="0"/>
              <a:t> </a:t>
            </a:r>
            <a:r>
              <a:rPr lang="en-US" baseline="0" err="1"/>
              <a:t>vào</a:t>
            </a:r>
            <a:r>
              <a:rPr lang="en-US" baseline="0"/>
              <a:t> mũi tên đỏ trên vòng quay để vòng </a:t>
            </a:r>
            <a:r>
              <a:rPr lang="en-US" baseline="0" dirty="0"/>
              <a:t>quay </a:t>
            </a:r>
            <a:r>
              <a:rPr lang="en-US" baseline="0" dirty="0" err="1"/>
              <a:t>dừng</a:t>
            </a:r>
            <a:r>
              <a:rPr lang="en-US" baseline="0" dirty="0"/>
              <a:t> </a:t>
            </a:r>
            <a:r>
              <a:rPr lang="en-US" baseline="0" dirty="0" err="1"/>
              <a:t>lại</a:t>
            </a:r>
            <a:r>
              <a:rPr lang="en-US" baseline="0" dirty="0"/>
              <a:t>.</a:t>
            </a:r>
          </a:p>
          <a:p>
            <a:r>
              <a:rPr lang="en-US" baseline="0" dirty="0" err="1"/>
              <a:t>Nhấp</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err="1"/>
              <a:t>đến</a:t>
            </a:r>
            <a:r>
              <a:rPr lang="en-US" baseline="0"/>
              <a:t> slide tên bài học.</a:t>
            </a:r>
          </a:p>
          <a:p>
            <a:r>
              <a:rPr lang="en-US" baseline="0"/>
              <a:t>Nhấp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ở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vòng</a:t>
            </a:r>
            <a:r>
              <a:rPr lang="en-US" baseline="0" dirty="0"/>
              <a:t> quay. </a:t>
            </a:r>
            <a:endParaRPr lang="vi-VN" dirty="0"/>
          </a:p>
        </p:txBody>
      </p:sp>
      <p:sp>
        <p:nvSpPr>
          <p:cNvPr id="4" name="Slide Number Placeholder 3"/>
          <p:cNvSpPr>
            <a:spLocks noGrp="1"/>
          </p:cNvSpPr>
          <p:nvPr>
            <p:ph type="sldNum" sz="quarter" idx="10"/>
          </p:nvPr>
        </p:nvSpPr>
        <p:spPr/>
        <p:txBody>
          <a:bodyPr/>
          <a:lstStyle/>
          <a:p>
            <a:fld id="{22F26147-B272-48A5-8AF6-CBB4A14C4436}" type="slidenum">
              <a:rPr lang="en-US" smtClean="0"/>
              <a:t>7</a:t>
            </a:fld>
            <a:endParaRPr lang="en-US"/>
          </a:p>
        </p:txBody>
      </p:sp>
    </p:spTree>
    <p:extLst>
      <p:ext uri="{BB962C8B-B14F-4D97-AF65-F5344CB8AC3E}">
        <p14:creationId xmlns:p14="http://schemas.microsoft.com/office/powerpoint/2010/main" val="293879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đếm ngược thời gian.</a:t>
            </a:r>
          </a:p>
          <a:p>
            <a:r>
              <a:rPr lang="en-US" baseline="0"/>
              <a:t>Nhấn vào đáp án để biết đáp án đúng hay sai.</a:t>
            </a:r>
          </a:p>
          <a:p>
            <a:r>
              <a:rPr lang="en-US" baseline="0"/>
              <a:t>Di chuột để hiện lời giải đầy đủ cho câu hỏi</a:t>
            </a:r>
            <a:endParaRPr lang="en-US"/>
          </a:p>
          <a:p>
            <a:r>
              <a:rPr lang="en-US"/>
              <a:t>Nhấn </a:t>
            </a:r>
            <a:r>
              <a:rPr lang="en-US" dirty="0" err="1"/>
              <a:t>vào</a:t>
            </a:r>
            <a:r>
              <a:rPr lang="en-US" dirty="0"/>
              <a:t> </a:t>
            </a:r>
            <a:r>
              <a:rPr lang="en-US" err="1"/>
              <a:t>mũi</a:t>
            </a:r>
            <a:r>
              <a:rPr lang="en-US"/>
              <a:t> tên màu</a:t>
            </a:r>
            <a:r>
              <a:rPr lang="en-US" baseline="0"/>
              <a:t> vàng</a:t>
            </a:r>
            <a:r>
              <a:rPr lang="en-US"/>
              <a:t> </a:t>
            </a:r>
            <a:r>
              <a:rPr lang="en-US" dirty="0"/>
              <a:t>“&lt;“ </a:t>
            </a:r>
            <a:r>
              <a:rPr lang="en-US" dirty="0" err="1"/>
              <a:t>để</a:t>
            </a:r>
            <a:r>
              <a:rPr lang="en-US" dirty="0"/>
              <a:t> </a:t>
            </a:r>
            <a:r>
              <a:rPr lang="en-US"/>
              <a:t>quay lại</a:t>
            </a:r>
            <a:r>
              <a:rPr lang="en-US" baseline="0"/>
              <a:t> slide chọn câu hỏi.</a:t>
            </a:r>
            <a:endParaRPr lang="en-GB" dirty="0"/>
          </a:p>
        </p:txBody>
      </p:sp>
      <p:sp>
        <p:nvSpPr>
          <p:cNvPr id="4" name="Slide Number Placeholder 3"/>
          <p:cNvSpPr>
            <a:spLocks noGrp="1"/>
          </p:cNvSpPr>
          <p:nvPr>
            <p:ph type="sldNum" sz="quarter" idx="5"/>
          </p:nvPr>
        </p:nvSpPr>
        <p:spPr/>
        <p:txBody>
          <a:bodyPr/>
          <a:lstStyle/>
          <a:p>
            <a:fld id="{22F26147-B272-48A5-8AF6-CBB4A14C4436}" type="slidenum">
              <a:rPr lang="en-US" smtClean="0"/>
              <a:t>8</a:t>
            </a:fld>
            <a:endParaRPr lang="en-US"/>
          </a:p>
        </p:txBody>
      </p:sp>
    </p:spTree>
    <p:extLst>
      <p:ext uri="{BB962C8B-B14F-4D97-AF65-F5344CB8AC3E}">
        <p14:creationId xmlns:p14="http://schemas.microsoft.com/office/powerpoint/2010/main" val="99863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đếm ngược thời gian.</a:t>
            </a:r>
          </a:p>
          <a:p>
            <a:r>
              <a:rPr lang="en-US" baseline="0"/>
              <a:t>Nhấn vào đáp án để biết đáp án đúng hay sai.</a:t>
            </a:r>
          </a:p>
          <a:p>
            <a:r>
              <a:rPr lang="en-US" baseline="0"/>
              <a:t>Di chuột để hiện lời giải đầy đủ cho câu hỏi</a:t>
            </a:r>
            <a:endParaRPr lang="en-US"/>
          </a:p>
          <a:p>
            <a:r>
              <a:rPr lang="en-US"/>
              <a:t>Nhấn vào mũi tên màu</a:t>
            </a:r>
            <a:r>
              <a:rPr lang="en-US" baseline="0"/>
              <a:t> vàng</a:t>
            </a:r>
            <a:r>
              <a:rPr lang="en-US"/>
              <a:t> “&lt;“ để quay lại</a:t>
            </a:r>
            <a:r>
              <a:rPr lang="en-US" baseline="0"/>
              <a:t> slide chọn câu hỏi.</a:t>
            </a:r>
            <a:endParaRPr lang="en-GB"/>
          </a:p>
          <a:p>
            <a:endParaRPr lang="en-GB" dirty="0"/>
          </a:p>
        </p:txBody>
      </p:sp>
      <p:sp>
        <p:nvSpPr>
          <p:cNvPr id="4" name="Slide Number Placeholder 3"/>
          <p:cNvSpPr>
            <a:spLocks noGrp="1"/>
          </p:cNvSpPr>
          <p:nvPr>
            <p:ph type="sldNum" sz="quarter" idx="10"/>
          </p:nvPr>
        </p:nvSpPr>
        <p:spPr/>
        <p:txBody>
          <a:bodyPr/>
          <a:lstStyle/>
          <a:p>
            <a:fld id="{22F26147-B272-48A5-8AF6-CBB4A14C4436}" type="slidenum">
              <a:rPr lang="en-US" smtClean="0"/>
              <a:t>9</a:t>
            </a:fld>
            <a:endParaRPr lang="en-US"/>
          </a:p>
        </p:txBody>
      </p:sp>
    </p:spTree>
    <p:extLst>
      <p:ext uri="{BB962C8B-B14F-4D97-AF65-F5344CB8AC3E}">
        <p14:creationId xmlns:p14="http://schemas.microsoft.com/office/powerpoint/2010/main" val="212125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đếm ngược thời gian.</a:t>
            </a:r>
          </a:p>
          <a:p>
            <a:r>
              <a:rPr lang="en-US" baseline="0"/>
              <a:t>Nhấn vào đáp án để biết đáp án đúng hay sai.</a:t>
            </a:r>
          </a:p>
          <a:p>
            <a:r>
              <a:rPr lang="en-US" baseline="0"/>
              <a:t>Di chuột để hiện lời giải đầy đủ cho câu hỏi</a:t>
            </a:r>
            <a:endParaRPr lang="en-US"/>
          </a:p>
          <a:p>
            <a:r>
              <a:rPr lang="en-US"/>
              <a:t>Nhấn vào mũi tên màu</a:t>
            </a:r>
            <a:r>
              <a:rPr lang="en-US" baseline="0"/>
              <a:t> vàng</a:t>
            </a:r>
            <a:r>
              <a:rPr lang="en-US"/>
              <a:t> “&lt;“ để quay lại</a:t>
            </a:r>
            <a:r>
              <a:rPr lang="en-US" baseline="0"/>
              <a:t> slide chọn câu hỏi.</a:t>
            </a:r>
            <a:endParaRPr lang="en-GB"/>
          </a:p>
          <a:p>
            <a:pPr marL="0" marR="0" lvl="0" indent="0" algn="l" defTabSz="912519"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2F26147-B272-48A5-8AF6-CBB4A14C4436}" type="slidenum">
              <a:rPr lang="en-US" smtClean="0"/>
              <a:t>10</a:t>
            </a:fld>
            <a:endParaRPr lang="en-US"/>
          </a:p>
        </p:txBody>
      </p:sp>
    </p:spTree>
    <p:extLst>
      <p:ext uri="{BB962C8B-B14F-4D97-AF65-F5344CB8AC3E}">
        <p14:creationId xmlns:p14="http://schemas.microsoft.com/office/powerpoint/2010/main" val="313146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đếm ngược thời gian.</a:t>
            </a:r>
          </a:p>
          <a:p>
            <a:r>
              <a:rPr lang="en-US" baseline="0"/>
              <a:t>Nhấn vào đáp án để biết đáp án đúng hay sai.</a:t>
            </a:r>
          </a:p>
          <a:p>
            <a:r>
              <a:rPr lang="en-US"/>
              <a:t>Nhấn vào mũi tên màu</a:t>
            </a:r>
            <a:r>
              <a:rPr lang="en-US" baseline="0"/>
              <a:t> vàng</a:t>
            </a:r>
            <a:r>
              <a:rPr lang="en-US"/>
              <a:t> “&lt;“ để quay lại</a:t>
            </a:r>
            <a:r>
              <a:rPr lang="en-US" baseline="0"/>
              <a:t> slide chọn câu hỏi.</a:t>
            </a:r>
            <a:endParaRPr lang="en-GB" dirty="0"/>
          </a:p>
        </p:txBody>
      </p:sp>
      <p:sp>
        <p:nvSpPr>
          <p:cNvPr id="4" name="Slide Number Placeholder 3"/>
          <p:cNvSpPr>
            <a:spLocks noGrp="1"/>
          </p:cNvSpPr>
          <p:nvPr>
            <p:ph type="sldNum" sz="quarter" idx="5"/>
          </p:nvPr>
        </p:nvSpPr>
        <p:spPr/>
        <p:txBody>
          <a:bodyPr/>
          <a:lstStyle/>
          <a:p>
            <a:fld id="{22F26147-B272-48A5-8AF6-CBB4A14C4436}" type="slidenum">
              <a:rPr lang="en-US" smtClean="0"/>
              <a:t>11</a:t>
            </a:fld>
            <a:endParaRPr lang="en-US"/>
          </a:p>
        </p:txBody>
      </p:sp>
    </p:spTree>
    <p:extLst>
      <p:ext uri="{BB962C8B-B14F-4D97-AF65-F5344CB8AC3E}">
        <p14:creationId xmlns:p14="http://schemas.microsoft.com/office/powerpoint/2010/main" val="34571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đếm ngược thời gian.</a:t>
            </a:r>
          </a:p>
          <a:p>
            <a:r>
              <a:rPr lang="en-US" baseline="0"/>
              <a:t>Nhấn vào đáp án để biết đáp án đúng hay sai.</a:t>
            </a:r>
          </a:p>
          <a:p>
            <a:r>
              <a:rPr lang="en-US" baseline="0"/>
              <a:t>Di chuột để hiện lời giải đầy đủ cho câu hỏi</a:t>
            </a:r>
            <a:endParaRPr lang="en-US"/>
          </a:p>
          <a:p>
            <a:r>
              <a:rPr lang="en-US"/>
              <a:t>Nhấn vào mũi tên màu</a:t>
            </a:r>
            <a:r>
              <a:rPr lang="en-US" baseline="0"/>
              <a:t> vàng</a:t>
            </a:r>
            <a:r>
              <a:rPr lang="en-US"/>
              <a:t> “&lt;“ để quay lại</a:t>
            </a:r>
            <a:r>
              <a:rPr lang="en-US" baseline="0"/>
              <a:t> slide chọn câu hỏi.</a:t>
            </a:r>
            <a:endParaRPr lang="en-GB" dirty="0"/>
          </a:p>
        </p:txBody>
      </p:sp>
      <p:sp>
        <p:nvSpPr>
          <p:cNvPr id="4" name="Slide Number Placeholder 3"/>
          <p:cNvSpPr>
            <a:spLocks noGrp="1"/>
          </p:cNvSpPr>
          <p:nvPr>
            <p:ph type="sldNum" sz="quarter" idx="5"/>
          </p:nvPr>
        </p:nvSpPr>
        <p:spPr/>
        <p:txBody>
          <a:bodyPr/>
          <a:lstStyle/>
          <a:p>
            <a:fld id="{22F26147-B272-48A5-8AF6-CBB4A14C4436}" type="slidenum">
              <a:rPr lang="en-US" smtClean="0"/>
              <a:t>12</a:t>
            </a:fld>
            <a:endParaRPr lang="en-US"/>
          </a:p>
        </p:txBody>
      </p:sp>
    </p:spTree>
    <p:extLst>
      <p:ext uri="{BB962C8B-B14F-4D97-AF65-F5344CB8AC3E}">
        <p14:creationId xmlns:p14="http://schemas.microsoft.com/office/powerpoint/2010/main" val="154907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207" indent="0" algn="ctr">
              <a:buNone/>
              <a:defRPr sz="2000"/>
            </a:lvl2pPr>
            <a:lvl3pPr marL="912519" indent="0" algn="ctr">
              <a:buNone/>
              <a:defRPr sz="1900"/>
            </a:lvl3pPr>
            <a:lvl4pPr marL="1368778" indent="0" algn="ctr">
              <a:buNone/>
              <a:defRPr sz="1600"/>
            </a:lvl4pPr>
            <a:lvl5pPr marL="1825037" indent="0" algn="ctr">
              <a:buNone/>
              <a:defRPr sz="1600"/>
            </a:lvl5pPr>
            <a:lvl6pPr marL="2281350" indent="0" algn="ctr">
              <a:buNone/>
              <a:defRPr sz="1600"/>
            </a:lvl6pPr>
            <a:lvl7pPr marL="2737554" indent="0" algn="ctr">
              <a:buNone/>
              <a:defRPr sz="1600"/>
            </a:lvl7pPr>
            <a:lvl8pPr marL="3193760" indent="0" algn="ctr">
              <a:buNone/>
              <a:defRPr sz="1600"/>
            </a:lvl8pPr>
            <a:lvl9pPr marL="364996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2EE6DB-1F95-4008-9630-14BFA0F62FB3}"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258471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EE6DB-1F95-4008-9630-14BFA0F62FB3}"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29518338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6791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2516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1424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7362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5638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23376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39790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10333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53762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59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3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3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EE6DB-1F95-4008-9630-14BFA0F62FB3}"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35738418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1148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1234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58881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9832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3794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4573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9369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18361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1333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957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6"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1900"/>
          </a:p>
        </p:txBody>
      </p:sp>
      <p:sp>
        <p:nvSpPr>
          <p:cNvPr id="3" name="矩形: 圆角 11"/>
          <p:cNvSpPr/>
          <p:nvPr userDrawn="1"/>
        </p:nvSpPr>
        <p:spPr>
          <a:xfrm>
            <a:off x="645584" y="404813"/>
            <a:ext cx="10852149" cy="599916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1900"/>
          </a:p>
        </p:txBody>
      </p:sp>
      <p:sp>
        <p:nvSpPr>
          <p:cNvPr id="4" name="矩形: 圆角 59"/>
          <p:cNvSpPr/>
          <p:nvPr userDrawn="1"/>
        </p:nvSpPr>
        <p:spPr>
          <a:xfrm>
            <a:off x="706969" y="457312"/>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1900" dirty="0"/>
          </a:p>
        </p:txBody>
      </p:sp>
      <p:grpSp>
        <p:nvGrpSpPr>
          <p:cNvPr id="5" name="组合 10"/>
          <p:cNvGrpSpPr>
            <a:grpSpLocks/>
          </p:cNvGrpSpPr>
          <p:nvPr userDrawn="1"/>
        </p:nvGrpSpPr>
        <p:grpSpPr bwMode="auto">
          <a:xfrm>
            <a:off x="958851" y="133356"/>
            <a:ext cx="10149416" cy="615951"/>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205" y="2756277"/>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205" y="3708667"/>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689"/>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189"/>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6" y="87588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98488844"/>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50373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23466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20559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004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22707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52761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48266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2620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6255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658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207" indent="0" algn="ctr">
              <a:buNone/>
              <a:defRPr sz="2000"/>
            </a:lvl2pPr>
            <a:lvl3pPr marL="912519" indent="0" algn="ctr">
              <a:buNone/>
              <a:defRPr sz="1900"/>
            </a:lvl3pPr>
            <a:lvl4pPr marL="1368778" indent="0" algn="ctr">
              <a:buNone/>
              <a:defRPr sz="1600"/>
            </a:lvl4pPr>
            <a:lvl5pPr marL="1825037" indent="0" algn="ctr">
              <a:buNone/>
              <a:defRPr sz="1600"/>
            </a:lvl5pPr>
            <a:lvl6pPr marL="2281350" indent="0" algn="ctr">
              <a:buNone/>
              <a:defRPr sz="1600"/>
            </a:lvl6pPr>
            <a:lvl7pPr marL="2737554" indent="0" algn="ctr">
              <a:buNone/>
              <a:defRPr sz="1600"/>
            </a:lvl7pPr>
            <a:lvl8pPr marL="3193760" indent="0" algn="ctr">
              <a:buNone/>
              <a:defRPr sz="1600"/>
            </a:lvl8pPr>
            <a:lvl9pPr marL="364996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898293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2046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34321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4627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6126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629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33395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15455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58186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15105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7962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463000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06208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79417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86599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8743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4183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61772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80879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7673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5"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矩形: 圆角 11"/>
          <p:cNvSpPr/>
          <p:nvPr userDrawn="1"/>
        </p:nvSpPr>
        <p:spPr>
          <a:xfrm>
            <a:off x="645584" y="404813"/>
            <a:ext cx="10852149" cy="599916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圆角 59"/>
          <p:cNvSpPr/>
          <p:nvPr userDrawn="1"/>
        </p:nvSpPr>
        <p:spPr>
          <a:xfrm>
            <a:off x="706968" y="457202"/>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5" name="组合 10"/>
          <p:cNvGrpSpPr>
            <a:grpSpLocks/>
          </p:cNvGrpSpPr>
          <p:nvPr userDrawn="1"/>
        </p:nvGrpSpPr>
        <p:grpSpPr bwMode="auto">
          <a:xfrm>
            <a:off x="958851" y="133350"/>
            <a:ext cx="10149416" cy="615951"/>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25" name="矩形: 一个圆顶角，剪去另一个顶角 65"/>
          <p:cNvSpPr/>
          <p:nvPr userDrawn="1"/>
        </p:nvSpPr>
        <p:spPr>
          <a:xfrm rot="16200000" flipV="1">
            <a:off x="11164096" y="2756168"/>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26" name="矩形: 一个圆顶角，剪去另一个顶角 66"/>
          <p:cNvSpPr/>
          <p:nvPr userDrawn="1"/>
        </p:nvSpPr>
        <p:spPr>
          <a:xfrm rot="16200000" flipV="1">
            <a:off x="11164096" y="3708667"/>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27" name="矩形: 一个圆顶角，剪去另一个顶角 67"/>
          <p:cNvSpPr/>
          <p:nvPr userDrawn="1"/>
        </p:nvSpPr>
        <p:spPr>
          <a:xfrm rot="16200000" flipV="1">
            <a:off x="11164095" y="4659580"/>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28" name="矩形: 一个圆顶角，剪去另一个顶角 68"/>
          <p:cNvSpPr/>
          <p:nvPr userDrawn="1"/>
        </p:nvSpPr>
        <p:spPr>
          <a:xfrm rot="16200000" flipV="1">
            <a:off x="11164095" y="5612080"/>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
        <p:nvSpPr>
          <p:cNvPr id="29" name="矩形: 一个圆顶角，剪去另一个顶角 34"/>
          <p:cNvSpPr/>
          <p:nvPr userDrawn="1"/>
        </p:nvSpPr>
        <p:spPr>
          <a:xfrm rot="5400000" flipV="1">
            <a:off x="73556" y="875773"/>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思源黑体 Heavy" panose="020B0A00000000000000" pitchFamily="34" charset="-122"/>
              <a:ea typeface="思源黑体 Heavy" panose="020B0A00000000000000" pitchFamily="34" charset="-122"/>
              <a:cs typeface="+mn-cs"/>
            </a:endParaRPr>
          </a:p>
        </p:txBody>
      </p:sp>
    </p:spTree>
    <p:extLst>
      <p:ext uri="{BB962C8B-B14F-4D97-AF65-F5344CB8AC3E}">
        <p14:creationId xmlns:p14="http://schemas.microsoft.com/office/powerpoint/2010/main" val="239493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55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207" indent="0">
              <a:buNone/>
              <a:defRPr sz="2000">
                <a:solidFill>
                  <a:schemeClr val="tx1">
                    <a:tint val="75000"/>
                  </a:schemeClr>
                </a:solidFill>
              </a:defRPr>
            </a:lvl2pPr>
            <a:lvl3pPr marL="912519" indent="0">
              <a:buNone/>
              <a:defRPr sz="1900">
                <a:solidFill>
                  <a:schemeClr val="tx1">
                    <a:tint val="75000"/>
                  </a:schemeClr>
                </a:solidFill>
              </a:defRPr>
            </a:lvl3pPr>
            <a:lvl4pPr marL="1368778" indent="0">
              <a:buNone/>
              <a:defRPr sz="1600">
                <a:solidFill>
                  <a:schemeClr val="tx1">
                    <a:tint val="75000"/>
                  </a:schemeClr>
                </a:solidFill>
              </a:defRPr>
            </a:lvl4pPr>
            <a:lvl5pPr marL="1825037" indent="0">
              <a:buNone/>
              <a:defRPr sz="1600">
                <a:solidFill>
                  <a:schemeClr val="tx1">
                    <a:tint val="75000"/>
                  </a:schemeClr>
                </a:solidFill>
              </a:defRPr>
            </a:lvl5pPr>
            <a:lvl6pPr marL="2281350" indent="0">
              <a:buNone/>
              <a:defRPr sz="1600">
                <a:solidFill>
                  <a:schemeClr val="tx1">
                    <a:tint val="75000"/>
                  </a:schemeClr>
                </a:solidFill>
              </a:defRPr>
            </a:lvl6pPr>
            <a:lvl7pPr marL="2737554" indent="0">
              <a:buNone/>
              <a:defRPr sz="1600">
                <a:solidFill>
                  <a:schemeClr val="tx1">
                    <a:tint val="75000"/>
                  </a:schemeClr>
                </a:solidFill>
              </a:defRPr>
            </a:lvl7pPr>
            <a:lvl8pPr marL="3193760" indent="0">
              <a:buNone/>
              <a:defRPr sz="1600">
                <a:solidFill>
                  <a:schemeClr val="tx1">
                    <a:tint val="75000"/>
                  </a:schemeClr>
                </a:solidFill>
              </a:defRPr>
            </a:lvl8pPr>
            <a:lvl9pPr marL="364996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805369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3656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719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7409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59636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5914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97387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0146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35722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14126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289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2103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85712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70851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72378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0708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5775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50946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3520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85141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41194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3536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356810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8274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8190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3880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EE6DB-1F95-4008-9630-14BFA0F62FB3}"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3620313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10049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6"/>
            <a:ext cx="6172200" cy="4873625"/>
          </a:xfrm>
        </p:spPr>
        <p:txBody>
          <a:bodyPr/>
          <a:lstStyle>
            <a:lvl1pPr marL="0" indent="0">
              <a:buNone/>
              <a:defRPr sz="3200"/>
            </a:lvl1pPr>
            <a:lvl2pPr marL="456207" indent="0">
              <a:buNone/>
              <a:defRPr sz="2800"/>
            </a:lvl2pPr>
            <a:lvl3pPr marL="912519" indent="0">
              <a:buNone/>
              <a:defRPr sz="2400"/>
            </a:lvl3pPr>
            <a:lvl4pPr marL="1368778" indent="0">
              <a:buNone/>
              <a:defRPr sz="2000"/>
            </a:lvl4pPr>
            <a:lvl5pPr marL="1825037" indent="0">
              <a:buNone/>
              <a:defRPr sz="2000"/>
            </a:lvl5pPr>
            <a:lvl6pPr marL="2281350" indent="0">
              <a:buNone/>
              <a:defRPr sz="2000"/>
            </a:lvl6pPr>
            <a:lvl7pPr marL="2737554" indent="0">
              <a:buNone/>
              <a:defRPr sz="2000"/>
            </a:lvl7pPr>
            <a:lvl8pPr marL="3193760" indent="0">
              <a:buNone/>
              <a:defRPr sz="2000"/>
            </a:lvl8pPr>
            <a:lvl9pPr marL="364996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99456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23677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3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3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67751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2497738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207" indent="0" algn="ctr">
              <a:buNone/>
              <a:defRPr sz="2000"/>
            </a:lvl2pPr>
            <a:lvl3pPr marL="912519" indent="0" algn="ctr">
              <a:buNone/>
              <a:defRPr sz="1900"/>
            </a:lvl3pPr>
            <a:lvl4pPr marL="1368778" indent="0" algn="ctr">
              <a:buNone/>
              <a:defRPr sz="1600"/>
            </a:lvl4pPr>
            <a:lvl5pPr marL="1825037" indent="0" algn="ctr">
              <a:buNone/>
              <a:defRPr sz="1600"/>
            </a:lvl5pPr>
            <a:lvl6pPr marL="2281350" indent="0" algn="ctr">
              <a:buNone/>
              <a:defRPr sz="1600"/>
            </a:lvl6pPr>
            <a:lvl7pPr marL="2737554" indent="0" algn="ctr">
              <a:buNone/>
              <a:defRPr sz="1600"/>
            </a:lvl7pPr>
            <a:lvl8pPr marL="3193760" indent="0" algn="ctr">
              <a:buNone/>
              <a:defRPr sz="1600"/>
            </a:lvl8pPr>
            <a:lvl9pPr marL="364996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33434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3661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207" indent="0">
              <a:buNone/>
              <a:defRPr sz="2000">
                <a:solidFill>
                  <a:schemeClr val="tx1">
                    <a:tint val="75000"/>
                  </a:schemeClr>
                </a:solidFill>
              </a:defRPr>
            </a:lvl2pPr>
            <a:lvl3pPr marL="912519" indent="0">
              <a:buNone/>
              <a:defRPr sz="1900">
                <a:solidFill>
                  <a:schemeClr val="tx1">
                    <a:tint val="75000"/>
                  </a:schemeClr>
                </a:solidFill>
              </a:defRPr>
            </a:lvl3pPr>
            <a:lvl4pPr marL="1368778" indent="0">
              <a:buNone/>
              <a:defRPr sz="1600">
                <a:solidFill>
                  <a:schemeClr val="tx1">
                    <a:tint val="75000"/>
                  </a:schemeClr>
                </a:solidFill>
              </a:defRPr>
            </a:lvl4pPr>
            <a:lvl5pPr marL="1825037" indent="0">
              <a:buNone/>
              <a:defRPr sz="1600">
                <a:solidFill>
                  <a:schemeClr val="tx1">
                    <a:tint val="75000"/>
                  </a:schemeClr>
                </a:solidFill>
              </a:defRPr>
            </a:lvl5pPr>
            <a:lvl6pPr marL="2281350" indent="0">
              <a:buNone/>
              <a:defRPr sz="1600">
                <a:solidFill>
                  <a:schemeClr val="tx1">
                    <a:tint val="75000"/>
                  </a:schemeClr>
                </a:solidFill>
              </a:defRPr>
            </a:lvl6pPr>
            <a:lvl7pPr marL="2737554" indent="0">
              <a:buNone/>
              <a:defRPr sz="1600">
                <a:solidFill>
                  <a:schemeClr val="tx1">
                    <a:tint val="75000"/>
                  </a:schemeClr>
                </a:solidFill>
              </a:defRPr>
            </a:lvl7pPr>
            <a:lvl8pPr marL="3193760" indent="0">
              <a:buNone/>
              <a:defRPr sz="1600">
                <a:solidFill>
                  <a:schemeClr val="tx1">
                    <a:tint val="75000"/>
                  </a:schemeClr>
                </a:solidFill>
              </a:defRPr>
            </a:lvl8pPr>
            <a:lvl9pPr marL="364996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7074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9772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7636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207" indent="0">
              <a:buNone/>
              <a:defRPr sz="2000">
                <a:solidFill>
                  <a:schemeClr val="tx1">
                    <a:tint val="75000"/>
                  </a:schemeClr>
                </a:solidFill>
              </a:defRPr>
            </a:lvl2pPr>
            <a:lvl3pPr marL="912519" indent="0">
              <a:buNone/>
              <a:defRPr sz="1900">
                <a:solidFill>
                  <a:schemeClr val="tx1">
                    <a:tint val="75000"/>
                  </a:schemeClr>
                </a:solidFill>
              </a:defRPr>
            </a:lvl3pPr>
            <a:lvl4pPr marL="1368778" indent="0">
              <a:buNone/>
              <a:defRPr sz="1600">
                <a:solidFill>
                  <a:schemeClr val="tx1">
                    <a:tint val="75000"/>
                  </a:schemeClr>
                </a:solidFill>
              </a:defRPr>
            </a:lvl4pPr>
            <a:lvl5pPr marL="1825037" indent="0">
              <a:buNone/>
              <a:defRPr sz="1600">
                <a:solidFill>
                  <a:schemeClr val="tx1">
                    <a:tint val="75000"/>
                  </a:schemeClr>
                </a:solidFill>
              </a:defRPr>
            </a:lvl5pPr>
            <a:lvl6pPr marL="2281350" indent="0">
              <a:buNone/>
              <a:defRPr sz="1600">
                <a:solidFill>
                  <a:schemeClr val="tx1">
                    <a:tint val="75000"/>
                  </a:schemeClr>
                </a:solidFill>
              </a:defRPr>
            </a:lvl6pPr>
            <a:lvl7pPr marL="2737554" indent="0">
              <a:buNone/>
              <a:defRPr sz="1600">
                <a:solidFill>
                  <a:schemeClr val="tx1">
                    <a:tint val="75000"/>
                  </a:schemeClr>
                </a:solidFill>
              </a:defRPr>
            </a:lvl7pPr>
            <a:lvl8pPr marL="3193760" indent="0">
              <a:buNone/>
              <a:defRPr sz="1600">
                <a:solidFill>
                  <a:schemeClr val="tx1">
                    <a:tint val="75000"/>
                  </a:schemeClr>
                </a:solidFill>
              </a:defRPr>
            </a:lvl8pPr>
            <a:lvl9pPr marL="364996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EE6DB-1F95-4008-9630-14BFA0F62FB3}"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1083120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18214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32089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97702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6"/>
            <a:ext cx="6172200" cy="4873625"/>
          </a:xfrm>
        </p:spPr>
        <p:txBody>
          <a:bodyPr/>
          <a:lstStyle>
            <a:lvl1pPr marL="0" indent="0">
              <a:buNone/>
              <a:defRPr sz="3200"/>
            </a:lvl1pPr>
            <a:lvl2pPr marL="456207" indent="0">
              <a:buNone/>
              <a:defRPr sz="2800"/>
            </a:lvl2pPr>
            <a:lvl3pPr marL="912519" indent="0">
              <a:buNone/>
              <a:defRPr sz="2400"/>
            </a:lvl3pPr>
            <a:lvl4pPr marL="1368778" indent="0">
              <a:buNone/>
              <a:defRPr sz="2000"/>
            </a:lvl4pPr>
            <a:lvl5pPr marL="1825037" indent="0">
              <a:buNone/>
              <a:defRPr sz="2000"/>
            </a:lvl5pPr>
            <a:lvl6pPr marL="2281350" indent="0">
              <a:buNone/>
              <a:defRPr sz="2000"/>
            </a:lvl6pPr>
            <a:lvl7pPr marL="2737554" indent="0">
              <a:buNone/>
              <a:defRPr sz="2000"/>
            </a:lvl7pPr>
            <a:lvl8pPr marL="3193760" indent="0">
              <a:buNone/>
              <a:defRPr sz="2000"/>
            </a:lvl8pPr>
            <a:lvl9pPr marL="364996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24712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37621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3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3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312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2980900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207" indent="0" algn="ctr">
              <a:buNone/>
              <a:defRPr sz="2000"/>
            </a:lvl2pPr>
            <a:lvl3pPr marL="912519" indent="0" algn="ctr">
              <a:buNone/>
              <a:defRPr sz="1900"/>
            </a:lvl3pPr>
            <a:lvl4pPr marL="1368778" indent="0" algn="ctr">
              <a:buNone/>
              <a:defRPr sz="1600"/>
            </a:lvl4pPr>
            <a:lvl5pPr marL="1825037" indent="0" algn="ctr">
              <a:buNone/>
              <a:defRPr sz="1600"/>
            </a:lvl5pPr>
            <a:lvl6pPr marL="2281350" indent="0" algn="ctr">
              <a:buNone/>
              <a:defRPr sz="1600"/>
            </a:lvl6pPr>
            <a:lvl7pPr marL="2737554" indent="0" algn="ctr">
              <a:buNone/>
              <a:defRPr sz="1600"/>
            </a:lvl7pPr>
            <a:lvl8pPr marL="3193760" indent="0" algn="ctr">
              <a:buNone/>
              <a:defRPr sz="1600"/>
            </a:lvl8pPr>
            <a:lvl9pPr marL="364996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84820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26195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207" indent="0">
              <a:buNone/>
              <a:defRPr sz="2000">
                <a:solidFill>
                  <a:schemeClr val="tx1">
                    <a:tint val="75000"/>
                  </a:schemeClr>
                </a:solidFill>
              </a:defRPr>
            </a:lvl2pPr>
            <a:lvl3pPr marL="912519" indent="0">
              <a:buNone/>
              <a:defRPr sz="1900">
                <a:solidFill>
                  <a:schemeClr val="tx1">
                    <a:tint val="75000"/>
                  </a:schemeClr>
                </a:solidFill>
              </a:defRPr>
            </a:lvl3pPr>
            <a:lvl4pPr marL="1368778" indent="0">
              <a:buNone/>
              <a:defRPr sz="1600">
                <a:solidFill>
                  <a:schemeClr val="tx1">
                    <a:tint val="75000"/>
                  </a:schemeClr>
                </a:solidFill>
              </a:defRPr>
            </a:lvl4pPr>
            <a:lvl5pPr marL="1825037" indent="0">
              <a:buNone/>
              <a:defRPr sz="1600">
                <a:solidFill>
                  <a:schemeClr val="tx1">
                    <a:tint val="75000"/>
                  </a:schemeClr>
                </a:solidFill>
              </a:defRPr>
            </a:lvl5pPr>
            <a:lvl6pPr marL="2281350" indent="0">
              <a:buNone/>
              <a:defRPr sz="1600">
                <a:solidFill>
                  <a:schemeClr val="tx1">
                    <a:tint val="75000"/>
                  </a:schemeClr>
                </a:solidFill>
              </a:defRPr>
            </a:lvl6pPr>
            <a:lvl7pPr marL="2737554" indent="0">
              <a:buNone/>
              <a:defRPr sz="1600">
                <a:solidFill>
                  <a:schemeClr val="tx1">
                    <a:tint val="75000"/>
                  </a:schemeClr>
                </a:solidFill>
              </a:defRPr>
            </a:lvl7pPr>
            <a:lvl8pPr marL="3193760" indent="0">
              <a:buNone/>
              <a:defRPr sz="1600">
                <a:solidFill>
                  <a:schemeClr val="tx1">
                    <a:tint val="75000"/>
                  </a:schemeClr>
                </a:solidFill>
              </a:defRPr>
            </a:lvl8pPr>
            <a:lvl9pPr marL="364996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9095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2EE6DB-1F95-4008-9630-14BFA0F62FB3}"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2921958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0718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6029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62001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48702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47496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6"/>
            <a:ext cx="6172200" cy="4873625"/>
          </a:xfrm>
        </p:spPr>
        <p:txBody>
          <a:bodyPr/>
          <a:lstStyle>
            <a:lvl1pPr marL="0" indent="0">
              <a:buNone/>
              <a:defRPr sz="3200"/>
            </a:lvl1pPr>
            <a:lvl2pPr marL="456207" indent="0">
              <a:buNone/>
              <a:defRPr sz="2800"/>
            </a:lvl2pPr>
            <a:lvl3pPr marL="912519" indent="0">
              <a:buNone/>
              <a:defRPr sz="2400"/>
            </a:lvl3pPr>
            <a:lvl4pPr marL="1368778" indent="0">
              <a:buNone/>
              <a:defRPr sz="2000"/>
            </a:lvl4pPr>
            <a:lvl5pPr marL="1825037" indent="0">
              <a:buNone/>
              <a:defRPr sz="2000"/>
            </a:lvl5pPr>
            <a:lvl6pPr marL="2281350" indent="0">
              <a:buNone/>
              <a:defRPr sz="2000"/>
            </a:lvl6pPr>
            <a:lvl7pPr marL="2737554" indent="0">
              <a:buNone/>
              <a:defRPr sz="2000"/>
            </a:lvl7pPr>
            <a:lvl8pPr marL="3193760" indent="0">
              <a:buNone/>
              <a:defRPr sz="2000"/>
            </a:lvl8pPr>
            <a:lvl9pPr marL="364996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42483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12139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3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3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49187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2858527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11" indent="0" algn="ctr">
              <a:buNone/>
              <a:defRPr>
                <a:solidFill>
                  <a:schemeClr val="tx1">
                    <a:tint val="75000"/>
                  </a:schemeClr>
                </a:solidFill>
              </a:defRPr>
            </a:lvl2pPr>
            <a:lvl3pPr marL="1217340" indent="0" algn="ctr">
              <a:buNone/>
              <a:defRPr>
                <a:solidFill>
                  <a:schemeClr val="tx1">
                    <a:tint val="75000"/>
                  </a:schemeClr>
                </a:solidFill>
              </a:defRPr>
            </a:lvl3pPr>
            <a:lvl4pPr marL="1825989" indent="0" algn="ctr">
              <a:buNone/>
              <a:defRPr>
                <a:solidFill>
                  <a:schemeClr val="tx1">
                    <a:tint val="75000"/>
                  </a:schemeClr>
                </a:solidFill>
              </a:defRPr>
            </a:lvl4pPr>
            <a:lvl5pPr marL="2434678" indent="0" algn="ctr">
              <a:buNone/>
              <a:defRPr>
                <a:solidFill>
                  <a:schemeClr val="tx1">
                    <a:tint val="75000"/>
                  </a:schemeClr>
                </a:solidFill>
              </a:defRPr>
            </a:lvl5pPr>
            <a:lvl6pPr marL="3043288" indent="0" algn="ctr">
              <a:buNone/>
              <a:defRPr>
                <a:solidFill>
                  <a:schemeClr val="tx1">
                    <a:tint val="75000"/>
                  </a:schemeClr>
                </a:solidFill>
              </a:defRPr>
            </a:lvl6pPr>
            <a:lvl7pPr marL="3651899" indent="0" algn="ctr">
              <a:buNone/>
              <a:defRPr>
                <a:solidFill>
                  <a:schemeClr val="tx1">
                    <a:tint val="75000"/>
                  </a:schemeClr>
                </a:solidFill>
              </a:defRPr>
            </a:lvl7pPr>
            <a:lvl8pPr marL="4260587" indent="0" algn="ctr">
              <a:buNone/>
              <a:defRPr>
                <a:solidFill>
                  <a:schemeClr val="tx1">
                    <a:tint val="75000"/>
                  </a:schemeClr>
                </a:solidFill>
              </a:defRPr>
            </a:lvl8pPr>
            <a:lvl9pPr marL="48692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36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207" indent="0">
              <a:buNone/>
              <a:defRPr sz="2000" b="1"/>
            </a:lvl2pPr>
            <a:lvl3pPr marL="912519" indent="0">
              <a:buNone/>
              <a:defRPr sz="1900" b="1"/>
            </a:lvl3pPr>
            <a:lvl4pPr marL="1368778" indent="0">
              <a:buNone/>
              <a:defRPr sz="1600" b="1"/>
            </a:lvl4pPr>
            <a:lvl5pPr marL="1825037" indent="0">
              <a:buNone/>
              <a:defRPr sz="1600" b="1"/>
            </a:lvl5pPr>
            <a:lvl6pPr marL="2281350" indent="0">
              <a:buNone/>
              <a:defRPr sz="1600" b="1"/>
            </a:lvl6pPr>
            <a:lvl7pPr marL="2737554" indent="0">
              <a:buNone/>
              <a:defRPr sz="1600" b="1"/>
            </a:lvl7pPr>
            <a:lvl8pPr marL="3193760" indent="0">
              <a:buNone/>
              <a:defRPr sz="1600" b="1"/>
            </a:lvl8pPr>
            <a:lvl9pPr marL="364996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2EE6DB-1F95-4008-9630-14BFA0F62FB3}"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3286418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2175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11" indent="0">
              <a:buNone/>
              <a:defRPr sz="2400">
                <a:solidFill>
                  <a:schemeClr val="tx1">
                    <a:tint val="75000"/>
                  </a:schemeClr>
                </a:solidFill>
              </a:defRPr>
            </a:lvl2pPr>
            <a:lvl3pPr marL="1217340" indent="0">
              <a:buNone/>
              <a:defRPr sz="2100">
                <a:solidFill>
                  <a:schemeClr val="tx1">
                    <a:tint val="75000"/>
                  </a:schemeClr>
                </a:solidFill>
              </a:defRPr>
            </a:lvl3pPr>
            <a:lvl4pPr marL="1825989" indent="0">
              <a:buNone/>
              <a:defRPr sz="1900">
                <a:solidFill>
                  <a:schemeClr val="tx1">
                    <a:tint val="75000"/>
                  </a:schemeClr>
                </a:solidFill>
              </a:defRPr>
            </a:lvl4pPr>
            <a:lvl5pPr marL="2434678" indent="0">
              <a:buNone/>
              <a:defRPr sz="1900">
                <a:solidFill>
                  <a:schemeClr val="tx1">
                    <a:tint val="75000"/>
                  </a:schemeClr>
                </a:solidFill>
              </a:defRPr>
            </a:lvl5pPr>
            <a:lvl6pPr marL="3043288" indent="0">
              <a:buNone/>
              <a:defRPr sz="1900">
                <a:solidFill>
                  <a:schemeClr val="tx1">
                    <a:tint val="75000"/>
                  </a:schemeClr>
                </a:solidFill>
              </a:defRPr>
            </a:lvl6pPr>
            <a:lvl7pPr marL="3651899" indent="0">
              <a:buNone/>
              <a:defRPr sz="1900">
                <a:solidFill>
                  <a:schemeClr val="tx1">
                    <a:tint val="75000"/>
                  </a:schemeClr>
                </a:solidFill>
              </a:defRPr>
            </a:lvl7pPr>
            <a:lvl8pPr marL="4260587" indent="0">
              <a:buNone/>
              <a:defRPr sz="1900">
                <a:solidFill>
                  <a:schemeClr val="tx1">
                    <a:tint val="75000"/>
                  </a:schemeClr>
                </a:solidFill>
              </a:defRPr>
            </a:lvl8pPr>
            <a:lvl9pPr marL="486925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388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792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11" indent="0">
              <a:buNone/>
              <a:defRPr sz="2700" b="1"/>
            </a:lvl2pPr>
            <a:lvl3pPr marL="1217340" indent="0">
              <a:buNone/>
              <a:defRPr sz="2400" b="1"/>
            </a:lvl3pPr>
            <a:lvl4pPr marL="1825989" indent="0">
              <a:buNone/>
              <a:defRPr sz="2100" b="1"/>
            </a:lvl4pPr>
            <a:lvl5pPr marL="2434678" indent="0">
              <a:buNone/>
              <a:defRPr sz="2100" b="1"/>
            </a:lvl5pPr>
            <a:lvl6pPr marL="3043288" indent="0">
              <a:buNone/>
              <a:defRPr sz="2100" b="1"/>
            </a:lvl6pPr>
            <a:lvl7pPr marL="3651899" indent="0">
              <a:buNone/>
              <a:defRPr sz="2100" b="1"/>
            </a:lvl7pPr>
            <a:lvl8pPr marL="4260587" indent="0">
              <a:buNone/>
              <a:defRPr sz="2100" b="1"/>
            </a:lvl8pPr>
            <a:lvl9pPr marL="486925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0" y="1535113"/>
            <a:ext cx="5389033" cy="639763"/>
          </a:xfrm>
        </p:spPr>
        <p:txBody>
          <a:bodyPr anchor="b"/>
          <a:lstStyle>
            <a:lvl1pPr marL="0" indent="0">
              <a:buNone/>
              <a:defRPr sz="3200" b="1"/>
            </a:lvl1pPr>
            <a:lvl2pPr marL="608611" indent="0">
              <a:buNone/>
              <a:defRPr sz="2700" b="1"/>
            </a:lvl2pPr>
            <a:lvl3pPr marL="1217340" indent="0">
              <a:buNone/>
              <a:defRPr sz="2400" b="1"/>
            </a:lvl3pPr>
            <a:lvl4pPr marL="1825989" indent="0">
              <a:buNone/>
              <a:defRPr sz="2100" b="1"/>
            </a:lvl4pPr>
            <a:lvl5pPr marL="2434678" indent="0">
              <a:buNone/>
              <a:defRPr sz="2100" b="1"/>
            </a:lvl5pPr>
            <a:lvl6pPr marL="3043288" indent="0">
              <a:buNone/>
              <a:defRPr sz="2100" b="1"/>
            </a:lvl6pPr>
            <a:lvl7pPr marL="3651899" indent="0">
              <a:buNone/>
              <a:defRPr sz="2100" b="1"/>
            </a:lvl7pPr>
            <a:lvl8pPr marL="4260587" indent="0">
              <a:buNone/>
              <a:defRPr sz="2100" b="1"/>
            </a:lvl8pPr>
            <a:lvl9pPr marL="486925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5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079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737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780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3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611" indent="0">
              <a:buNone/>
              <a:defRPr sz="1600"/>
            </a:lvl2pPr>
            <a:lvl3pPr marL="1217340" indent="0">
              <a:buNone/>
              <a:defRPr sz="1300"/>
            </a:lvl3pPr>
            <a:lvl4pPr marL="1825989" indent="0">
              <a:buNone/>
              <a:defRPr sz="1200"/>
            </a:lvl4pPr>
            <a:lvl5pPr marL="2434678" indent="0">
              <a:buNone/>
              <a:defRPr sz="1200"/>
            </a:lvl5pPr>
            <a:lvl6pPr marL="3043288" indent="0">
              <a:buNone/>
              <a:defRPr sz="1200"/>
            </a:lvl6pPr>
            <a:lvl7pPr marL="3651899" indent="0">
              <a:buNone/>
              <a:defRPr sz="1200"/>
            </a:lvl7pPr>
            <a:lvl8pPr marL="4260587" indent="0">
              <a:buNone/>
              <a:defRPr sz="1200"/>
            </a:lvl8pPr>
            <a:lvl9pPr marL="486925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217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611" indent="0">
              <a:buNone/>
              <a:defRPr sz="3700"/>
            </a:lvl2pPr>
            <a:lvl3pPr marL="1217340" indent="0">
              <a:buNone/>
              <a:defRPr sz="3200"/>
            </a:lvl3pPr>
            <a:lvl4pPr marL="1825989" indent="0">
              <a:buNone/>
              <a:defRPr sz="2700"/>
            </a:lvl4pPr>
            <a:lvl5pPr marL="2434678" indent="0">
              <a:buNone/>
              <a:defRPr sz="2700"/>
            </a:lvl5pPr>
            <a:lvl6pPr marL="3043288" indent="0">
              <a:buNone/>
              <a:defRPr sz="2700"/>
            </a:lvl6pPr>
            <a:lvl7pPr marL="3651899" indent="0">
              <a:buNone/>
              <a:defRPr sz="2700"/>
            </a:lvl7pPr>
            <a:lvl8pPr marL="4260587" indent="0">
              <a:buNone/>
              <a:defRPr sz="2700"/>
            </a:lvl8pPr>
            <a:lvl9pPr marL="4869258" indent="0">
              <a:buNone/>
              <a:defRPr sz="2700"/>
            </a:lvl9pPr>
          </a:lstStyle>
          <a:p>
            <a:endParaRPr lang="en-US"/>
          </a:p>
        </p:txBody>
      </p:sp>
      <p:sp>
        <p:nvSpPr>
          <p:cNvPr id="4" name="Text Placeholder 3"/>
          <p:cNvSpPr>
            <a:spLocks noGrp="1"/>
          </p:cNvSpPr>
          <p:nvPr>
            <p:ph type="body" sz="half" idx="2"/>
          </p:nvPr>
        </p:nvSpPr>
        <p:spPr>
          <a:xfrm>
            <a:off x="2389717" y="5367419"/>
            <a:ext cx="7315200" cy="804863"/>
          </a:xfrm>
        </p:spPr>
        <p:txBody>
          <a:bodyPr/>
          <a:lstStyle>
            <a:lvl1pPr marL="0" indent="0">
              <a:buNone/>
              <a:defRPr sz="1900"/>
            </a:lvl1pPr>
            <a:lvl2pPr marL="608611" indent="0">
              <a:buNone/>
              <a:defRPr sz="1600"/>
            </a:lvl2pPr>
            <a:lvl3pPr marL="1217340" indent="0">
              <a:buNone/>
              <a:defRPr sz="1300"/>
            </a:lvl3pPr>
            <a:lvl4pPr marL="1825989" indent="0">
              <a:buNone/>
              <a:defRPr sz="1200"/>
            </a:lvl4pPr>
            <a:lvl5pPr marL="2434678" indent="0">
              <a:buNone/>
              <a:defRPr sz="1200"/>
            </a:lvl5pPr>
            <a:lvl6pPr marL="3043288" indent="0">
              <a:buNone/>
              <a:defRPr sz="1200"/>
            </a:lvl6pPr>
            <a:lvl7pPr marL="3651899" indent="0">
              <a:buNone/>
              <a:defRPr sz="1200"/>
            </a:lvl7pPr>
            <a:lvl8pPr marL="4260587" indent="0">
              <a:buNone/>
              <a:defRPr sz="1200"/>
            </a:lvl8pPr>
            <a:lvl9pPr marL="486925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165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96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90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2EE6DB-1F95-4008-9630-14BFA0F62FB3}"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1521617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1" indent="0" algn="ctr">
              <a:buNone/>
              <a:defRPr>
                <a:solidFill>
                  <a:schemeClr val="tx1">
                    <a:tint val="75000"/>
                  </a:schemeClr>
                </a:solidFill>
              </a:defRPr>
            </a:lvl2pPr>
            <a:lvl3pPr marL="1217640" indent="0" algn="ctr">
              <a:buNone/>
              <a:defRPr>
                <a:solidFill>
                  <a:schemeClr val="tx1">
                    <a:tint val="75000"/>
                  </a:schemeClr>
                </a:solidFill>
              </a:defRPr>
            </a:lvl3pPr>
            <a:lvl4pPr marL="1826442" indent="0" algn="ctr">
              <a:buNone/>
              <a:defRPr>
                <a:solidFill>
                  <a:schemeClr val="tx1">
                    <a:tint val="75000"/>
                  </a:schemeClr>
                </a:solidFill>
              </a:defRPr>
            </a:lvl4pPr>
            <a:lvl5pPr marL="2435278" indent="0" algn="ctr">
              <a:buNone/>
              <a:defRPr>
                <a:solidFill>
                  <a:schemeClr val="tx1">
                    <a:tint val="75000"/>
                  </a:schemeClr>
                </a:solidFill>
              </a:defRPr>
            </a:lvl5pPr>
            <a:lvl6pPr marL="3044048" indent="0" algn="ctr">
              <a:buNone/>
              <a:defRPr>
                <a:solidFill>
                  <a:schemeClr val="tx1">
                    <a:tint val="75000"/>
                  </a:schemeClr>
                </a:solidFill>
              </a:defRPr>
            </a:lvl6pPr>
            <a:lvl7pPr marL="3652819" indent="0" algn="ctr">
              <a:buNone/>
              <a:defRPr>
                <a:solidFill>
                  <a:schemeClr val="tx1">
                    <a:tint val="75000"/>
                  </a:schemeClr>
                </a:solidFill>
              </a:defRPr>
            </a:lvl7pPr>
            <a:lvl8pPr marL="4261653" indent="0" algn="ctr">
              <a:buNone/>
              <a:defRPr>
                <a:solidFill>
                  <a:schemeClr val="tx1">
                    <a:tint val="75000"/>
                  </a:schemeClr>
                </a:solidFill>
              </a:defRPr>
            </a:lvl8pPr>
            <a:lvl9pPr marL="48704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763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043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771" indent="0">
              <a:buNone/>
              <a:defRPr sz="2400">
                <a:solidFill>
                  <a:schemeClr val="tx1">
                    <a:tint val="75000"/>
                  </a:schemeClr>
                </a:solidFill>
              </a:defRPr>
            </a:lvl2pPr>
            <a:lvl3pPr marL="1217640" indent="0">
              <a:buNone/>
              <a:defRPr sz="2100">
                <a:solidFill>
                  <a:schemeClr val="tx1">
                    <a:tint val="75000"/>
                  </a:schemeClr>
                </a:solidFill>
              </a:defRPr>
            </a:lvl3pPr>
            <a:lvl4pPr marL="1826442" indent="0">
              <a:buNone/>
              <a:defRPr sz="1900">
                <a:solidFill>
                  <a:schemeClr val="tx1">
                    <a:tint val="75000"/>
                  </a:schemeClr>
                </a:solidFill>
              </a:defRPr>
            </a:lvl4pPr>
            <a:lvl5pPr marL="2435278" indent="0">
              <a:buNone/>
              <a:defRPr sz="1900">
                <a:solidFill>
                  <a:schemeClr val="tx1">
                    <a:tint val="75000"/>
                  </a:schemeClr>
                </a:solidFill>
              </a:defRPr>
            </a:lvl5pPr>
            <a:lvl6pPr marL="3044048" indent="0">
              <a:buNone/>
              <a:defRPr sz="1900">
                <a:solidFill>
                  <a:schemeClr val="tx1">
                    <a:tint val="75000"/>
                  </a:schemeClr>
                </a:solidFill>
              </a:defRPr>
            </a:lvl6pPr>
            <a:lvl7pPr marL="3652819" indent="0">
              <a:buNone/>
              <a:defRPr sz="1900">
                <a:solidFill>
                  <a:schemeClr val="tx1">
                    <a:tint val="75000"/>
                  </a:schemeClr>
                </a:solidFill>
              </a:defRPr>
            </a:lvl7pPr>
            <a:lvl8pPr marL="4261653" indent="0">
              <a:buNone/>
              <a:defRPr sz="1900">
                <a:solidFill>
                  <a:schemeClr val="tx1">
                    <a:tint val="75000"/>
                  </a:schemeClr>
                </a:solidFill>
              </a:defRPr>
            </a:lvl8pPr>
            <a:lvl9pPr marL="4870472"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246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490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1" indent="0">
              <a:buNone/>
              <a:defRPr sz="2700" b="1"/>
            </a:lvl2pPr>
            <a:lvl3pPr marL="1217640" indent="0">
              <a:buNone/>
              <a:defRPr sz="2400" b="1"/>
            </a:lvl3pPr>
            <a:lvl4pPr marL="1826442" indent="0">
              <a:buNone/>
              <a:defRPr sz="2100" b="1"/>
            </a:lvl4pPr>
            <a:lvl5pPr marL="2435278" indent="0">
              <a:buNone/>
              <a:defRPr sz="2100" b="1"/>
            </a:lvl5pPr>
            <a:lvl6pPr marL="3044048" indent="0">
              <a:buNone/>
              <a:defRPr sz="2100" b="1"/>
            </a:lvl6pPr>
            <a:lvl7pPr marL="3652819" indent="0">
              <a:buNone/>
              <a:defRPr sz="2100" b="1"/>
            </a:lvl7pPr>
            <a:lvl8pPr marL="4261653" indent="0">
              <a:buNone/>
              <a:defRPr sz="2100" b="1"/>
            </a:lvl8pPr>
            <a:lvl9pPr marL="4870472"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7" y="1535113"/>
            <a:ext cx="5389033" cy="639763"/>
          </a:xfrm>
        </p:spPr>
        <p:txBody>
          <a:bodyPr anchor="b"/>
          <a:lstStyle>
            <a:lvl1pPr marL="0" indent="0">
              <a:buNone/>
              <a:defRPr sz="3200" b="1"/>
            </a:lvl1pPr>
            <a:lvl2pPr marL="608771" indent="0">
              <a:buNone/>
              <a:defRPr sz="2700" b="1"/>
            </a:lvl2pPr>
            <a:lvl3pPr marL="1217640" indent="0">
              <a:buNone/>
              <a:defRPr sz="2400" b="1"/>
            </a:lvl3pPr>
            <a:lvl4pPr marL="1826442" indent="0">
              <a:buNone/>
              <a:defRPr sz="2100" b="1"/>
            </a:lvl4pPr>
            <a:lvl5pPr marL="2435278" indent="0">
              <a:buNone/>
              <a:defRPr sz="2100" b="1"/>
            </a:lvl5pPr>
            <a:lvl6pPr marL="3044048" indent="0">
              <a:buNone/>
              <a:defRPr sz="2100" b="1"/>
            </a:lvl6pPr>
            <a:lvl7pPr marL="3652819" indent="0">
              <a:buNone/>
              <a:defRPr sz="2100" b="1"/>
            </a:lvl7pPr>
            <a:lvl8pPr marL="4261653" indent="0">
              <a:buNone/>
              <a:defRPr sz="2100" b="1"/>
            </a:lvl8pPr>
            <a:lvl9pPr marL="4870472"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37"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497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516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735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2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771" indent="0">
              <a:buNone/>
              <a:defRPr sz="1600"/>
            </a:lvl2pPr>
            <a:lvl3pPr marL="1217640" indent="0">
              <a:buNone/>
              <a:defRPr sz="1300"/>
            </a:lvl3pPr>
            <a:lvl4pPr marL="1826442" indent="0">
              <a:buNone/>
              <a:defRPr sz="1200"/>
            </a:lvl4pPr>
            <a:lvl5pPr marL="2435278" indent="0">
              <a:buNone/>
              <a:defRPr sz="1200"/>
            </a:lvl5pPr>
            <a:lvl6pPr marL="3044048" indent="0">
              <a:buNone/>
              <a:defRPr sz="1200"/>
            </a:lvl6pPr>
            <a:lvl7pPr marL="3652819" indent="0">
              <a:buNone/>
              <a:defRPr sz="1200"/>
            </a:lvl7pPr>
            <a:lvl8pPr marL="4261653" indent="0">
              <a:buNone/>
              <a:defRPr sz="1200"/>
            </a:lvl8pPr>
            <a:lvl9pPr marL="487047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512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771" indent="0">
              <a:buNone/>
              <a:defRPr sz="3700"/>
            </a:lvl2pPr>
            <a:lvl3pPr marL="1217640" indent="0">
              <a:buNone/>
              <a:defRPr sz="3200"/>
            </a:lvl3pPr>
            <a:lvl4pPr marL="1826442" indent="0">
              <a:buNone/>
              <a:defRPr sz="2700"/>
            </a:lvl4pPr>
            <a:lvl5pPr marL="2435278" indent="0">
              <a:buNone/>
              <a:defRPr sz="2700"/>
            </a:lvl5pPr>
            <a:lvl6pPr marL="3044048" indent="0">
              <a:buNone/>
              <a:defRPr sz="2700"/>
            </a:lvl6pPr>
            <a:lvl7pPr marL="3652819" indent="0">
              <a:buNone/>
              <a:defRPr sz="2700"/>
            </a:lvl7pPr>
            <a:lvl8pPr marL="4261653" indent="0">
              <a:buNone/>
              <a:defRPr sz="2700"/>
            </a:lvl8pPr>
            <a:lvl9pPr marL="4870472" indent="0">
              <a:buNone/>
              <a:defRPr sz="2700"/>
            </a:lvl9pPr>
          </a:lstStyle>
          <a:p>
            <a:endParaRPr lang="en-US"/>
          </a:p>
        </p:txBody>
      </p:sp>
      <p:sp>
        <p:nvSpPr>
          <p:cNvPr id="4" name="Text Placeholder 3"/>
          <p:cNvSpPr>
            <a:spLocks noGrp="1"/>
          </p:cNvSpPr>
          <p:nvPr>
            <p:ph type="body" sz="half" idx="2"/>
          </p:nvPr>
        </p:nvSpPr>
        <p:spPr>
          <a:xfrm>
            <a:off x="2389717" y="5367406"/>
            <a:ext cx="7315200" cy="804863"/>
          </a:xfrm>
        </p:spPr>
        <p:txBody>
          <a:bodyPr/>
          <a:lstStyle>
            <a:lvl1pPr marL="0" indent="0">
              <a:buNone/>
              <a:defRPr sz="1900"/>
            </a:lvl1pPr>
            <a:lvl2pPr marL="608771" indent="0">
              <a:buNone/>
              <a:defRPr sz="1600"/>
            </a:lvl2pPr>
            <a:lvl3pPr marL="1217640" indent="0">
              <a:buNone/>
              <a:defRPr sz="1300"/>
            </a:lvl3pPr>
            <a:lvl4pPr marL="1826442" indent="0">
              <a:buNone/>
              <a:defRPr sz="1200"/>
            </a:lvl4pPr>
            <a:lvl5pPr marL="2435278" indent="0">
              <a:buNone/>
              <a:defRPr sz="1200"/>
            </a:lvl5pPr>
            <a:lvl6pPr marL="3044048" indent="0">
              <a:buNone/>
              <a:defRPr sz="1200"/>
            </a:lvl6pPr>
            <a:lvl7pPr marL="3652819" indent="0">
              <a:buNone/>
              <a:defRPr sz="1200"/>
            </a:lvl7pPr>
            <a:lvl8pPr marL="4261653" indent="0">
              <a:buNone/>
              <a:defRPr sz="1200"/>
            </a:lvl8pPr>
            <a:lvl9pPr marL="487047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926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06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EE6DB-1F95-4008-9630-14BFA0F62FB3}"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24152464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942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75" indent="0" algn="ctr">
              <a:buNone/>
              <a:defRPr>
                <a:solidFill>
                  <a:schemeClr val="tx1">
                    <a:tint val="75000"/>
                  </a:schemeClr>
                </a:solidFill>
              </a:defRPr>
            </a:lvl2pPr>
            <a:lvl3pPr marL="1218210" indent="0" algn="ctr">
              <a:buNone/>
              <a:defRPr>
                <a:solidFill>
                  <a:schemeClr val="tx1">
                    <a:tint val="75000"/>
                  </a:schemeClr>
                </a:solidFill>
              </a:defRPr>
            </a:lvl3pPr>
            <a:lvl4pPr marL="1827304" indent="0" algn="ctr">
              <a:buNone/>
              <a:defRPr>
                <a:solidFill>
                  <a:schemeClr val="tx1">
                    <a:tint val="75000"/>
                  </a:schemeClr>
                </a:solidFill>
              </a:defRPr>
            </a:lvl4pPr>
            <a:lvl5pPr marL="2436418" indent="0" algn="ctr">
              <a:buNone/>
              <a:defRPr>
                <a:solidFill>
                  <a:schemeClr val="tx1">
                    <a:tint val="75000"/>
                  </a:schemeClr>
                </a:solidFill>
              </a:defRPr>
            </a:lvl5pPr>
            <a:lvl6pPr marL="3045492" indent="0" algn="ctr">
              <a:buNone/>
              <a:defRPr>
                <a:solidFill>
                  <a:schemeClr val="tx1">
                    <a:tint val="75000"/>
                  </a:schemeClr>
                </a:solidFill>
              </a:defRPr>
            </a:lvl6pPr>
            <a:lvl7pPr marL="3654567" indent="0" algn="ctr">
              <a:buNone/>
              <a:defRPr>
                <a:solidFill>
                  <a:schemeClr val="tx1">
                    <a:tint val="75000"/>
                  </a:schemeClr>
                </a:solidFill>
              </a:defRPr>
            </a:lvl7pPr>
            <a:lvl8pPr marL="4263680" indent="0" algn="ctr">
              <a:buNone/>
              <a:defRPr>
                <a:solidFill>
                  <a:schemeClr val="tx1">
                    <a:tint val="75000"/>
                  </a:schemeClr>
                </a:solidFill>
              </a:defRPr>
            </a:lvl8pPr>
            <a:lvl9pPr marL="4872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95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014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075" indent="0">
              <a:buNone/>
              <a:defRPr sz="2400">
                <a:solidFill>
                  <a:schemeClr val="tx1">
                    <a:tint val="75000"/>
                  </a:schemeClr>
                </a:solidFill>
              </a:defRPr>
            </a:lvl2pPr>
            <a:lvl3pPr marL="1218210" indent="0">
              <a:buNone/>
              <a:defRPr sz="2100">
                <a:solidFill>
                  <a:schemeClr val="tx1">
                    <a:tint val="75000"/>
                  </a:schemeClr>
                </a:solidFill>
              </a:defRPr>
            </a:lvl3pPr>
            <a:lvl4pPr marL="1827304" indent="0">
              <a:buNone/>
              <a:defRPr sz="1900">
                <a:solidFill>
                  <a:schemeClr val="tx1">
                    <a:tint val="75000"/>
                  </a:schemeClr>
                </a:solidFill>
              </a:defRPr>
            </a:lvl4pPr>
            <a:lvl5pPr marL="2436418" indent="0">
              <a:buNone/>
              <a:defRPr sz="1900">
                <a:solidFill>
                  <a:schemeClr val="tx1">
                    <a:tint val="75000"/>
                  </a:schemeClr>
                </a:solidFill>
              </a:defRPr>
            </a:lvl5pPr>
            <a:lvl6pPr marL="3045492" indent="0">
              <a:buNone/>
              <a:defRPr sz="1900">
                <a:solidFill>
                  <a:schemeClr val="tx1">
                    <a:tint val="75000"/>
                  </a:schemeClr>
                </a:solidFill>
              </a:defRPr>
            </a:lvl6pPr>
            <a:lvl7pPr marL="3654567" indent="0">
              <a:buNone/>
              <a:defRPr sz="1900">
                <a:solidFill>
                  <a:schemeClr val="tx1">
                    <a:tint val="75000"/>
                  </a:schemeClr>
                </a:solidFill>
              </a:defRPr>
            </a:lvl7pPr>
            <a:lvl8pPr marL="4263680" indent="0">
              <a:buNone/>
              <a:defRPr sz="1900">
                <a:solidFill>
                  <a:schemeClr val="tx1">
                    <a:tint val="75000"/>
                  </a:schemeClr>
                </a:solidFill>
              </a:defRPr>
            </a:lvl8pPr>
            <a:lvl9pPr marL="487277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63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085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75" indent="0">
              <a:buNone/>
              <a:defRPr sz="2700" b="1"/>
            </a:lvl2pPr>
            <a:lvl3pPr marL="1218210" indent="0">
              <a:buNone/>
              <a:defRPr sz="2400" b="1"/>
            </a:lvl3pPr>
            <a:lvl4pPr marL="1827304" indent="0">
              <a:buNone/>
              <a:defRPr sz="2100" b="1"/>
            </a:lvl4pPr>
            <a:lvl5pPr marL="2436418" indent="0">
              <a:buNone/>
              <a:defRPr sz="2100" b="1"/>
            </a:lvl5pPr>
            <a:lvl6pPr marL="3045492" indent="0">
              <a:buNone/>
              <a:defRPr sz="2100" b="1"/>
            </a:lvl6pPr>
            <a:lvl7pPr marL="3654567" indent="0">
              <a:buNone/>
              <a:defRPr sz="2100" b="1"/>
            </a:lvl7pPr>
            <a:lvl8pPr marL="4263680" indent="0">
              <a:buNone/>
              <a:defRPr sz="2100" b="1"/>
            </a:lvl8pPr>
            <a:lvl9pPr marL="487277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2" y="1535113"/>
            <a:ext cx="5389033" cy="639763"/>
          </a:xfrm>
        </p:spPr>
        <p:txBody>
          <a:bodyPr anchor="b"/>
          <a:lstStyle>
            <a:lvl1pPr marL="0" indent="0">
              <a:buNone/>
              <a:defRPr sz="3200" b="1"/>
            </a:lvl1pPr>
            <a:lvl2pPr marL="609075" indent="0">
              <a:buNone/>
              <a:defRPr sz="2700" b="1"/>
            </a:lvl2pPr>
            <a:lvl3pPr marL="1218210" indent="0">
              <a:buNone/>
              <a:defRPr sz="2400" b="1"/>
            </a:lvl3pPr>
            <a:lvl4pPr marL="1827304" indent="0">
              <a:buNone/>
              <a:defRPr sz="2100" b="1"/>
            </a:lvl4pPr>
            <a:lvl5pPr marL="2436418" indent="0">
              <a:buNone/>
              <a:defRPr sz="2100" b="1"/>
            </a:lvl5pPr>
            <a:lvl6pPr marL="3045492" indent="0">
              <a:buNone/>
              <a:defRPr sz="2100" b="1"/>
            </a:lvl6pPr>
            <a:lvl7pPr marL="3654567" indent="0">
              <a:buNone/>
              <a:defRPr sz="2100" b="1"/>
            </a:lvl7pPr>
            <a:lvl8pPr marL="4263680" indent="0">
              <a:buNone/>
              <a:defRPr sz="2100" b="1"/>
            </a:lvl8pPr>
            <a:lvl9pPr marL="487277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12"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452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100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155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9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075" indent="0">
              <a:buNone/>
              <a:defRPr sz="1600"/>
            </a:lvl2pPr>
            <a:lvl3pPr marL="1218210" indent="0">
              <a:buNone/>
              <a:defRPr sz="1300"/>
            </a:lvl3pPr>
            <a:lvl4pPr marL="1827304" indent="0">
              <a:buNone/>
              <a:defRPr sz="1200"/>
            </a:lvl4pPr>
            <a:lvl5pPr marL="2436418" indent="0">
              <a:buNone/>
              <a:defRPr sz="1200"/>
            </a:lvl5pPr>
            <a:lvl6pPr marL="3045492" indent="0">
              <a:buNone/>
              <a:defRPr sz="1200"/>
            </a:lvl6pPr>
            <a:lvl7pPr marL="3654567" indent="0">
              <a:buNone/>
              <a:defRPr sz="1200"/>
            </a:lvl7pPr>
            <a:lvl8pPr marL="4263680" indent="0">
              <a:buNone/>
              <a:defRPr sz="1200"/>
            </a:lvl8pPr>
            <a:lvl9pPr marL="487277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427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075" indent="0">
              <a:buNone/>
              <a:defRPr sz="3700"/>
            </a:lvl2pPr>
            <a:lvl3pPr marL="1218210" indent="0">
              <a:buNone/>
              <a:defRPr sz="3200"/>
            </a:lvl3pPr>
            <a:lvl4pPr marL="1827304" indent="0">
              <a:buNone/>
              <a:defRPr sz="2700"/>
            </a:lvl4pPr>
            <a:lvl5pPr marL="2436418" indent="0">
              <a:buNone/>
              <a:defRPr sz="2700"/>
            </a:lvl5pPr>
            <a:lvl6pPr marL="3045492" indent="0">
              <a:buNone/>
              <a:defRPr sz="2700"/>
            </a:lvl6pPr>
            <a:lvl7pPr marL="3654567" indent="0">
              <a:buNone/>
              <a:defRPr sz="2700"/>
            </a:lvl7pPr>
            <a:lvl8pPr marL="4263680" indent="0">
              <a:buNone/>
              <a:defRPr sz="2700"/>
            </a:lvl8pPr>
            <a:lvl9pPr marL="4872777" indent="0">
              <a:buNone/>
              <a:defRPr sz="2700"/>
            </a:lvl9pPr>
          </a:lstStyle>
          <a:p>
            <a:endParaRPr lang="en-US"/>
          </a:p>
        </p:txBody>
      </p:sp>
      <p:sp>
        <p:nvSpPr>
          <p:cNvPr id="4" name="Text Placeholder 3"/>
          <p:cNvSpPr>
            <a:spLocks noGrp="1"/>
          </p:cNvSpPr>
          <p:nvPr>
            <p:ph type="body" sz="half" idx="2"/>
          </p:nvPr>
        </p:nvSpPr>
        <p:spPr>
          <a:xfrm>
            <a:off x="2389717" y="5367381"/>
            <a:ext cx="7315200" cy="804863"/>
          </a:xfrm>
        </p:spPr>
        <p:txBody>
          <a:bodyPr/>
          <a:lstStyle>
            <a:lvl1pPr marL="0" indent="0">
              <a:buNone/>
              <a:defRPr sz="1900"/>
            </a:lvl1pPr>
            <a:lvl2pPr marL="609075" indent="0">
              <a:buNone/>
              <a:defRPr sz="1600"/>
            </a:lvl2pPr>
            <a:lvl3pPr marL="1218210" indent="0">
              <a:buNone/>
              <a:defRPr sz="1300"/>
            </a:lvl3pPr>
            <a:lvl4pPr marL="1827304" indent="0">
              <a:buNone/>
              <a:defRPr sz="1200"/>
            </a:lvl4pPr>
            <a:lvl5pPr marL="2436418" indent="0">
              <a:buNone/>
              <a:defRPr sz="1200"/>
            </a:lvl5pPr>
            <a:lvl6pPr marL="3045492" indent="0">
              <a:buNone/>
              <a:defRPr sz="1200"/>
            </a:lvl6pPr>
            <a:lvl7pPr marL="3654567" indent="0">
              <a:buNone/>
              <a:defRPr sz="1200"/>
            </a:lvl7pPr>
            <a:lvl8pPr marL="4263680" indent="0">
              <a:buNone/>
              <a:defRPr sz="1200"/>
            </a:lvl8pPr>
            <a:lvl9pPr marL="487277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09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C2EE6DB-1F95-4008-9630-14BFA0F62FB3}"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730426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1921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839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462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5148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2223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4111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2413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516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352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25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6"/>
            <a:ext cx="6172200" cy="4873625"/>
          </a:xfrm>
        </p:spPr>
        <p:txBody>
          <a:bodyPr/>
          <a:lstStyle>
            <a:lvl1pPr marL="0" indent="0">
              <a:buNone/>
              <a:defRPr sz="3200"/>
            </a:lvl1pPr>
            <a:lvl2pPr marL="456207" indent="0">
              <a:buNone/>
              <a:defRPr sz="2800"/>
            </a:lvl2pPr>
            <a:lvl3pPr marL="912519" indent="0">
              <a:buNone/>
              <a:defRPr sz="2400"/>
            </a:lvl3pPr>
            <a:lvl4pPr marL="1368778" indent="0">
              <a:buNone/>
              <a:defRPr sz="2000"/>
            </a:lvl4pPr>
            <a:lvl5pPr marL="1825037" indent="0">
              <a:buNone/>
              <a:defRPr sz="2000"/>
            </a:lvl5pPr>
            <a:lvl6pPr marL="2281350" indent="0">
              <a:buNone/>
              <a:defRPr sz="2000"/>
            </a:lvl6pPr>
            <a:lvl7pPr marL="2737554" indent="0">
              <a:buNone/>
              <a:defRPr sz="2000"/>
            </a:lvl7pPr>
            <a:lvl8pPr marL="3193760" indent="0">
              <a:buNone/>
              <a:defRPr sz="2000"/>
            </a:lvl8pPr>
            <a:lvl9pPr marL="364996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207" indent="0">
              <a:buNone/>
              <a:defRPr sz="1500"/>
            </a:lvl2pPr>
            <a:lvl3pPr marL="912519" indent="0">
              <a:buNone/>
              <a:defRPr sz="1200"/>
            </a:lvl3pPr>
            <a:lvl4pPr marL="1368778" indent="0">
              <a:buNone/>
              <a:defRPr sz="1100"/>
            </a:lvl4pPr>
            <a:lvl5pPr marL="1825037" indent="0">
              <a:buNone/>
              <a:defRPr sz="1100"/>
            </a:lvl5pPr>
            <a:lvl6pPr marL="2281350" indent="0">
              <a:buNone/>
              <a:defRPr sz="1100"/>
            </a:lvl6pPr>
            <a:lvl7pPr marL="2737554" indent="0">
              <a:buNone/>
              <a:defRPr sz="1100"/>
            </a:lvl7pPr>
            <a:lvl8pPr marL="3193760" indent="0">
              <a:buNone/>
              <a:defRPr sz="1100"/>
            </a:lvl8pPr>
            <a:lvl9pPr marL="364996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C2EE6DB-1F95-4008-9630-14BFA0F62FB3}"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64ED5-6C15-4C86-9BEF-CC7E32B2BA7F}" type="slidenum">
              <a:rPr lang="en-US" smtClean="0"/>
              <a:t>‹#›</a:t>
            </a:fld>
            <a:endParaRPr lang="en-US"/>
          </a:p>
        </p:txBody>
      </p:sp>
    </p:spTree>
    <p:extLst>
      <p:ext uri="{BB962C8B-B14F-4D97-AF65-F5344CB8AC3E}">
        <p14:creationId xmlns:p14="http://schemas.microsoft.com/office/powerpoint/2010/main" val="360724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602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2808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720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4513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6138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99358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39465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720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291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477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jp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2.jp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2.jp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274" tIns="45718" rIns="91274"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274" tIns="45718" rIns="9127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274" tIns="45718" rIns="91274" bIns="45718" rtlCol="0" anchor="ctr"/>
          <a:lstStyle>
            <a:lvl1pPr algn="l">
              <a:defRPr sz="1200">
                <a:solidFill>
                  <a:schemeClr val="tx1">
                    <a:tint val="75000"/>
                  </a:schemeClr>
                </a:solidFill>
              </a:defRPr>
            </a:lvl1pPr>
          </a:lstStyle>
          <a:p>
            <a:fld id="{EC2EE6DB-1F95-4008-9630-14BFA0F62FB3}" type="datetimeFigureOut">
              <a:rPr lang="en-US" smtClean="0"/>
              <a:t>8/17/2023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274" tIns="45718" rIns="9127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274" tIns="45718" rIns="91274" bIns="45718" rtlCol="0" anchor="ctr"/>
          <a:lstStyle>
            <a:lvl1pPr algn="r">
              <a:defRPr sz="1200">
                <a:solidFill>
                  <a:schemeClr val="tx1">
                    <a:tint val="75000"/>
                  </a:schemeClr>
                </a:solidFill>
              </a:defRPr>
            </a:lvl1pPr>
          </a:lstStyle>
          <a:p>
            <a:fld id="{5BC64ED5-6C15-4C86-9BEF-CC7E32B2BA7F}" type="slidenum">
              <a:rPr lang="en-US" smtClean="0"/>
              <a:t>‹#›</a:t>
            </a:fld>
            <a:endParaRPr lang="en-US"/>
          </a:p>
        </p:txBody>
      </p:sp>
    </p:spTree>
    <p:extLst>
      <p:ext uri="{BB962C8B-B14F-4D97-AF65-F5344CB8AC3E}">
        <p14:creationId xmlns:p14="http://schemas.microsoft.com/office/powerpoint/2010/main" val="2241662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25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57" indent="-228157" algn="l" defTabSz="9125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470" indent="-228157" algn="l" defTabSz="9125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74" indent="-228157" algn="l" defTabSz="9125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08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39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565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191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23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519" rtl="0" eaLnBrk="1" latinLnBrk="0" hangingPunct="1">
        <a:defRPr sz="1900" kern="1200">
          <a:solidFill>
            <a:schemeClr val="tx1"/>
          </a:solidFill>
          <a:latin typeface="+mn-lt"/>
          <a:ea typeface="+mn-ea"/>
          <a:cs typeface="+mn-cs"/>
        </a:defRPr>
      </a:lvl1pPr>
      <a:lvl2pPr marL="456207" algn="l" defTabSz="912519" rtl="0" eaLnBrk="1" latinLnBrk="0" hangingPunct="1">
        <a:defRPr sz="1900" kern="1200">
          <a:solidFill>
            <a:schemeClr val="tx1"/>
          </a:solidFill>
          <a:latin typeface="+mn-lt"/>
          <a:ea typeface="+mn-ea"/>
          <a:cs typeface="+mn-cs"/>
        </a:defRPr>
      </a:lvl2pPr>
      <a:lvl3pPr marL="912519" algn="l" defTabSz="912519" rtl="0" eaLnBrk="1" latinLnBrk="0" hangingPunct="1">
        <a:defRPr sz="1900" kern="1200">
          <a:solidFill>
            <a:schemeClr val="tx1"/>
          </a:solidFill>
          <a:latin typeface="+mn-lt"/>
          <a:ea typeface="+mn-ea"/>
          <a:cs typeface="+mn-cs"/>
        </a:defRPr>
      </a:lvl3pPr>
      <a:lvl4pPr marL="1368778" algn="l" defTabSz="912519" rtl="0" eaLnBrk="1" latinLnBrk="0" hangingPunct="1">
        <a:defRPr sz="1900" kern="1200">
          <a:solidFill>
            <a:schemeClr val="tx1"/>
          </a:solidFill>
          <a:latin typeface="+mn-lt"/>
          <a:ea typeface="+mn-ea"/>
          <a:cs typeface="+mn-cs"/>
        </a:defRPr>
      </a:lvl4pPr>
      <a:lvl5pPr marL="1825037" algn="l" defTabSz="912519" rtl="0" eaLnBrk="1" latinLnBrk="0" hangingPunct="1">
        <a:defRPr sz="1900" kern="1200">
          <a:solidFill>
            <a:schemeClr val="tx1"/>
          </a:solidFill>
          <a:latin typeface="+mn-lt"/>
          <a:ea typeface="+mn-ea"/>
          <a:cs typeface="+mn-cs"/>
        </a:defRPr>
      </a:lvl5pPr>
      <a:lvl6pPr marL="2281350" algn="l" defTabSz="912519" rtl="0" eaLnBrk="1" latinLnBrk="0" hangingPunct="1">
        <a:defRPr sz="1900" kern="1200">
          <a:solidFill>
            <a:schemeClr val="tx1"/>
          </a:solidFill>
          <a:latin typeface="+mn-lt"/>
          <a:ea typeface="+mn-ea"/>
          <a:cs typeface="+mn-cs"/>
        </a:defRPr>
      </a:lvl6pPr>
      <a:lvl7pPr marL="2737554" algn="l" defTabSz="912519" rtl="0" eaLnBrk="1" latinLnBrk="0" hangingPunct="1">
        <a:defRPr sz="1900" kern="1200">
          <a:solidFill>
            <a:schemeClr val="tx1"/>
          </a:solidFill>
          <a:latin typeface="+mn-lt"/>
          <a:ea typeface="+mn-ea"/>
          <a:cs typeface="+mn-cs"/>
        </a:defRPr>
      </a:lvl7pPr>
      <a:lvl8pPr marL="3193760" algn="l" defTabSz="912519" rtl="0" eaLnBrk="1" latinLnBrk="0" hangingPunct="1">
        <a:defRPr sz="1900" kern="1200">
          <a:solidFill>
            <a:schemeClr val="tx1"/>
          </a:solidFill>
          <a:latin typeface="+mn-lt"/>
          <a:ea typeface="+mn-ea"/>
          <a:cs typeface="+mn-cs"/>
        </a:defRPr>
      </a:lvl8pPr>
      <a:lvl9pPr marL="3649967" algn="l" defTabSz="91251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707851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488531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869485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612663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70935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809279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274" tIns="45718" rIns="91274"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274" tIns="45718" rIns="9127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274" tIns="45718" rIns="91274" bIns="45718"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274" tIns="45718" rIns="91274" bIns="45718"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274" tIns="45718" rIns="91274" bIns="45718"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17280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25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57" indent="-228157" algn="l" defTabSz="9125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470" indent="-228157" algn="l" defTabSz="9125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74" indent="-228157" algn="l" defTabSz="9125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08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39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565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191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23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519" rtl="0" eaLnBrk="1" latinLnBrk="0" hangingPunct="1">
        <a:defRPr sz="1900" kern="1200">
          <a:solidFill>
            <a:schemeClr val="tx1"/>
          </a:solidFill>
          <a:latin typeface="+mn-lt"/>
          <a:ea typeface="+mn-ea"/>
          <a:cs typeface="+mn-cs"/>
        </a:defRPr>
      </a:lvl1pPr>
      <a:lvl2pPr marL="456207" algn="l" defTabSz="912519" rtl="0" eaLnBrk="1" latinLnBrk="0" hangingPunct="1">
        <a:defRPr sz="1900" kern="1200">
          <a:solidFill>
            <a:schemeClr val="tx1"/>
          </a:solidFill>
          <a:latin typeface="+mn-lt"/>
          <a:ea typeface="+mn-ea"/>
          <a:cs typeface="+mn-cs"/>
        </a:defRPr>
      </a:lvl2pPr>
      <a:lvl3pPr marL="912519" algn="l" defTabSz="912519" rtl="0" eaLnBrk="1" latinLnBrk="0" hangingPunct="1">
        <a:defRPr sz="1900" kern="1200">
          <a:solidFill>
            <a:schemeClr val="tx1"/>
          </a:solidFill>
          <a:latin typeface="+mn-lt"/>
          <a:ea typeface="+mn-ea"/>
          <a:cs typeface="+mn-cs"/>
        </a:defRPr>
      </a:lvl3pPr>
      <a:lvl4pPr marL="1368778" algn="l" defTabSz="912519" rtl="0" eaLnBrk="1" latinLnBrk="0" hangingPunct="1">
        <a:defRPr sz="1900" kern="1200">
          <a:solidFill>
            <a:schemeClr val="tx1"/>
          </a:solidFill>
          <a:latin typeface="+mn-lt"/>
          <a:ea typeface="+mn-ea"/>
          <a:cs typeface="+mn-cs"/>
        </a:defRPr>
      </a:lvl4pPr>
      <a:lvl5pPr marL="1825037" algn="l" defTabSz="912519" rtl="0" eaLnBrk="1" latinLnBrk="0" hangingPunct="1">
        <a:defRPr sz="1900" kern="1200">
          <a:solidFill>
            <a:schemeClr val="tx1"/>
          </a:solidFill>
          <a:latin typeface="+mn-lt"/>
          <a:ea typeface="+mn-ea"/>
          <a:cs typeface="+mn-cs"/>
        </a:defRPr>
      </a:lvl5pPr>
      <a:lvl6pPr marL="2281350" algn="l" defTabSz="912519" rtl="0" eaLnBrk="1" latinLnBrk="0" hangingPunct="1">
        <a:defRPr sz="1900" kern="1200">
          <a:solidFill>
            <a:schemeClr val="tx1"/>
          </a:solidFill>
          <a:latin typeface="+mn-lt"/>
          <a:ea typeface="+mn-ea"/>
          <a:cs typeface="+mn-cs"/>
        </a:defRPr>
      </a:lvl6pPr>
      <a:lvl7pPr marL="2737554" algn="l" defTabSz="912519" rtl="0" eaLnBrk="1" latinLnBrk="0" hangingPunct="1">
        <a:defRPr sz="1900" kern="1200">
          <a:solidFill>
            <a:schemeClr val="tx1"/>
          </a:solidFill>
          <a:latin typeface="+mn-lt"/>
          <a:ea typeface="+mn-ea"/>
          <a:cs typeface="+mn-cs"/>
        </a:defRPr>
      </a:lvl7pPr>
      <a:lvl8pPr marL="3193760" algn="l" defTabSz="912519" rtl="0" eaLnBrk="1" latinLnBrk="0" hangingPunct="1">
        <a:defRPr sz="1900" kern="1200">
          <a:solidFill>
            <a:schemeClr val="tx1"/>
          </a:solidFill>
          <a:latin typeface="+mn-lt"/>
          <a:ea typeface="+mn-ea"/>
          <a:cs typeface="+mn-cs"/>
        </a:defRPr>
      </a:lvl8pPr>
      <a:lvl9pPr marL="3649967" algn="l" defTabSz="91251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274" tIns="45718" rIns="91274"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274" tIns="45718" rIns="9127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274" tIns="45718" rIns="91274" bIns="45718"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274" tIns="45718" rIns="91274" bIns="45718"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274" tIns="45718" rIns="91274" bIns="45718"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773608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25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57" indent="-228157" algn="l" defTabSz="9125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470" indent="-228157" algn="l" defTabSz="9125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74" indent="-228157" algn="l" defTabSz="9125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08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39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565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191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23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519" rtl="0" eaLnBrk="1" latinLnBrk="0" hangingPunct="1">
        <a:defRPr sz="1900" kern="1200">
          <a:solidFill>
            <a:schemeClr val="tx1"/>
          </a:solidFill>
          <a:latin typeface="+mn-lt"/>
          <a:ea typeface="+mn-ea"/>
          <a:cs typeface="+mn-cs"/>
        </a:defRPr>
      </a:lvl1pPr>
      <a:lvl2pPr marL="456207" algn="l" defTabSz="912519" rtl="0" eaLnBrk="1" latinLnBrk="0" hangingPunct="1">
        <a:defRPr sz="1900" kern="1200">
          <a:solidFill>
            <a:schemeClr val="tx1"/>
          </a:solidFill>
          <a:latin typeface="+mn-lt"/>
          <a:ea typeface="+mn-ea"/>
          <a:cs typeface="+mn-cs"/>
        </a:defRPr>
      </a:lvl2pPr>
      <a:lvl3pPr marL="912519" algn="l" defTabSz="912519" rtl="0" eaLnBrk="1" latinLnBrk="0" hangingPunct="1">
        <a:defRPr sz="1900" kern="1200">
          <a:solidFill>
            <a:schemeClr val="tx1"/>
          </a:solidFill>
          <a:latin typeface="+mn-lt"/>
          <a:ea typeface="+mn-ea"/>
          <a:cs typeface="+mn-cs"/>
        </a:defRPr>
      </a:lvl3pPr>
      <a:lvl4pPr marL="1368778" algn="l" defTabSz="912519" rtl="0" eaLnBrk="1" latinLnBrk="0" hangingPunct="1">
        <a:defRPr sz="1900" kern="1200">
          <a:solidFill>
            <a:schemeClr val="tx1"/>
          </a:solidFill>
          <a:latin typeface="+mn-lt"/>
          <a:ea typeface="+mn-ea"/>
          <a:cs typeface="+mn-cs"/>
        </a:defRPr>
      </a:lvl4pPr>
      <a:lvl5pPr marL="1825037" algn="l" defTabSz="912519" rtl="0" eaLnBrk="1" latinLnBrk="0" hangingPunct="1">
        <a:defRPr sz="1900" kern="1200">
          <a:solidFill>
            <a:schemeClr val="tx1"/>
          </a:solidFill>
          <a:latin typeface="+mn-lt"/>
          <a:ea typeface="+mn-ea"/>
          <a:cs typeface="+mn-cs"/>
        </a:defRPr>
      </a:lvl5pPr>
      <a:lvl6pPr marL="2281350" algn="l" defTabSz="912519" rtl="0" eaLnBrk="1" latinLnBrk="0" hangingPunct="1">
        <a:defRPr sz="1900" kern="1200">
          <a:solidFill>
            <a:schemeClr val="tx1"/>
          </a:solidFill>
          <a:latin typeface="+mn-lt"/>
          <a:ea typeface="+mn-ea"/>
          <a:cs typeface="+mn-cs"/>
        </a:defRPr>
      </a:lvl6pPr>
      <a:lvl7pPr marL="2737554" algn="l" defTabSz="912519" rtl="0" eaLnBrk="1" latinLnBrk="0" hangingPunct="1">
        <a:defRPr sz="1900" kern="1200">
          <a:solidFill>
            <a:schemeClr val="tx1"/>
          </a:solidFill>
          <a:latin typeface="+mn-lt"/>
          <a:ea typeface="+mn-ea"/>
          <a:cs typeface="+mn-cs"/>
        </a:defRPr>
      </a:lvl7pPr>
      <a:lvl8pPr marL="3193760" algn="l" defTabSz="912519" rtl="0" eaLnBrk="1" latinLnBrk="0" hangingPunct="1">
        <a:defRPr sz="1900" kern="1200">
          <a:solidFill>
            <a:schemeClr val="tx1"/>
          </a:solidFill>
          <a:latin typeface="+mn-lt"/>
          <a:ea typeface="+mn-ea"/>
          <a:cs typeface="+mn-cs"/>
        </a:defRPr>
      </a:lvl8pPr>
      <a:lvl9pPr marL="3649967" algn="l" defTabSz="91251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274" tIns="45718" rIns="91274"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274" tIns="45718" rIns="9127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274" tIns="45718" rIns="91274" bIns="45718"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17/08/2023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274" tIns="45718" rIns="91274" bIns="45718"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274" tIns="45718" rIns="91274" bIns="45718"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038842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25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57" indent="-228157" algn="l" defTabSz="9125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470" indent="-228157" algn="l" defTabSz="9125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74" indent="-228157" algn="l" defTabSz="9125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08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39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5659"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1917"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230" indent="-228157" algn="l" defTabSz="9125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519" rtl="0" eaLnBrk="1" latinLnBrk="0" hangingPunct="1">
        <a:defRPr sz="1900" kern="1200">
          <a:solidFill>
            <a:schemeClr val="tx1"/>
          </a:solidFill>
          <a:latin typeface="+mn-lt"/>
          <a:ea typeface="+mn-ea"/>
          <a:cs typeface="+mn-cs"/>
        </a:defRPr>
      </a:lvl1pPr>
      <a:lvl2pPr marL="456207" algn="l" defTabSz="912519" rtl="0" eaLnBrk="1" latinLnBrk="0" hangingPunct="1">
        <a:defRPr sz="1900" kern="1200">
          <a:solidFill>
            <a:schemeClr val="tx1"/>
          </a:solidFill>
          <a:latin typeface="+mn-lt"/>
          <a:ea typeface="+mn-ea"/>
          <a:cs typeface="+mn-cs"/>
        </a:defRPr>
      </a:lvl2pPr>
      <a:lvl3pPr marL="912519" algn="l" defTabSz="912519" rtl="0" eaLnBrk="1" latinLnBrk="0" hangingPunct="1">
        <a:defRPr sz="1900" kern="1200">
          <a:solidFill>
            <a:schemeClr val="tx1"/>
          </a:solidFill>
          <a:latin typeface="+mn-lt"/>
          <a:ea typeface="+mn-ea"/>
          <a:cs typeface="+mn-cs"/>
        </a:defRPr>
      </a:lvl3pPr>
      <a:lvl4pPr marL="1368778" algn="l" defTabSz="912519" rtl="0" eaLnBrk="1" latinLnBrk="0" hangingPunct="1">
        <a:defRPr sz="1900" kern="1200">
          <a:solidFill>
            <a:schemeClr val="tx1"/>
          </a:solidFill>
          <a:latin typeface="+mn-lt"/>
          <a:ea typeface="+mn-ea"/>
          <a:cs typeface="+mn-cs"/>
        </a:defRPr>
      </a:lvl4pPr>
      <a:lvl5pPr marL="1825037" algn="l" defTabSz="912519" rtl="0" eaLnBrk="1" latinLnBrk="0" hangingPunct="1">
        <a:defRPr sz="1900" kern="1200">
          <a:solidFill>
            <a:schemeClr val="tx1"/>
          </a:solidFill>
          <a:latin typeface="+mn-lt"/>
          <a:ea typeface="+mn-ea"/>
          <a:cs typeface="+mn-cs"/>
        </a:defRPr>
      </a:lvl5pPr>
      <a:lvl6pPr marL="2281350" algn="l" defTabSz="912519" rtl="0" eaLnBrk="1" latinLnBrk="0" hangingPunct="1">
        <a:defRPr sz="1900" kern="1200">
          <a:solidFill>
            <a:schemeClr val="tx1"/>
          </a:solidFill>
          <a:latin typeface="+mn-lt"/>
          <a:ea typeface="+mn-ea"/>
          <a:cs typeface="+mn-cs"/>
        </a:defRPr>
      </a:lvl6pPr>
      <a:lvl7pPr marL="2737554" algn="l" defTabSz="912519" rtl="0" eaLnBrk="1" latinLnBrk="0" hangingPunct="1">
        <a:defRPr sz="1900" kern="1200">
          <a:solidFill>
            <a:schemeClr val="tx1"/>
          </a:solidFill>
          <a:latin typeface="+mn-lt"/>
          <a:ea typeface="+mn-ea"/>
          <a:cs typeface="+mn-cs"/>
        </a:defRPr>
      </a:lvl7pPr>
      <a:lvl8pPr marL="3193760" algn="l" defTabSz="912519" rtl="0" eaLnBrk="1" latinLnBrk="0" hangingPunct="1">
        <a:defRPr sz="1900" kern="1200">
          <a:solidFill>
            <a:schemeClr val="tx1"/>
          </a:solidFill>
          <a:latin typeface="+mn-lt"/>
          <a:ea typeface="+mn-ea"/>
          <a:cs typeface="+mn-cs"/>
        </a:defRPr>
      </a:lvl8pPr>
      <a:lvl9pPr marL="3649967" algn="l" defTabSz="91251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754" tIns="60877" rIns="121754" bIns="60877"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754" tIns="60877" rIns="121754" bIns="608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54" tIns="60877" rIns="121754" bIns="60877" rtlCol="0" anchor="ctr"/>
          <a:lstStyle>
            <a:lvl1pPr algn="l">
              <a:defRPr sz="1600">
                <a:solidFill>
                  <a:schemeClr val="tx1">
                    <a:tint val="75000"/>
                  </a:schemeClr>
                </a:solidFill>
              </a:defRPr>
            </a:lvl1pPr>
          </a:lstStyle>
          <a:p>
            <a:pPr defTabSz="1217340"/>
            <a:fld id="{EC38DDCE-A2E0-4ED5-91D6-A39DA716103D}" type="datetimeFigureOut">
              <a:rPr lang="en-US" smtClean="0">
                <a:solidFill>
                  <a:prstClr val="black">
                    <a:tint val="75000"/>
                  </a:prstClr>
                </a:solidFill>
              </a:rPr>
              <a:pPr defTabSz="1217340"/>
              <a:t>8/17/2023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754" tIns="60877" rIns="121754" bIns="60877" rtlCol="0" anchor="ctr"/>
          <a:lstStyle>
            <a:lvl1pPr algn="ctr">
              <a:defRPr sz="1600">
                <a:solidFill>
                  <a:schemeClr val="tx1">
                    <a:tint val="75000"/>
                  </a:schemeClr>
                </a:solidFill>
              </a:defRPr>
            </a:lvl1pPr>
          </a:lstStyle>
          <a:p>
            <a:pPr defTabSz="12173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54" tIns="60877" rIns="121754" bIns="60877" rtlCol="0" anchor="ctr"/>
          <a:lstStyle>
            <a:lvl1pPr algn="r">
              <a:defRPr sz="1600">
                <a:solidFill>
                  <a:schemeClr val="tx1">
                    <a:tint val="75000"/>
                  </a:schemeClr>
                </a:solidFill>
              </a:defRPr>
            </a:lvl1pPr>
          </a:lstStyle>
          <a:p>
            <a:pPr defTabSz="1217340"/>
            <a:fld id="{B86E1D2B-0CA4-49DE-8ACE-2DF230ACA4E4}" type="slidenum">
              <a:rPr lang="en-US" smtClean="0">
                <a:solidFill>
                  <a:prstClr val="black">
                    <a:tint val="75000"/>
                  </a:prstClr>
                </a:solidFill>
              </a:rPr>
              <a:pPr defTabSz="1217340"/>
              <a:t>‹#›</a:t>
            </a:fld>
            <a:endParaRPr lang="en-US">
              <a:solidFill>
                <a:prstClr val="black">
                  <a:tint val="75000"/>
                </a:prstClr>
              </a:solidFill>
            </a:endParaRPr>
          </a:p>
        </p:txBody>
      </p:sp>
    </p:spTree>
    <p:extLst>
      <p:ext uri="{BB962C8B-B14F-4D97-AF65-F5344CB8AC3E}">
        <p14:creationId xmlns:p14="http://schemas.microsoft.com/office/powerpoint/2010/main" val="106827434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1217340" rtl="0" eaLnBrk="1" latinLnBrk="0" hangingPunct="1">
        <a:spcBef>
          <a:spcPct val="0"/>
        </a:spcBef>
        <a:buNone/>
        <a:defRPr sz="5900" kern="1200">
          <a:solidFill>
            <a:schemeClr val="tx1"/>
          </a:solidFill>
          <a:latin typeface="+mj-lt"/>
          <a:ea typeface="+mj-ea"/>
          <a:cs typeface="+mj-cs"/>
        </a:defRPr>
      </a:lvl1pPr>
    </p:titleStyle>
    <p:bodyStyle>
      <a:lvl1pPr marL="456459" indent="-456459" algn="l" defTabSz="12173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110" indent="-380421" algn="l" defTabSz="121734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645" indent="-304304" algn="l" defTabSz="12173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293" indent="-304304" algn="l" defTabSz="12173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982" indent="-304304" algn="l" defTabSz="12173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592" indent="-304304" algn="l" defTabSz="12173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282" indent="-304304" algn="l" defTabSz="12173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933" indent="-304304" algn="l" defTabSz="12173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581" indent="-304304" algn="l" defTabSz="12173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340" rtl="0" eaLnBrk="1" latinLnBrk="0" hangingPunct="1">
        <a:defRPr sz="2400" kern="1200">
          <a:solidFill>
            <a:schemeClr val="tx1"/>
          </a:solidFill>
          <a:latin typeface="+mn-lt"/>
          <a:ea typeface="+mn-ea"/>
          <a:cs typeface="+mn-cs"/>
        </a:defRPr>
      </a:lvl1pPr>
      <a:lvl2pPr marL="608611" algn="l" defTabSz="1217340" rtl="0" eaLnBrk="1" latinLnBrk="0" hangingPunct="1">
        <a:defRPr sz="2400" kern="1200">
          <a:solidFill>
            <a:schemeClr val="tx1"/>
          </a:solidFill>
          <a:latin typeface="+mn-lt"/>
          <a:ea typeface="+mn-ea"/>
          <a:cs typeface="+mn-cs"/>
        </a:defRPr>
      </a:lvl2pPr>
      <a:lvl3pPr marL="1217340" algn="l" defTabSz="1217340" rtl="0" eaLnBrk="1" latinLnBrk="0" hangingPunct="1">
        <a:defRPr sz="2400" kern="1200">
          <a:solidFill>
            <a:schemeClr val="tx1"/>
          </a:solidFill>
          <a:latin typeface="+mn-lt"/>
          <a:ea typeface="+mn-ea"/>
          <a:cs typeface="+mn-cs"/>
        </a:defRPr>
      </a:lvl3pPr>
      <a:lvl4pPr marL="1825989" algn="l" defTabSz="1217340" rtl="0" eaLnBrk="1" latinLnBrk="0" hangingPunct="1">
        <a:defRPr sz="2400" kern="1200">
          <a:solidFill>
            <a:schemeClr val="tx1"/>
          </a:solidFill>
          <a:latin typeface="+mn-lt"/>
          <a:ea typeface="+mn-ea"/>
          <a:cs typeface="+mn-cs"/>
        </a:defRPr>
      </a:lvl4pPr>
      <a:lvl5pPr marL="2434678" algn="l" defTabSz="1217340" rtl="0" eaLnBrk="1" latinLnBrk="0" hangingPunct="1">
        <a:defRPr sz="2400" kern="1200">
          <a:solidFill>
            <a:schemeClr val="tx1"/>
          </a:solidFill>
          <a:latin typeface="+mn-lt"/>
          <a:ea typeface="+mn-ea"/>
          <a:cs typeface="+mn-cs"/>
        </a:defRPr>
      </a:lvl5pPr>
      <a:lvl6pPr marL="3043288" algn="l" defTabSz="1217340" rtl="0" eaLnBrk="1" latinLnBrk="0" hangingPunct="1">
        <a:defRPr sz="2400" kern="1200">
          <a:solidFill>
            <a:schemeClr val="tx1"/>
          </a:solidFill>
          <a:latin typeface="+mn-lt"/>
          <a:ea typeface="+mn-ea"/>
          <a:cs typeface="+mn-cs"/>
        </a:defRPr>
      </a:lvl6pPr>
      <a:lvl7pPr marL="3651899" algn="l" defTabSz="1217340" rtl="0" eaLnBrk="1" latinLnBrk="0" hangingPunct="1">
        <a:defRPr sz="2400" kern="1200">
          <a:solidFill>
            <a:schemeClr val="tx1"/>
          </a:solidFill>
          <a:latin typeface="+mn-lt"/>
          <a:ea typeface="+mn-ea"/>
          <a:cs typeface="+mn-cs"/>
        </a:defRPr>
      </a:lvl7pPr>
      <a:lvl8pPr marL="4260587" algn="l" defTabSz="1217340" rtl="0" eaLnBrk="1" latinLnBrk="0" hangingPunct="1">
        <a:defRPr sz="2400" kern="1200">
          <a:solidFill>
            <a:schemeClr val="tx1"/>
          </a:solidFill>
          <a:latin typeface="+mn-lt"/>
          <a:ea typeface="+mn-ea"/>
          <a:cs typeface="+mn-cs"/>
        </a:defRPr>
      </a:lvl8pPr>
      <a:lvl9pPr marL="4869258" algn="l" defTabSz="12173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781" tIns="60890" rIns="121781" bIns="6089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781" tIns="60890" rIns="121781" bIns="608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81" tIns="60890" rIns="121781" bIns="60890" rtlCol="0" anchor="ctr"/>
          <a:lstStyle>
            <a:lvl1pPr algn="l">
              <a:defRPr sz="1600">
                <a:solidFill>
                  <a:schemeClr val="tx1">
                    <a:tint val="75000"/>
                  </a:schemeClr>
                </a:solidFill>
              </a:defRPr>
            </a:lvl1pPr>
          </a:lstStyle>
          <a:p>
            <a:pPr defTabSz="1217640"/>
            <a:fld id="{EC38DDCE-A2E0-4ED5-91D6-A39DA716103D}" type="datetimeFigureOut">
              <a:rPr lang="en-US" smtClean="0">
                <a:solidFill>
                  <a:prstClr val="black">
                    <a:tint val="75000"/>
                  </a:prstClr>
                </a:solidFill>
              </a:rPr>
              <a:pPr defTabSz="1217640"/>
              <a:t>8/17/2023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781" tIns="60890" rIns="121781" bIns="60890" rtlCol="0" anchor="ctr"/>
          <a:lstStyle>
            <a:lvl1pPr algn="ctr">
              <a:defRPr sz="1600">
                <a:solidFill>
                  <a:schemeClr val="tx1">
                    <a:tint val="75000"/>
                  </a:schemeClr>
                </a:solidFill>
              </a:defRPr>
            </a:lvl1pPr>
          </a:lstStyle>
          <a:p>
            <a:pPr defTabSz="12176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81" tIns="60890" rIns="121781" bIns="60890" rtlCol="0" anchor="ctr"/>
          <a:lstStyle>
            <a:lvl1pPr algn="r">
              <a:defRPr sz="1600">
                <a:solidFill>
                  <a:schemeClr val="tx1">
                    <a:tint val="75000"/>
                  </a:schemeClr>
                </a:solidFill>
              </a:defRPr>
            </a:lvl1pPr>
          </a:lstStyle>
          <a:p>
            <a:pPr defTabSz="1217640"/>
            <a:fld id="{B86E1D2B-0CA4-49DE-8ACE-2DF230ACA4E4}" type="slidenum">
              <a:rPr lang="en-US" smtClean="0">
                <a:solidFill>
                  <a:prstClr val="black">
                    <a:tint val="75000"/>
                  </a:prstClr>
                </a:solidFill>
              </a:rPr>
              <a:pPr defTabSz="1217640"/>
              <a:t>‹#›</a:t>
            </a:fld>
            <a:endParaRPr lang="en-US">
              <a:solidFill>
                <a:prstClr val="black">
                  <a:tint val="75000"/>
                </a:prstClr>
              </a:solidFill>
            </a:endParaRPr>
          </a:p>
        </p:txBody>
      </p:sp>
    </p:spTree>
    <p:extLst>
      <p:ext uri="{BB962C8B-B14F-4D97-AF65-F5344CB8AC3E}">
        <p14:creationId xmlns:p14="http://schemas.microsoft.com/office/powerpoint/2010/main" val="312544816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1217640" rtl="0" eaLnBrk="1" latinLnBrk="0" hangingPunct="1">
        <a:spcBef>
          <a:spcPct val="0"/>
        </a:spcBef>
        <a:buNone/>
        <a:defRPr sz="5900" kern="1200">
          <a:solidFill>
            <a:schemeClr val="tx1"/>
          </a:solidFill>
          <a:latin typeface="+mj-lt"/>
          <a:ea typeface="+mj-ea"/>
          <a:cs typeface="+mj-cs"/>
        </a:defRPr>
      </a:lvl1pPr>
    </p:titleStyle>
    <p:bodyStyle>
      <a:lvl1pPr marL="456579" indent="-456579" algn="l" defTabSz="12176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350" indent="-380514" algn="l" defTabSz="121764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025" indent="-304384" algn="l" defTabSz="12176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827" indent="-304384" algn="l" defTabSz="12176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662" indent="-304384" algn="l" defTabSz="12176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432" indent="-304384" algn="l" defTabSz="12176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69" indent="-304384" algn="l" defTabSz="12176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73" indent="-304384" algn="l" defTabSz="12176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75" indent="-304384" algn="l" defTabSz="12176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40" rtl="0" eaLnBrk="1" latinLnBrk="0" hangingPunct="1">
        <a:defRPr sz="2400" kern="1200">
          <a:solidFill>
            <a:schemeClr val="tx1"/>
          </a:solidFill>
          <a:latin typeface="+mn-lt"/>
          <a:ea typeface="+mn-ea"/>
          <a:cs typeface="+mn-cs"/>
        </a:defRPr>
      </a:lvl1pPr>
      <a:lvl2pPr marL="608771" algn="l" defTabSz="1217640" rtl="0" eaLnBrk="1" latinLnBrk="0" hangingPunct="1">
        <a:defRPr sz="2400" kern="1200">
          <a:solidFill>
            <a:schemeClr val="tx1"/>
          </a:solidFill>
          <a:latin typeface="+mn-lt"/>
          <a:ea typeface="+mn-ea"/>
          <a:cs typeface="+mn-cs"/>
        </a:defRPr>
      </a:lvl2pPr>
      <a:lvl3pPr marL="1217640" algn="l" defTabSz="1217640" rtl="0" eaLnBrk="1" latinLnBrk="0" hangingPunct="1">
        <a:defRPr sz="2400" kern="1200">
          <a:solidFill>
            <a:schemeClr val="tx1"/>
          </a:solidFill>
          <a:latin typeface="+mn-lt"/>
          <a:ea typeface="+mn-ea"/>
          <a:cs typeface="+mn-cs"/>
        </a:defRPr>
      </a:lvl3pPr>
      <a:lvl4pPr marL="1826442" algn="l" defTabSz="1217640" rtl="0" eaLnBrk="1" latinLnBrk="0" hangingPunct="1">
        <a:defRPr sz="2400" kern="1200">
          <a:solidFill>
            <a:schemeClr val="tx1"/>
          </a:solidFill>
          <a:latin typeface="+mn-lt"/>
          <a:ea typeface="+mn-ea"/>
          <a:cs typeface="+mn-cs"/>
        </a:defRPr>
      </a:lvl4pPr>
      <a:lvl5pPr marL="2435278" algn="l" defTabSz="1217640" rtl="0" eaLnBrk="1" latinLnBrk="0" hangingPunct="1">
        <a:defRPr sz="2400" kern="1200">
          <a:solidFill>
            <a:schemeClr val="tx1"/>
          </a:solidFill>
          <a:latin typeface="+mn-lt"/>
          <a:ea typeface="+mn-ea"/>
          <a:cs typeface="+mn-cs"/>
        </a:defRPr>
      </a:lvl5pPr>
      <a:lvl6pPr marL="3044048" algn="l" defTabSz="1217640" rtl="0" eaLnBrk="1" latinLnBrk="0" hangingPunct="1">
        <a:defRPr sz="2400" kern="1200">
          <a:solidFill>
            <a:schemeClr val="tx1"/>
          </a:solidFill>
          <a:latin typeface="+mn-lt"/>
          <a:ea typeface="+mn-ea"/>
          <a:cs typeface="+mn-cs"/>
        </a:defRPr>
      </a:lvl6pPr>
      <a:lvl7pPr marL="3652819" algn="l" defTabSz="1217640" rtl="0" eaLnBrk="1" latinLnBrk="0" hangingPunct="1">
        <a:defRPr sz="2400" kern="1200">
          <a:solidFill>
            <a:schemeClr val="tx1"/>
          </a:solidFill>
          <a:latin typeface="+mn-lt"/>
          <a:ea typeface="+mn-ea"/>
          <a:cs typeface="+mn-cs"/>
        </a:defRPr>
      </a:lvl7pPr>
      <a:lvl8pPr marL="4261653" algn="l" defTabSz="1217640" rtl="0" eaLnBrk="1" latinLnBrk="0" hangingPunct="1">
        <a:defRPr sz="2400" kern="1200">
          <a:solidFill>
            <a:schemeClr val="tx1"/>
          </a:solidFill>
          <a:latin typeface="+mn-lt"/>
          <a:ea typeface="+mn-ea"/>
          <a:cs typeface="+mn-cs"/>
        </a:defRPr>
      </a:lvl8pPr>
      <a:lvl9pPr marL="4870472" algn="l" defTabSz="12176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832" tIns="60916" rIns="121832" bIns="6091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832" tIns="60916" rIns="121832" bIns="609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32" tIns="60916" rIns="121832" bIns="60916" rtlCol="0" anchor="ctr"/>
          <a:lstStyle>
            <a:lvl1pPr algn="l">
              <a:defRPr sz="1600">
                <a:solidFill>
                  <a:schemeClr val="tx1">
                    <a:tint val="75000"/>
                  </a:schemeClr>
                </a:solidFill>
              </a:defRPr>
            </a:lvl1pPr>
          </a:lstStyle>
          <a:p>
            <a:pPr defTabSz="1218210"/>
            <a:fld id="{EC38DDCE-A2E0-4ED5-91D6-A39DA716103D}" type="datetimeFigureOut">
              <a:rPr lang="en-US" smtClean="0">
                <a:solidFill>
                  <a:prstClr val="black">
                    <a:tint val="75000"/>
                  </a:prstClr>
                </a:solidFill>
              </a:rPr>
              <a:pPr defTabSz="1218210"/>
              <a:t>8/17/2023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832" tIns="60916" rIns="121832" bIns="60916" rtlCol="0" anchor="ctr"/>
          <a:lstStyle>
            <a:lvl1pPr algn="ctr">
              <a:defRPr sz="1600">
                <a:solidFill>
                  <a:schemeClr val="tx1">
                    <a:tint val="75000"/>
                  </a:schemeClr>
                </a:solidFill>
              </a:defRPr>
            </a:lvl1pPr>
          </a:lstStyle>
          <a:p>
            <a:pPr defTabSz="121821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832" tIns="60916" rIns="121832" bIns="60916" rtlCol="0" anchor="ctr"/>
          <a:lstStyle>
            <a:lvl1pPr algn="r">
              <a:defRPr sz="1600">
                <a:solidFill>
                  <a:schemeClr val="tx1">
                    <a:tint val="75000"/>
                  </a:schemeClr>
                </a:solidFill>
              </a:defRPr>
            </a:lvl1pPr>
          </a:lstStyle>
          <a:p>
            <a:pPr defTabSz="1218210"/>
            <a:fld id="{B86E1D2B-0CA4-49DE-8ACE-2DF230ACA4E4}" type="slidenum">
              <a:rPr lang="en-US" smtClean="0">
                <a:solidFill>
                  <a:prstClr val="black">
                    <a:tint val="75000"/>
                  </a:prstClr>
                </a:solidFill>
              </a:rPr>
              <a:pPr defTabSz="1218210"/>
              <a:t>‹#›</a:t>
            </a:fld>
            <a:endParaRPr lang="en-US">
              <a:solidFill>
                <a:prstClr val="black">
                  <a:tint val="75000"/>
                </a:prstClr>
              </a:solidFill>
            </a:endParaRPr>
          </a:p>
        </p:txBody>
      </p:sp>
    </p:spTree>
    <p:extLst>
      <p:ext uri="{BB962C8B-B14F-4D97-AF65-F5344CB8AC3E}">
        <p14:creationId xmlns:p14="http://schemas.microsoft.com/office/powerpoint/2010/main" val="83535174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1218210" rtl="0" eaLnBrk="1" latinLnBrk="0" hangingPunct="1">
        <a:spcBef>
          <a:spcPct val="0"/>
        </a:spcBef>
        <a:buNone/>
        <a:defRPr sz="5900" kern="1200">
          <a:solidFill>
            <a:schemeClr val="tx1"/>
          </a:solidFill>
          <a:latin typeface="+mj-lt"/>
          <a:ea typeface="+mj-ea"/>
          <a:cs typeface="+mj-cs"/>
        </a:defRPr>
      </a:lvl1pPr>
    </p:titleStyle>
    <p:bodyStyle>
      <a:lvl1pPr marL="456807" indent="-456807" algn="l" defTabSz="121821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806" indent="-380692" algn="l" defTabSz="121821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2747" indent="-304536" algn="l" defTabSz="121821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840"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0954"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028"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144"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8238"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7332" indent="-304536" algn="l" defTabSz="121821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210" rtl="0" eaLnBrk="1" latinLnBrk="0" hangingPunct="1">
        <a:defRPr sz="2400" kern="1200">
          <a:solidFill>
            <a:schemeClr val="tx1"/>
          </a:solidFill>
          <a:latin typeface="+mn-lt"/>
          <a:ea typeface="+mn-ea"/>
          <a:cs typeface="+mn-cs"/>
        </a:defRPr>
      </a:lvl1pPr>
      <a:lvl2pPr marL="609075" algn="l" defTabSz="1218210" rtl="0" eaLnBrk="1" latinLnBrk="0" hangingPunct="1">
        <a:defRPr sz="2400" kern="1200">
          <a:solidFill>
            <a:schemeClr val="tx1"/>
          </a:solidFill>
          <a:latin typeface="+mn-lt"/>
          <a:ea typeface="+mn-ea"/>
          <a:cs typeface="+mn-cs"/>
        </a:defRPr>
      </a:lvl2pPr>
      <a:lvl3pPr marL="1218210" algn="l" defTabSz="1218210" rtl="0" eaLnBrk="1" latinLnBrk="0" hangingPunct="1">
        <a:defRPr sz="2400" kern="1200">
          <a:solidFill>
            <a:schemeClr val="tx1"/>
          </a:solidFill>
          <a:latin typeface="+mn-lt"/>
          <a:ea typeface="+mn-ea"/>
          <a:cs typeface="+mn-cs"/>
        </a:defRPr>
      </a:lvl3pPr>
      <a:lvl4pPr marL="1827304" algn="l" defTabSz="1218210" rtl="0" eaLnBrk="1" latinLnBrk="0" hangingPunct="1">
        <a:defRPr sz="2400" kern="1200">
          <a:solidFill>
            <a:schemeClr val="tx1"/>
          </a:solidFill>
          <a:latin typeface="+mn-lt"/>
          <a:ea typeface="+mn-ea"/>
          <a:cs typeface="+mn-cs"/>
        </a:defRPr>
      </a:lvl4pPr>
      <a:lvl5pPr marL="2436418" algn="l" defTabSz="1218210" rtl="0" eaLnBrk="1" latinLnBrk="0" hangingPunct="1">
        <a:defRPr sz="2400" kern="1200">
          <a:solidFill>
            <a:schemeClr val="tx1"/>
          </a:solidFill>
          <a:latin typeface="+mn-lt"/>
          <a:ea typeface="+mn-ea"/>
          <a:cs typeface="+mn-cs"/>
        </a:defRPr>
      </a:lvl5pPr>
      <a:lvl6pPr marL="3045492" algn="l" defTabSz="1218210" rtl="0" eaLnBrk="1" latinLnBrk="0" hangingPunct="1">
        <a:defRPr sz="2400" kern="1200">
          <a:solidFill>
            <a:schemeClr val="tx1"/>
          </a:solidFill>
          <a:latin typeface="+mn-lt"/>
          <a:ea typeface="+mn-ea"/>
          <a:cs typeface="+mn-cs"/>
        </a:defRPr>
      </a:lvl6pPr>
      <a:lvl7pPr marL="3654567" algn="l" defTabSz="1218210" rtl="0" eaLnBrk="1" latinLnBrk="0" hangingPunct="1">
        <a:defRPr sz="2400" kern="1200">
          <a:solidFill>
            <a:schemeClr val="tx1"/>
          </a:solidFill>
          <a:latin typeface="+mn-lt"/>
          <a:ea typeface="+mn-ea"/>
          <a:cs typeface="+mn-cs"/>
        </a:defRPr>
      </a:lvl7pPr>
      <a:lvl8pPr marL="4263680" algn="l" defTabSz="1218210" rtl="0" eaLnBrk="1" latinLnBrk="0" hangingPunct="1">
        <a:defRPr sz="2400" kern="1200">
          <a:solidFill>
            <a:schemeClr val="tx1"/>
          </a:solidFill>
          <a:latin typeface="+mn-lt"/>
          <a:ea typeface="+mn-ea"/>
          <a:cs typeface="+mn-cs"/>
        </a:defRPr>
      </a:lvl8pPr>
      <a:lvl9pPr marL="4872777" algn="l" defTabSz="121821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1216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EC38DDCE-A2E0-4ED5-91D6-A39DA716103D}"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8/17/2023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B86E1D2B-0CA4-49DE-8ACE-2DF230ACA4E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579844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24.png"/><Relationship Id="rId2" Type="http://schemas.openxmlformats.org/officeDocument/2006/relationships/video" Target="../media/media2.mp4"/><Relationship Id="rId16" Type="http://schemas.openxmlformats.org/officeDocument/2006/relationships/image" Target="../media/image25.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2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36.png"/><Relationship Id="rId2" Type="http://schemas.openxmlformats.org/officeDocument/2006/relationships/video" Target="../media/media2.mp4"/><Relationship Id="rId16" Type="http://schemas.openxmlformats.org/officeDocument/2006/relationships/image" Target="../media/image37.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notesSlide" Target="../notesSlides/notesSlide8.xml"/><Relationship Id="rId9" Type="http://schemas.openxmlformats.org/officeDocument/2006/relationships/image" Target="../media/image33.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38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14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8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13" Type="http://schemas.openxmlformats.org/officeDocument/2006/relationships/image" Target="../media/image52.wmf"/><Relationship Id="rId18" Type="http://schemas.openxmlformats.org/officeDocument/2006/relationships/image" Target="../media/image54.wmf"/><Relationship Id="rId26" Type="http://schemas.openxmlformats.org/officeDocument/2006/relationships/oleObject" Target="../embeddings/oleObject10.bin"/><Relationship Id="rId3" Type="http://schemas.openxmlformats.org/officeDocument/2006/relationships/slideLayout" Target="../slideLayouts/slideLayout155.xml"/><Relationship Id="rId21" Type="http://schemas.openxmlformats.org/officeDocument/2006/relationships/oleObject" Target="../embeddings/oleObject8.bin"/><Relationship Id="rId7" Type="http://schemas.openxmlformats.org/officeDocument/2006/relationships/image" Target="../media/image49.wmf"/><Relationship Id="rId12" Type="http://schemas.openxmlformats.org/officeDocument/2006/relationships/oleObject" Target="../embeddings/oleObject4.bin"/><Relationship Id="rId17" Type="http://schemas.openxmlformats.org/officeDocument/2006/relationships/oleObject" Target="../embeddings/oleObject6.bin"/><Relationship Id="rId25" Type="http://schemas.openxmlformats.org/officeDocument/2006/relationships/image" Target="../media/image58.png"/><Relationship Id="rId33" Type="http://schemas.openxmlformats.org/officeDocument/2006/relationships/oleObject" Target="../embeddings/oleObject14.bin"/><Relationship Id="rId2" Type="http://schemas.openxmlformats.org/officeDocument/2006/relationships/video" Target="../media/media4.mp4"/><Relationship Id="rId16" Type="http://schemas.openxmlformats.org/officeDocument/2006/relationships/image" Target="../media/image53.wmf"/><Relationship Id="rId20" Type="http://schemas.openxmlformats.org/officeDocument/2006/relationships/image" Target="../media/image55.wmf"/><Relationship Id="rId29" Type="http://schemas.openxmlformats.org/officeDocument/2006/relationships/image" Target="../media/image60.wmf"/><Relationship Id="rId1" Type="http://schemas.microsoft.com/office/2007/relationships/media" Target="../media/media4.mp4"/><Relationship Id="rId6" Type="http://schemas.openxmlformats.org/officeDocument/2006/relationships/oleObject" Target="../embeddings/oleObject1.bin"/><Relationship Id="rId11" Type="http://schemas.openxmlformats.org/officeDocument/2006/relationships/image" Target="../media/image51.wmf"/><Relationship Id="rId24" Type="http://schemas.openxmlformats.org/officeDocument/2006/relationships/image" Target="../media/image57.wmf"/><Relationship Id="rId32" Type="http://schemas.openxmlformats.org/officeDocument/2006/relationships/oleObject" Target="../embeddings/oleObject13.bin"/><Relationship Id="rId5" Type="http://schemas.openxmlformats.org/officeDocument/2006/relationships/image" Target="../media/image48.png"/><Relationship Id="rId15" Type="http://schemas.openxmlformats.org/officeDocument/2006/relationships/oleObject" Target="../embeddings/oleObject5.bin"/><Relationship Id="rId23" Type="http://schemas.openxmlformats.org/officeDocument/2006/relationships/oleObject" Target="../embeddings/oleObject9.bin"/><Relationship Id="rId28" Type="http://schemas.openxmlformats.org/officeDocument/2006/relationships/oleObject" Target="../embeddings/oleObject11.bin"/><Relationship Id="rId10" Type="http://schemas.openxmlformats.org/officeDocument/2006/relationships/oleObject" Target="../embeddings/oleObject3.bin"/><Relationship Id="rId19" Type="http://schemas.openxmlformats.org/officeDocument/2006/relationships/oleObject" Target="../embeddings/oleObject7.bin"/><Relationship Id="rId31" Type="http://schemas.openxmlformats.org/officeDocument/2006/relationships/image" Target="../media/image61.emf"/><Relationship Id="rId4" Type="http://schemas.openxmlformats.org/officeDocument/2006/relationships/notesSlide" Target="../notesSlides/notesSlide12.xml"/><Relationship Id="rId9" Type="http://schemas.openxmlformats.org/officeDocument/2006/relationships/image" Target="../media/image50.wmf"/><Relationship Id="rId14" Type="http://schemas.openxmlformats.org/officeDocument/2006/relationships/image" Target="../media/image10.png"/><Relationship Id="rId22" Type="http://schemas.openxmlformats.org/officeDocument/2006/relationships/image" Target="../media/image56.wmf"/><Relationship Id="rId27" Type="http://schemas.openxmlformats.org/officeDocument/2006/relationships/image" Target="../media/image59.wmf"/><Relationship Id="rId30" Type="http://schemas.openxmlformats.org/officeDocument/2006/relationships/oleObject" Target="../embeddings/oleObject12.bin"/><Relationship Id="rId8"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5.xml"/><Relationship Id="rId7" Type="http://schemas.openxmlformats.org/officeDocument/2006/relationships/image" Target="../media/image6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wmf"/><Relationship Id="rId4" Type="http://schemas.openxmlformats.org/officeDocument/2006/relationships/image" Target="../media/image68.png"/><Relationship Id="rId9"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48.xml"/><Relationship Id="rId7" Type="http://schemas.openxmlformats.org/officeDocument/2006/relationships/image" Target="../media/image75.png"/><Relationship Id="rId12" Type="http://schemas.openxmlformats.org/officeDocument/2006/relationships/image" Target="../media/image2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2.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notesSlide" Target="../notesSlides/notesSlide17.xml"/><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slide" Target="slide10.xml"/><Relationship Id="rId12" Type="http://schemas.openxmlformats.org/officeDocument/2006/relationships/image" Target="../media/image20.gif"/><Relationship Id="rId2" Type="http://schemas.openxmlformats.org/officeDocument/2006/relationships/audio" Target="../media/media1.wav"/><Relationship Id="rId16" Type="http://schemas.openxmlformats.org/officeDocument/2006/relationships/image" Target="../media/image22.png"/><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19.gif"/><Relationship Id="rId5" Type="http://schemas.openxmlformats.org/officeDocument/2006/relationships/slide" Target="slide9.xml"/><Relationship Id="rId15" Type="http://schemas.openxmlformats.org/officeDocument/2006/relationships/slide" Target="slide13.xml"/><Relationship Id="rId10" Type="http://schemas.openxmlformats.org/officeDocument/2006/relationships/image" Target="../media/image18.gif"/><Relationship Id="rId4" Type="http://schemas.openxmlformats.org/officeDocument/2006/relationships/notesSlide" Target="../notesSlides/notesSlide4.xml"/><Relationship Id="rId9" Type="http://schemas.openxmlformats.org/officeDocument/2006/relationships/slide" Target="slide12.xml"/><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slide" Target="slid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714" tIns="60857" rIns="121714" bIns="60857" rtlCol="0" anchor="ctr"/>
          <a:lstStyle/>
          <a:p>
            <a:pPr algn="ctr" defTabSz="912655"/>
            <a:endParaRPr lang="en-US">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28"/>
            <a:ext cx="12182859" cy="6857991"/>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21" y="0"/>
            <a:ext cx="7066979"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4" tIns="60857" rIns="121714" bIns="60857" rtlCol="0" anchor="ctr"/>
          <a:lstStyle/>
          <a:p>
            <a:pPr algn="ctr" defTabSz="912655"/>
            <a:endParaRPr lang="en-US"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956790"/>
            <a:ext cx="12185905" cy="677108"/>
          </a:xfrm>
          <a:prstGeom prst="rect">
            <a:avLst/>
          </a:prstGeom>
          <a:noFill/>
        </p:spPr>
        <p:txBody>
          <a:bodyPr wrap="square" lIns="121714" tIns="60857" rIns="121714" bIns="60857" rtlCol="0">
            <a:spAutoFit/>
          </a:bodyPr>
          <a:lstStyle/>
          <a:p>
            <a:pPr defTabSz="912655">
              <a:spcAft>
                <a:spcPts val="600"/>
              </a:spcAft>
            </a:pPr>
            <a:r>
              <a:rPr lang="en-US" sz="36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3045" y="2616881"/>
            <a:ext cx="12185905" cy="1046440"/>
          </a:xfrm>
          <a:prstGeom prst="rect">
            <a:avLst/>
          </a:prstGeom>
          <a:noFill/>
        </p:spPr>
        <p:txBody>
          <a:bodyPr wrap="square" lIns="121714" tIns="60857" rIns="121714" bIns="60857" rtlCol="0">
            <a:spAutoFit/>
          </a:bodyPr>
          <a:lstStyle/>
          <a:p>
            <a:pPr algn="ctr" defTabSz="912655">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152" y="6150104"/>
            <a:ext cx="12179809" cy="738664"/>
          </a:xfrm>
          <a:prstGeom prst="rect">
            <a:avLst/>
          </a:prstGeom>
          <a:noFill/>
        </p:spPr>
        <p:txBody>
          <a:bodyPr wrap="square" lIns="121714" tIns="60857" rIns="121714" bIns="60857" rtlCol="0">
            <a:spAutoFit/>
          </a:bodyPr>
          <a:lstStyle/>
          <a:p>
            <a:pPr algn="ctr" defTabSz="912655">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3047" y="297219"/>
            <a:ext cx="12188952" cy="738664"/>
          </a:xfrm>
          <a:prstGeom prst="rect">
            <a:avLst/>
          </a:prstGeom>
          <a:noFill/>
        </p:spPr>
        <p:txBody>
          <a:bodyPr wrap="square" lIns="121714" tIns="60857" rIns="121714" bIns="60857" rtlCol="0">
            <a:spAutoFit/>
          </a:bodyPr>
          <a:lstStyle/>
          <a:p>
            <a:pPr defTabSz="912655"/>
            <a:r>
              <a:rPr lang="en-US" sz="4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549343" y="4017688"/>
            <a:ext cx="11642759" cy="2140757"/>
          </a:xfrm>
          <a:prstGeom prst="rect">
            <a:avLst/>
          </a:prstGeom>
          <a:noFill/>
        </p:spPr>
        <p:txBody>
          <a:bodyPr wrap="square" lIns="121714" tIns="60857" rIns="121714" bIns="60857" rtlCol="0">
            <a:spAutoFit/>
          </a:bodyPr>
          <a:lstStyle/>
          <a:p>
            <a:pPr defTabSz="912655">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GVSB</a:t>
            </a:r>
            <a:r>
              <a:rPr lang="en-US" sz="4000" b="1">
                <a:solidFill>
                  <a:srgbClr val="002060"/>
                </a:solidFill>
                <a:latin typeface="Times New Roman" panose="02020603050405020304" pitchFamily="18" charset="0"/>
                <a:cs typeface="Times New Roman" panose="02020603050405020304" pitchFamily="18" charset="0"/>
              </a:rPr>
              <a:t>: Hoàng Thị Loan</a:t>
            </a:r>
            <a:endParaRPr lang="en-US" sz="4000" b="1" dirty="0">
              <a:solidFill>
                <a:srgbClr val="002060"/>
              </a:solidFill>
              <a:latin typeface="Times New Roman" panose="02020603050405020304" pitchFamily="18" charset="0"/>
              <a:cs typeface="Times New Roman" panose="02020603050405020304" pitchFamily="18" charset="0"/>
            </a:endParaRPr>
          </a:p>
          <a:p>
            <a:pPr defTabSz="912655">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a:t>
            </a:r>
            <a:r>
              <a:rPr lang="en-US" sz="4000" b="1">
                <a:solidFill>
                  <a:srgbClr val="002060"/>
                </a:solidFill>
                <a:latin typeface="Times New Roman" panose="02020603050405020304" pitchFamily="18" charset="0"/>
                <a:cs typeface="Times New Roman" panose="02020603050405020304" pitchFamily="18" charset="0"/>
              </a:rPr>
              <a:t>GVPB 1:Hương Lựu</a:t>
            </a:r>
            <a:endParaRPr lang="en-US" sz="4000" b="1" dirty="0">
              <a:solidFill>
                <a:srgbClr val="002060"/>
              </a:solidFill>
              <a:latin typeface="Times New Roman" panose="02020603050405020304" pitchFamily="18" charset="0"/>
              <a:cs typeface="Times New Roman" panose="02020603050405020304" pitchFamily="18" charset="0"/>
            </a:endParaRPr>
          </a:p>
          <a:p>
            <a:pPr defTabSz="912655">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a:t>
            </a:r>
            <a:r>
              <a:rPr lang="en-US" sz="4000" b="1">
                <a:solidFill>
                  <a:srgbClr val="002060"/>
                </a:solidFill>
                <a:latin typeface="Times New Roman" panose="02020603050405020304" pitchFamily="18" charset="0"/>
                <a:cs typeface="Times New Roman" panose="02020603050405020304" pitchFamily="18" charset="0"/>
              </a:rPr>
              <a:t>GVPB 2: Huyền Thương</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519969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5895" y="5946578"/>
            <a:ext cx="674172" cy="674172"/>
          </a:xfrm>
          <a:prstGeom prst="rect">
            <a:avLst/>
          </a:prstGeom>
        </p:spPr>
      </p:pic>
      <p:sp>
        <p:nvSpPr>
          <p:cNvPr id="43" name="Snip Diagonal Corner Rectangle 42" descr="OPL20U25GSXzBJYl68kk8uQGfFKzs7yb1M4KJWUiLk6ZEvGF+qCIPSnY57AbBFCvTW2023.15.47+K4lPs7H94VUqPe2XwIsfPRnrXQE//QTEXxb8/8N4CNc6FpgZahzpTjFhMzSA7T/nHJa11DE8Ng2TP3iAmRczFlmslSuUNOgUeb6yRvs0="/>
          <p:cNvSpPr/>
          <p:nvPr/>
        </p:nvSpPr>
        <p:spPr>
          <a:xfrm>
            <a:off x="181439" y="628110"/>
            <a:ext cx="10830020" cy="1432086"/>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defTabSz="914400">
              <a:defRPr/>
            </a:pPr>
            <a:r>
              <a:rPr lang="vi-VN" sz="3200" b="1" u="sng" dirty="0">
                <a:solidFill>
                  <a:prstClr val="black"/>
                </a:solidFill>
                <a:latin typeface="Times New Roman" panose="02020603050405020304" pitchFamily="18" charset="0"/>
              </a:rPr>
              <a:t>Câu 3</a:t>
            </a:r>
            <a:r>
              <a:rPr lang="vi-VN" sz="3200" dirty="0">
                <a:solidFill>
                  <a:prstClr val="black"/>
                </a:solidFill>
                <a:latin typeface="Times New Roman" panose="02020603050405020304" pitchFamily="18" charset="0"/>
              </a:rPr>
              <a:t>: Hàm số nào trong các hàm số sau thỏa m</a:t>
            </a:r>
            <a:r>
              <a:rPr lang="en-US" sz="3200" dirty="0">
                <a:solidFill>
                  <a:prstClr val="black"/>
                </a:solidFill>
                <a:latin typeface="Times New Roman" panose="02020603050405020304" pitchFamily="18" charset="0"/>
                <a:cs typeface="Times New Roman" panose="02020603050405020304" pitchFamily="18" charset="0"/>
              </a:rPr>
              <a:t>ãn với </a:t>
            </a:r>
            <a:r>
              <a:rPr lang="en-US" sz="3200" i="1" dirty="0">
                <a:solidFill>
                  <a:prstClr val="black"/>
                </a:solidFill>
                <a:latin typeface="Times New Roman" panose="02020603050405020304" pitchFamily="18" charset="0"/>
                <a:cs typeface="Times New Roman" panose="02020603050405020304" pitchFamily="18" charset="0"/>
              </a:rPr>
              <a:t>x</a:t>
            </a:r>
            <a:r>
              <a:rPr lang="en-US" sz="3200" dirty="0">
                <a:solidFill>
                  <a:prstClr val="black"/>
                </a:solidFill>
                <a:latin typeface="Times New Roman" panose="02020603050405020304" pitchFamily="18" charset="0"/>
                <a:cs typeface="Times New Roman" panose="02020603050405020304" pitchFamily="18" charset="0"/>
              </a:rPr>
              <a:t> = -1 thì </a:t>
            </a:r>
            <a:r>
              <a:rPr lang="en-US" sz="3200" i="1" dirty="0">
                <a:solidFill>
                  <a:prstClr val="black"/>
                </a:solidFill>
                <a:latin typeface="Times New Roman" panose="02020603050405020304" pitchFamily="18" charset="0"/>
                <a:cs typeface="Times New Roman" panose="02020603050405020304" pitchFamily="18" charset="0"/>
              </a:rPr>
              <a:t>y</a:t>
            </a:r>
            <a:r>
              <a:rPr lang="en-US" sz="3200" dirty="0">
                <a:solidFill>
                  <a:prstClr val="black"/>
                </a:solidFill>
                <a:latin typeface="Times New Roman" panose="02020603050405020304" pitchFamily="18" charset="0"/>
                <a:cs typeface="Times New Roman" panose="02020603050405020304" pitchFamily="18" charset="0"/>
              </a:rPr>
              <a:t> = 2?</a:t>
            </a:r>
            <a:endParaRPr lang="vi-VN" sz="32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9" name="Rectangle 48" descr="OPL20U25GSXzBJYl68kk8uQGfFKzs7yb1M4KJWUiLk6ZEvGF+qCIPSnY57AbBFCvTW2023.15.47+K4lPs7H94VUqPe2XwIsfPRnrXQE//QTEXxb8/8N4CNc6FpgZahzpTjFhMzSA7T/nHJa11DE8Ng2TP3iAmRczFlmslSuUNOgUeb6yRvs0="/>
              <p:cNvSpPr/>
              <p:nvPr/>
            </p:nvSpPr>
            <p:spPr>
              <a:xfrm>
                <a:off x="6935511" y="2263220"/>
                <a:ext cx="4460725" cy="124937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B. </a:t>
                </a:r>
                <a:r>
                  <a:rPr lang="en-US" sz="3200" i="1" dirty="0">
                    <a:solidFill>
                      <a:schemeClr val="tx1"/>
                    </a:solidFill>
                    <a:latin typeface="Times New Roman" panose="02020603050405020304" pitchFamily="18" charset="0"/>
                    <a:cs typeface="Times New Roman" panose="02020603050405020304" pitchFamily="18" charset="0"/>
                  </a:rPr>
                  <a:t>y</a:t>
                </a:r>
                <a:r>
                  <a:rPr lang="en-US" sz="3200" dirty="0">
                    <a:solidFill>
                      <a:schemeClr val="tx1"/>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vi-VN" sz="3200" dirty="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Calibri Light"/>
                    <a:cs typeface="Times New Roman" panose="02020603050405020304" pitchFamily="18" charset="0"/>
                  </a:rPr>
                  <a:t> 1 </a:t>
                </a:r>
                <a:r>
                  <a:rPr lang="en-US" sz="3200" b="1" dirty="0">
                    <a:solidFill>
                      <a:srgbClr val="C00000"/>
                    </a:solidFill>
                    <a:latin typeface="Times New Roman"/>
                  </a:rPr>
                  <a:t>  </a:t>
                </a:r>
                <a:r>
                  <a:rPr lang="vi-VN" sz="3200" b="1" dirty="0">
                    <a:solidFill>
                      <a:srgbClr val="C00000"/>
                    </a:solidFill>
                    <a:latin typeface="Times New Roman"/>
                  </a:rPr>
                  <a:t> </a:t>
                </a:r>
              </a:p>
            </p:txBody>
          </p:sp>
        </mc:Choice>
        <mc:Fallback>
          <p:sp>
            <p:nvSpPr>
              <p:cNvPr id="49" name="Rectangle 48"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935511" y="2263220"/>
                <a:ext cx="4460725" cy="1249371"/>
              </a:xfrm>
              <a:prstGeom prst="rect">
                <a:avLst/>
              </a:prstGeom>
              <a:blipFill>
                <a:blip r:embed="rId9"/>
                <a:stretch>
                  <a:fillRect l="-3552"/>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51" descr="OPL20U25GSXzBJYl68kk8uQGfFKzs7yb1M4KJWUiLk6ZEvGF+qCIPSnY57AbBFCvTW2023.15.47+K4lPs7H94VUqPe2XwIsfPRnrXQE//QTEXxb8/8N4CNc6FpgZahzpTjFhMzSA7T/nHJa11DE8Ng2TP3iAmRczFlmslSuUNOgUeb6yRvs0="/>
              <p:cNvSpPr/>
              <p:nvPr/>
            </p:nvSpPr>
            <p:spPr>
              <a:xfrm>
                <a:off x="586115" y="2228008"/>
                <a:ext cx="4646539" cy="124485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500" b="1" dirty="0">
                    <a:solidFill>
                      <a:srgbClr val="C00000"/>
                    </a:solidFill>
                    <a:latin typeface="Times New Roman" panose="02020603050405020304" pitchFamily="18" charset="0"/>
                    <a:cs typeface="Times New Roman" panose="02020603050405020304" pitchFamily="18" charset="0"/>
                  </a:rPr>
                  <a:t>A</a:t>
                </a:r>
                <a:r>
                  <a:rPr lang="vi-VN" sz="3500" b="1" dirty="0">
                    <a:solidFill>
                      <a:srgbClr val="C00000"/>
                    </a:solidFill>
                    <a:latin typeface="Times New Roman"/>
                  </a:rPr>
                  <a:t>.</a:t>
                </a:r>
                <a:r>
                  <a:rPr lang="vi-VN" sz="3200" dirty="0">
                    <a:solidFill>
                      <a:prstClr val="black"/>
                    </a:solidFill>
                    <a:latin typeface="Times New Roman" panose="02020603050405020304" pitchFamily="18" charset="0"/>
                  </a:rPr>
                  <a:t> </a:t>
                </a:r>
                <a:r>
                  <a:rPr lang="vi-VN" sz="3200" i="1" dirty="0">
                    <a:solidFill>
                      <a:schemeClr val="tx1"/>
                    </a:solidFill>
                    <a:latin typeface="Times New Roman" panose="02020603050405020304" pitchFamily="18" charset="0"/>
                  </a:rPr>
                  <a:t>y</a:t>
                </a:r>
                <a:r>
                  <a:rPr lang="vi-VN" sz="3200" dirty="0">
                    <a:solidFill>
                      <a:schemeClr val="tx1"/>
                    </a:solidFill>
                    <a:latin typeface="Times New Roman" panose="02020603050405020304" pitchFamily="18" charset="0"/>
                  </a:rPr>
                  <a:t> = </a:t>
                </a:r>
                <a14:m>
                  <m:oMath xmlns:m="http://schemas.openxmlformats.org/officeDocument/2006/math">
                    <m:sSup>
                      <m:sSupPr>
                        <m:ctrlPr>
                          <a:rPr lang="vi-VN" sz="3200" i="1" smtClean="0">
                            <a:solidFill>
                              <a:schemeClr val="tx1"/>
                            </a:solidFill>
                            <a:latin typeface="Cambria Math" panose="02040503050406030204" pitchFamily="18" charset="0"/>
                          </a:rPr>
                        </m:ctrlPr>
                      </m:sSupPr>
                      <m:e>
                        <m:r>
                          <m:rPr>
                            <m:sty m:val="p"/>
                          </m:rPr>
                          <a:rPr lang="vi-VN" sz="3200" i="1">
                            <a:solidFill>
                              <a:schemeClr val="tx1"/>
                            </a:solidFill>
                            <a:latin typeface="Cambria Math" panose="02040503050406030204" pitchFamily="18" charset="0"/>
                          </a:rPr>
                          <m:t>x</m:t>
                        </m:r>
                      </m:e>
                      <m:sup>
                        <m:r>
                          <a:rPr lang="vi-VN" sz="3200" i="1">
                            <a:solidFill>
                              <a:schemeClr val="tx1"/>
                            </a:solidFill>
                            <a:latin typeface="Cambria Math" panose="02040503050406030204" pitchFamily="18" charset="0"/>
                          </a:rPr>
                          <m:t>2</m:t>
                        </m:r>
                      </m:sup>
                    </m:sSup>
                  </m:oMath>
                </a14:m>
                <a:r>
                  <a:rPr lang="vi-VN" sz="3200" dirty="0">
                    <a:solidFill>
                      <a:schemeClr val="tx1"/>
                    </a:solidFill>
                    <a:latin typeface="Times New Roman" panose="02020603050405020304" pitchFamily="18" charset="0"/>
                    <a:cs typeface="Times New Roman" panose="02020603050405020304" pitchFamily="18" charset="0"/>
                  </a:rPr>
                  <a:t>-</a:t>
                </a:r>
                <a:r>
                  <a:rPr lang="en-US" sz="3200" dirty="0">
                    <a:solidFill>
                      <a:schemeClr val="tx1"/>
                    </a:solidFill>
                    <a:latin typeface="Calibri Light"/>
                    <a:cs typeface="Times New Roman" panose="02020603050405020304" pitchFamily="18" charset="0"/>
                  </a:rPr>
                  <a:t> 2</a:t>
                </a:r>
                <a:r>
                  <a:rPr lang="vi-VN" sz="3500" b="1" dirty="0">
                    <a:solidFill>
                      <a:schemeClr val="tx1"/>
                    </a:solidFill>
                    <a:latin typeface="Times New Roman"/>
                  </a:rPr>
                  <a:t> </a:t>
                </a:r>
              </a:p>
            </p:txBody>
          </p:sp>
        </mc:Choice>
        <mc:Fallback>
          <p:sp>
            <p:nvSpPr>
              <p:cNvPr id="52" name="Rectangle 5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86115" y="2228008"/>
                <a:ext cx="4646539" cy="1244855"/>
              </a:xfrm>
              <a:prstGeom prst="rect">
                <a:avLst/>
              </a:prstGeom>
              <a:blipFill>
                <a:blip r:embed="rId10"/>
                <a:stretch>
                  <a:fillRect l="-3801"/>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Rectangle 54" descr="OPL20U25GSXzBJYl68kk8uQGfFKzs7yb1M4KJWUiLk6ZEvGF+qCIPSnY57AbBFCvTW2023.15.47+K4lPs7H94VUqPe2XwIsfPRnrXQE//QTEXxb8/8N4CNc6FpgZahzpTjFhMzSA7T/nHJa11DE8Ng2TP3iAmRczFlmslSuUNOgUeb6yRvs0="/>
              <p:cNvSpPr/>
              <p:nvPr/>
            </p:nvSpPr>
            <p:spPr>
              <a:xfrm>
                <a:off x="6935510" y="3715615"/>
                <a:ext cx="4460725" cy="109220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defTabSz="914400">
                  <a:defRPr/>
                </a:pPr>
                <a:r>
                  <a:rPr lang="en-US" sz="3200" b="1" dirty="0">
                    <a:solidFill>
                      <a:srgbClr val="C00000"/>
                    </a:solidFill>
                    <a:latin typeface="Times New Roman" panose="02020603050405020304" pitchFamily="18" charset="0"/>
                    <a:cs typeface="Times New Roman" panose="02020603050405020304" pitchFamily="18" charset="0"/>
                  </a:rPr>
                  <a:t>D</a:t>
                </a:r>
                <a:r>
                  <a:rPr lang="vi-VN" sz="3200" b="1" dirty="0">
                    <a:solidFill>
                      <a:srgbClr val="C00000"/>
                    </a:solidFill>
                    <a:latin typeface="Times New Roman"/>
                  </a:rPr>
                  <a:t>.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Calibri Light"/>
                    <a:cs typeface="Times New Roman" panose="02020603050405020304" pitchFamily="18" charset="0"/>
                  </a:rPr>
                  <a:t> + 2</a:t>
                </a:r>
              </a:p>
            </p:txBody>
          </p:sp>
        </mc:Choice>
        <mc:Fallback>
          <p:sp>
            <p:nvSpPr>
              <p:cNvPr id="55" name="Rectangle 54"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935510" y="3715615"/>
                <a:ext cx="4460725" cy="1092208"/>
              </a:xfrm>
              <a:prstGeom prst="rect">
                <a:avLst/>
              </a:prstGeom>
              <a:blipFill>
                <a:blip r:embed="rId11"/>
                <a:stretch>
                  <a:fillRect l="-3552"/>
                </a:stretch>
              </a:blipFill>
              <a:ln/>
            </p:spPr>
            <p:txBody>
              <a:bodyPr/>
              <a:lstStyle/>
              <a:p>
                <a:r>
                  <a:rPr lang="en-US">
                    <a:noFill/>
                  </a:rPr>
                  <a:t> </a:t>
                </a:r>
              </a:p>
            </p:txBody>
          </p:sp>
        </mc:Fallback>
      </mc:AlternateContent>
      <p:pic>
        <p:nvPicPr>
          <p:cNvPr id="58" name="Picture 57"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645761" y="3871744"/>
            <a:ext cx="731396" cy="640080"/>
          </a:xfrm>
          <a:prstGeom prst="rect">
            <a:avLst/>
          </a:prstGeom>
        </p:spPr>
      </p:pic>
      <p:pic>
        <p:nvPicPr>
          <p:cNvPr id="59" name="Picture 58"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673844" y="2471911"/>
            <a:ext cx="731396" cy="640080"/>
          </a:xfrm>
          <a:prstGeom prst="rect">
            <a:avLst/>
          </a:prstGeom>
        </p:spPr>
      </p:pic>
      <p:pic>
        <p:nvPicPr>
          <p:cNvPr id="60" name="Picture 59"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427983" y="2588815"/>
            <a:ext cx="731396" cy="640080"/>
          </a:xfrm>
          <a:prstGeom prst="rect">
            <a:avLst/>
          </a:prstGeom>
        </p:spPr>
      </p:pic>
      <mc:AlternateContent xmlns:mc="http://schemas.openxmlformats.org/markup-compatibility/2006">
        <mc:Choice xmlns:a14="http://schemas.microsoft.com/office/drawing/2010/main" Requires="a14">
          <p:sp>
            <p:nvSpPr>
              <p:cNvPr id="63" name="Rectangle 62" descr="OPL20U25GSXzBJYl68kk8uQGfFKzs7yb1M4KJWUiLk6ZEvGF+qCIPSnY57AbBFCvTW2023.15.47+K4lPs7H94VUqPe2XwIsfPRnrXQE//QTEXxb8/8N4CNc6FpgZahzpTjFhMzSA7T/nHJa11DE8Ng2TP3iAmRczFlmslSuUNOgUeb6yRvs0="/>
              <p:cNvSpPr/>
              <p:nvPr/>
            </p:nvSpPr>
            <p:spPr>
              <a:xfrm>
                <a:off x="586115" y="3715615"/>
                <a:ext cx="4676857" cy="10922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200" b="1" dirty="0">
                    <a:solidFill>
                      <a:srgbClr val="C00000"/>
                    </a:solidFill>
                    <a:latin typeface="Times New Roman"/>
                  </a:rPr>
                  <a:t>C.</a:t>
                </a:r>
                <a:r>
                  <a:rPr lang="vi-VN" sz="3200" dirty="0">
                    <a:solidFill>
                      <a:prstClr val="black"/>
                    </a:solidFill>
                    <a:latin typeface="Times New Roman" panose="02020603050405020304" pitchFamily="18" charset="0"/>
                  </a:rPr>
                  <a:t>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Calibri Light"/>
                    <a:cs typeface="Times New Roman" panose="02020603050405020304" pitchFamily="18" charset="0"/>
                  </a:rPr>
                  <a:t>+ 1</a:t>
                </a:r>
                <a:r>
                  <a:rPr lang="en-US" sz="3200" b="1" dirty="0">
                    <a:solidFill>
                      <a:srgbClr val="C00000"/>
                    </a:solidFill>
                    <a:latin typeface="Times New Roman"/>
                  </a:rPr>
                  <a:t> </a:t>
                </a:r>
                <a:r>
                  <a:rPr lang="vi-VN" sz="3200" b="1" dirty="0">
                    <a:solidFill>
                      <a:srgbClr val="C00000"/>
                    </a:solidFill>
                    <a:latin typeface="Times New Roman"/>
                  </a:rPr>
                  <a:t>  </a:t>
                </a:r>
              </a:p>
            </p:txBody>
          </p:sp>
        </mc:Choice>
        <mc:Fallback>
          <p:sp>
            <p:nvSpPr>
              <p:cNvPr id="63" name="Rectangle 62"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86115" y="3715615"/>
                <a:ext cx="4676857" cy="1092206"/>
              </a:xfrm>
              <a:prstGeom prst="rect">
                <a:avLst/>
              </a:prstGeom>
              <a:blipFill>
                <a:blip r:embed="rId13"/>
                <a:stretch>
                  <a:fillRect l="-3255"/>
                </a:stretch>
              </a:blipFill>
              <a:ln/>
            </p:spPr>
            <p:txBody>
              <a:bodyPr/>
              <a:lstStyle/>
              <a:p>
                <a:r>
                  <a:rPr lang="en-US">
                    <a:noFill/>
                  </a:rPr>
                  <a:t> </a:t>
                </a:r>
              </a:p>
            </p:txBody>
          </p:sp>
        </mc:Fallback>
      </mc:AlternateContent>
      <p:pic>
        <p:nvPicPr>
          <p:cNvPr id="65" name="Picture 64"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275713" y="3846530"/>
            <a:ext cx="804671" cy="64369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01237" y="4963950"/>
                <a:ext cx="10714658" cy="1569660"/>
              </a:xfrm>
              <a:prstGeom prst="rect">
                <a:avLst/>
              </a:prstGeom>
            </p:spPr>
            <p:txBody>
              <a:bodyPr wrap="square">
                <a:spAutoFit/>
              </a:bodyPr>
              <a:lstStyle/>
              <a:p>
                <a:pPr lvl="0" defTabSz="914400">
                  <a:defRPr/>
                </a:pPr>
                <a:r>
                  <a:rPr lang="en-US" sz="3200" dirty="0">
                    <a:solidFill>
                      <a:prstClr val="black"/>
                    </a:solidFill>
                    <a:latin typeface="Times New Roman" panose="02020603050405020304" pitchFamily="18" charset="0"/>
                  </a:rPr>
                  <a:t>Với </a:t>
                </a:r>
                <a:r>
                  <a:rPr lang="en-US" sz="3200" i="1" dirty="0">
                    <a:solidFill>
                      <a:prstClr val="black"/>
                    </a:solidFill>
                    <a:latin typeface="Times New Roman" panose="02020603050405020304" pitchFamily="18" charset="0"/>
                  </a:rPr>
                  <a:t>x</a:t>
                </a:r>
                <a:r>
                  <a:rPr lang="en-US" sz="3200" dirty="0">
                    <a:solidFill>
                      <a:prstClr val="black"/>
                    </a:solidFill>
                    <a:latin typeface="Times New Roman" panose="02020603050405020304" pitchFamily="18" charset="0"/>
                  </a:rPr>
                  <a:t> = -1</a:t>
                </a:r>
              </a:p>
              <a:p>
                <a:pPr marL="514350" lvl="0" indent="-514350" defTabSz="914400">
                  <a:buAutoNum type="alphaUcPeriod"/>
                  <a:defRPr/>
                </a:pP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mj-lt"/>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- 2 =</a:t>
                </a:r>
                <a:r>
                  <a:rPr lang="en-US" sz="3200" dirty="0">
                    <a:solidFill>
                      <a:prstClr val="black"/>
                    </a:solidFill>
                    <a:latin typeface="+mj-lt"/>
                    <a:cs typeface="Times New Roman" panose="02020603050405020304" pitchFamily="18" charset="0"/>
                  </a:rPr>
                  <a:t> </a:t>
                </a:r>
                <a14:m>
                  <m:oMath xmlns:m="http://schemas.openxmlformats.org/officeDocument/2006/math">
                    <m:sSup>
                      <m:sSupPr>
                        <m:ctrlPr>
                          <a:rPr lang="vi-VN" sz="3200" i="1">
                            <a:solidFill>
                              <a:prstClr val="black"/>
                            </a:solidFill>
                            <a:latin typeface="Cambria Math" panose="02040503050406030204" pitchFamily="18" charset="0"/>
                          </a:rPr>
                        </m:ctrlPr>
                      </m:sSupPr>
                      <m:e>
                        <m:r>
                          <m:rPr>
                            <m:nor/>
                          </m:rPr>
                          <a:rPr lang="en-US" sz="3200" b="0" i="0" smtClean="0">
                            <a:solidFill>
                              <a:prstClr val="black"/>
                            </a:solidFill>
                            <a:latin typeface="Times New Roman" panose="02020603050405020304" pitchFamily="18" charset="0"/>
                            <a:cs typeface="Times New Roman" panose="02020603050405020304" pitchFamily="18" charset="0"/>
                          </a:rPr>
                          <m:t>(−1)</m:t>
                        </m:r>
                      </m:e>
                      <m:sup>
                        <m:r>
                          <a:rPr lang="en-US" sz="3200" b="0" i="1" smtClean="0">
                            <a:solidFill>
                              <a:prstClr val="black"/>
                            </a:solidFill>
                            <a:latin typeface="Cambria Math" panose="02040503050406030204" pitchFamily="18" charset="0"/>
                            <a:cs typeface="Times New Roman" panose="02020603050405020304" pitchFamily="18" charset="0"/>
                          </a:rPr>
                          <m:t>2</m:t>
                        </m:r>
                      </m:sup>
                    </m:sSup>
                  </m:oMath>
                </a14:m>
                <a:r>
                  <a:rPr lang="en-US" sz="3200" dirty="0">
                    <a:solidFill>
                      <a:prstClr val="black"/>
                    </a:solidFill>
                    <a:latin typeface="+mj-lt"/>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- 2 = -1;	</a:t>
                </a:r>
                <a:r>
                  <a:rPr lang="en-US" sz="3200" dirty="0">
                    <a:solidFill>
                      <a:prstClr val="black"/>
                    </a:solidFill>
                    <a:latin typeface="Times New Roman" panose="02020603050405020304" pitchFamily="18" charset="0"/>
                  </a:rPr>
                  <a:t> B. </a:t>
                </a:r>
                <a:r>
                  <a:rPr lang="vi-VN" sz="3200" dirty="0">
                    <a:solidFill>
                      <a:prstClr val="black"/>
                    </a:solidFill>
                    <a:latin typeface="Times New Roman" panose="02020603050405020304" pitchFamily="18" charset="0"/>
                  </a:rPr>
                  <a:t>y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- 1 =</a:t>
                </a:r>
                <a:r>
                  <a:rPr lang="en-US" sz="3200" dirty="0">
                    <a:solidFill>
                      <a:prstClr val="black"/>
                    </a:solidFill>
                    <a:latin typeface="Calibri Light"/>
                    <a:cs typeface="Times New Roman" panose="02020603050405020304" pitchFamily="18" charset="0"/>
                  </a:rPr>
                  <a:t> </a:t>
                </a:r>
                <a14:m>
                  <m:oMath xmlns:m="http://schemas.openxmlformats.org/officeDocument/2006/math">
                    <m:sSup>
                      <m:sSupPr>
                        <m:ctrlPr>
                          <a:rPr lang="vi-VN" sz="3200" i="1">
                            <a:solidFill>
                              <a:prstClr val="black"/>
                            </a:solidFill>
                            <a:latin typeface="Cambria Math" panose="02040503050406030204" pitchFamily="18" charset="0"/>
                          </a:rPr>
                        </m:ctrlPr>
                      </m:sSupPr>
                      <m:e>
                        <m:r>
                          <m:rPr>
                            <m:nor/>
                          </m:rPr>
                          <a:rPr lang="en-US" sz="3200">
                            <a:solidFill>
                              <a:prstClr val="black"/>
                            </a:solidFill>
                            <a:latin typeface="Times New Roman" panose="02020603050405020304" pitchFamily="18" charset="0"/>
                            <a:cs typeface="Times New Roman" panose="02020603050405020304" pitchFamily="18" charset="0"/>
                          </a:rPr>
                          <m:t>(−1)</m:t>
                        </m:r>
                      </m:e>
                      <m:sup>
                        <m:r>
                          <a:rPr lang="en-US" sz="3200" b="0" i="1" smtClean="0">
                            <a:solidFill>
                              <a:prstClr val="black"/>
                            </a:solidFill>
                            <a:latin typeface="Cambria Math" panose="02040503050406030204" pitchFamily="18" charset="0"/>
                            <a:cs typeface="Times New Roman" panose="02020603050405020304" pitchFamily="18" charset="0"/>
                          </a:rPr>
                          <m:t>2</m:t>
                        </m:r>
                      </m:sup>
                    </m:sSup>
                  </m:oMath>
                </a14:m>
                <a:r>
                  <a:rPr lang="en-US" sz="3200" dirty="0">
                    <a:solidFill>
                      <a:prstClr val="black"/>
                    </a:solidFill>
                    <a:latin typeface="Calibri Light"/>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- 1 = 0; </a:t>
                </a:r>
              </a:p>
              <a:p>
                <a:pPr lvl="0" defTabSz="914400">
                  <a:defRPr/>
                </a:pPr>
                <a:r>
                  <a:rPr lang="en-US" sz="3200" dirty="0">
                    <a:solidFill>
                      <a:prstClr val="black"/>
                    </a:solidFill>
                    <a:latin typeface="Times New Roman" panose="02020603050405020304" pitchFamily="18" charset="0"/>
                  </a:rPr>
                  <a:t>C.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+ 1 =</a:t>
                </a:r>
                <a14:m>
                  <m:oMath xmlns:m="http://schemas.openxmlformats.org/officeDocument/2006/math">
                    <m:sSup>
                      <m:sSupPr>
                        <m:ctrlPr>
                          <a:rPr lang="vi-VN" sz="3200" i="1">
                            <a:solidFill>
                              <a:prstClr val="black"/>
                            </a:solidFill>
                            <a:latin typeface="Cambria Math" panose="02040503050406030204" pitchFamily="18" charset="0"/>
                          </a:rPr>
                        </m:ctrlPr>
                      </m:sSupPr>
                      <m:e>
                        <m:r>
                          <m:rPr>
                            <m:nor/>
                          </m:rPr>
                          <a:rPr lang="en-US" sz="3200">
                            <a:solidFill>
                              <a:prstClr val="black"/>
                            </a:solidFill>
                            <a:latin typeface="Times New Roman" panose="02020603050405020304" pitchFamily="18" charset="0"/>
                            <a:cs typeface="Times New Roman" panose="02020603050405020304" pitchFamily="18" charset="0"/>
                          </a:rPr>
                          <m:t>(−1)</m:t>
                        </m:r>
                      </m:e>
                      <m:sup>
                        <m:r>
                          <a:rPr lang="en-US" sz="3200" b="0" i="1" smtClean="0">
                            <a:solidFill>
                              <a:prstClr val="black"/>
                            </a:solidFill>
                            <a:latin typeface="Cambria Math" panose="02040503050406030204" pitchFamily="18" charset="0"/>
                            <a:cs typeface="Times New Roman" panose="020206030504050203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+ 1 = 2; 	</a:t>
                </a:r>
                <a:r>
                  <a:rPr lang="en-US" sz="3200" dirty="0">
                    <a:solidFill>
                      <a:prstClr val="black"/>
                    </a:solidFill>
                    <a:latin typeface="Times New Roman" panose="02020603050405020304" pitchFamily="18" charset="0"/>
                  </a:rPr>
                  <a:t> D. </a:t>
                </a:r>
                <a:r>
                  <a:rPr lang="vi-VN" sz="3200" dirty="0">
                    <a:solidFill>
                      <a:prstClr val="black"/>
                    </a:solidFill>
                    <a:latin typeface="Times New Roman" panose="02020603050405020304" pitchFamily="18" charset="0"/>
                  </a:rPr>
                  <a:t>y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+ 2 =</a:t>
                </a:r>
                <a:r>
                  <a:rPr lang="en-US" sz="3200" dirty="0">
                    <a:solidFill>
                      <a:prstClr val="black"/>
                    </a:solidFill>
                    <a:latin typeface="Calibri Light"/>
                    <a:cs typeface="Times New Roman" panose="02020603050405020304" pitchFamily="18" charset="0"/>
                  </a:rPr>
                  <a:t> </a:t>
                </a:r>
                <a14:m>
                  <m:oMath xmlns:m="http://schemas.openxmlformats.org/officeDocument/2006/math">
                    <m:sSup>
                      <m:sSupPr>
                        <m:ctrlPr>
                          <a:rPr lang="vi-VN" sz="3200" i="1">
                            <a:solidFill>
                              <a:prstClr val="black"/>
                            </a:solidFill>
                            <a:latin typeface="Cambria Math" panose="02040503050406030204" pitchFamily="18" charset="0"/>
                          </a:rPr>
                        </m:ctrlPr>
                      </m:sSupPr>
                      <m:e>
                        <m:r>
                          <m:rPr>
                            <m:nor/>
                          </m:rPr>
                          <a:rPr lang="en-US" sz="3200">
                            <a:solidFill>
                              <a:prstClr val="black"/>
                            </a:solidFill>
                            <a:latin typeface="Times New Roman" panose="02020603050405020304" pitchFamily="18" charset="0"/>
                            <a:cs typeface="Times New Roman" panose="02020603050405020304" pitchFamily="18" charset="0"/>
                          </a:rPr>
                          <m:t>(−1)</m:t>
                        </m:r>
                      </m:e>
                      <m:sup>
                        <m:r>
                          <a:rPr lang="en-US" sz="3200" b="0" i="1" smtClean="0">
                            <a:solidFill>
                              <a:prstClr val="black"/>
                            </a:solidFill>
                            <a:latin typeface="Cambria Math" panose="02040503050406030204" pitchFamily="18" charset="0"/>
                            <a:cs typeface="Times New Roman" panose="02020603050405020304" pitchFamily="18" charset="0"/>
                          </a:rPr>
                          <m:t>2</m:t>
                        </m:r>
                      </m:sup>
                    </m:sSup>
                  </m:oMath>
                </a14:m>
                <a:r>
                  <a:rPr lang="en-US" sz="3200" dirty="0">
                    <a:solidFill>
                      <a:prstClr val="black"/>
                    </a:solidFill>
                    <a:latin typeface="Calibri Light"/>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2 = 3;</a:t>
                </a:r>
              </a:p>
            </p:txBody>
          </p:sp>
        </mc:Choice>
        <mc:Fallback xmlns="">
          <p:sp>
            <p:nvSpPr>
              <p:cNvPr id="3" name="Rectangle 2"/>
              <p:cNvSpPr>
                <a:spLocks noRot="1" noChangeAspect="1" noMove="1" noResize="1" noEditPoints="1" noAdjustHandles="1" noChangeArrowheads="1" noChangeShapeType="1" noTextEdit="1"/>
              </p:cNvSpPr>
              <p:nvPr/>
            </p:nvSpPr>
            <p:spPr>
              <a:xfrm>
                <a:off x="501237" y="4963950"/>
                <a:ext cx="10714658" cy="1569660"/>
              </a:xfrm>
              <a:prstGeom prst="rect">
                <a:avLst/>
              </a:prstGeom>
              <a:blipFill>
                <a:blip r:embed="rId15"/>
                <a:stretch>
                  <a:fillRect l="-1422" t="-5426" r="-569" b="-12016"/>
                </a:stretch>
              </a:blipFill>
            </p:spPr>
            <p:txBody>
              <a:bodyPr/>
              <a:lstStyle/>
              <a:p>
                <a:r>
                  <a:rPr lang="en-US">
                    <a:noFill/>
                  </a:rPr>
                  <a:t> </a:t>
                </a:r>
              </a:p>
            </p:txBody>
          </p:sp>
        </mc:Fallback>
      </mc:AlternateContent>
      <p:pic>
        <p:nvPicPr>
          <p:cNvPr id="13" name="ĐỒNG HỒ ĐẾM NGƯỢC 30s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442176" y="0"/>
            <a:ext cx="1724424" cy="974047"/>
          </a:xfrm>
          <a:prstGeom prst="rect">
            <a:avLst/>
          </a:prstGeom>
        </p:spPr>
      </p:pic>
    </p:spTree>
    <p:extLst>
      <p:ext uri="{BB962C8B-B14F-4D97-AF65-F5344CB8AC3E}">
        <p14:creationId xmlns:p14="http://schemas.microsoft.com/office/powerpoint/2010/main" val="2636578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500"/>
                                        <p:tgtEl>
                                          <p:spTgt spid="60"/>
                                        </p:tgtEl>
                                      </p:cBhvr>
                                    </p:animEffect>
                                  </p:childTnLst>
                                  <p:subTnLst>
                                    <p:audio>
                                      <p:cMediaNode>
                                        <p:cTn display="0" masterRel="sameClick">
                                          <p:stCondLst>
                                            <p:cond evt="begin" delay="0">
                                              <p:tn val="11"/>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52"/>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randombar(horizontal)">
                                      <p:cBhvr>
                                        <p:cTn id="19" dur="500"/>
                                        <p:tgtEl>
                                          <p:spTgt spid="59"/>
                                        </p:tgtEl>
                                      </p:cBhvr>
                                    </p:animEffect>
                                  </p:childTnLst>
                                  <p:subTnLst>
                                    <p:audio>
                                      <p:cMediaNode>
                                        <p:cTn display="0" masterRel="sameClick">
                                          <p:stCondLst>
                                            <p:cond evt="begin" delay="0">
                                              <p:tn val="17"/>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63"/>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randombar(horizontal)">
                                      <p:cBhvr>
                                        <p:cTn id="25" dur="500"/>
                                        <p:tgtEl>
                                          <p:spTgt spid="65"/>
                                        </p:tgtEl>
                                      </p:cBhvr>
                                    </p:animEffect>
                                  </p:childTnLst>
                                  <p:subTnLst>
                                    <p:audio>
                                      <p:cMediaNode>
                                        <p:cTn display="0" masterRel="sameClick">
                                          <p:stCondLst>
                                            <p:cond evt="begin" delay="0">
                                              <p:tn val="2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63"/>
                  </p:tgtEl>
                </p:cond>
              </p:nextCondLst>
            </p:seq>
            <p:seq concurrent="1" nextAc="seek">
              <p:cTn id="26" restart="whenNotActive" fill="hold" evtFilter="cancelBubble" nodeType="interactiveSeq">
                <p:stCondLst>
                  <p:cond evt="onClick" delay="0">
                    <p:tgtEl>
                      <p:spTgt spid="55"/>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subTnLst>
                                    <p:audio>
                                      <p:cMediaNode>
                                        <p:cTn display="0" masterRel="sameClick">
                                          <p:stCondLst>
                                            <p:cond evt="begin" delay="0">
                                              <p:tn val="29"/>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55"/>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3"/>
                                        </p:tgtEl>
                                      </p:cBhvr>
                                    </p:cmd>
                                  </p:childTnLst>
                                </p:cTn>
                              </p:par>
                            </p:childTnLst>
                          </p:cTn>
                        </p:par>
                      </p:childTnLst>
                    </p:cTn>
                  </p:par>
                </p:childTnLst>
              </p:cTn>
              <p:nextCondLst>
                <p:cond evt="onClick" delay="0">
                  <p:tgtEl>
                    <p:spTgt spid="13"/>
                  </p:tgtEl>
                </p:cond>
              </p:nextCondLst>
            </p:seq>
            <p:video>
              <p:cMediaNode vol="80000">
                <p:cTn id="37" fill="hold" display="0">
                  <p:stCondLst>
                    <p:cond delay="indefinite"/>
                  </p:stCondLst>
                </p:cTn>
                <p:tgtEl>
                  <p:spTgt spid="13"/>
                </p:tgtEl>
              </p:cMediaNode>
            </p:vide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6445" y="5885537"/>
            <a:ext cx="674172" cy="674172"/>
          </a:xfrm>
          <a:prstGeom prst="rect">
            <a:avLst/>
          </a:prstGeom>
        </p:spPr>
      </p:pic>
      <p:sp>
        <p:nvSpPr>
          <p:cNvPr id="43" name="Snip Diagonal Corner Rectangle 42" descr="OPL20U25GSXzBJYl68kk8uQGfFKzs7yb1M4KJWUiLk6ZEvGF+qCIPSnY57AbBFCvTW2023.15.47+K4lPs7H94VUqPe2XwIsfPRnrXQE//QTEXxb8/8N4CNc6FpgZahzpTjFhMzSA7T/nHJa11DE8Ng2TP3iAmRczFlmslSuUNOgUeb6yRvs0="/>
          <p:cNvSpPr/>
          <p:nvPr/>
        </p:nvSpPr>
        <p:spPr>
          <a:xfrm>
            <a:off x="339353" y="710707"/>
            <a:ext cx="10266594" cy="1604597"/>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defTabSz="914400">
              <a:defRPr/>
            </a:pPr>
            <a:r>
              <a:rPr lang="vi-VN" sz="3200" b="1" u="sng" dirty="0">
                <a:solidFill>
                  <a:prstClr val="black"/>
                </a:solidFill>
                <a:latin typeface="Times New Roman" panose="02020603050405020304" pitchFamily="18" charset="0"/>
              </a:rPr>
              <a:t>Câu </a:t>
            </a:r>
            <a:r>
              <a:rPr lang="en-US" sz="3200" b="1" u="sng" dirty="0">
                <a:solidFill>
                  <a:prstClr val="black"/>
                </a:solidFill>
                <a:latin typeface="Times New Roman" panose="02020603050405020304" pitchFamily="18" charset="0"/>
                <a:cs typeface="Times New Roman" panose="02020603050405020304" pitchFamily="18" charset="0"/>
              </a:rPr>
              <a:t>4</a:t>
            </a:r>
            <a:r>
              <a:rPr lang="vi-VN" sz="3200" dirty="0">
                <a:solidFill>
                  <a:prstClr val="black"/>
                </a:solidFill>
                <a:latin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H</a:t>
            </a:r>
            <a:r>
              <a:rPr lang="vi-VN" sz="3200" dirty="0">
                <a:solidFill>
                  <a:prstClr val="black"/>
                </a:solidFill>
                <a:latin typeface="Times New Roman" panose="02020603050405020304" pitchFamily="18" charset="0"/>
              </a:rPr>
              <a:t>àm số</a:t>
            </a:r>
            <a:r>
              <a:rPr lang="en-US" sz="3200" dirty="0">
                <a:solidFill>
                  <a:prstClr val="black"/>
                </a:solidFill>
              </a:rPr>
              <a:t> </a:t>
            </a:r>
            <a:r>
              <a:rPr lang="en-US" sz="3200" dirty="0">
                <a:solidFill>
                  <a:prstClr val="black"/>
                </a:solidFill>
                <a:latin typeface="Times New Roman" panose="02020603050405020304" pitchFamily="18" charset="0"/>
                <a:cs typeface="Times New Roman" panose="02020603050405020304" pitchFamily="18" charset="0"/>
              </a:rPr>
              <a:t>nào trong các hàm số sau thỏa mãn</a:t>
            </a:r>
            <a:r>
              <a:rPr lang="vi-VN" sz="3200" dirty="0">
                <a:solidFill>
                  <a:prstClr val="black"/>
                </a:solidFill>
                <a:latin typeface="Times New Roman" panose="02020603050405020304" pitchFamily="18" charset="0"/>
              </a:rPr>
              <a:t> </a:t>
            </a:r>
            <a:r>
              <a:rPr lang="vi-VN" sz="3200" i="1" dirty="0">
                <a:solidFill>
                  <a:prstClr val="black"/>
                </a:solidFill>
                <a:latin typeface="Times New Roman" panose="02020603050405020304" pitchFamily="18" charset="0"/>
              </a:rPr>
              <a:t>x</a:t>
            </a:r>
            <a:r>
              <a:rPr lang="vi-VN" sz="3200" dirty="0">
                <a:solidFill>
                  <a:prstClr val="black"/>
                </a:solidFill>
                <a:latin typeface="Times New Roman" panose="02020603050405020304" pitchFamily="18" charset="0"/>
              </a:rPr>
              <a:t> = </a:t>
            </a:r>
            <a:r>
              <a:rPr lang="vi-VN" sz="3200" dirty="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2</a:t>
            </a:r>
            <a:r>
              <a:rPr lang="vi-VN"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rPr>
              <a:t>thì </a:t>
            </a:r>
            <a:r>
              <a:rPr lang="en-US" sz="3200" i="1" dirty="0">
                <a:solidFill>
                  <a:prstClr val="black"/>
                </a:solidFill>
                <a:latin typeface="Times New Roman" panose="02020603050405020304" pitchFamily="18" charset="0"/>
                <a:cs typeface="Times New Roman" panose="02020603050405020304" pitchFamily="18" charset="0"/>
              </a:rPr>
              <a:t>y</a:t>
            </a:r>
            <a:r>
              <a:rPr lang="en-US" sz="3200" dirty="0">
                <a:solidFill>
                  <a:prstClr val="black"/>
                </a:solidFill>
                <a:latin typeface="Times New Roman" panose="02020603050405020304" pitchFamily="18" charset="0"/>
                <a:cs typeface="Times New Roman" panose="02020603050405020304" pitchFamily="18" charset="0"/>
              </a:rPr>
              <a:t> = 5?</a:t>
            </a:r>
            <a:endParaRPr lang="vi-VN" sz="3200" dirty="0">
              <a:solidFill>
                <a:prstClr val="black"/>
              </a:solidFill>
              <a:latin typeface="Times New Roman" panose="02020603050405020304" pitchFamily="18" charset="0"/>
              <a:cs typeface="Times New Roman" panose="02020603050405020304" pitchFamily="18" charset="0"/>
            </a:endParaRPr>
          </a:p>
          <a:p>
            <a:pPr lvl="0" defTabSz="914400">
              <a:defRPr/>
            </a:pPr>
            <a:r>
              <a:rPr lang="vi-VN" sz="3200" dirty="0">
                <a:solidFill>
                  <a:prstClr val="black"/>
                </a:solidFill>
                <a:latin typeface="Times New Roman" panose="02020603050405020304" pitchFamily="18" charset="0"/>
              </a:rPr>
              <a:t>	</a:t>
            </a:r>
            <a:endParaRPr lang="en-US" sz="32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6" name="Rectangle 45" descr="OPL20U25GSXzBJYl68kk8uQGfFKzs7yb1M4KJWUiLk6ZEvGF+qCIPSnY57AbBFCvTW2023.15.47+K4lPs7H94VUqPe2XwIsfPRnrXQE//QTEXxb8/8N4CNc6FpgZahzpTjFhMzSA7T/nHJa11DE8Ng2TP3iAmRczFlmslSuUNOgUeb6yRvs0="/>
              <p:cNvSpPr/>
              <p:nvPr/>
            </p:nvSpPr>
            <p:spPr>
              <a:xfrm>
                <a:off x="514937" y="4416487"/>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lvl="0" defTabSz="914400">
                  <a:defRPr/>
                </a:pPr>
                <a:r>
                  <a:rPr lang="en-US" sz="3200" b="1" dirty="0">
                    <a:solidFill>
                      <a:srgbClr val="C00000"/>
                    </a:solidFill>
                    <a:latin typeface="Times New Roman"/>
                  </a:rPr>
                  <a:t>C</a:t>
                </a:r>
                <a:r>
                  <a:rPr lang="vi-VN" sz="3200" b="1">
                    <a:solidFill>
                      <a:srgbClr val="C00000"/>
                    </a:solidFill>
                    <a:latin typeface="Times New Roman"/>
                  </a:rPr>
                  <a:t>.</a:t>
                </a:r>
                <a:r>
                  <a:rPr lang="vi-VN" sz="3200">
                    <a:solidFill>
                      <a:prstClr val="black"/>
                    </a:solidFill>
                    <a:latin typeface="Times New Roman" panose="02020603050405020304" pitchFamily="18" charset="0"/>
                  </a:rPr>
                  <a:t>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+ 1</a:t>
                </a:r>
                <a:r>
                  <a:rPr lang="vi-VN" sz="3200" b="1" dirty="0">
                    <a:solidFill>
                      <a:srgbClr val="C00000"/>
                    </a:solidFill>
                    <a:latin typeface="Times New Roman"/>
                  </a:rPr>
                  <a:t> </a:t>
                </a:r>
              </a:p>
            </p:txBody>
          </p:sp>
        </mc:Choice>
        <mc:Fallback>
          <p:sp>
            <p:nvSpPr>
              <p:cNvPr id="46" name="Rectangle 45"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14937" y="4416487"/>
                <a:ext cx="4460725" cy="1092207"/>
              </a:xfrm>
              <a:prstGeom prst="rect">
                <a:avLst/>
              </a:prstGeom>
              <a:blipFill>
                <a:blip r:embed="rId9"/>
                <a:stretch>
                  <a:fillRect l="-3411"/>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descr="OPL20U25GSXzBJYl68kk8uQGfFKzs7yb1M4KJWUiLk6ZEvGF+qCIPSnY57AbBFCvTW2023.15.47+K4lPs7H94VUqPe2XwIsfPRnrXQE//QTEXxb8/8N4CNc6FpgZahzpTjFhMzSA7T/nHJa11DE8Ng2TP3iAmRczFlmslSuUNOgUeb6yRvs0="/>
              <p:cNvSpPr/>
              <p:nvPr/>
            </p:nvSpPr>
            <p:spPr>
              <a:xfrm>
                <a:off x="5981451" y="2772958"/>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B</a:t>
                </a:r>
                <a:r>
                  <a:rPr lang="vi-VN" sz="3200" b="1" dirty="0">
                    <a:solidFill>
                      <a:srgbClr val="C00000"/>
                    </a:solidFill>
                    <a:latin typeface="Times New Roman"/>
                  </a:rPr>
                  <a:t>.</a:t>
                </a:r>
                <a:r>
                  <a:rPr lang="vi-VN" sz="3200" dirty="0">
                    <a:solidFill>
                      <a:prstClr val="black"/>
                    </a:solidFill>
                    <a:latin typeface="Times New Roman" panose="02020603050405020304" pitchFamily="18" charset="0"/>
                  </a:rPr>
                  <a:t>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1</a:t>
                </a:r>
                <a:r>
                  <a:rPr lang="en-US" sz="3200" b="1" dirty="0">
                    <a:solidFill>
                      <a:srgbClr val="C00000"/>
                    </a:solidFill>
                    <a:latin typeface="Times New Roman"/>
                  </a:rPr>
                  <a:t> </a:t>
                </a:r>
                <a:r>
                  <a:rPr lang="vi-VN" sz="3200" b="1" dirty="0">
                    <a:solidFill>
                      <a:srgbClr val="C00000"/>
                    </a:solidFill>
                    <a:latin typeface="Times New Roman"/>
                  </a:rPr>
                  <a:t> </a:t>
                </a:r>
              </a:p>
            </p:txBody>
          </p:sp>
        </mc:Choice>
        <mc:Fallback>
          <p:sp>
            <p:nvSpPr>
              <p:cNvPr id="49" name="Rectangle 48"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981451" y="2772958"/>
                <a:ext cx="4460725" cy="1092207"/>
              </a:xfrm>
              <a:prstGeom prst="rect">
                <a:avLst/>
              </a:prstGeom>
              <a:blipFill>
                <a:blip r:embed="rId10"/>
                <a:stretch>
                  <a:fillRect l="-3411"/>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51" descr="OPL20U25GSXzBJYl68kk8uQGfFKzs7yb1M4KJWUiLk6ZEvGF+qCIPSnY57AbBFCvTW2023.15.47+K4lPs7H94VUqPe2XwIsfPRnrXQE//QTEXxb8/8N4CNc6FpgZahzpTjFhMzSA7T/nHJa11DE8Ng2TP3iAmRczFlmslSuUNOgUeb6yRvs0="/>
              <p:cNvSpPr/>
              <p:nvPr/>
            </p:nvSpPr>
            <p:spPr>
              <a:xfrm>
                <a:off x="5981451" y="4369335"/>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D</a:t>
                </a:r>
                <a:r>
                  <a:rPr lang="vi-VN" sz="3200" b="1">
                    <a:solidFill>
                      <a:srgbClr val="C00000"/>
                    </a:solidFill>
                    <a:latin typeface="Times New Roman"/>
                  </a:rPr>
                  <a:t>.</a:t>
                </a:r>
                <a:r>
                  <a:rPr lang="vi-VN" sz="3200">
                    <a:solidFill>
                      <a:prstClr val="black"/>
                    </a:solidFill>
                    <a:latin typeface="Times New Roman" panose="02020603050405020304" pitchFamily="18" charset="0"/>
                  </a:rPr>
                  <a:t>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+ 5</a:t>
                </a:r>
                <a:r>
                  <a:rPr lang="vi-VN" sz="3200" b="1" dirty="0">
                    <a:solidFill>
                      <a:srgbClr val="C00000"/>
                    </a:solidFill>
                    <a:latin typeface="Times New Roman"/>
                  </a:rPr>
                  <a:t> </a:t>
                </a:r>
              </a:p>
            </p:txBody>
          </p:sp>
        </mc:Choice>
        <mc:Fallback>
          <p:sp>
            <p:nvSpPr>
              <p:cNvPr id="52" name="Rectangle 5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981451" y="4369335"/>
                <a:ext cx="4460725" cy="1092207"/>
              </a:xfrm>
              <a:prstGeom prst="rect">
                <a:avLst/>
              </a:prstGeom>
              <a:blipFill>
                <a:blip r:embed="rId11"/>
                <a:stretch>
                  <a:fillRect l="-3411"/>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Rectangle 54" descr="OPL20U25GSXzBJYl68kk8uQGfFKzs7yb1M4KJWUiLk6ZEvGF+qCIPSnY57AbBFCvTW2023.15.47+K4lPs7H94VUqPe2XwIsfPRnrXQE//QTEXxb8/8N4CNc6FpgZahzpTjFhMzSA7T/nHJa11DE8Ng2TP3iAmRczFlmslSuUNOgUeb6yRvs0="/>
              <p:cNvSpPr/>
              <p:nvPr/>
            </p:nvSpPr>
            <p:spPr>
              <a:xfrm>
                <a:off x="517215" y="2816324"/>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200" b="1" dirty="0">
                    <a:solidFill>
                      <a:srgbClr val="C00000"/>
                    </a:solidFill>
                    <a:latin typeface="Times New Roman" panose="02020603050405020304" pitchFamily="18" charset="0"/>
                    <a:cs typeface="Times New Roman" panose="02020603050405020304" pitchFamily="18" charset="0"/>
                  </a:rPr>
                  <a:t>A</a:t>
                </a:r>
                <a:r>
                  <a:rPr lang="vi-VN" sz="3200" b="1" dirty="0">
                    <a:solidFill>
                      <a:srgbClr val="C00000"/>
                    </a:solidFill>
                    <a:latin typeface="Times New Roman"/>
                  </a:rPr>
                  <a:t>.</a:t>
                </a:r>
                <a:r>
                  <a:rPr lang="vi-VN" sz="3200" dirty="0">
                    <a:solidFill>
                      <a:prstClr val="black"/>
                    </a:solidFill>
                    <a:latin typeface="Times New Roman" panose="02020603050405020304" pitchFamily="18" charset="0"/>
                  </a:rPr>
                  <a:t>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5</a:t>
                </a:r>
                <a:r>
                  <a:rPr lang="vi-VN" sz="3200" b="1" dirty="0">
                    <a:solidFill>
                      <a:srgbClr val="C00000"/>
                    </a:solidFill>
                    <a:latin typeface="Times New Roman"/>
                  </a:rPr>
                  <a:t> </a:t>
                </a:r>
              </a:p>
            </p:txBody>
          </p:sp>
        </mc:Choice>
        <mc:Fallback>
          <p:sp>
            <p:nvSpPr>
              <p:cNvPr id="55" name="Rectangle 54"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17215" y="2816324"/>
                <a:ext cx="4460725" cy="1092207"/>
              </a:xfrm>
              <a:prstGeom prst="rect">
                <a:avLst/>
              </a:prstGeom>
              <a:blipFill>
                <a:blip r:embed="rId12"/>
                <a:stretch>
                  <a:fillRect l="-3547"/>
                </a:stretch>
              </a:blipFill>
              <a:ln/>
            </p:spPr>
            <p:txBody>
              <a:bodyPr/>
              <a:lstStyle/>
              <a:p>
                <a:r>
                  <a:rPr lang="en-US">
                    <a:noFill/>
                  </a:rPr>
                  <a:t> </a:t>
                </a:r>
              </a:p>
            </p:txBody>
          </p:sp>
        </mc:Fallback>
      </mc:AlternateContent>
      <p:pic>
        <p:nvPicPr>
          <p:cNvPr id="57" name="Picture 56"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098619" y="4598523"/>
            <a:ext cx="804671" cy="643691"/>
          </a:xfrm>
          <a:prstGeom prst="rect">
            <a:avLst/>
          </a:prstGeom>
        </p:spPr>
      </p:pic>
      <p:pic>
        <p:nvPicPr>
          <p:cNvPr id="58" name="Picture 57"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244266" y="3104752"/>
            <a:ext cx="731396" cy="640080"/>
          </a:xfrm>
          <a:prstGeom prst="rect">
            <a:avLst/>
          </a:prstGeom>
        </p:spPr>
      </p:pic>
      <p:pic>
        <p:nvPicPr>
          <p:cNvPr id="59" name="Picture 58"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565133" y="3108135"/>
            <a:ext cx="731396" cy="640080"/>
          </a:xfrm>
          <a:prstGeom prst="rect">
            <a:avLst/>
          </a:prstGeom>
        </p:spPr>
      </p:pic>
      <p:pic>
        <p:nvPicPr>
          <p:cNvPr id="60" name="Picture 59"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99503" y="4637332"/>
            <a:ext cx="731396" cy="640080"/>
          </a:xfrm>
          <a:prstGeom prst="rect">
            <a:avLst/>
          </a:prstGeom>
        </p:spPr>
      </p:pic>
      <p:pic>
        <p:nvPicPr>
          <p:cNvPr id="12" name="ĐỒNG HỒ ĐẾM NGƯỢC 30s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442176" y="0"/>
            <a:ext cx="1724424" cy="974047"/>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781824" y="5814976"/>
                <a:ext cx="6096000" cy="584775"/>
              </a:xfrm>
              <a:prstGeom prst="rect">
                <a:avLst/>
              </a:prstGeom>
            </p:spPr>
            <p:txBody>
              <a:bodyPr>
                <a:spAutoFit/>
              </a:bodyPr>
              <a:lstStyle/>
              <a:p>
                <a:pPr lvl="0" defTabSz="914400">
                  <a:defRPr/>
                </a:pPr>
                <a:r>
                  <a:rPr lang="en-US" sz="3200" dirty="0">
                    <a:solidFill>
                      <a:prstClr val="black"/>
                    </a:solidFill>
                    <a:latin typeface="Times New Roman" panose="02020603050405020304" pitchFamily="18" charset="0"/>
                  </a:rPr>
                  <a:t>Ta có</a:t>
                </a:r>
                <a:r>
                  <a:rPr lang="en-US" sz="3200">
                    <a:solidFill>
                      <a:prstClr val="black"/>
                    </a:solidFill>
                    <a:latin typeface="Times New Roman" panose="02020603050405020304" pitchFamily="18" charset="0"/>
                  </a:rPr>
                  <a:t>: </a:t>
                </a:r>
                <a:r>
                  <a:rPr lang="en-US" sz="3200" i="1">
                    <a:solidFill>
                      <a:prstClr val="black"/>
                    </a:solidFill>
                    <a:latin typeface="Times New Roman" panose="02020603050405020304" pitchFamily="18" charset="0"/>
                    <a:cs typeface="Times New Roman" panose="02020603050405020304" pitchFamily="18" charset="0"/>
                  </a:rPr>
                  <a:t>y</a:t>
                </a:r>
                <a:r>
                  <a:rPr lang="en-US" sz="320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vi-VN" sz="3200" i="1">
                            <a:solidFill>
                              <a:prstClr val="black"/>
                            </a:solidFill>
                            <a:latin typeface="Cambria Math" panose="02040503050406030204" pitchFamily="18" charset="0"/>
                          </a:rPr>
                        </m:ctrlPr>
                      </m:sSupPr>
                      <m:e>
                        <m:r>
                          <a:rPr lang="en-US" sz="3200" b="0" i="1" smtClean="0">
                            <a:solidFill>
                              <a:prstClr val="black"/>
                            </a:solidFill>
                            <a:latin typeface="Cambria Math" panose="02040503050406030204" pitchFamily="18" charset="0"/>
                          </a:rPr>
                          <m:t>(−2)</m:t>
                        </m:r>
                      </m:e>
                      <m:sup>
                        <m:r>
                          <a:rPr lang="vi-VN" sz="3200" i="1">
                            <a:solidFill>
                              <a:prstClr val="black"/>
                            </a:solidFill>
                            <a:latin typeface="Cambria Math" panose="02040503050406030204" pitchFamily="18" charset="0"/>
                          </a:rPr>
                          <m:t>2</m:t>
                        </m:r>
                      </m:sup>
                    </m:sSup>
                  </m:oMath>
                </a14:m>
                <a:r>
                  <a:rPr lang="en-US" sz="320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+1 </a:t>
                </a:r>
                <a:r>
                  <a:rPr lang="en-US" sz="3200">
                    <a:solidFill>
                      <a:prstClr val="black"/>
                    </a:solidFill>
                    <a:latin typeface="Times New Roman" panose="02020603050405020304" pitchFamily="18" charset="0"/>
                    <a:cs typeface="Times New Roman" panose="02020603050405020304" pitchFamily="18" charset="0"/>
                  </a:rPr>
                  <a:t>= 5</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81824" y="5814976"/>
                <a:ext cx="6096000" cy="584775"/>
              </a:xfrm>
              <a:prstGeom prst="rect">
                <a:avLst/>
              </a:prstGeom>
              <a:blipFill>
                <a:blip r:embed="rId16"/>
                <a:stretch>
                  <a:fillRect l="-2500" t="-14583" b="-32292"/>
                </a:stretch>
              </a:blipFill>
            </p:spPr>
            <p:txBody>
              <a:bodyPr/>
              <a:lstStyle/>
              <a:p>
                <a:r>
                  <a:rPr lang="en-US">
                    <a:noFill/>
                  </a:rPr>
                  <a:t> </a:t>
                </a:r>
              </a:p>
            </p:txBody>
          </p:sp>
        </mc:Fallback>
      </mc:AlternateContent>
    </p:spTree>
    <p:extLst>
      <p:ext uri="{BB962C8B-B14F-4D97-AF65-F5344CB8AC3E}">
        <p14:creationId xmlns:p14="http://schemas.microsoft.com/office/powerpoint/2010/main" val="2636578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randombar(horizontal)">
                                      <p:cBhvr>
                                        <p:cTn id="13" dur="500"/>
                                        <p:tgtEl>
                                          <p:spTgt spid="58"/>
                                        </p:tgtEl>
                                      </p:cBhvr>
                                    </p:animEffect>
                                  </p:childTnLst>
                                  <p:subTnLst>
                                    <p:audio>
                                      <p:cMediaNode>
                                        <p:cTn display="0" masterRel="sameClick">
                                          <p:stCondLst>
                                            <p:cond evt="begin" delay="0">
                                              <p:tn val="11"/>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55"/>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randombar(horizontal)">
                                      <p:cBhvr>
                                        <p:cTn id="19" dur="500"/>
                                        <p:tgtEl>
                                          <p:spTgt spid="60"/>
                                        </p:tgtEl>
                                      </p:cBhvr>
                                    </p:animEffect>
                                  </p:childTnLst>
                                  <p:subTnLst>
                                    <p:audio>
                                      <p:cMediaNode>
                                        <p:cTn display="0" masterRel="sameClick">
                                          <p:stCondLst>
                                            <p:cond evt="begin" delay="0">
                                              <p:tn val="17"/>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52"/>
                  </p:tgtEl>
                </p:cond>
              </p:nextCondLst>
            </p:seq>
            <p:seq concurrent="1" nextAc="seek">
              <p:cTn id="20" restart="whenNotActive" fill="hold" evtFilter="cancelBubble" nodeType="interactiveSeq">
                <p:stCondLst>
                  <p:cond evt="onClick" delay="0">
                    <p:tgtEl>
                      <p:spTgt spid="49"/>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randombar(horizontal)">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49"/>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randombar(horizontal)">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video>
              <p:cMediaNode vol="80000">
                <p:cTn id="37" fill="hold" display="0">
                  <p:stCondLst>
                    <p:cond delay="indefinite"/>
                  </p:stCondLst>
                </p:cTn>
                <p:tgtEl>
                  <p:spTgt spid="12"/>
                </p:tgtEl>
              </p:cMediaNode>
            </p:video>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975" y="5820223"/>
            <a:ext cx="674172" cy="674172"/>
          </a:xfrm>
          <a:prstGeom prst="rect">
            <a:avLst/>
          </a:prstGeom>
        </p:spPr>
      </p:pic>
      <mc:AlternateContent xmlns:mc="http://schemas.openxmlformats.org/markup-compatibility/2006">
        <mc:Choice xmlns:a14="http://schemas.microsoft.com/office/drawing/2010/main" Requires="a14">
          <p:sp>
            <p:nvSpPr>
              <p:cNvPr id="43" name="Snip Diagonal Corner Rectangle 42" descr="OPL20U25GSXzBJYl68kk8uQGfFKzs7yb1M4KJWUiLk6ZEvGF+qCIPSnY57AbBFCvTW2023.15.47+K4lPs7H94VUqPe2XwIsfPRnrXQE//QTEXxb8/8N4CNc6FpgZahzpTjFhMzSA7T/nHJa11DE8Ng2TP3iAmRczFlmslSuUNOgUeb6yRvs0="/>
              <p:cNvSpPr/>
              <p:nvPr/>
            </p:nvSpPr>
            <p:spPr>
              <a:xfrm>
                <a:off x="619844" y="532220"/>
                <a:ext cx="9822332" cy="1850007"/>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defTabSz="914400">
                  <a:defRPr/>
                </a:pPr>
                <a:r>
                  <a:rPr lang="vi-VN" sz="3200" b="1" u="sng" dirty="0">
                    <a:solidFill>
                      <a:prstClr val="black"/>
                    </a:solidFill>
                    <a:latin typeface="Times New Roman" panose="02020603050405020304" pitchFamily="18" charset="0"/>
                  </a:rPr>
                  <a:t>Câu </a:t>
                </a:r>
                <a:r>
                  <a:rPr lang="en-US" sz="3200" b="1" u="sng" dirty="0">
                    <a:solidFill>
                      <a:prstClr val="black"/>
                    </a:solidFill>
                    <a:latin typeface="Times New Roman" panose="02020603050405020304" pitchFamily="18" charset="0"/>
                    <a:cs typeface="Times New Roman" panose="02020603050405020304" pitchFamily="18" charset="0"/>
                  </a:rPr>
                  <a:t>5</a:t>
                </a:r>
                <a:r>
                  <a:rPr lang="vi-VN" sz="3200" dirty="0">
                    <a:solidFill>
                      <a:prstClr val="black"/>
                    </a:solidFill>
                    <a:latin typeface="Times New Roman" panose="02020603050405020304" pitchFamily="18" charset="0"/>
                  </a:rPr>
                  <a:t>: Cho hàm số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a:t>
                </a:r>
                <a:r>
                  <a:rPr lang="en-US" sz="3200" dirty="0">
                    <a:solidFill>
                      <a:prstClr val="black"/>
                    </a:solidFill>
                  </a:rPr>
                  <a:t> </a:t>
                </a:r>
                <a:r>
                  <a:rPr lang="en-US" sz="3200" i="1" dirty="0">
                    <a:solidFill>
                      <a:prstClr val="black"/>
                    </a:solidFill>
                    <a:latin typeface="Times New Roman" panose="02020603050405020304" pitchFamily="18" charset="0"/>
                    <a:cs typeface="Times New Roman" panose="02020603050405020304" pitchFamily="18" charset="0"/>
                  </a:rPr>
                  <a:t>f</a:t>
                </a:r>
                <a:r>
                  <a:rPr lang="en-US" sz="3200" dirty="0">
                    <a:solidFill>
                      <a:prstClr val="black"/>
                    </a:solidFill>
                    <a:latin typeface="Times New Roman" panose="02020603050405020304" pitchFamily="18" charset="0"/>
                    <a:cs typeface="Times New Roman" panose="02020603050405020304" pitchFamily="18" charset="0"/>
                  </a:rPr>
                  <a:t>(</a:t>
                </a:r>
                <a:r>
                  <a:rPr lang="en-US" sz="3200" i="1" dirty="0">
                    <a:solidFill>
                      <a:prstClr val="black"/>
                    </a:solidFill>
                    <a:latin typeface="Times New Roman" panose="02020603050405020304" pitchFamily="18" charset="0"/>
                    <a:cs typeface="Times New Roman" panose="02020603050405020304" pitchFamily="18" charset="0"/>
                  </a:rPr>
                  <a:t>x</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x</a:t>
                </a:r>
                <a:r>
                  <a:rPr lang="en-US" sz="3200" dirty="0">
                    <a:solidFill>
                      <a:prstClr val="black"/>
                    </a:solidFill>
                    <a:latin typeface="Times New Roman" panose="02020603050405020304" pitchFamily="18" charset="0"/>
                    <a:cs typeface="Times New Roman" panose="02020603050405020304" pitchFamily="18" charset="0"/>
                  </a:rPr>
                  <a:t> +1</a:t>
                </a:r>
                <a:r>
                  <a:rPr lang="vi-VN" sz="3200" dirty="0">
                    <a:solidFill>
                      <a:prstClr val="black"/>
                    </a:solidFill>
                    <a:latin typeface="Times New Roman" panose="02020603050405020304" pitchFamily="18" charset="0"/>
                  </a:rPr>
                  <a:t>. </a:t>
                </a:r>
                <a:r>
                  <a:rPr lang="vi-VN" sz="3200" dirty="0">
                    <a:solidFill>
                      <a:prstClr val="black"/>
                    </a:solidFill>
                    <a:latin typeface="+mj-lt"/>
                  </a:rPr>
                  <a:t>T</a:t>
                </a:r>
                <a:r>
                  <a:rPr lang="en-US" sz="3200" dirty="0">
                    <a:solidFill>
                      <a:prstClr val="black"/>
                    </a:solidFill>
                    <a:latin typeface="Times New Roman" panose="02020603050405020304" pitchFamily="18" charset="0"/>
                    <a:cs typeface="Times New Roman" panose="02020603050405020304" pitchFamily="18" charset="0"/>
                  </a:rPr>
                  <a:t>ính</a:t>
                </a:r>
                <a:r>
                  <a:rPr lang="vi-VN" sz="3200" dirty="0">
                    <a:solidFill>
                      <a:prstClr val="black"/>
                    </a:solidFill>
                    <a:latin typeface="+mj-lt"/>
                  </a:rPr>
                  <a:t> </a:t>
                </a:r>
                <a:r>
                  <a:rPr lang="en-US" sz="3200" i="1" dirty="0">
                    <a:solidFill>
                      <a:prstClr val="black"/>
                    </a:solidFill>
                    <a:latin typeface="Times New Roman" panose="02020603050405020304" pitchFamily="18" charset="0"/>
                    <a:cs typeface="Times New Roman" panose="02020603050405020304" pitchFamily="18" charset="0"/>
                  </a:rPr>
                  <a:t>f</a:t>
                </a:r>
                <a:r>
                  <a:rPr lang="en-US" sz="3200" dirty="0">
                    <a:solidFill>
                      <a:prstClr val="black"/>
                    </a:solidFill>
                    <a:latin typeface="Times New Roman" panose="02020603050405020304" pitchFamily="18" charset="0"/>
                    <a:cs typeface="Times New Roman" panose="02020603050405020304" pitchFamily="18" charset="0"/>
                  </a:rPr>
                  <a:t>(-2) được kết quả là</a:t>
                </a:r>
                <a:r>
                  <a:rPr lang="vi-VN" sz="3200" dirty="0">
                    <a:solidFill>
                      <a:prstClr val="black"/>
                    </a:solidFill>
                    <a:latin typeface="Times New Roman" panose="02020603050405020304" pitchFamily="18" charset="0"/>
                    <a:cs typeface="Times New Roman" panose="02020603050405020304" pitchFamily="18" charset="0"/>
                  </a:rPr>
                  <a:t>:</a:t>
                </a:r>
              </a:p>
              <a:p>
                <a:pPr lvl="0" defTabSz="914400">
                  <a:defRPr/>
                </a:pPr>
                <a:r>
                  <a:rPr lang="vi-VN" sz="3200" dirty="0">
                    <a:solidFill>
                      <a:prstClr val="black"/>
                    </a:solidFill>
                    <a:latin typeface="Times New Roman" panose="02020603050405020304" pitchFamily="18" charset="0"/>
                  </a:rPr>
                  <a:t>	</a:t>
                </a:r>
                <a:endParaRPr lang="en-US" sz="3200" dirty="0">
                  <a:solidFill>
                    <a:prstClr val="black"/>
                  </a:solidFill>
                  <a:latin typeface="Times New Roman" panose="02020603050405020304" pitchFamily="18" charset="0"/>
                  <a:cs typeface="Times New Roman" panose="02020603050405020304" pitchFamily="18" charset="0"/>
                </a:endParaRPr>
              </a:p>
            </p:txBody>
          </p:sp>
        </mc:Choice>
        <mc:Fallback>
          <p:sp>
            <p:nvSpPr>
              <p:cNvPr id="43" name="Snip Diagonal Corner Rectangle 42"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19844" y="532220"/>
                <a:ext cx="9822332" cy="1850007"/>
              </a:xfrm>
              <a:prstGeom prst="snip2DiagRect">
                <a:avLst/>
              </a:prstGeom>
              <a:blipFill>
                <a:blip r:embed="rId9"/>
                <a:stretch>
                  <a:fillRect l="-62"/>
                </a:stretch>
              </a:blipFill>
              <a:ln/>
            </p:spPr>
            <p:txBody>
              <a:bodyPr/>
              <a:lstStyle/>
              <a:p>
                <a:r>
                  <a:rPr lang="en-US">
                    <a:noFill/>
                  </a:rPr>
                  <a:t> </a:t>
                </a:r>
              </a:p>
            </p:txBody>
          </p:sp>
        </mc:Fallback>
      </mc:AlternateContent>
      <p:sp>
        <p:nvSpPr>
          <p:cNvPr id="46" name="Rectangle 45" descr="OPL20U25GSXzBJYl68kk8uQGfFKzs7yb1M4KJWUiLk6ZEvGF+qCIPSnY57AbBFCvTW2023.15.47+K4lPs7H94VUqPe2XwIsfPRnrXQE//QTEXxb8/8N4CNc6FpgZahzpTjFhMzSA7T/nHJa11DE8Ng2TP3iAmRczFlmslSuUNOgUeb6yRvs0="/>
          <p:cNvSpPr/>
          <p:nvPr/>
        </p:nvSpPr>
        <p:spPr>
          <a:xfrm>
            <a:off x="619844" y="4221893"/>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200" b="1" dirty="0">
                <a:solidFill>
                  <a:srgbClr val="C00000"/>
                </a:solidFill>
                <a:latin typeface="Times New Roman"/>
              </a:rPr>
              <a:t>C.</a:t>
            </a:r>
            <a:r>
              <a:rPr lang="en-US" sz="3200" b="1" dirty="0">
                <a:solidFill>
                  <a:srgbClr val="C00000"/>
                </a:solidFill>
                <a:latin typeface="Times New Roman"/>
              </a:rPr>
              <a:t> </a:t>
            </a:r>
            <a:r>
              <a:rPr lang="en-US" sz="3200" b="1" dirty="0">
                <a:solidFill>
                  <a:schemeClr val="tx1"/>
                </a:solidFill>
                <a:latin typeface="Times New Roman"/>
              </a:rPr>
              <a:t>-5</a:t>
            </a:r>
            <a:r>
              <a:rPr lang="vi-VN" sz="3200" b="1" dirty="0">
                <a:solidFill>
                  <a:schemeClr val="tx1"/>
                </a:solidFill>
                <a:latin typeface="Times New Roman"/>
              </a:rPr>
              <a:t> </a:t>
            </a:r>
          </a:p>
        </p:txBody>
      </p:sp>
      <p:sp>
        <p:nvSpPr>
          <p:cNvPr id="49" name="Rectangle 48" descr="OPL20U25GSXzBJYl68kk8uQGfFKzs7yb1M4KJWUiLk6ZEvGF+qCIPSnY57AbBFCvTW2023.15.47+K4lPs7H94VUqPe2XwIsfPRnrXQE//QTEXxb8/8N4CNc6FpgZahzpTjFhMzSA7T/nHJa11DE8Ng2TP3iAmRczFlmslSuUNOgUeb6yRvs0="/>
          <p:cNvSpPr/>
          <p:nvPr/>
        </p:nvSpPr>
        <p:spPr>
          <a:xfrm>
            <a:off x="5958805" y="2697982"/>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B</a:t>
            </a:r>
            <a:r>
              <a:rPr lang="vi-VN" sz="3200" b="1" dirty="0">
                <a:solidFill>
                  <a:srgbClr val="C00000"/>
                </a:solidFill>
                <a:latin typeface="Times New Roman"/>
              </a:rPr>
              <a:t>. </a:t>
            </a:r>
            <a:r>
              <a:rPr lang="en-US" sz="3200" b="1" dirty="0">
                <a:solidFill>
                  <a:schemeClr val="tx1"/>
                </a:solidFill>
                <a:latin typeface="Times New Roman"/>
              </a:rPr>
              <a:t>5</a:t>
            </a:r>
            <a:endParaRPr lang="vi-VN" sz="3200" b="1" dirty="0">
              <a:solidFill>
                <a:schemeClr val="tx1"/>
              </a:solidFill>
              <a:latin typeface="Times New Roman"/>
            </a:endParaRPr>
          </a:p>
        </p:txBody>
      </p:sp>
      <p:sp>
        <p:nvSpPr>
          <p:cNvPr id="52" name="Rectangle 51" descr="OPL20U25GSXzBJYl68kk8uQGfFKzs7yb1M4KJWUiLk6ZEvGF+qCIPSnY57AbBFCvTW2023.15.47+K4lPs7H94VUqPe2XwIsfPRnrXQE//QTEXxb8/8N4CNc6FpgZahzpTjFhMzSA7T/nHJa11DE8Ng2TP3iAmRczFlmslSuUNOgUeb6yRvs0="/>
          <p:cNvSpPr/>
          <p:nvPr/>
        </p:nvSpPr>
        <p:spPr>
          <a:xfrm>
            <a:off x="583207" y="2669790"/>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200" b="1" dirty="0">
                <a:solidFill>
                  <a:srgbClr val="C00000"/>
                </a:solidFill>
                <a:latin typeface="Times New Roman" panose="02020603050405020304" pitchFamily="18" charset="0"/>
                <a:cs typeface="Times New Roman" panose="02020603050405020304" pitchFamily="18" charset="0"/>
              </a:rPr>
              <a:t>A</a:t>
            </a:r>
            <a:r>
              <a:rPr lang="vi-VN" sz="3200" b="1" dirty="0">
                <a:solidFill>
                  <a:srgbClr val="C00000"/>
                </a:solidFill>
                <a:latin typeface="Times New Roman"/>
              </a:rPr>
              <a:t>.</a:t>
            </a:r>
            <a:r>
              <a:rPr lang="en-US" sz="3200" b="1" dirty="0">
                <a:solidFill>
                  <a:srgbClr val="C00000"/>
                </a:solidFill>
                <a:latin typeface="Times New Roman"/>
              </a:rPr>
              <a:t> </a:t>
            </a:r>
            <a:r>
              <a:rPr lang="en-US" sz="3200" b="1" dirty="0">
                <a:solidFill>
                  <a:schemeClr val="tx1"/>
                </a:solidFill>
                <a:latin typeface="Times New Roman"/>
              </a:rPr>
              <a:t>3</a:t>
            </a:r>
            <a:r>
              <a:rPr lang="vi-VN" sz="3200" b="1" dirty="0">
                <a:solidFill>
                  <a:srgbClr val="C00000"/>
                </a:solidFill>
                <a:latin typeface="Times New Roman"/>
              </a:rPr>
              <a:t> </a:t>
            </a:r>
          </a:p>
        </p:txBody>
      </p:sp>
      <p:sp>
        <p:nvSpPr>
          <p:cNvPr id="55" name="Rectangle 54" descr="OPL20U25GSXzBJYl68kk8uQGfFKzs7yb1M4KJWUiLk6ZEvGF+qCIPSnY57AbBFCvTW2023.15.47+K4lPs7H94VUqPe2XwIsfPRnrXQE//QTEXxb8/8N4CNc6FpgZahzpTjFhMzSA7T/nHJa11DE8Ng2TP3iAmRczFlmslSuUNOgUeb6yRvs0="/>
          <p:cNvSpPr/>
          <p:nvPr/>
        </p:nvSpPr>
        <p:spPr>
          <a:xfrm>
            <a:off x="5981451" y="4221893"/>
            <a:ext cx="4460725" cy="10922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D</a:t>
            </a:r>
            <a:r>
              <a:rPr lang="vi-VN" sz="3200" b="1" dirty="0">
                <a:solidFill>
                  <a:srgbClr val="C00000"/>
                </a:solidFill>
                <a:latin typeface="Times New Roman"/>
              </a:rPr>
              <a:t>. </a:t>
            </a:r>
            <a:r>
              <a:rPr lang="en-US" sz="3200" b="1" dirty="0">
                <a:solidFill>
                  <a:schemeClr val="tx1"/>
                </a:solidFill>
                <a:latin typeface="Times New Roman"/>
              </a:rPr>
              <a:t>-3</a:t>
            </a:r>
            <a:endParaRPr lang="vi-VN" sz="3200" b="1" dirty="0">
              <a:solidFill>
                <a:schemeClr val="tx1"/>
              </a:solidFill>
              <a:latin typeface="Times New Roman"/>
            </a:endParaRPr>
          </a:p>
        </p:txBody>
      </p:sp>
      <p:pic>
        <p:nvPicPr>
          <p:cNvPr id="57" name="Picture 56"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239261" y="2849651"/>
            <a:ext cx="804671" cy="643691"/>
          </a:xfrm>
          <a:prstGeom prst="rect">
            <a:avLst/>
          </a:prstGeom>
        </p:spPr>
      </p:pic>
      <p:pic>
        <p:nvPicPr>
          <p:cNvPr id="58" name="Picture 57"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10780" y="4447956"/>
            <a:ext cx="731396" cy="640080"/>
          </a:xfrm>
          <a:prstGeom prst="rect">
            <a:avLst/>
          </a:prstGeom>
        </p:spPr>
      </p:pic>
      <p:pic>
        <p:nvPicPr>
          <p:cNvPr id="59" name="Picture 58"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688134" y="2718405"/>
            <a:ext cx="731396" cy="640080"/>
          </a:xfrm>
          <a:prstGeom prst="rect">
            <a:avLst/>
          </a:prstGeom>
        </p:spPr>
      </p:pic>
      <p:pic>
        <p:nvPicPr>
          <p:cNvPr id="60" name="Picture 59"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239261" y="4447956"/>
            <a:ext cx="731396" cy="64008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05759" y="5637694"/>
                <a:ext cx="6096000" cy="584775"/>
              </a:xfrm>
              <a:prstGeom prst="rect">
                <a:avLst/>
              </a:prstGeom>
            </p:spPr>
            <p:txBody>
              <a:bodyPr>
                <a:spAutoFit/>
              </a:bodyPr>
              <a:lstStyle/>
              <a:p>
                <a:pPr lvl="0" defTabSz="914400">
                  <a:defRPr/>
                </a:pPr>
                <a:r>
                  <a:rPr lang="en-US" sz="3200" dirty="0">
                    <a:solidFill>
                      <a:prstClr val="black"/>
                    </a:solidFill>
                    <a:latin typeface="Times New Roman" panose="02020603050405020304" pitchFamily="18" charset="0"/>
                  </a:rPr>
                  <a:t>Ta có: </a:t>
                </a:r>
                <a:r>
                  <a:rPr lang="en-US" sz="3200" i="1" dirty="0">
                    <a:solidFill>
                      <a:prstClr val="black"/>
                    </a:solidFill>
                    <a:latin typeface="Times New Roman" panose="02020603050405020304" pitchFamily="18" charset="0"/>
                    <a:cs typeface="Times New Roman" panose="02020603050405020304" pitchFamily="18" charset="0"/>
                  </a:rPr>
                  <a:t>f</a:t>
                </a:r>
                <a:r>
                  <a:rPr lang="en-US" sz="3200" dirty="0">
                    <a:solidFill>
                      <a:prstClr val="black"/>
                    </a:solidFill>
                    <a:latin typeface="Times New Roman" panose="02020603050405020304" pitchFamily="18" charset="0"/>
                    <a:cs typeface="Times New Roman" panose="02020603050405020304" pitchFamily="18" charset="0"/>
                  </a:rPr>
                  <a:t>(-2) =  </a:t>
                </a:r>
                <a14:m>
                  <m:oMath xmlns:m="http://schemas.openxmlformats.org/officeDocument/2006/math">
                    <m:sSup>
                      <m:sSupPr>
                        <m:ctrlPr>
                          <a:rPr lang="vi-VN" sz="3200" i="1">
                            <a:solidFill>
                              <a:prstClr val="black"/>
                            </a:solidFill>
                            <a:latin typeface="Cambria Math" panose="02040503050406030204" pitchFamily="18" charset="0"/>
                          </a:rPr>
                        </m:ctrlPr>
                      </m:sSupPr>
                      <m:e>
                        <m:r>
                          <a:rPr lang="en-US" sz="3200" b="0" i="1" smtClean="0">
                            <a:solidFill>
                              <a:prstClr val="black"/>
                            </a:solidFill>
                            <a:latin typeface="Cambria Math" panose="02040503050406030204" pitchFamily="18" charset="0"/>
                          </a:rPr>
                          <m:t>(−2)</m:t>
                        </m:r>
                      </m:e>
                      <m:sup>
                        <m:r>
                          <a:rPr lang="vi-VN" sz="3200" i="1">
                            <a:solidFill>
                              <a:prstClr val="black"/>
                            </a:solidFill>
                            <a:latin typeface="Cambria Math" panose="02040503050406030204" pitchFamily="18" charset="0"/>
                          </a:rPr>
                          <m:t>2</m:t>
                        </m:r>
                      </m:sup>
                    </m:sSup>
                  </m:oMath>
                </a14:m>
                <a:r>
                  <a:rPr lang="en-US" sz="3200" dirty="0">
                    <a:solidFill>
                      <a:prstClr val="black"/>
                    </a:solidFill>
                    <a:latin typeface="Times New Roman" panose="02020603050405020304" pitchFamily="18" charset="0"/>
                    <a:cs typeface="Times New Roman" panose="02020603050405020304" pitchFamily="18" charset="0"/>
                  </a:rPr>
                  <a:t>+ (-2) +1 = 3</a:t>
                </a:r>
                <a:endParaRPr lang="vi-VN" sz="3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05759" y="5637694"/>
                <a:ext cx="6096000" cy="584775"/>
              </a:xfrm>
              <a:prstGeom prst="rect">
                <a:avLst/>
              </a:prstGeom>
              <a:blipFill>
                <a:blip r:embed="rId12"/>
                <a:stretch>
                  <a:fillRect l="-2600" t="-14583" b="-32292"/>
                </a:stretch>
              </a:blipFill>
            </p:spPr>
            <p:txBody>
              <a:bodyPr/>
              <a:lstStyle/>
              <a:p>
                <a:r>
                  <a:rPr lang="en-US">
                    <a:noFill/>
                  </a:rPr>
                  <a:t> </a:t>
                </a:r>
              </a:p>
            </p:txBody>
          </p:sp>
        </mc:Fallback>
      </mc:AlternateContent>
      <p:pic>
        <p:nvPicPr>
          <p:cNvPr id="13" name="ĐỒNG HỒ ĐẾM NGƯỢC 30s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442176" y="0"/>
            <a:ext cx="1724424" cy="974047"/>
          </a:xfrm>
          <a:prstGeom prst="rect">
            <a:avLst/>
          </a:prstGeom>
        </p:spPr>
      </p:pic>
    </p:spTree>
    <p:extLst>
      <p:ext uri="{BB962C8B-B14F-4D97-AF65-F5344CB8AC3E}">
        <p14:creationId xmlns:p14="http://schemas.microsoft.com/office/powerpoint/2010/main" val="2636578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randombar(horizontal)">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2"/>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2"/>
                  </p:tgtEl>
                </p:cond>
              </p:nextCondLst>
            </p:seq>
            <p:seq concurrent="1" nextAc="seek">
              <p:cTn id="19" restart="whenNotActive" fill="hold" evtFilter="cancelBubble" nodeType="interactiveSeq">
                <p:stCondLst>
                  <p:cond evt="onClick" delay="0">
                    <p:tgtEl>
                      <p:spTgt spid="46"/>
                    </p:tgtEl>
                  </p:cond>
                </p:stCondLst>
                <p:endSync evt="end" delay="0">
                  <p:rtn val="all"/>
                </p:endSync>
                <p:childTnLst>
                  <p:par>
                    <p:cTn id="20" fill="hold">
                      <p:stCondLst>
                        <p:cond delay="0"/>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500"/>
                                        <p:tgtEl>
                                          <p:spTgt spid="60"/>
                                        </p:tgtEl>
                                      </p:cBhvr>
                                    </p:animEffec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46"/>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randombar(horizontal)">
                                      <p:cBhvr>
                                        <p:cTn id="30" dur="500"/>
                                        <p:tgtEl>
                                          <p:spTgt spid="59"/>
                                        </p:tgtEl>
                                      </p:cBhvr>
                                    </p:animEffec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49"/>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3"/>
                  </p:tgtEl>
                </p:cond>
              </p:nextCondLst>
            </p:seq>
            <p:video>
              <p:cMediaNode vol="80000">
                <p:cTn id="36" fill="hold" display="0">
                  <p:stCondLst>
                    <p:cond delay="indefinite"/>
                  </p:stCondLst>
                </p:cTn>
                <p:tgtEl>
                  <p:spTgt spid="13"/>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2152611" y="2381622"/>
            <a:ext cx="3463449"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HÀM SỐ</a:t>
            </a: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308311" y="1645817"/>
            <a:ext cx="1801134"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BÀI 1</a:t>
            </a: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2129173" y="848456"/>
            <a:ext cx="677685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Times New Roman" panose="02020603050405020304" pitchFamily="18" charset="0"/>
                <a:ea typeface="+mn-ea"/>
                <a:cs typeface="Times New Roman" panose="02020603050405020304" pitchFamily="18" charset="0"/>
              </a:rPr>
              <a:t>HÀM SỐ VÀ ĐỒ THỊ</a:t>
            </a: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34305" y="191529"/>
            <a:ext cx="3565400" cy="769441"/>
          </a:xfrm>
          <a:prstGeom prst="rect">
            <a:avLst/>
          </a:prstGeom>
          <a:noFill/>
        </p:spPr>
        <p:txBody>
          <a:bodyPr wrap="none" lIns="91440" tIns="45720" rIns="91440" bIns="4572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C0504D"/>
                  </a:solidFill>
                  <a:prstDash val="solid"/>
                </a:ln>
                <a:solidFill>
                  <a:srgbClr val="FF0000"/>
                </a:solidFill>
                <a:effectLst>
                  <a:outerShdw dist="38100" dir="2700000" algn="tl" rotWithShape="0">
                    <a:srgbClr val="C0504D"/>
                  </a:outerShdw>
                </a:effectLst>
                <a:uLnTx/>
                <a:uFillTx/>
                <a:latin typeface="Times New Roman" panose="02020603050405020304" pitchFamily="18" charset="0"/>
                <a:ea typeface="+mn-ea"/>
                <a:cs typeface="Times New Roman" panose="02020603050405020304" pitchFamily="18" charset="0"/>
              </a:rPr>
              <a:t>CHƯƠNG III</a:t>
            </a: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711411" y="5703483"/>
            <a:ext cx="2345835" cy="923330"/>
          </a:xfrm>
          <a:prstGeom prst="rect">
            <a:avLst/>
          </a:prstGeom>
          <a:noFill/>
        </p:spPr>
        <p:txBody>
          <a:bodyPr wrap="none" lIns="91440" tIns="45720" rIns="91440" bIns="4572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rPr>
              <a:t>(Tiết 3)</a:t>
            </a:r>
            <a:endParaRPr kumimoji="0" lang="vi-VN"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13235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descr="OPL20U25GSXzBJYl68kk8uQGfFKzs7yb1M4KJWUiLk6ZEvGF+qCIPSnY57AbBFCvTW2023.15.47+K4lPs7H94VUqPe2XwIsfPRnrXQE//QTEXxb8/8N4CNc6FpgZahzpTjFhMzSA7T/nHJa11DE8Ng2TP3iAmRczFlmslSuUNOgUeb6yRvs0="/>
          <p:cNvSpPr/>
          <p:nvPr/>
        </p:nvSpPr>
        <p:spPr>
          <a:xfrm>
            <a:off x="691756" y="892887"/>
            <a:ext cx="1035137" cy="1769167"/>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06" tIns="527811" rIns="23705" bIns="527808" numCol="1" spcCol="1693" anchor="ctr" anchorCtr="0">
            <a:noAutofit/>
          </a:bodyPr>
          <a:lstStyle/>
          <a:p>
            <a:pPr algn="ctr" defTabSz="1656243">
              <a:lnSpc>
                <a:spcPct val="90000"/>
              </a:lnSpc>
              <a:spcBef>
                <a:spcPct val="0"/>
              </a:spcBef>
              <a:spcAft>
                <a:spcPct val="35000"/>
              </a:spcAft>
            </a:pPr>
            <a:r>
              <a:rPr lang="en-US" sz="3700" dirty="0">
                <a:solidFill>
                  <a:prstClr val="white"/>
                </a:solidFill>
                <a:latin typeface="Times New Roman" panose="02020603050405020304" pitchFamily="18" charset="0"/>
                <a:cs typeface="Times New Roman" panose="02020603050405020304" pitchFamily="18" charset="0"/>
              </a:rPr>
              <a:t>1</a:t>
            </a:r>
          </a:p>
        </p:txBody>
      </p:sp>
      <p:sp>
        <p:nvSpPr>
          <p:cNvPr id="4" name="Round Same Side Corner Rectangle 3" descr="OPL20U25GSXzBJYl68kk8uQGfFKzs7yb1M4KJWUiLk6ZEvGF+qCIPSnY57AbBFCvTW2023.15.47+K4lPs7H94VUqPe2XwIsfPRnrXQE//QTEXxb8/8N4CNc6FpgZahzpTjFhMzSA7T/nHJa11DE8Ng2TP3iAmRczFlmslSuUNOgUeb6yRvs0="/>
          <p:cNvSpPr/>
          <p:nvPr/>
        </p:nvSpPr>
        <p:spPr>
          <a:xfrm rot="5400000">
            <a:off x="5930655" y="-3280211"/>
            <a:ext cx="1549099" cy="989529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4" descr="OPL20U25GSXzBJYl68kk8uQGfFKzs7yb1M4KJWUiLk6ZEvGF+qCIPSnY57AbBFCvTW2023.15.47+K4lPs7H94VUqPe2XwIsfPRnrXQE//QTEXxb8/8N4CNc6FpgZahzpTjFhMzSA7T/nHJa11DE8Ng2TP3iAmRczFlmslSuUNOgUeb6yRvs0="/>
          <p:cNvSpPr/>
          <p:nvPr/>
        </p:nvSpPr>
        <p:spPr>
          <a:xfrm>
            <a:off x="707088" y="2799631"/>
            <a:ext cx="1035137" cy="1600752"/>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06" tIns="527809" rIns="23705" bIns="527808" numCol="1" spcCol="1693" anchor="ctr" anchorCtr="0">
            <a:noAutofit/>
          </a:bodyPr>
          <a:lstStyle/>
          <a:p>
            <a:pPr algn="ctr" defTabSz="1656243">
              <a:lnSpc>
                <a:spcPct val="90000"/>
              </a:lnSpc>
              <a:spcBef>
                <a:spcPct val="0"/>
              </a:spcBef>
              <a:spcAft>
                <a:spcPct val="35000"/>
              </a:spcAft>
            </a:pPr>
            <a:r>
              <a:rPr lang="en-US" sz="3700">
                <a:solidFill>
                  <a:prstClr val="white"/>
                </a:solidFill>
                <a:latin typeface="Times New Roman" panose="02020603050405020304" pitchFamily="18" charset="0"/>
                <a:cs typeface="Times New Roman" panose="02020603050405020304" pitchFamily="18" charset="0"/>
              </a:rPr>
              <a:t>2</a:t>
            </a:r>
          </a:p>
        </p:txBody>
      </p:sp>
      <p:sp>
        <p:nvSpPr>
          <p:cNvPr id="6" name="Round Same Side Corner Rectangle 5" descr="OPL20U25GSXzBJYl68kk8uQGfFKzs7yb1M4KJWUiLk6ZEvGF+qCIPSnY57AbBFCvTW2023.15.47+K4lPs7H94VUqPe2XwIsfPRnrXQE//QTEXxb8/8N4CNc6FpgZahzpTjFhMzSA7T/nHJa11DE8Ng2TP3iAmRczFlmslSuUNOgUeb6yRvs0="/>
          <p:cNvSpPr/>
          <p:nvPr/>
        </p:nvSpPr>
        <p:spPr>
          <a:xfrm rot="5400000">
            <a:off x="5954233" y="-1424791"/>
            <a:ext cx="1501946" cy="989529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descr="OPL20U25GSXzBJYl68kk8uQGfFKzs7yb1M4KJWUiLk6ZEvGF+qCIPSnY57AbBFCvTW2023.15.47+K4lPs7H94VUqPe2XwIsfPRnrXQE//QTEXxb8/8N4CNc6FpgZahzpTjFhMzSA7T/nHJa11DE8Ng2TP3iAmRczFlmslSuUNOgUeb6yRvs0="/>
          <p:cNvSpPr/>
          <p:nvPr/>
        </p:nvSpPr>
        <p:spPr>
          <a:xfrm>
            <a:off x="728521" y="4719814"/>
            <a:ext cx="1035137" cy="1662809"/>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06" tIns="527809" rIns="23705" bIns="527808" numCol="1" spcCol="1693" anchor="ctr" anchorCtr="0">
            <a:noAutofit/>
          </a:bodyPr>
          <a:lstStyle/>
          <a:p>
            <a:pPr algn="ctr" defTabSz="1656243">
              <a:lnSpc>
                <a:spcPct val="90000"/>
              </a:lnSpc>
              <a:spcBef>
                <a:spcPct val="0"/>
              </a:spcBef>
              <a:spcAft>
                <a:spcPct val="35000"/>
              </a:spcAft>
            </a:pPr>
            <a:r>
              <a:rPr lang="en-US" sz="3700" dirty="0">
                <a:solidFill>
                  <a:prstClr val="white"/>
                </a:solidFill>
                <a:latin typeface="Times New Roman" panose="02020603050405020304" pitchFamily="18" charset="0"/>
                <a:cs typeface="Times New Roman" panose="02020603050405020304" pitchFamily="18" charset="0"/>
              </a:rPr>
              <a:t>3</a:t>
            </a:r>
          </a:p>
        </p:txBody>
      </p:sp>
      <p:sp>
        <p:nvSpPr>
          <p:cNvPr id="8" name="Round Same Side Corner Rectangle 7" descr="OPL20U25GSXzBJYl68kk8uQGfFKzs7yb1M4KJWUiLk6ZEvGF+qCIPSnY57AbBFCvTW2023.15.47+K4lPs7H94VUqPe2XwIsfPRnrXQE//QTEXxb8/8N4CNc6FpgZahzpTjFhMzSA7T/nHJa11DE8Ng2TP3iAmRczFlmslSuUNOgUeb6yRvs0="/>
          <p:cNvSpPr/>
          <p:nvPr/>
        </p:nvSpPr>
        <p:spPr>
          <a:xfrm rot="5400000">
            <a:off x="5975288" y="508082"/>
            <a:ext cx="1465832" cy="9889297"/>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descr="OPL20U25GSXzBJYl68kk8uQGfFKzs7yb1M4KJWUiLk6ZEvGF+qCIPSnY57AbBFCvTW2023.15.47+K4lPs7H94VUqPe2XwIsfPRnrXQE//QTEXxb8/8N4CNc6FpgZahzpTjFhMzSA7T/nHJa11DE8Ng2TP3iAmRczFlmslSuUNOgUeb6yRvs0="/>
          <p:cNvSpPr txBox="1"/>
          <p:nvPr/>
        </p:nvSpPr>
        <p:spPr>
          <a:xfrm>
            <a:off x="1818883" y="1060180"/>
            <a:ext cx="9576890" cy="1107786"/>
          </a:xfrm>
          <a:prstGeom prst="rect">
            <a:avLst/>
          </a:prstGeom>
          <a:noFill/>
        </p:spPr>
        <p:txBody>
          <a:bodyPr wrap="square" lIns="121712" tIns="60856" rIns="121712" bIns="60856" rtlCol="0">
            <a:spAutoFit/>
          </a:bodyPr>
          <a:lstStyle/>
          <a:p>
            <a:pPr algn="just">
              <a:spcBef>
                <a:spcPts val="300"/>
              </a:spcBef>
              <a:spcAft>
                <a:spcPts val="300"/>
              </a:spcAft>
            </a:pPr>
            <a:r>
              <a:rPr lang="vi-VN" sz="3200" dirty="0">
                <a:latin typeface="Times New Roman" panose="02020603050405020304" pitchFamily="18" charset="0"/>
                <a:ea typeface="Times New Roman" panose="02020603050405020304" pitchFamily="18" charset="0"/>
              </a:rPr>
              <a:t>Khắc sâu các kiến thức về định nghĩa hàm số, giá trị của hàm số. </a:t>
            </a:r>
            <a:endParaRPr lang="en-US" sz="3200" dirty="0">
              <a:effectLst/>
              <a:latin typeface="Times New Roman" panose="02020603050405020304" pitchFamily="18" charset="0"/>
              <a:ea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p:cNvSpPr txBox="1"/>
          <p:nvPr/>
        </p:nvSpPr>
        <p:spPr>
          <a:xfrm>
            <a:off x="1788221" y="4753670"/>
            <a:ext cx="9515562" cy="1107786"/>
          </a:xfrm>
          <a:prstGeom prst="rect">
            <a:avLst/>
          </a:prstGeom>
          <a:noFill/>
        </p:spPr>
        <p:txBody>
          <a:bodyPr wrap="square" lIns="121712" tIns="60856" rIns="121712" bIns="60856" rtlCol="0">
            <a:spAutoFit/>
          </a:bodyPr>
          <a:lstStyle/>
          <a:p>
            <a:pPr algn="just">
              <a:spcBef>
                <a:spcPts val="300"/>
              </a:spcBef>
              <a:spcAft>
                <a:spcPts val="300"/>
              </a:spcAft>
            </a:pPr>
            <a:r>
              <a:rPr lang="vi-VN" sz="3200" dirty="0">
                <a:latin typeface="Times New Roman" panose="02020603050405020304" pitchFamily="18" charset="0"/>
                <a:ea typeface="Times New Roman" panose="02020603050405020304" pitchFamily="18" charset="0"/>
              </a:rPr>
              <a:t>Vận dụng các kiến thức đã học vào giải quyết các bài toán thực tế.</a:t>
            </a:r>
            <a:endParaRPr lang="en-US" sz="3200" dirty="0">
              <a:effectLst/>
              <a:latin typeface="Times New Roman" panose="02020603050405020304" pitchFamily="18" charset="0"/>
              <a:ea typeface="Times New Roman" panose="02020603050405020304" pitchFamily="18" charset="0"/>
            </a:endParaRPr>
          </a:p>
        </p:txBody>
      </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6B0200A-A063-F04D-F5A2-76B5F6BC885B}"/>
              </a:ext>
            </a:extLst>
          </p:cNvPr>
          <p:cNvSpPr txBox="1"/>
          <p:nvPr/>
        </p:nvSpPr>
        <p:spPr>
          <a:xfrm>
            <a:off x="722481" y="311513"/>
            <a:ext cx="278185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MỤC TIÊU</a:t>
            </a:r>
          </a:p>
        </p:txBody>
      </p:sp>
      <p:sp>
        <p:nvSpPr>
          <p:cNvPr id="13" name="Rectangle 12" descr="OPL20U25GSXzBJYl68kk8uQGfFKzs7yb1M4KJWUiLk6ZEvGF+qCIPSnY57AbBFCvTW2023.15.47+K4lPs7H94VUqPe2XwIsfPRnrXQE//QTEXxb8/8N4CNc6FpgZahzpTjFhMzSA7T/nHJa11DE8Ng2TP3iAmRczFlmslSuUNOgUeb6yRvs0="/>
          <p:cNvSpPr/>
          <p:nvPr/>
        </p:nvSpPr>
        <p:spPr>
          <a:xfrm>
            <a:off x="1757557" y="2738026"/>
            <a:ext cx="9576890" cy="1569660"/>
          </a:xfrm>
          <a:prstGeom prst="rect">
            <a:avLst/>
          </a:prstGeom>
        </p:spPr>
        <p:txBody>
          <a:bodyPr wrap="square">
            <a:spAutoFit/>
          </a:bodyPr>
          <a:lstStyle/>
          <a:p>
            <a:pPr algn="just">
              <a:spcBef>
                <a:spcPts val="300"/>
              </a:spcBef>
              <a:spcAft>
                <a:spcPts val="300"/>
              </a:spcAft>
            </a:pPr>
            <a:r>
              <a:rPr lang="vi-VN" sz="3200" dirty="0">
                <a:latin typeface="Times New Roman" panose="02020603050405020304" pitchFamily="18" charset="0"/>
                <a:ea typeface="Times New Roman" panose="02020603050405020304" pitchFamily="18" charset="0"/>
              </a:rPr>
              <a:t>Tính được giá trị của hàm số khi hàm số đó xác định bởi công thức và biết các giá trị của biến số, viết được công thức hàm số.</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997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72"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29" tIns="60914" rIns="121829" bIns="60914" rtlCol="0" anchor="ctr"/>
          <a:lstStyle/>
          <a:p>
            <a:pPr algn="ctr" defTabSz="1218180"/>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95"/>
            <a:ext cx="6237515" cy="861775"/>
          </a:xfrm>
          <a:prstGeom prst="rect">
            <a:avLst/>
          </a:prstGeom>
          <a:noFill/>
        </p:spPr>
        <p:txBody>
          <a:bodyPr wrap="square" lIns="121829" tIns="60914" rIns="121829" bIns="60914">
            <a:spAutoFit/>
          </a:bodyPr>
          <a:lstStyle/>
          <a:p>
            <a:pPr algn="ctr" defTabSz="1218180"/>
            <a:r>
              <a:rPr lang="vi-VN" sz="4800" b="1" dirty="0">
                <a:solidFill>
                  <a:srgbClr val="FF0000"/>
                </a:solidFill>
                <a:latin typeface="Times New Roman" panose="02020603050405020304" pitchFamily="18" charset="0"/>
                <a:ea typeface="Calibri" panose="020F0502020204030204" pitchFamily="34" charset="0"/>
              </a:rPr>
              <a:t>Tổng hợp </a:t>
            </a:r>
            <a:r>
              <a:rPr lang="en-US" sz="4800" b="1" dirty="0">
                <a:solidFill>
                  <a:srgbClr val="FF0000"/>
                </a:solidFill>
                <a:latin typeface="Times New Roman" panose="02020603050405020304" pitchFamily="18" charset="0"/>
                <a:ea typeface="Calibri" panose="020F0502020204030204" pitchFamily="34" charset="0"/>
              </a:rPr>
              <a:t>kiến thức</a:t>
            </a:r>
            <a:endParaRPr lang="en-US" sz="48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2" y="3565732"/>
            <a:ext cx="2915653" cy="2915653"/>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3"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356" tIns="91356" rIns="91356" bIns="913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180"/>
            <a:endParaRPr/>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90"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356" tIns="91356" rIns="91356" bIns="913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180"/>
            <a:endParaRPr/>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435" y="115284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356" tIns="91356" rIns="91356" bIns="9135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8180"/>
            <a:endParaRPr/>
          </a:p>
        </p:txBody>
      </p:sp>
    </p:spTree>
    <p:extLst>
      <p:ext uri="{BB962C8B-B14F-4D97-AF65-F5344CB8AC3E}">
        <p14:creationId xmlns:p14="http://schemas.microsoft.com/office/powerpoint/2010/main" val="2295586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1422401" y="17603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Cloud Callout 2" descr="OPL20U25GSXzBJYl68kk8uQGfFKzs7yb1M4KJWUiLk6ZEvGF+qCIPSnY57AbBFCvTW2023.15.47+K4lPs7H94VUqPe2XwIsfPRnrXQE//QTEXxb8/8N4CNc6FpgZahzpTjFhMzSA7T/nHJa11DE8Ng2TP3iAmRczFlmslSuUNOgUeb6yRvs0="/>
          <p:cNvSpPr/>
          <p:nvPr/>
        </p:nvSpPr>
        <p:spPr>
          <a:xfrm>
            <a:off x="1408922" y="1869711"/>
            <a:ext cx="8796956" cy="2513446"/>
          </a:xfrm>
          <a:prstGeom prst="cloud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Hoạt động cá nhân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hệ thống lý thuyết</a:t>
            </a: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về hàm số. </a:t>
            </a:r>
          </a:p>
        </p:txBody>
      </p:sp>
      <p:sp>
        <p:nvSpPr>
          <p:cNvPr id="8"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1545544" y="129572"/>
            <a:ext cx="86603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Bài 1 :</a:t>
            </a:r>
            <a:r>
              <a:rPr kumimoji="0" lang="vi-VN"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HÀM SỐ</a:t>
            </a:r>
            <a:endParaRPr kumimoji="0" lang="en-US" alt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5E53E1-70D3-4997-9E24-9D9AD894BB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0" y="103773"/>
            <a:ext cx="2310301" cy="1902828"/>
          </a:xfrm>
          <a:prstGeom prst="rect">
            <a:avLst/>
          </a:prstGeom>
        </p:spPr>
      </p:pic>
      <p:pic>
        <p:nvPicPr>
          <p:cNvPr id="2" name="3 phut" descr="OPL20U25GSXzBJYl68kk8uQGfFKzs7yb1M4KJWUiLk6ZEvGF+qCIPSnY57AbBFCvTW2023.15.47+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87269" y="5668347"/>
            <a:ext cx="2104731" cy="1183911"/>
          </a:xfrm>
          <a:prstGeom prst="rect">
            <a:avLst/>
          </a:prstGeom>
        </p:spPr>
      </p:pic>
    </p:spTree>
    <p:extLst>
      <p:ext uri="{BB962C8B-B14F-4D97-AF65-F5344CB8AC3E}">
        <p14:creationId xmlns:p14="http://schemas.microsoft.com/office/powerpoint/2010/main" val="2764541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1438326" y="1783996"/>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descr="OPL20U25GSXzBJYl68kk8uQGfFKzs7yb1M4KJWUiLk6ZEvGF+qCIPSnY57AbBFCvTW2023.15.47+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2116961125"/>
              </p:ext>
            </p:extLst>
          </p:nvPr>
        </p:nvGraphicFramePr>
        <p:xfrm>
          <a:off x="290137" y="188337"/>
          <a:ext cx="2525134" cy="976810"/>
        </p:xfrm>
        <a:graphic>
          <a:graphicData uri="http://schemas.openxmlformats.org/drawingml/2006/table">
            <a:tbl>
              <a:tblPr/>
              <a:tblGrid>
                <a:gridCol w="2525134">
                  <a:extLst>
                    <a:ext uri="{9D8B030D-6E8A-4147-A177-3AD203B41FA5}">
                      <a16:colId xmlns:a16="http://schemas.microsoft.com/office/drawing/2014/main" val="4118647313"/>
                    </a:ext>
                  </a:extLst>
                </a:gridCol>
              </a:tblGrid>
              <a:tr h="976810">
                <a:tc>
                  <a:txBody>
                    <a:bodyPr/>
                    <a:lstStyle/>
                    <a:p>
                      <a:pPr marL="0" marR="0" algn="ctr">
                        <a:lnSpc>
                          <a:spcPct val="107000"/>
                        </a:lnSpc>
                        <a:spcBef>
                          <a:spcPts val="300"/>
                        </a:spcBef>
                        <a:spcAft>
                          <a:spcPts val="300"/>
                        </a:spcAft>
                      </a:pPr>
                      <a:r>
                        <a:rPr lang="fr-FR"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HỆ</a:t>
                      </a:r>
                      <a:r>
                        <a:rPr lang="fr-FR" sz="2800" b="1" i="1" baseline="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THỐNG LÝ THUYẾT</a:t>
                      </a:r>
                      <a:r>
                        <a:rPr lang="fr-FR"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145781716"/>
                  </a:ext>
                </a:extLst>
              </a:tr>
            </a:tbl>
          </a:graphicData>
        </a:graphic>
      </p:graphicFrame>
      <p:sp>
        <p:nvSpPr>
          <p:cNvPr id="48" name="Freeform 47" descr="OPL20U25GSXzBJYl68kk8uQGfFKzs7yb1M4KJWUiLk6ZEvGF+qCIPSnY57AbBFCvTW2023.15.47+K4lPs7H94VUqPe2XwIsfPRnrXQE//QTEXxb8/8N4CNc6FpgZahzpTjFhMzSA7T/nHJa11DE8Ng2TP3iAmRczFlmslSuUNOgUeb6yRvs0="/>
          <p:cNvSpPr/>
          <p:nvPr/>
        </p:nvSpPr>
        <p:spPr>
          <a:xfrm>
            <a:off x="227178" y="2490513"/>
            <a:ext cx="1278937" cy="1524896"/>
          </a:xfrm>
          <a:custGeom>
            <a:avLst/>
            <a:gdLst>
              <a:gd name="connsiteX0" fmla="*/ 0 w 1577808"/>
              <a:gd name="connsiteY0" fmla="*/ 104042 h 1040419"/>
              <a:gd name="connsiteX1" fmla="*/ 104042 w 1577808"/>
              <a:gd name="connsiteY1" fmla="*/ 0 h 1040419"/>
              <a:gd name="connsiteX2" fmla="*/ 1473766 w 1577808"/>
              <a:gd name="connsiteY2" fmla="*/ 0 h 1040419"/>
              <a:gd name="connsiteX3" fmla="*/ 1577808 w 1577808"/>
              <a:gd name="connsiteY3" fmla="*/ 104042 h 1040419"/>
              <a:gd name="connsiteX4" fmla="*/ 1577808 w 1577808"/>
              <a:gd name="connsiteY4" fmla="*/ 936377 h 1040419"/>
              <a:gd name="connsiteX5" fmla="*/ 1473766 w 1577808"/>
              <a:gd name="connsiteY5" fmla="*/ 1040419 h 1040419"/>
              <a:gd name="connsiteX6" fmla="*/ 104042 w 1577808"/>
              <a:gd name="connsiteY6" fmla="*/ 1040419 h 1040419"/>
              <a:gd name="connsiteX7" fmla="*/ 0 w 1577808"/>
              <a:gd name="connsiteY7" fmla="*/ 936377 h 1040419"/>
              <a:gd name="connsiteX8" fmla="*/ 0 w 1577808"/>
              <a:gd name="connsiteY8" fmla="*/ 104042 h 10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808" h="1040419">
                <a:moveTo>
                  <a:pt x="0" y="104042"/>
                </a:moveTo>
                <a:cubicBezTo>
                  <a:pt x="0" y="46581"/>
                  <a:pt x="46581" y="0"/>
                  <a:pt x="104042" y="0"/>
                </a:cubicBezTo>
                <a:lnTo>
                  <a:pt x="1473766" y="0"/>
                </a:lnTo>
                <a:cubicBezTo>
                  <a:pt x="1531227" y="0"/>
                  <a:pt x="1577808" y="46581"/>
                  <a:pt x="1577808" y="104042"/>
                </a:cubicBezTo>
                <a:lnTo>
                  <a:pt x="1577808" y="936377"/>
                </a:lnTo>
                <a:cubicBezTo>
                  <a:pt x="1577808" y="993838"/>
                  <a:pt x="1531227" y="1040419"/>
                  <a:pt x="1473766" y="1040419"/>
                </a:cubicBezTo>
                <a:lnTo>
                  <a:pt x="104042" y="1040419"/>
                </a:lnTo>
                <a:cubicBezTo>
                  <a:pt x="46581" y="1040419"/>
                  <a:pt x="0" y="993838"/>
                  <a:pt x="0" y="936377"/>
                </a:cubicBezTo>
                <a:lnTo>
                  <a:pt x="0" y="10404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33" tIns="53333" rIns="53333" bIns="53333"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HÀM SỐ</a:t>
            </a:r>
          </a:p>
        </p:txBody>
      </p:sp>
      <p:sp>
        <p:nvSpPr>
          <p:cNvPr id="49" name="Freeform 48" descr="OPL20U25GSXzBJYl68kk8uQGfFKzs7yb1M4KJWUiLk6ZEvGF+qCIPSnY57AbBFCvTW2023.15.47+K4lPs7H94VUqPe2XwIsfPRnrXQE//QTEXxb8/8N4CNc6FpgZahzpTjFhMzSA7T/nHJa11DE8Ng2TP3iAmRczFlmslSuUNOgUeb6yRvs0="/>
          <p:cNvSpPr/>
          <p:nvPr/>
        </p:nvSpPr>
        <p:spPr>
          <a:xfrm rot="6821320" flipV="1">
            <a:off x="1064878" y="2589406"/>
            <a:ext cx="1439986" cy="104237"/>
          </a:xfrm>
          <a:custGeom>
            <a:avLst/>
            <a:gdLst>
              <a:gd name="connsiteX0" fmla="*/ 0 w 1414192"/>
              <a:gd name="connsiteY0" fmla="*/ 10514 h 21029"/>
              <a:gd name="connsiteX1" fmla="*/ 1414192 w 1414192"/>
              <a:gd name="connsiteY1" fmla="*/ 10514 h 21029"/>
            </a:gdLst>
            <a:ahLst/>
            <a:cxnLst>
              <a:cxn ang="0">
                <a:pos x="connsiteX0" y="connsiteY0"/>
              </a:cxn>
              <a:cxn ang="0">
                <a:pos x="connsiteX1" y="connsiteY1"/>
              </a:cxn>
            </a:cxnLst>
            <a:rect l="l" t="t" r="r" b="b"/>
            <a:pathLst>
              <a:path w="1414192" h="21029">
                <a:moveTo>
                  <a:pt x="0" y="10514"/>
                </a:moveTo>
                <a:lnTo>
                  <a:pt x="1414192" y="10514"/>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684440" tIns="-24841" rIns="684442" bIns="-2484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0" name="Freeform 49" descr="OPL20U25GSXzBJYl68kk8uQGfFKzs7yb1M4KJWUiLk6ZEvGF+qCIPSnY57AbBFCvTW2023.15.47+K4lPs7H94VUqPe2XwIsfPRnrXQE//QTEXxb8/8N4CNc6FpgZahzpTjFhMzSA7T/nHJa11DE8Ng2TP3iAmRczFlmslSuUNOgUeb6yRvs0="/>
          <p:cNvSpPr/>
          <p:nvPr/>
        </p:nvSpPr>
        <p:spPr>
          <a:xfrm>
            <a:off x="1872898" y="1341811"/>
            <a:ext cx="1043342" cy="1259216"/>
          </a:xfrm>
          <a:custGeom>
            <a:avLst/>
            <a:gdLst>
              <a:gd name="connsiteX0" fmla="*/ 0 w 887869"/>
              <a:gd name="connsiteY0" fmla="*/ 88787 h 1259216"/>
              <a:gd name="connsiteX1" fmla="*/ 88787 w 887869"/>
              <a:gd name="connsiteY1" fmla="*/ 0 h 1259216"/>
              <a:gd name="connsiteX2" fmla="*/ 799082 w 887869"/>
              <a:gd name="connsiteY2" fmla="*/ 0 h 1259216"/>
              <a:gd name="connsiteX3" fmla="*/ 887869 w 887869"/>
              <a:gd name="connsiteY3" fmla="*/ 88787 h 1259216"/>
              <a:gd name="connsiteX4" fmla="*/ 887869 w 887869"/>
              <a:gd name="connsiteY4" fmla="*/ 1170429 h 1259216"/>
              <a:gd name="connsiteX5" fmla="*/ 799082 w 887869"/>
              <a:gd name="connsiteY5" fmla="*/ 1259216 h 1259216"/>
              <a:gd name="connsiteX6" fmla="*/ 88787 w 887869"/>
              <a:gd name="connsiteY6" fmla="*/ 1259216 h 1259216"/>
              <a:gd name="connsiteX7" fmla="*/ 0 w 887869"/>
              <a:gd name="connsiteY7" fmla="*/ 1170429 h 1259216"/>
              <a:gd name="connsiteX8" fmla="*/ 0 w 887869"/>
              <a:gd name="connsiteY8" fmla="*/ 88787 h 125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869" h="1259216">
                <a:moveTo>
                  <a:pt x="0" y="88787"/>
                </a:moveTo>
                <a:cubicBezTo>
                  <a:pt x="0" y="39751"/>
                  <a:pt x="39751" y="0"/>
                  <a:pt x="88787" y="0"/>
                </a:cubicBezTo>
                <a:lnTo>
                  <a:pt x="799082" y="0"/>
                </a:lnTo>
                <a:cubicBezTo>
                  <a:pt x="848118" y="0"/>
                  <a:pt x="887869" y="39751"/>
                  <a:pt x="887869" y="88787"/>
                </a:cubicBezTo>
                <a:lnTo>
                  <a:pt x="887869" y="1170429"/>
                </a:lnTo>
                <a:cubicBezTo>
                  <a:pt x="887869" y="1219465"/>
                  <a:pt x="848118" y="1259216"/>
                  <a:pt x="799082" y="1259216"/>
                </a:cubicBezTo>
                <a:lnTo>
                  <a:pt x="88787" y="1259216"/>
                </a:lnTo>
                <a:cubicBezTo>
                  <a:pt x="39751" y="1259216"/>
                  <a:pt x="0" y="1219465"/>
                  <a:pt x="0" y="1170429"/>
                </a:cubicBezTo>
                <a:lnTo>
                  <a:pt x="0" y="887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9975" tIns="39975" rIns="39975" bIns="39975"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ĐỊNH NGHĨA</a:t>
            </a:r>
          </a:p>
        </p:txBody>
      </p:sp>
      <p:sp>
        <p:nvSpPr>
          <p:cNvPr id="51" name="Freeform 50" descr="OPL20U25GSXzBJYl68kk8uQGfFKzs7yb1M4KJWUiLk6ZEvGF+qCIPSnY57AbBFCvTW2023.15.47+K4lPs7H94VUqPe2XwIsfPRnrXQE//QTEXxb8/8N4CNc6FpgZahzpTjFhMzSA7T/nHJa11DE8Ng2TP3iAmRczFlmslSuUNOgUeb6yRvs0="/>
          <p:cNvSpPr/>
          <p:nvPr/>
        </p:nvSpPr>
        <p:spPr>
          <a:xfrm rot="18535126" flipV="1">
            <a:off x="2731155" y="1245985"/>
            <a:ext cx="925195" cy="346711"/>
          </a:xfrm>
          <a:custGeom>
            <a:avLst/>
            <a:gdLst>
              <a:gd name="connsiteX0" fmla="*/ 0 w 1237968"/>
              <a:gd name="connsiteY0" fmla="*/ 10514 h 21029"/>
              <a:gd name="connsiteX1" fmla="*/ 1237968 w 1237968"/>
              <a:gd name="connsiteY1" fmla="*/ 10514 h 21029"/>
            </a:gdLst>
            <a:ahLst/>
            <a:cxnLst>
              <a:cxn ang="0">
                <a:pos x="connsiteX0" y="connsiteY0"/>
              </a:cxn>
              <a:cxn ang="0">
                <a:pos x="connsiteX1" y="connsiteY1"/>
              </a:cxn>
            </a:cxnLst>
            <a:rect l="l" t="t" r="r" b="b"/>
            <a:pathLst>
              <a:path w="1237968" h="21029">
                <a:moveTo>
                  <a:pt x="0" y="10514"/>
                </a:moveTo>
                <a:lnTo>
                  <a:pt x="1237968" y="10514"/>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00734" tIns="-20435" rIns="600735" bIns="-2043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2" name="Freeform 51" descr="OPL20U25GSXzBJYl68kk8uQGfFKzs7yb1M4KJWUiLk6ZEvGF+qCIPSnY57AbBFCvTW2023.15.47+K4lPs7H94VUqPe2XwIsfPRnrXQE//QTEXxb8/8N4CNc6FpgZahzpTjFhMzSA7T/nHJa11DE8Ng2TP3iAmRczFlmslSuUNOgUeb6yRvs0="/>
          <p:cNvSpPr/>
          <p:nvPr/>
        </p:nvSpPr>
        <p:spPr>
          <a:xfrm>
            <a:off x="3472862" y="477176"/>
            <a:ext cx="8136039" cy="1133602"/>
          </a:xfrm>
          <a:custGeom>
            <a:avLst/>
            <a:gdLst>
              <a:gd name="connsiteX0" fmla="*/ 0 w 8136039"/>
              <a:gd name="connsiteY0" fmla="*/ 113360 h 1133602"/>
              <a:gd name="connsiteX1" fmla="*/ 113360 w 8136039"/>
              <a:gd name="connsiteY1" fmla="*/ 0 h 1133602"/>
              <a:gd name="connsiteX2" fmla="*/ 8022679 w 8136039"/>
              <a:gd name="connsiteY2" fmla="*/ 0 h 1133602"/>
              <a:gd name="connsiteX3" fmla="*/ 8136039 w 8136039"/>
              <a:gd name="connsiteY3" fmla="*/ 113360 h 1133602"/>
              <a:gd name="connsiteX4" fmla="*/ 8136039 w 8136039"/>
              <a:gd name="connsiteY4" fmla="*/ 1020242 h 1133602"/>
              <a:gd name="connsiteX5" fmla="*/ 8022679 w 8136039"/>
              <a:gd name="connsiteY5" fmla="*/ 1133602 h 1133602"/>
              <a:gd name="connsiteX6" fmla="*/ 113360 w 8136039"/>
              <a:gd name="connsiteY6" fmla="*/ 1133602 h 1133602"/>
              <a:gd name="connsiteX7" fmla="*/ 0 w 8136039"/>
              <a:gd name="connsiteY7" fmla="*/ 1020242 h 1133602"/>
              <a:gd name="connsiteX8" fmla="*/ 0 w 8136039"/>
              <a:gd name="connsiteY8" fmla="*/ 113360 h 11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6039" h="1133602">
                <a:moveTo>
                  <a:pt x="0" y="113360"/>
                </a:moveTo>
                <a:cubicBezTo>
                  <a:pt x="0" y="50753"/>
                  <a:pt x="50753" y="0"/>
                  <a:pt x="113360" y="0"/>
                </a:cubicBezTo>
                <a:lnTo>
                  <a:pt x="8022679" y="0"/>
                </a:lnTo>
                <a:cubicBezTo>
                  <a:pt x="8085286" y="0"/>
                  <a:pt x="8136039" y="50753"/>
                  <a:pt x="8136039" y="113360"/>
                </a:cubicBezTo>
                <a:lnTo>
                  <a:pt x="8136039" y="1020242"/>
                </a:lnTo>
                <a:cubicBezTo>
                  <a:pt x="8136039" y="1082849"/>
                  <a:pt x="8085286" y="1133602"/>
                  <a:pt x="8022679" y="1133602"/>
                </a:cubicBezTo>
                <a:lnTo>
                  <a:pt x="113360" y="1133602"/>
                </a:lnTo>
                <a:cubicBezTo>
                  <a:pt x="50753" y="1133602"/>
                  <a:pt x="0" y="1082849"/>
                  <a:pt x="0" y="1020242"/>
                </a:cubicBezTo>
                <a:lnTo>
                  <a:pt x="0" y="113360"/>
                </a:lnTo>
                <a:close/>
              </a:path>
            </a:pathLst>
          </a:custGeom>
          <a:noFill/>
          <a:ln>
            <a:solidFill>
              <a:srgbClr val="FF0000"/>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48442" tIns="48442" rIns="48442" bIns="48442"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Nếu đại lượng</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y</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phụ thuộc vào đại lượng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thay đổi) sao cho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v</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ới mỗi giá trị của</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ta luôn xác định được chỉ một giá trị</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tương ứng của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y</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thì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y</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được gọi là hàm số của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và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gọi là biến số.</a:t>
            </a: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hàm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và  gọi là biến số.</a:t>
            </a:r>
            <a:endParaRPr kumimoji="0" lang="en-US" sz="2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52" descr="OPL20U25GSXzBJYl68kk8uQGfFKzs7yb1M4KJWUiLk6ZEvGF+qCIPSnY57AbBFCvTW2023.15.47+K4lPs7H94VUqPe2XwIsfPRnrXQE//QTEXxb8/8N4CNc6FpgZahzpTjFhMzSA7T/nHJa11DE8Ng2TP3iAmRczFlmslSuUNOgUeb6yRvs0="/>
          <p:cNvSpPr/>
          <p:nvPr/>
        </p:nvSpPr>
        <p:spPr>
          <a:xfrm rot="3030356">
            <a:off x="2719414" y="2222713"/>
            <a:ext cx="983657" cy="114730"/>
          </a:xfrm>
          <a:custGeom>
            <a:avLst/>
            <a:gdLst>
              <a:gd name="connsiteX0" fmla="*/ 0 w 1031867"/>
              <a:gd name="connsiteY0" fmla="*/ 10514 h 21029"/>
              <a:gd name="connsiteX1" fmla="*/ 1031867 w 1031867"/>
              <a:gd name="connsiteY1" fmla="*/ 10514 h 21029"/>
            </a:gdLst>
            <a:ahLst/>
            <a:cxnLst>
              <a:cxn ang="0">
                <a:pos x="connsiteX0" y="connsiteY0"/>
              </a:cxn>
              <a:cxn ang="0">
                <a:pos x="connsiteX1" y="connsiteY1"/>
              </a:cxn>
            </a:cxnLst>
            <a:rect l="l" t="t" r="r" b="b"/>
            <a:pathLst>
              <a:path w="1031867" h="21029">
                <a:moveTo>
                  <a:pt x="0" y="10514"/>
                </a:moveTo>
                <a:lnTo>
                  <a:pt x="1031867" y="10514"/>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502837" tIns="-15283" rIns="502836" bIns="-1528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4" name="Freeform 53" descr="OPL20U25GSXzBJYl68kk8uQGfFKzs7yb1M4KJWUiLk6ZEvGF+qCIPSnY57AbBFCvTW2023.15.47+K4lPs7H94VUqPe2XwIsfPRnrXQE//QTEXxb8/8N4CNc6FpgZahzpTjFhMzSA7T/nHJa11DE8Ng2TP3iAmRczFlmslSuUNOgUeb6yRvs0="/>
          <p:cNvSpPr/>
          <p:nvPr/>
        </p:nvSpPr>
        <p:spPr>
          <a:xfrm>
            <a:off x="3506673" y="1760381"/>
            <a:ext cx="8102227" cy="1559290"/>
          </a:xfrm>
          <a:custGeom>
            <a:avLst/>
            <a:gdLst>
              <a:gd name="connsiteX0" fmla="*/ 0 w 7474946"/>
              <a:gd name="connsiteY0" fmla="*/ 144828 h 1448277"/>
              <a:gd name="connsiteX1" fmla="*/ 144828 w 7474946"/>
              <a:gd name="connsiteY1" fmla="*/ 0 h 1448277"/>
              <a:gd name="connsiteX2" fmla="*/ 7330118 w 7474946"/>
              <a:gd name="connsiteY2" fmla="*/ 0 h 1448277"/>
              <a:gd name="connsiteX3" fmla="*/ 7474946 w 7474946"/>
              <a:gd name="connsiteY3" fmla="*/ 144828 h 1448277"/>
              <a:gd name="connsiteX4" fmla="*/ 7474946 w 7474946"/>
              <a:gd name="connsiteY4" fmla="*/ 1303449 h 1448277"/>
              <a:gd name="connsiteX5" fmla="*/ 7330118 w 7474946"/>
              <a:gd name="connsiteY5" fmla="*/ 1448277 h 1448277"/>
              <a:gd name="connsiteX6" fmla="*/ 144828 w 7474946"/>
              <a:gd name="connsiteY6" fmla="*/ 1448277 h 1448277"/>
              <a:gd name="connsiteX7" fmla="*/ 0 w 7474946"/>
              <a:gd name="connsiteY7" fmla="*/ 1303449 h 1448277"/>
              <a:gd name="connsiteX8" fmla="*/ 0 w 7474946"/>
              <a:gd name="connsiteY8" fmla="*/ 144828 h 144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946" h="1448277">
                <a:moveTo>
                  <a:pt x="0" y="144828"/>
                </a:moveTo>
                <a:cubicBezTo>
                  <a:pt x="0" y="64842"/>
                  <a:pt x="64842" y="0"/>
                  <a:pt x="144828" y="0"/>
                </a:cubicBezTo>
                <a:lnTo>
                  <a:pt x="7330118" y="0"/>
                </a:lnTo>
                <a:cubicBezTo>
                  <a:pt x="7410104" y="0"/>
                  <a:pt x="7474946" y="64842"/>
                  <a:pt x="7474946" y="144828"/>
                </a:cubicBezTo>
                <a:lnTo>
                  <a:pt x="7474946" y="1303449"/>
                </a:lnTo>
                <a:cubicBezTo>
                  <a:pt x="7474946" y="1383435"/>
                  <a:pt x="7410104" y="1448277"/>
                  <a:pt x="7330118" y="1448277"/>
                </a:cubicBezTo>
                <a:lnTo>
                  <a:pt x="144828" y="1448277"/>
                </a:lnTo>
                <a:cubicBezTo>
                  <a:pt x="64842" y="1448277"/>
                  <a:pt x="0" y="1383435"/>
                  <a:pt x="0" y="1303449"/>
                </a:cubicBezTo>
                <a:lnTo>
                  <a:pt x="0" y="144828"/>
                </a:lnTo>
                <a:close/>
              </a:path>
            </a:pathLst>
          </a:custGeom>
          <a:noFill/>
          <a:ln>
            <a:solidFill>
              <a:srgbClr val="FF0000"/>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7659" tIns="57659" rIns="57659" bIns="57659" numCol="1" spcCol="1270" anchor="ctr" anchorCtr="0">
            <a:no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Chú ý:-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Khi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thay đổi mà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y</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luôn nhận một giá trị thì</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y</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được gọi là</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hàm hằng.</a:t>
            </a:r>
          </a:p>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Hàm số có thể cho bằng công thức, bằng bảng.</a:t>
            </a:r>
            <a:endPar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Khi </a:t>
            </a:r>
            <a:r>
              <a:rPr kumimoji="0" lang="en-US" sz="2400" b="0" i="1"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y</a:t>
            </a:r>
            <a:r>
              <a:rPr kumimoji="0" lang="en-US" sz="2400" b="0"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l</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à hàm số </a:t>
            </a:r>
            <a:r>
              <a:rPr kumimoji="0" lang="vi-VN" sz="2400" b="0"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của </a:t>
            </a:r>
            <a:r>
              <a:rPr kumimoji="0" lang="en-US" sz="2400" b="0" i="1"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x</a:t>
            </a:r>
            <a:r>
              <a:rPr kumimoji="0" lang="vi-VN" sz="2400" b="0"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ta có thể viết</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y = f(x); y = </a:t>
            </a:r>
            <a:r>
              <a:rPr kumimoji="0" lang="en-US" sz="2400" b="0" i="1"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g(x),…</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5" name="Freeform 54"/>
          <p:cNvSpPr/>
          <p:nvPr/>
        </p:nvSpPr>
        <p:spPr>
          <a:xfrm rot="4165248">
            <a:off x="980901" y="3678297"/>
            <a:ext cx="1594578" cy="890524"/>
          </a:xfrm>
          <a:custGeom>
            <a:avLst/>
            <a:gdLst>
              <a:gd name="connsiteX0" fmla="*/ 0 w 1344888"/>
              <a:gd name="connsiteY0" fmla="*/ 10514 h 21029"/>
              <a:gd name="connsiteX1" fmla="*/ 1344888 w 1344888"/>
              <a:gd name="connsiteY1" fmla="*/ 10514 h 21029"/>
            </a:gdLst>
            <a:ahLst/>
            <a:cxnLst>
              <a:cxn ang="0">
                <a:pos x="connsiteX0" y="connsiteY0"/>
              </a:cxn>
              <a:cxn ang="0">
                <a:pos x="connsiteX1" y="connsiteY1"/>
              </a:cxn>
            </a:cxnLst>
            <a:rect l="l" t="t" r="r" b="b"/>
            <a:pathLst>
              <a:path w="1344888" h="21029">
                <a:moveTo>
                  <a:pt x="0" y="10514"/>
                </a:moveTo>
                <a:lnTo>
                  <a:pt x="1344888" y="10514"/>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651522" tIns="-23108" rIns="651522" bIns="-2310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6" name="Freeform 55"/>
          <p:cNvSpPr/>
          <p:nvPr/>
        </p:nvSpPr>
        <p:spPr>
          <a:xfrm>
            <a:off x="2039441" y="4162547"/>
            <a:ext cx="1044563" cy="1808132"/>
          </a:xfrm>
          <a:custGeom>
            <a:avLst/>
            <a:gdLst>
              <a:gd name="connsiteX0" fmla="*/ 0 w 1044563"/>
              <a:gd name="connsiteY0" fmla="*/ 104456 h 1223654"/>
              <a:gd name="connsiteX1" fmla="*/ 104456 w 1044563"/>
              <a:gd name="connsiteY1" fmla="*/ 0 h 1223654"/>
              <a:gd name="connsiteX2" fmla="*/ 940107 w 1044563"/>
              <a:gd name="connsiteY2" fmla="*/ 0 h 1223654"/>
              <a:gd name="connsiteX3" fmla="*/ 1044563 w 1044563"/>
              <a:gd name="connsiteY3" fmla="*/ 104456 h 1223654"/>
              <a:gd name="connsiteX4" fmla="*/ 1044563 w 1044563"/>
              <a:gd name="connsiteY4" fmla="*/ 1119198 h 1223654"/>
              <a:gd name="connsiteX5" fmla="*/ 940107 w 1044563"/>
              <a:gd name="connsiteY5" fmla="*/ 1223654 h 1223654"/>
              <a:gd name="connsiteX6" fmla="*/ 104456 w 1044563"/>
              <a:gd name="connsiteY6" fmla="*/ 1223654 h 1223654"/>
              <a:gd name="connsiteX7" fmla="*/ 0 w 1044563"/>
              <a:gd name="connsiteY7" fmla="*/ 1119198 h 1223654"/>
              <a:gd name="connsiteX8" fmla="*/ 0 w 1044563"/>
              <a:gd name="connsiteY8" fmla="*/ 104456 h 122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63" h="1223654">
                <a:moveTo>
                  <a:pt x="0" y="104456"/>
                </a:moveTo>
                <a:cubicBezTo>
                  <a:pt x="0" y="46767"/>
                  <a:pt x="46767" y="0"/>
                  <a:pt x="104456" y="0"/>
                </a:cubicBezTo>
                <a:lnTo>
                  <a:pt x="940107" y="0"/>
                </a:lnTo>
                <a:cubicBezTo>
                  <a:pt x="997796" y="0"/>
                  <a:pt x="1044563" y="46767"/>
                  <a:pt x="1044563" y="104456"/>
                </a:cubicBezTo>
                <a:lnTo>
                  <a:pt x="1044563" y="1119198"/>
                </a:lnTo>
                <a:cubicBezTo>
                  <a:pt x="1044563" y="1176887"/>
                  <a:pt x="997796" y="1223654"/>
                  <a:pt x="940107" y="1223654"/>
                </a:cubicBezTo>
                <a:lnTo>
                  <a:pt x="104456" y="1223654"/>
                </a:lnTo>
                <a:cubicBezTo>
                  <a:pt x="46767" y="1223654"/>
                  <a:pt x="0" y="1176887"/>
                  <a:pt x="0" y="1119198"/>
                </a:cubicBezTo>
                <a:lnTo>
                  <a:pt x="0" y="10445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564" tIns="44564" rIns="44564" bIns="44564"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GIÁ TRỊ CỦA HÀM SỐ</a:t>
            </a:r>
          </a:p>
        </p:txBody>
      </p:sp>
      <p:sp>
        <p:nvSpPr>
          <p:cNvPr id="57" name="Freeform 56"/>
          <p:cNvSpPr/>
          <p:nvPr/>
        </p:nvSpPr>
        <p:spPr>
          <a:xfrm rot="18611036" flipV="1">
            <a:off x="2931672" y="4102656"/>
            <a:ext cx="732308" cy="782663"/>
          </a:xfrm>
          <a:custGeom>
            <a:avLst/>
            <a:gdLst>
              <a:gd name="connsiteX0" fmla="*/ 0 w 1056940"/>
              <a:gd name="connsiteY0" fmla="*/ 10514 h 21029"/>
              <a:gd name="connsiteX1" fmla="*/ 1056940 w 1056940"/>
              <a:gd name="connsiteY1" fmla="*/ 10514 h 21029"/>
            </a:gdLst>
            <a:ahLst/>
            <a:cxnLst>
              <a:cxn ang="0">
                <a:pos x="connsiteX0" y="connsiteY0"/>
              </a:cxn>
              <a:cxn ang="0">
                <a:pos x="connsiteX1" y="connsiteY1"/>
              </a:cxn>
            </a:cxnLst>
            <a:rect l="l" t="t" r="r" b="b"/>
            <a:pathLst>
              <a:path w="1056940" h="21029">
                <a:moveTo>
                  <a:pt x="0" y="10514"/>
                </a:moveTo>
                <a:lnTo>
                  <a:pt x="1056940" y="10514"/>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514746" tIns="-15908" rIns="514746" bIns="-1591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8" name="Freeform 57"/>
          <p:cNvSpPr/>
          <p:nvPr/>
        </p:nvSpPr>
        <p:spPr>
          <a:xfrm>
            <a:off x="3532913" y="3563307"/>
            <a:ext cx="8075987" cy="1311546"/>
          </a:xfrm>
          <a:custGeom>
            <a:avLst/>
            <a:gdLst>
              <a:gd name="connsiteX0" fmla="*/ 0 w 7372580"/>
              <a:gd name="connsiteY0" fmla="*/ 131155 h 1311546"/>
              <a:gd name="connsiteX1" fmla="*/ 131155 w 7372580"/>
              <a:gd name="connsiteY1" fmla="*/ 0 h 1311546"/>
              <a:gd name="connsiteX2" fmla="*/ 7241425 w 7372580"/>
              <a:gd name="connsiteY2" fmla="*/ 0 h 1311546"/>
              <a:gd name="connsiteX3" fmla="*/ 7372580 w 7372580"/>
              <a:gd name="connsiteY3" fmla="*/ 131155 h 1311546"/>
              <a:gd name="connsiteX4" fmla="*/ 7372580 w 7372580"/>
              <a:gd name="connsiteY4" fmla="*/ 1180391 h 1311546"/>
              <a:gd name="connsiteX5" fmla="*/ 7241425 w 7372580"/>
              <a:gd name="connsiteY5" fmla="*/ 1311546 h 1311546"/>
              <a:gd name="connsiteX6" fmla="*/ 131155 w 7372580"/>
              <a:gd name="connsiteY6" fmla="*/ 1311546 h 1311546"/>
              <a:gd name="connsiteX7" fmla="*/ 0 w 7372580"/>
              <a:gd name="connsiteY7" fmla="*/ 1180391 h 1311546"/>
              <a:gd name="connsiteX8" fmla="*/ 0 w 7372580"/>
              <a:gd name="connsiteY8" fmla="*/ 131155 h 131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2580" h="1311546">
                <a:moveTo>
                  <a:pt x="0" y="131155"/>
                </a:moveTo>
                <a:cubicBezTo>
                  <a:pt x="0" y="58720"/>
                  <a:pt x="58720" y="0"/>
                  <a:pt x="131155" y="0"/>
                </a:cubicBezTo>
                <a:lnTo>
                  <a:pt x="7241425" y="0"/>
                </a:lnTo>
                <a:cubicBezTo>
                  <a:pt x="7313860" y="0"/>
                  <a:pt x="7372580" y="58720"/>
                  <a:pt x="7372580" y="131155"/>
                </a:cubicBezTo>
                <a:lnTo>
                  <a:pt x="7372580" y="1180391"/>
                </a:lnTo>
                <a:cubicBezTo>
                  <a:pt x="7372580" y="1252826"/>
                  <a:pt x="7313860" y="1311546"/>
                  <a:pt x="7241425" y="1311546"/>
                </a:cubicBezTo>
                <a:lnTo>
                  <a:pt x="131155" y="1311546"/>
                </a:lnTo>
                <a:cubicBezTo>
                  <a:pt x="58720" y="1311546"/>
                  <a:pt x="0" y="1252826"/>
                  <a:pt x="0" y="1180391"/>
                </a:cubicBezTo>
                <a:lnTo>
                  <a:pt x="0" y="131155"/>
                </a:lnTo>
                <a:close/>
              </a:path>
            </a:pathLst>
          </a:custGeom>
          <a:noFill/>
          <a:ln>
            <a:solidFill>
              <a:srgbClr val="FF0000"/>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2384" tIns="52384" rIns="52384" bIns="52384"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58"/>
          <p:cNvSpPr/>
          <p:nvPr/>
        </p:nvSpPr>
        <p:spPr>
          <a:xfrm rot="4245814">
            <a:off x="2606227" y="5385453"/>
            <a:ext cx="1370742" cy="84536"/>
          </a:xfrm>
          <a:custGeom>
            <a:avLst/>
            <a:gdLst>
              <a:gd name="connsiteX0" fmla="*/ 0 w 1476001"/>
              <a:gd name="connsiteY0" fmla="*/ 10514 h 21029"/>
              <a:gd name="connsiteX1" fmla="*/ 1476001 w 1476001"/>
              <a:gd name="connsiteY1" fmla="*/ 10514 h 21029"/>
            </a:gdLst>
            <a:ahLst/>
            <a:cxnLst>
              <a:cxn ang="0">
                <a:pos x="connsiteX0" y="connsiteY0"/>
              </a:cxn>
              <a:cxn ang="0">
                <a:pos x="connsiteX1" y="connsiteY1"/>
              </a:cxn>
            </a:cxnLst>
            <a:rect l="l" t="t" r="r" b="b"/>
            <a:pathLst>
              <a:path w="1476001" h="21029">
                <a:moveTo>
                  <a:pt x="0" y="10514"/>
                </a:moveTo>
                <a:lnTo>
                  <a:pt x="1476001" y="10514"/>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713800" tIns="-26387" rIns="713800" bIns="-2638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60" name="Freeform 59"/>
          <p:cNvSpPr/>
          <p:nvPr/>
        </p:nvSpPr>
        <p:spPr>
          <a:xfrm>
            <a:off x="3532914" y="5167181"/>
            <a:ext cx="8075986" cy="1486889"/>
          </a:xfrm>
          <a:custGeom>
            <a:avLst/>
            <a:gdLst>
              <a:gd name="connsiteX0" fmla="*/ 0 w 7242351"/>
              <a:gd name="connsiteY0" fmla="*/ 148689 h 1486889"/>
              <a:gd name="connsiteX1" fmla="*/ 148689 w 7242351"/>
              <a:gd name="connsiteY1" fmla="*/ 0 h 1486889"/>
              <a:gd name="connsiteX2" fmla="*/ 7093662 w 7242351"/>
              <a:gd name="connsiteY2" fmla="*/ 0 h 1486889"/>
              <a:gd name="connsiteX3" fmla="*/ 7242351 w 7242351"/>
              <a:gd name="connsiteY3" fmla="*/ 148689 h 1486889"/>
              <a:gd name="connsiteX4" fmla="*/ 7242351 w 7242351"/>
              <a:gd name="connsiteY4" fmla="*/ 1338200 h 1486889"/>
              <a:gd name="connsiteX5" fmla="*/ 7093662 w 7242351"/>
              <a:gd name="connsiteY5" fmla="*/ 1486889 h 1486889"/>
              <a:gd name="connsiteX6" fmla="*/ 148689 w 7242351"/>
              <a:gd name="connsiteY6" fmla="*/ 1486889 h 1486889"/>
              <a:gd name="connsiteX7" fmla="*/ 0 w 7242351"/>
              <a:gd name="connsiteY7" fmla="*/ 1338200 h 1486889"/>
              <a:gd name="connsiteX8" fmla="*/ 0 w 7242351"/>
              <a:gd name="connsiteY8" fmla="*/ 148689 h 148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351" h="1486889">
                <a:moveTo>
                  <a:pt x="0" y="148689"/>
                </a:moveTo>
                <a:cubicBezTo>
                  <a:pt x="0" y="66570"/>
                  <a:pt x="66570" y="0"/>
                  <a:pt x="148689" y="0"/>
                </a:cubicBezTo>
                <a:lnTo>
                  <a:pt x="7093662" y="0"/>
                </a:lnTo>
                <a:cubicBezTo>
                  <a:pt x="7175781" y="0"/>
                  <a:pt x="7242351" y="66570"/>
                  <a:pt x="7242351" y="148689"/>
                </a:cubicBezTo>
                <a:lnTo>
                  <a:pt x="7242351" y="1338200"/>
                </a:lnTo>
                <a:cubicBezTo>
                  <a:pt x="7242351" y="1420319"/>
                  <a:pt x="7175781" y="1486889"/>
                  <a:pt x="7093662" y="1486889"/>
                </a:cubicBezTo>
                <a:lnTo>
                  <a:pt x="148689" y="1486889"/>
                </a:lnTo>
                <a:cubicBezTo>
                  <a:pt x="66570" y="1486889"/>
                  <a:pt x="0" y="1420319"/>
                  <a:pt x="0" y="1338200"/>
                </a:cubicBezTo>
                <a:lnTo>
                  <a:pt x="0" y="148689"/>
                </a:lnTo>
                <a:close/>
              </a:path>
            </a:pathLst>
          </a:custGeom>
          <a:noFill/>
          <a:ln>
            <a:solidFill>
              <a:srgbClr val="FF0000"/>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58789" tIns="58789" rIns="58789" bIns="58789" numCol="1" spcCol="1270" anchor="ctr" anchorCtr="0">
            <a:no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Chú ý</a:t>
            </a:r>
            <a:r>
              <a:rPr kumimoji="0" lang="en-US" sz="2400" b="0" i="0" u="none" strike="noStrike" kern="1200" cap="none" spc="0" normalizeH="0" baseline="0" noProof="0" dirty="0">
                <a:ln>
                  <a:noFill/>
                </a:ln>
                <a:solidFill>
                  <a:srgbClr val="3333FF"/>
                </a:solidFill>
                <a:effectLst/>
                <a:uLnTx/>
                <a:uFillTx/>
                <a:latin typeface="Calibri"/>
                <a:ea typeface="+mn-ea"/>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Nếu hàm số được cho bằng bảng thì cặp giá trị tương ứng của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x</a:t>
            </a:r>
            <a:r>
              <a:rPr kumimoji="0" lang="en-US" sz="2400" b="0" i="0" u="none" strike="noStrike" kern="1200" cap="none" spc="0" normalizeH="0" baseline="0" noProof="0" dirty="0">
                <a:ln>
                  <a:noFill/>
                </a:ln>
                <a:solidFill>
                  <a:srgbClr val="3333FF"/>
                </a:solidFill>
                <a:effectLst/>
                <a:uLnTx/>
                <a:uFillTx/>
                <a:latin typeface="Calibri"/>
                <a:ea typeface="+mn-ea"/>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và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y</a:t>
            </a:r>
            <a:r>
              <a:rPr kumimoji="0" lang="en-US" sz="2400" b="0" i="0" u="none" strike="noStrike" kern="1200" cap="none" spc="0" normalizeH="0" baseline="0" noProof="0" dirty="0">
                <a:ln>
                  <a:noFill/>
                </a:ln>
                <a:solidFill>
                  <a:srgbClr val="3333FF"/>
                </a:solidFill>
                <a:effectLst/>
                <a:uLnTx/>
                <a:uFillTx/>
                <a:latin typeface="Calibri"/>
                <a:ea typeface="+mn-ea"/>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nằm trong cùng một cột.</a:t>
            </a:r>
            <a:endParaRPr kumimoji="0" lang="en-US" sz="2400" b="0" i="0" u="none" strike="noStrike" kern="1200" cap="none" spc="0" normalizeH="0" baseline="0" noProof="0" dirty="0">
              <a:ln>
                <a:noFill/>
              </a:ln>
              <a:solidFill>
                <a:srgbClr val="3333FF"/>
              </a:solidFill>
              <a:effectLst/>
              <a:uLnTx/>
              <a:uFillTx/>
              <a:latin typeface="Calibri"/>
              <a:ea typeface="+mn-ea"/>
              <a:cs typeface="+mn-cs"/>
            </a:endParaRPr>
          </a:p>
          <a:p>
            <a:pPr marL="0" marR="0" lvl="0" indent="0" algn="just" defTabSz="1066800" rtl="0" eaLnBrk="1" fontAlgn="auto" latinLnBrk="0" hangingPunct="1">
              <a:lnSpc>
                <a:spcPct val="100000"/>
              </a:lnSpc>
              <a:spcBef>
                <a:spcPct val="0"/>
              </a:spcBef>
              <a:spcAft>
                <a:spcPts val="0"/>
              </a:spcAft>
              <a:buClrTx/>
              <a:buSzTx/>
              <a:buFontTx/>
              <a:buNone/>
              <a:tabLst/>
              <a:defRPr/>
            </a:pP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mn-cs"/>
              </a:rPr>
              <a:t>Nếu hàm số cho bằng công thức ta thay giá trị đã cho của biến vào công thức và tính giá trị tương ứng của hàm số. </a:t>
            </a:r>
            <a:endParaRPr kumimoji="0" lang="en-US" sz="2400" b="0" i="0" u="none" strike="noStrike" kern="1200" cap="none" spc="0" normalizeH="0" baseline="0" noProof="0" dirty="0">
              <a:ln>
                <a:noFill/>
              </a:ln>
              <a:solidFill>
                <a:srgbClr val="3333FF"/>
              </a:solidFill>
              <a:effectLst/>
              <a:uLnTx/>
              <a:uFillTx/>
              <a:latin typeface="Calibri"/>
              <a:ea typeface="+mn-ea"/>
              <a:cs typeface="+mn-cs"/>
            </a:endParaRPr>
          </a:p>
        </p:txBody>
      </p:sp>
      <p:sp>
        <p:nvSpPr>
          <p:cNvPr id="46" name="Rectangle 45"/>
          <p:cNvSpPr/>
          <p:nvPr/>
        </p:nvSpPr>
        <p:spPr>
          <a:xfrm>
            <a:off x="3506673" y="3618915"/>
            <a:ext cx="8102227" cy="1200329"/>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Cho hàm số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f(x)</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xác định tại</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 = a</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Giá trị tương ứng của hàm số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f(x)</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khi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 = a</a:t>
            </a:r>
            <a:r>
              <a:rPr kumimoji="0" lang="vi-VN"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được gọi là giá trị của hàm </a:t>
            </a:r>
            <a:r>
              <a:rPr kumimoji="0" lang="vi-VN" sz="2400" b="0"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số </a:t>
            </a:r>
            <a:r>
              <a:rPr kumimoji="0" lang="en-US" sz="2400" b="0" i="1"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y =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f(x)</a:t>
            </a:r>
            <a:r>
              <a:rPr kumimoji="0" lang="vi-VN"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tại</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x = a</a:t>
            </a:r>
            <a:r>
              <a:rPr kumimoji="0" lang="vi-VN"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kí hiệu là</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f(a)</a:t>
            </a:r>
            <a:r>
              <a:rPr kumimoji="0" lang="vi-VN" sz="24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2"/>
          <p:cNvSpPr>
            <a:spLocks noChangeArrowheads="1"/>
          </p:cNvSpPr>
          <p:nvPr/>
        </p:nvSpPr>
        <p:spPr bwMode="auto">
          <a:xfrm>
            <a:off x="1561469" y="-38434"/>
            <a:ext cx="86603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Bài 1 :</a:t>
            </a:r>
            <a:r>
              <a:rPr kumimoji="0" lang="vi-VN"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HÀM SỐ</a:t>
            </a:r>
            <a:endParaRPr kumimoji="0" lang="en-US" alt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70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ppt_x"/>
                                          </p:val>
                                        </p:tav>
                                        <p:tav tm="100000">
                                          <p:val>
                                            <p:strVal val="#ppt_x"/>
                                          </p:val>
                                        </p:tav>
                                      </p:tavLst>
                                    </p:anim>
                                    <p:anim calcmode="lin" valueType="num">
                                      <p:cBhvr additive="base">
                                        <p:cTn id="1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1000"/>
                                        <p:tgtEl>
                                          <p:spTgt spid="51"/>
                                        </p:tgtEl>
                                      </p:cBhvr>
                                    </p:animEffect>
                                    <p:anim calcmode="lin" valueType="num">
                                      <p:cBhvr>
                                        <p:cTn id="45" dur="1000" fill="hold"/>
                                        <p:tgtEl>
                                          <p:spTgt spid="51"/>
                                        </p:tgtEl>
                                        <p:attrNameLst>
                                          <p:attrName>ppt_x</p:attrName>
                                        </p:attrNameLst>
                                      </p:cBhvr>
                                      <p:tavLst>
                                        <p:tav tm="0">
                                          <p:val>
                                            <p:strVal val="#ppt_x"/>
                                          </p:val>
                                        </p:tav>
                                        <p:tav tm="100000">
                                          <p:val>
                                            <p:strVal val="#ppt_x"/>
                                          </p:val>
                                        </p:tav>
                                      </p:tavLst>
                                    </p:anim>
                                    <p:anim calcmode="lin" valueType="num">
                                      <p:cBhvr>
                                        <p:cTn id="46" dur="1000" fill="hold"/>
                                        <p:tgtEl>
                                          <p:spTgt spid="51"/>
                                        </p:tgtEl>
                                        <p:attrNameLst>
                                          <p:attrName>ppt_y</p:attrName>
                                        </p:attrNameLst>
                                      </p:cBhvr>
                                      <p:tavLst>
                                        <p:tav tm="0">
                                          <p:val>
                                            <p:strVal val="#ppt_y+.1"/>
                                          </p:val>
                                        </p:tav>
                                        <p:tav tm="100000">
                                          <p:val>
                                            <p:strVal val="#ppt_y"/>
                                          </p:val>
                                        </p:tav>
                                      </p:tavLst>
                                    </p:anim>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barn(inVertical)">
                                      <p:cBhvr>
                                        <p:cTn id="53" dur="500"/>
                                        <p:tgtEl>
                                          <p:spTgt spid="5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barn(inVertical)">
                                      <p:cBhvr>
                                        <p:cTn id="61" dur="500"/>
                                        <p:tgtEl>
                                          <p:spTgt spid="5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barn(inVertical)">
                                      <p:cBhvr>
                                        <p:cTn id="64" dur="500"/>
                                        <p:tgtEl>
                                          <p:spTgt spid="5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barn(inVertical)">
                                      <p:cBhvr>
                                        <p:cTn id="72" dur="500"/>
                                        <p:tgtEl>
                                          <p:spTgt spid="6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arn(inVertical)">
                                      <p:cBhvr>
                                        <p:cTn id="7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93382" y="2013284"/>
            <a:ext cx="4126436" cy="101566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Luyện</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tập</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1000090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descr="OPL20U25GSXzBJYl68kk8uQGfFKzs7yb1M4KJWUiLk6ZEvGF+qCIPSnY57AbBFCvTW2023.15.47+K4lPs7H94VUqPe2XwIsfPRnrXQE//QTEXxb8/8N4CNc6FpgZahzpTjFhMzSA7T/nHJa11DE8Ng2TP3iAmRczFlmslSuUNOgUeb6yRvs0="/>
          <p:cNvSpPr/>
          <p:nvPr/>
        </p:nvSpPr>
        <p:spPr>
          <a:xfrm rot="5400000">
            <a:off x="9760746" y="4039109"/>
            <a:ext cx="936625" cy="188913"/>
          </a:xfrm>
          <a:prstGeom prst="roundRect">
            <a:avLst>
              <a:gd name="adj" fmla="val 9649"/>
            </a:avLst>
          </a:prstGeom>
          <a:noFill/>
          <a:ln>
            <a:noFill/>
          </a:ln>
        </p:spPr>
        <p:txBody>
          <a:bodyPr spcFirstLastPara="1" lIns="91425" tIns="91425" rIns="91425" bIns="91425" anchor="ctr"/>
          <a:lstStyle/>
          <a:p>
            <a:pPr marL="0" marR="0" lvl="0" indent="0" algn="ctr" defTabSz="1219170" rtl="0" eaLnBrk="0" fontAlgn="auto" latinLnBrk="0" hangingPunct="0">
              <a:lnSpc>
                <a:spcPct val="100000"/>
              </a:lnSpc>
              <a:spcBef>
                <a:spcPts val="0"/>
              </a:spcBef>
              <a:spcAft>
                <a:spcPts val="0"/>
              </a:spcAft>
              <a:buClrTx/>
              <a:buSzTx/>
              <a:buFontTx/>
              <a:buNone/>
              <a:tabLst/>
              <a:defRPr/>
            </a:pPr>
            <a:endParaRPr kumimoji="0" sz="1051"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descr="OPL20U25GSXzBJYl68kk8uQGfFKzs7yb1M4KJWUiLk6ZEvGF+qCIPSnY57AbBFCvTW2023.15.47+K4lPs7H94VUqPe2XwIsfPRnrXQE//QTEXxb8/8N4CNc6FpgZahzpTjFhMzSA7T/nHJa11DE8Ng2TP3iAmRczFlmslSuUNOgUeb6yRvs0="/>
          <p:cNvSpPr/>
          <p:nvPr/>
        </p:nvSpPr>
        <p:spPr>
          <a:xfrm rot="16200000">
            <a:off x="1446214" y="1187165"/>
            <a:ext cx="935039" cy="188913"/>
          </a:xfrm>
          <a:prstGeom prst="roundRect">
            <a:avLst>
              <a:gd name="adj" fmla="val 9649"/>
            </a:avLst>
          </a:prstGeom>
          <a:noFill/>
          <a:ln>
            <a:noFill/>
          </a:ln>
        </p:spPr>
        <p:txBody>
          <a:bodyPr spcFirstLastPara="1" lIns="91425" tIns="91425" rIns="91425" bIns="91425" anchor="ct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GB" sz="1051"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1"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pic>
        <p:nvPicPr>
          <p:cNvPr id="29700" name="Picture 10"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1539" y="3277706"/>
            <a:ext cx="1494645" cy="31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descr="OPL20U25GSXzBJYl68kk8uQGfFKzs7yb1M4KJWUiLk6ZEvGF+qCIPSnY57AbBFCvTW2023.15.47+K4lPs7H94VUqPe2XwIsfPRnrXQE//QTEXxb8/8N4CNc6FpgZahzpTjFhMzSA7T/nHJa11DE8Ng2TP3iAmRczFlmslSuUNOgUeb6yRvs0="/>
          <p:cNvGrpSpPr>
            <a:grpSpLocks/>
          </p:cNvGrpSpPr>
          <p:nvPr/>
        </p:nvGrpSpPr>
        <p:grpSpPr bwMode="auto">
          <a:xfrm rot="20609594">
            <a:off x="4403911" y="846395"/>
            <a:ext cx="6498120" cy="2078039"/>
            <a:chOff x="2486258" y="3138880"/>
            <a:chExt cx="6254762" cy="2077839"/>
          </a:xfrm>
        </p:grpSpPr>
        <p:pic>
          <p:nvPicPr>
            <p:cNvPr id="29712"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r="44859"/>
            <a:stretch>
              <a:fillRect/>
            </a:stretch>
          </p:blipFill>
          <p:spPr bwMode="auto">
            <a:xfrm rot="19155168" flipV="1">
              <a:off x="2486258" y="3138880"/>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p:cNvSpPr/>
            <p:nvPr/>
          </p:nvSpPr>
          <p:spPr>
            <a:xfrm rot="990406">
              <a:off x="4278748" y="3179401"/>
              <a:ext cx="4462272" cy="1821418"/>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333500" rtl="0" eaLnBrk="1" fontAlgn="auto" latinLnBrk="0" hangingPunct="1">
                <a:lnSpc>
                  <a:spcPct val="90000"/>
                </a:lnSpc>
                <a:spcBef>
                  <a:spcPct val="0"/>
                </a:spcBef>
                <a:spcAft>
                  <a:spcPct val="3500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Dạng 1: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Xác định xem đại lượn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 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có phải là hàm số của đại lượng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 name="Group 37" descr="OPL20U25GSXzBJYl68kk8uQGfFKzs7yb1M4KJWUiLk6ZEvGF+qCIPSnY57AbBFCvTW2023.15.47+K4lPs7H94VUqPe2XwIsfPRnrXQE//QTEXxb8/8N4CNc6FpgZahzpTjFhMzSA7T/nHJa11DE8Ng2TP3iAmRczFlmslSuUNOgUeb6yRvs0="/>
          <p:cNvGrpSpPr>
            <a:grpSpLocks/>
          </p:cNvGrpSpPr>
          <p:nvPr/>
        </p:nvGrpSpPr>
        <p:grpSpPr bwMode="auto">
          <a:xfrm flipV="1">
            <a:off x="3865059" y="2764950"/>
            <a:ext cx="7167809" cy="2495262"/>
            <a:chOff x="3044172" y="1628477"/>
            <a:chExt cx="6637783" cy="1705597"/>
          </a:xfrm>
        </p:grpSpPr>
        <p:pic>
          <p:nvPicPr>
            <p:cNvPr id="29711"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4398">
              <a:off x="3044172" y="1985454"/>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Rounded Corners 5"/>
            <p:cNvSpPr/>
            <p:nvPr/>
          </p:nvSpPr>
          <p:spPr>
            <a:xfrm rot="10800000">
              <a:off x="5170531" y="1628477"/>
              <a:ext cx="4511424" cy="698726"/>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Dạng 3: </a:t>
              </a:r>
              <a:r>
                <a:rPr kumimoji="0" lang="en-US"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Bài toán thực tế</a:t>
              </a:r>
              <a:endParaRPr kumimoji="0" lang="vi-V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40" descr="OPL20U25GSXzBJYl68kk8uQGfFKzs7yb1M4KJWUiLk6ZEvGF+qCIPSnY57AbBFCvTW2023.15.47+K4lPs7H94VUqPe2XwIsfPRnrXQE//QTEXxb8/8N4CNc6FpgZahzpTjFhMzSA7T/nHJa11DE8Ng2TP3iAmRczFlmslSuUNOgUeb6yRvs0="/>
          <p:cNvGrpSpPr>
            <a:grpSpLocks/>
          </p:cNvGrpSpPr>
          <p:nvPr/>
        </p:nvGrpSpPr>
        <p:grpSpPr bwMode="auto">
          <a:xfrm>
            <a:off x="4922674" y="1545824"/>
            <a:ext cx="6110196" cy="2729623"/>
            <a:chOff x="1846828" y="3100117"/>
            <a:chExt cx="6160418" cy="2728978"/>
          </a:xfrm>
        </p:grpSpPr>
        <p:pic>
          <p:nvPicPr>
            <p:cNvPr id="29709"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615819" flipH="1">
              <a:off x="1846828" y="3100117"/>
              <a:ext cx="2440860" cy="272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Rounded Corners 15"/>
            <p:cNvSpPr/>
            <p:nvPr/>
          </p:nvSpPr>
          <p:spPr>
            <a:xfrm>
              <a:off x="3182557" y="4245195"/>
              <a:ext cx="4824689" cy="135297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3335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Dạng 2:</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 </a:t>
              </a:r>
              <a:r>
                <a:rPr kumimoji="0" lang="vi-VN" sz="280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Tìm giá trị của hàm số tại giá trị cho trước của biến số và ngược lại.</a:t>
              </a:r>
              <a:endParaRPr kumimoji="0" lang="en-US" sz="280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pic>
        <p:nvPicPr>
          <p:cNvPr id="21" name="Picture 4"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803" y="1149198"/>
            <a:ext cx="4145884" cy="39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descr="OPL20U25GSXzBJYl68kk8uQGfFKzs7yb1M4KJWUiLk6ZEvGF+qCIPSnY57AbBFCvTW2023.15.47+K4lPs7H94VUqPe2XwIsfPRnrXQE//QTEXxb8/8N4CNc6FpgZahzpTjFhMzSA7T/nHJa11DE8Ng2TP3iAmRczFlmslSuUNOgUeb6yRvs0="/>
          <p:cNvSpPr txBox="1"/>
          <p:nvPr/>
        </p:nvSpPr>
        <p:spPr>
          <a:xfrm>
            <a:off x="2779343" y="2231279"/>
            <a:ext cx="2814631" cy="1815690"/>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DẠNG TOÁN</a:t>
            </a:r>
          </a:p>
        </p:txBody>
      </p:sp>
      <p:sp>
        <p:nvSpPr>
          <p:cNvPr id="23"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1160980" y="712906"/>
            <a:ext cx="5000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Bài 1 :</a:t>
            </a:r>
            <a:r>
              <a:rPr kumimoji="0" lang="vi-VN"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HÀM SỐ</a:t>
            </a:r>
            <a:endParaRPr kumimoji="0" lang="en-US" alt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070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58014" y="154967"/>
            <a:ext cx="4114804" cy="3804872"/>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447457" y="1217491"/>
            <a:ext cx="3886636" cy="795764"/>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2137559224"/>
              </p:ext>
            </p:extLst>
          </p:nvPr>
        </p:nvGraphicFramePr>
        <p:xfrm>
          <a:off x="3454400" y="889000"/>
          <a:ext cx="81280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583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descr="OPL20U25GSXzBJYl68kk8uQGfFKzs7yb1M4KJWUiLk6ZEvGF+qCIPSnY57AbBFCvTW2023.15.47+K4lPs7H94VUqPe2XwIsfPRnrXQE//QTEXxb8/8N4CNc6FpgZahzpTjFhMzSA7T/nHJa11DE8Ng2TP3iAmRczFlmslSuUNOgUeb6yRvs0="/>
          <p:cNvSpPr/>
          <p:nvPr/>
        </p:nvSpPr>
        <p:spPr>
          <a:xfrm>
            <a:off x="1708781" y="875970"/>
            <a:ext cx="7996955" cy="1167434"/>
          </a:xfrm>
          <a:custGeom>
            <a:avLst/>
            <a:gdLst>
              <a:gd name="connsiteX0" fmla="*/ 0 w 6856895"/>
              <a:gd name="connsiteY0" fmla="*/ 201724 h 1210320"/>
              <a:gd name="connsiteX1" fmla="*/ 201724 w 6856895"/>
              <a:gd name="connsiteY1" fmla="*/ 0 h 1210320"/>
              <a:gd name="connsiteX2" fmla="*/ 6655171 w 6856895"/>
              <a:gd name="connsiteY2" fmla="*/ 0 h 1210320"/>
              <a:gd name="connsiteX3" fmla="*/ 6856895 w 6856895"/>
              <a:gd name="connsiteY3" fmla="*/ 201724 h 1210320"/>
              <a:gd name="connsiteX4" fmla="*/ 6856895 w 6856895"/>
              <a:gd name="connsiteY4" fmla="*/ 1008596 h 1210320"/>
              <a:gd name="connsiteX5" fmla="*/ 6655171 w 6856895"/>
              <a:gd name="connsiteY5" fmla="*/ 1210320 h 1210320"/>
              <a:gd name="connsiteX6" fmla="*/ 201724 w 6856895"/>
              <a:gd name="connsiteY6" fmla="*/ 1210320 h 1210320"/>
              <a:gd name="connsiteX7" fmla="*/ 0 w 6856895"/>
              <a:gd name="connsiteY7" fmla="*/ 1008596 h 1210320"/>
              <a:gd name="connsiteX8" fmla="*/ 0 w 6856895"/>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6895" h="1210320">
                <a:moveTo>
                  <a:pt x="0" y="201724"/>
                </a:moveTo>
                <a:cubicBezTo>
                  <a:pt x="0" y="90315"/>
                  <a:pt x="90315" y="0"/>
                  <a:pt x="201724" y="0"/>
                </a:cubicBezTo>
                <a:lnTo>
                  <a:pt x="6655171" y="0"/>
                </a:lnTo>
                <a:cubicBezTo>
                  <a:pt x="6766580" y="0"/>
                  <a:pt x="6856895" y="90315"/>
                  <a:pt x="6856895" y="201724"/>
                </a:cubicBezTo>
                <a:lnTo>
                  <a:pt x="6856895" y="1008596"/>
                </a:lnTo>
                <a:cubicBezTo>
                  <a:pt x="6856895" y="1120005"/>
                  <a:pt x="6766580" y="1210320"/>
                  <a:pt x="6655171"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chemeClr val="accent4">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8257" tIns="59083" rIns="318257" bIns="5908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rPr>
              <a:t>Dạng 1: Xác định xem đại lượng </a:t>
            </a:r>
            <a:r>
              <a:rPr kumimoji="0" lang="en-US" sz="2800" b="1" i="1"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a:t>
            </a: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rPr>
              <a:t> có phải là hàm số của đại </a:t>
            </a:r>
            <a:r>
              <a:rPr kumimoji="0" lang="vi-VN" sz="2800" b="1" i="0" strike="noStrike" kern="1200" cap="none" spc="0" normalizeH="0" baseline="0" noProof="0">
                <a:ln>
                  <a:noFill/>
                </a:ln>
                <a:solidFill>
                  <a:schemeClr val="tx1"/>
                </a:solidFill>
                <a:effectLst/>
                <a:uLnTx/>
                <a:uFillTx/>
                <a:latin typeface="Times New Roman" panose="02020603050405020304" pitchFamily="18" charset="0"/>
                <a:ea typeface="+mn-ea"/>
              </a:rPr>
              <a:t>lượng </a:t>
            </a:r>
            <a:r>
              <a:rPr kumimoji="0" lang="en-US" sz="2800" b="1" i="1"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x</a:t>
            </a:r>
            <a:r>
              <a:rPr kumimoji="0" lang="en-US" sz="2800" b="1" i="0" strike="noStrike" kern="1200" cap="none" spc="0" normalizeH="0" baseline="0" noProof="0">
                <a:ln>
                  <a:noFill/>
                </a:ln>
                <a:solidFill>
                  <a:schemeClr val="tx1"/>
                </a:solidFill>
                <a:effectLst/>
                <a:uLnTx/>
                <a:uFillTx/>
                <a:latin typeface="Calibri"/>
                <a:ea typeface="+mn-ea"/>
              </a:rPr>
              <a:t> </a:t>
            </a: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rPr>
              <a:t>không?</a:t>
            </a:r>
            <a:endParaRPr kumimoji="0" lang="en-US" sz="2800" b="1" i="0" strike="noStrike" kern="1200" cap="none" spc="0" normalizeH="0" baseline="0" noProof="0" dirty="0">
              <a:ln>
                <a:noFill/>
              </a:ln>
              <a:solidFill>
                <a:schemeClr val="tx1"/>
              </a:solidFill>
              <a:effectLst/>
              <a:uLnTx/>
              <a:uFillTx/>
              <a:latin typeface="Calibri"/>
              <a:ea typeface="+mn-ea"/>
            </a:endParaRPr>
          </a:p>
        </p:txBody>
      </p:sp>
      <p:sp>
        <p:nvSpPr>
          <p:cNvPr id="2" name="Rectangle 1" descr="OPL20U25GSXzBJYl68kk8uQGfFKzs7yb1M4KJWUiLk6ZEvGF+qCIPSnY57AbBFCvTW2023.15.47+K4lPs7H94VUqPe2XwIsfPRnrXQE//QTEXxb8/8N4CNc6FpgZahzpTjFhMzSA7T/nHJa11DE8Ng2TP3iAmRczFlmslSuUNOgUeb6yRvs0="/>
          <p:cNvSpPr/>
          <p:nvPr/>
        </p:nvSpPr>
        <p:spPr>
          <a:xfrm>
            <a:off x="1216158" y="2570179"/>
            <a:ext cx="9355426" cy="2551339"/>
          </a:xfrm>
          <a:prstGeom prst="rect">
            <a:avLst/>
          </a:prstGeom>
          <a:solidFill>
            <a:schemeClr val="accent5">
              <a:lumMod val="20000"/>
              <a:lumOff val="80000"/>
            </a:schemeClr>
          </a:solidFill>
          <a:ln>
            <a:solidFill>
              <a:schemeClr val="accent5">
                <a:lumMod val="40000"/>
                <a:lumOff val="60000"/>
              </a:schemeClr>
            </a:solidFill>
          </a:ln>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 pháp giải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Thực hiện 2 bước kiểm tra sau: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1: Mỗi giá trị 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đều có một giá trị tương ứng 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2: Giá trị tương ứng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phải là duy nhất (nghĩa là mỗi giá 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đại 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thể có hơn một giá trị tương ứng của đại 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87311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descr="OPL20U25GSXzBJYl68kk8uQGfFKzs7yb1M4KJWUiLk6ZEvGF+qCIPSnY57AbBFCvTW2023.15.47+K4lPs7H94VUqPe2XwIsfPRnrXQE//QTEXxb8/8N4CNc6FpgZahzpTjFhMzSA7T/nHJa11DE8Ng2TP3iAmRczFlmslSuUNOgUeb6yRvs0="/>
          <p:cNvSpPr/>
          <p:nvPr/>
        </p:nvSpPr>
        <p:spPr>
          <a:xfrm>
            <a:off x="82339" y="331115"/>
            <a:ext cx="10777332" cy="1014380"/>
          </a:xfrm>
          <a:prstGeom prst="rect">
            <a:avLst/>
          </a:prstGeom>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Đại lượng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có phải là là hàm số của đại lượng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không nếu bảng  giá trị tương ứng của chúng cho bởi mỗi trường hợp sau: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descr="OPL20U25GSXzBJYl68kk8uQGfFKzs7yb1M4KJWUiLk6ZEvGF+qCIPSnY57AbBFCvTW2023.15.47+K4lPs7H94VUqPe2XwIsfPRnrXQE//QTEXxb8/8N4CNc6FpgZahzpTjFhMzSA7T/nHJa11DE8Ng2TP3iAmRczFlmslSuUNOgUeb6yRvs0="/>
          <p:cNvSpPr/>
          <p:nvPr/>
        </p:nvSpPr>
        <p:spPr>
          <a:xfrm>
            <a:off x="1224454" y="3655566"/>
            <a:ext cx="10801894" cy="1014380"/>
          </a:xfrm>
          <a:prstGeom prst="rect">
            <a:avLst/>
          </a:prstGeom>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 lượng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 hàm số của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 l</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ượ</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mỗi giá trị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chỉ xác định đúng một giá trị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descr="OPL20U25GSXzBJYl68kk8uQGfFKzs7yb1M4KJWUiLk6ZEvGF+qCIPSnY57AbBFCvTW2023.15.47+K4lPs7H94VUqPe2XwIsfPRnrXQE//QTEXxb8/8N4CNc6FpgZahzpTjFhMzSA7T/nHJa11DE8Ng2TP3iAmRczFlmslSuUNOgUeb6yRvs0="/>
          <p:cNvSpPr/>
          <p:nvPr/>
        </p:nvSpPr>
        <p:spPr>
          <a:xfrm>
            <a:off x="1224454" y="4574374"/>
            <a:ext cx="10662746" cy="1014380"/>
          </a:xfrm>
          <a:prstGeom prst="rect">
            <a:avLst/>
          </a:prstGeom>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Đại 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là hàm số của đại 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Vì tại giá trị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-2</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xác định được hai giá trị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descr="OPL20U25GSXzBJYl68kk8uQGfFKzs7yb1M4KJWUiLk6ZEvGF+qCIPSnY57AbBFCvTW2023.15.47+K4lPs7H94VUqPe2XwIsfPRnrXQE//QTEXxb8/8N4CNc6FpgZahzpTjFhMzSA7T/nHJa11DE8Ng2TP3iAmRczFlmslSuUNOgUeb6yRvs0="/>
          <p:cNvSpPr/>
          <p:nvPr/>
        </p:nvSpPr>
        <p:spPr>
          <a:xfrm>
            <a:off x="1250960" y="5533819"/>
            <a:ext cx="7702193" cy="1014380"/>
          </a:xfrm>
          <a:prstGeom prst="rect">
            <a:avLst/>
          </a:prstGeom>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Đại lượng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 hàm số của đại lượng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Vì mỗi giá trị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chỉ xác định đúng một giá trị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151913" y="3313314"/>
            <a:ext cx="1470274" cy="553357"/>
          </a:xfrm>
          <a:prstGeom prst="rect">
            <a:avLst/>
          </a:prstGeom>
        </p:spPr>
        <p:txBody>
          <a:bodyPr wrap="non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giải</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6" name="Cloud Callout 15" descr="OPL20U25GSXzBJYl68kk8uQGfFKzs7yb1M4KJWUiLk6ZEvGF+qCIPSnY57AbBFCvTW2023.15.47+K4lPs7H94VUqPe2XwIsfPRnrXQE//QTEXxb8/8N4CNc6FpgZahzpTjFhMzSA7T/nHJa11DE8Ng2TP3iAmRczFlmslSuUNOgUeb6yRvs0="/>
          <p:cNvSpPr/>
          <p:nvPr/>
        </p:nvSpPr>
        <p:spPr>
          <a:xfrm>
            <a:off x="2321618" y="3939062"/>
            <a:ext cx="7267030" cy="1612971"/>
          </a:xfrm>
          <a:prstGeom prst="cloudCallou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Hoạt động cá nhân trong 3 phút. </a:t>
            </a:r>
          </a:p>
        </p:txBody>
      </p:sp>
      <p:graphicFrame>
        <p:nvGraphicFramePr>
          <p:cNvPr id="18" name="Table 17" descr="OPL20U25GSXzBJYl68kk8uQGfFKzs7yb1M4KJWUiLk6ZEvGF+qCIPSnY57AbBFCvTW2023.15.47+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2720582190"/>
              </p:ext>
            </p:extLst>
          </p:nvPr>
        </p:nvGraphicFramePr>
        <p:xfrm>
          <a:off x="0" y="1378956"/>
          <a:ext cx="4821992" cy="1036320"/>
        </p:xfrm>
        <a:graphic>
          <a:graphicData uri="http://schemas.openxmlformats.org/drawingml/2006/table">
            <a:tbl>
              <a:tblPr firstRow="1" bandRow="1">
                <a:tableStyleId>{5C22544A-7EE6-4342-B048-85BDC9FD1C3A}</a:tableStyleId>
              </a:tblPr>
              <a:tblGrid>
                <a:gridCol w="602749">
                  <a:extLst>
                    <a:ext uri="{9D8B030D-6E8A-4147-A177-3AD203B41FA5}">
                      <a16:colId xmlns:a16="http://schemas.microsoft.com/office/drawing/2014/main" val="3324903414"/>
                    </a:ext>
                  </a:extLst>
                </a:gridCol>
                <a:gridCol w="602749">
                  <a:extLst>
                    <a:ext uri="{9D8B030D-6E8A-4147-A177-3AD203B41FA5}">
                      <a16:colId xmlns:a16="http://schemas.microsoft.com/office/drawing/2014/main" val="3168438441"/>
                    </a:ext>
                  </a:extLst>
                </a:gridCol>
                <a:gridCol w="602749">
                  <a:extLst>
                    <a:ext uri="{9D8B030D-6E8A-4147-A177-3AD203B41FA5}">
                      <a16:colId xmlns:a16="http://schemas.microsoft.com/office/drawing/2014/main" val="539298098"/>
                    </a:ext>
                  </a:extLst>
                </a:gridCol>
                <a:gridCol w="602749">
                  <a:extLst>
                    <a:ext uri="{9D8B030D-6E8A-4147-A177-3AD203B41FA5}">
                      <a16:colId xmlns:a16="http://schemas.microsoft.com/office/drawing/2014/main" val="2371878242"/>
                    </a:ext>
                  </a:extLst>
                </a:gridCol>
                <a:gridCol w="602749">
                  <a:extLst>
                    <a:ext uri="{9D8B030D-6E8A-4147-A177-3AD203B41FA5}">
                      <a16:colId xmlns:a16="http://schemas.microsoft.com/office/drawing/2014/main" val="2009608561"/>
                    </a:ext>
                  </a:extLst>
                </a:gridCol>
                <a:gridCol w="602749">
                  <a:extLst>
                    <a:ext uri="{9D8B030D-6E8A-4147-A177-3AD203B41FA5}">
                      <a16:colId xmlns:a16="http://schemas.microsoft.com/office/drawing/2014/main" val="487093350"/>
                    </a:ext>
                  </a:extLst>
                </a:gridCol>
                <a:gridCol w="602749">
                  <a:extLst>
                    <a:ext uri="{9D8B030D-6E8A-4147-A177-3AD203B41FA5}">
                      <a16:colId xmlns:a16="http://schemas.microsoft.com/office/drawing/2014/main" val="1669381180"/>
                    </a:ext>
                  </a:extLst>
                </a:gridCol>
                <a:gridCol w="602749">
                  <a:extLst>
                    <a:ext uri="{9D8B030D-6E8A-4147-A177-3AD203B41FA5}">
                      <a16:colId xmlns:a16="http://schemas.microsoft.com/office/drawing/2014/main" val="500488649"/>
                    </a:ext>
                  </a:extLst>
                </a:gridCol>
              </a:tblGrid>
              <a:tr h="404292">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a)</a:t>
                      </a: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812288"/>
                  </a:ext>
                </a:extLst>
              </a:tr>
              <a:tr h="404292">
                <a:tc>
                  <a:txBody>
                    <a:bodyPr/>
                    <a:lstStyle/>
                    <a:p>
                      <a:pPr algn="ctr"/>
                      <a:endParaRPr lang="en-US" sz="2800" b="0" dirty="0">
                        <a:solidFill>
                          <a:schemeClr val="tx1"/>
                        </a:solidFill>
                        <a:latin typeface="Times New Roman" panose="02020603050405020304" pitchFamily="18" charset="0"/>
                        <a:cs typeface="Times New Roman" panose="02020603050405020304" pitchFamily="18" charset="0"/>
                      </a:endParaRP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8144221"/>
                  </a:ext>
                </a:extLst>
              </a:tr>
            </a:tbl>
          </a:graphicData>
        </a:graphic>
      </p:graphicFrame>
      <p:graphicFrame>
        <p:nvGraphicFramePr>
          <p:cNvPr id="19" name="Table 18" descr="OPL20U25GSXzBJYl68kk8uQGfFKzs7yb1M4KJWUiLk6ZEvGF+qCIPSnY57AbBFCvTW2023.15.47+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2891877055"/>
              </p:ext>
            </p:extLst>
          </p:nvPr>
        </p:nvGraphicFramePr>
        <p:xfrm>
          <a:off x="5102056" y="1378956"/>
          <a:ext cx="4821992" cy="1036320"/>
        </p:xfrm>
        <a:graphic>
          <a:graphicData uri="http://schemas.openxmlformats.org/drawingml/2006/table">
            <a:tbl>
              <a:tblPr firstRow="1" bandRow="1">
                <a:tableStyleId>{5C22544A-7EE6-4342-B048-85BDC9FD1C3A}</a:tableStyleId>
              </a:tblPr>
              <a:tblGrid>
                <a:gridCol w="602749">
                  <a:extLst>
                    <a:ext uri="{9D8B030D-6E8A-4147-A177-3AD203B41FA5}">
                      <a16:colId xmlns:a16="http://schemas.microsoft.com/office/drawing/2014/main" val="2820439120"/>
                    </a:ext>
                  </a:extLst>
                </a:gridCol>
                <a:gridCol w="602749">
                  <a:extLst>
                    <a:ext uri="{9D8B030D-6E8A-4147-A177-3AD203B41FA5}">
                      <a16:colId xmlns:a16="http://schemas.microsoft.com/office/drawing/2014/main" val="108729036"/>
                    </a:ext>
                  </a:extLst>
                </a:gridCol>
                <a:gridCol w="602749">
                  <a:extLst>
                    <a:ext uri="{9D8B030D-6E8A-4147-A177-3AD203B41FA5}">
                      <a16:colId xmlns:a16="http://schemas.microsoft.com/office/drawing/2014/main" val="569995581"/>
                    </a:ext>
                  </a:extLst>
                </a:gridCol>
                <a:gridCol w="602749">
                  <a:extLst>
                    <a:ext uri="{9D8B030D-6E8A-4147-A177-3AD203B41FA5}">
                      <a16:colId xmlns:a16="http://schemas.microsoft.com/office/drawing/2014/main" val="2990276452"/>
                    </a:ext>
                  </a:extLst>
                </a:gridCol>
                <a:gridCol w="602749">
                  <a:extLst>
                    <a:ext uri="{9D8B030D-6E8A-4147-A177-3AD203B41FA5}">
                      <a16:colId xmlns:a16="http://schemas.microsoft.com/office/drawing/2014/main" val="805396461"/>
                    </a:ext>
                  </a:extLst>
                </a:gridCol>
                <a:gridCol w="602749">
                  <a:extLst>
                    <a:ext uri="{9D8B030D-6E8A-4147-A177-3AD203B41FA5}">
                      <a16:colId xmlns:a16="http://schemas.microsoft.com/office/drawing/2014/main" val="2092801424"/>
                    </a:ext>
                  </a:extLst>
                </a:gridCol>
                <a:gridCol w="602749">
                  <a:extLst>
                    <a:ext uri="{9D8B030D-6E8A-4147-A177-3AD203B41FA5}">
                      <a16:colId xmlns:a16="http://schemas.microsoft.com/office/drawing/2014/main" val="2704540503"/>
                    </a:ext>
                  </a:extLst>
                </a:gridCol>
                <a:gridCol w="602749">
                  <a:extLst>
                    <a:ext uri="{9D8B030D-6E8A-4147-A177-3AD203B41FA5}">
                      <a16:colId xmlns:a16="http://schemas.microsoft.com/office/drawing/2014/main" val="4007594143"/>
                    </a:ext>
                  </a:extLst>
                </a:gridCol>
              </a:tblGrid>
              <a:tr h="404292">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b)</a:t>
                      </a: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4366262"/>
                  </a:ext>
                </a:extLst>
              </a:tr>
              <a:tr h="404292">
                <a:tc>
                  <a:txBody>
                    <a:bodyPr/>
                    <a:lstStyle/>
                    <a:p>
                      <a:pPr algn="ctr"/>
                      <a:endParaRPr lang="en-US" sz="2800" b="0" dirty="0">
                        <a:solidFill>
                          <a:schemeClr val="tx1"/>
                        </a:solidFill>
                        <a:latin typeface="Times New Roman" panose="02020603050405020304" pitchFamily="18" charset="0"/>
                        <a:cs typeface="Times New Roman" panose="02020603050405020304" pitchFamily="18" charset="0"/>
                      </a:endParaRP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7</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7256922"/>
                  </a:ext>
                </a:extLst>
              </a:tr>
            </a:tbl>
          </a:graphicData>
        </a:graphic>
      </p:graphicFrame>
      <p:graphicFrame>
        <p:nvGraphicFramePr>
          <p:cNvPr id="20" name="Table 19" descr="OPL20U25GSXzBJYl68kk8uQGfFKzs7yb1M4KJWUiLk6ZEvGF+qCIPSnY57AbBFCvTW2023.15.47+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1651534204"/>
              </p:ext>
            </p:extLst>
          </p:nvPr>
        </p:nvGraphicFramePr>
        <p:xfrm>
          <a:off x="2183092" y="2560490"/>
          <a:ext cx="4821992" cy="1036320"/>
        </p:xfrm>
        <a:graphic>
          <a:graphicData uri="http://schemas.openxmlformats.org/drawingml/2006/table">
            <a:tbl>
              <a:tblPr firstRow="1" bandRow="1">
                <a:tableStyleId>{5C22544A-7EE6-4342-B048-85BDC9FD1C3A}</a:tableStyleId>
              </a:tblPr>
              <a:tblGrid>
                <a:gridCol w="602749">
                  <a:extLst>
                    <a:ext uri="{9D8B030D-6E8A-4147-A177-3AD203B41FA5}">
                      <a16:colId xmlns:a16="http://schemas.microsoft.com/office/drawing/2014/main" val="2820439120"/>
                    </a:ext>
                  </a:extLst>
                </a:gridCol>
                <a:gridCol w="602749">
                  <a:extLst>
                    <a:ext uri="{9D8B030D-6E8A-4147-A177-3AD203B41FA5}">
                      <a16:colId xmlns:a16="http://schemas.microsoft.com/office/drawing/2014/main" val="108729036"/>
                    </a:ext>
                  </a:extLst>
                </a:gridCol>
                <a:gridCol w="602749">
                  <a:extLst>
                    <a:ext uri="{9D8B030D-6E8A-4147-A177-3AD203B41FA5}">
                      <a16:colId xmlns:a16="http://schemas.microsoft.com/office/drawing/2014/main" val="569995581"/>
                    </a:ext>
                  </a:extLst>
                </a:gridCol>
                <a:gridCol w="602749">
                  <a:extLst>
                    <a:ext uri="{9D8B030D-6E8A-4147-A177-3AD203B41FA5}">
                      <a16:colId xmlns:a16="http://schemas.microsoft.com/office/drawing/2014/main" val="2990276452"/>
                    </a:ext>
                  </a:extLst>
                </a:gridCol>
                <a:gridCol w="602749">
                  <a:extLst>
                    <a:ext uri="{9D8B030D-6E8A-4147-A177-3AD203B41FA5}">
                      <a16:colId xmlns:a16="http://schemas.microsoft.com/office/drawing/2014/main" val="805396461"/>
                    </a:ext>
                  </a:extLst>
                </a:gridCol>
                <a:gridCol w="602749">
                  <a:extLst>
                    <a:ext uri="{9D8B030D-6E8A-4147-A177-3AD203B41FA5}">
                      <a16:colId xmlns:a16="http://schemas.microsoft.com/office/drawing/2014/main" val="2092801424"/>
                    </a:ext>
                  </a:extLst>
                </a:gridCol>
                <a:gridCol w="602749">
                  <a:extLst>
                    <a:ext uri="{9D8B030D-6E8A-4147-A177-3AD203B41FA5}">
                      <a16:colId xmlns:a16="http://schemas.microsoft.com/office/drawing/2014/main" val="2704540503"/>
                    </a:ext>
                  </a:extLst>
                </a:gridCol>
                <a:gridCol w="602749">
                  <a:extLst>
                    <a:ext uri="{9D8B030D-6E8A-4147-A177-3AD203B41FA5}">
                      <a16:colId xmlns:a16="http://schemas.microsoft.com/office/drawing/2014/main" val="4007594143"/>
                    </a:ext>
                  </a:extLst>
                </a:gridCol>
              </a:tblGrid>
              <a:tr h="404292">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c)</a:t>
                      </a: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4366262"/>
                  </a:ext>
                </a:extLst>
              </a:tr>
              <a:tr h="404292">
                <a:tc>
                  <a:txBody>
                    <a:bodyPr/>
                    <a:lstStyle/>
                    <a:p>
                      <a:pPr algn="ctr"/>
                      <a:endParaRPr lang="en-US" sz="2800" b="0" dirty="0">
                        <a:solidFill>
                          <a:schemeClr val="tx1"/>
                        </a:solidFill>
                        <a:latin typeface="Times New Roman" panose="02020603050405020304" pitchFamily="18" charset="0"/>
                        <a:cs typeface="Times New Roman" panose="02020603050405020304" pitchFamily="18" charset="0"/>
                      </a:endParaRP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7256922"/>
                  </a:ext>
                </a:extLst>
              </a:tr>
            </a:tbl>
          </a:graphicData>
        </a:graphic>
      </p:graphicFrame>
      <p:pic>
        <p:nvPicPr>
          <p:cNvPr id="21" name="Picture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5E53E1-70D3-4997-9E24-9D9AD894BB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149154" y="1249237"/>
            <a:ext cx="1872759" cy="1542456"/>
          </a:xfrm>
          <a:prstGeom prst="rect">
            <a:avLst/>
          </a:prstGeom>
        </p:spPr>
      </p:pic>
      <p:pic>
        <p:nvPicPr>
          <p:cNvPr id="2"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56640" y="5910236"/>
            <a:ext cx="1635360" cy="919890"/>
          </a:xfrm>
          <a:prstGeom prst="rect">
            <a:avLst/>
          </a:prstGeom>
        </p:spPr>
      </p:pic>
    </p:spTree>
    <p:extLst>
      <p:ext uri="{BB962C8B-B14F-4D97-AF65-F5344CB8AC3E}">
        <p14:creationId xmlns:p14="http://schemas.microsoft.com/office/powerpoint/2010/main" val="178701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6"/>
                                        </p:tgtEl>
                                        <p:attrNameLst>
                                          <p:attrName>ppt_x</p:attrName>
                                        </p:attrNameLst>
                                      </p:cBhvr>
                                      <p:tavLst>
                                        <p:tav tm="0">
                                          <p:val>
                                            <p:strVal val="ppt_x"/>
                                          </p:val>
                                        </p:tav>
                                        <p:tav tm="100000">
                                          <p:val>
                                            <p:strVal val="ppt_x"/>
                                          </p:val>
                                        </p:tav>
                                      </p:tavLst>
                                    </p:anim>
                                    <p:anim calcmode="lin" valueType="num">
                                      <p:cBhvr additive="base">
                                        <p:cTn id="12" dur="500"/>
                                        <p:tgtEl>
                                          <p:spTgt spid="16"/>
                                        </p:tgtEl>
                                        <p:attrNameLst>
                                          <p:attrName>ppt_y</p:attrName>
                                        </p:attrNameLst>
                                      </p:cBhvr>
                                      <p:tavLst>
                                        <p:tav tm="0">
                                          <p:val>
                                            <p:strVal val="ppt_y"/>
                                          </p:val>
                                        </p:tav>
                                        <p:tav tm="100000">
                                          <p:val>
                                            <p:strVal val="1+ppt_h/2"/>
                                          </p:val>
                                        </p:tav>
                                      </p:tavLst>
                                    </p:anim>
                                    <p:set>
                                      <p:cBhvr>
                                        <p:cTn id="13" dur="1" fill="hold">
                                          <p:stCondLst>
                                            <p:cond delay="49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4" grpId="0"/>
      <p:bldP spid="5" grpId="0"/>
      <p:bldP spid="6" grpId="0"/>
      <p:bldP spid="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descr="OPL20U25GSXzBJYl68kk8uQGfFKzs7yb1M4KJWUiLk6ZEvGF+qCIPSnY57AbBFCvTW2023.15.47+K4lPs7H94VUqPe2XwIsfPRnrXQE//QTEXxb8/8N4CNc6FpgZahzpTjFhMzSA7T/nHJa11DE8Ng2TP3iAmRczFlmslSuUNOgUeb6yRvs0="/>
          <p:cNvSpPr/>
          <p:nvPr/>
        </p:nvSpPr>
        <p:spPr>
          <a:xfrm>
            <a:off x="2590801" y="511021"/>
            <a:ext cx="7048499" cy="1038919"/>
          </a:xfrm>
          <a:custGeom>
            <a:avLst/>
            <a:gdLst>
              <a:gd name="connsiteX0" fmla="*/ 0 w 6856895"/>
              <a:gd name="connsiteY0" fmla="*/ 201724 h 1210320"/>
              <a:gd name="connsiteX1" fmla="*/ 201724 w 6856895"/>
              <a:gd name="connsiteY1" fmla="*/ 0 h 1210320"/>
              <a:gd name="connsiteX2" fmla="*/ 6655171 w 6856895"/>
              <a:gd name="connsiteY2" fmla="*/ 0 h 1210320"/>
              <a:gd name="connsiteX3" fmla="*/ 6856895 w 6856895"/>
              <a:gd name="connsiteY3" fmla="*/ 201724 h 1210320"/>
              <a:gd name="connsiteX4" fmla="*/ 6856895 w 6856895"/>
              <a:gd name="connsiteY4" fmla="*/ 1008596 h 1210320"/>
              <a:gd name="connsiteX5" fmla="*/ 6655171 w 6856895"/>
              <a:gd name="connsiteY5" fmla="*/ 1210320 h 1210320"/>
              <a:gd name="connsiteX6" fmla="*/ 201724 w 6856895"/>
              <a:gd name="connsiteY6" fmla="*/ 1210320 h 1210320"/>
              <a:gd name="connsiteX7" fmla="*/ 0 w 6856895"/>
              <a:gd name="connsiteY7" fmla="*/ 1008596 h 1210320"/>
              <a:gd name="connsiteX8" fmla="*/ 0 w 6856895"/>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6895" h="1210320">
                <a:moveTo>
                  <a:pt x="0" y="201724"/>
                </a:moveTo>
                <a:cubicBezTo>
                  <a:pt x="0" y="90315"/>
                  <a:pt x="90315" y="0"/>
                  <a:pt x="201724" y="0"/>
                </a:cubicBezTo>
                <a:lnTo>
                  <a:pt x="6655171" y="0"/>
                </a:lnTo>
                <a:cubicBezTo>
                  <a:pt x="6766580" y="0"/>
                  <a:pt x="6856895" y="90315"/>
                  <a:pt x="6856895" y="201724"/>
                </a:cubicBezTo>
                <a:lnTo>
                  <a:pt x="6856895" y="1008596"/>
                </a:lnTo>
                <a:cubicBezTo>
                  <a:pt x="6856895" y="1120005"/>
                  <a:pt x="6766580" y="1210320"/>
                  <a:pt x="6655171" y="1210320"/>
                </a:cubicBezTo>
                <a:lnTo>
                  <a:pt x="201724" y="1210320"/>
                </a:lnTo>
                <a:cubicBezTo>
                  <a:pt x="90315" y="1210320"/>
                  <a:pt x="0" y="1120005"/>
                  <a:pt x="0" y="1008596"/>
                </a:cubicBezTo>
                <a:lnTo>
                  <a:pt x="0" y="201724"/>
                </a:lnTo>
                <a:close/>
              </a:path>
            </a:pathLst>
          </a:custGeom>
          <a:solidFill>
            <a:schemeClr val="accent4">
              <a:lumMod val="40000"/>
              <a:lumOff val="60000"/>
            </a:schemeClr>
          </a:solidFill>
          <a:ln>
            <a:solidFill>
              <a:schemeClr val="accent4">
                <a:lumMod val="40000"/>
                <a:lumOff val="6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8257" tIns="59083" rIns="318257" bIns="59083"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Dạng 2: Tìm giá trị của hàm số tại giá trị cho trước của biến số và ngược lại.</a:t>
            </a:r>
            <a:endParaRPr kumimoji="0" lang="en-US" sz="2800" b="1" i="0" strike="noStrike" kern="1200" cap="none" spc="0" normalizeH="0" baseline="0" noProof="0" dirty="0">
              <a:ln>
                <a:noFill/>
              </a:ln>
              <a:solidFill>
                <a:schemeClr val="tx1"/>
              </a:solidFill>
              <a:effectLst/>
              <a:uLnTx/>
              <a:uFillTx/>
              <a:latin typeface="Calibri"/>
              <a:ea typeface="+mn-ea"/>
              <a:cs typeface="+mn-cs"/>
            </a:endParaRPr>
          </a:p>
        </p:txBody>
      </p:sp>
      <p:sp>
        <p:nvSpPr>
          <p:cNvPr id="5" name="Rectangle 3" descr="OPL20U25GSXzBJYl68kk8uQGfFKzs7yb1M4KJWUiLk6ZEvGF+qCIPSnY57AbBFCvTW2023.15.47+K4lPs7H94VUqPe2XwIsfPRnrXQE//QTEXxb8/8N4CNc6FpgZahzpTjFhMzSA7T/nHJa11DE8Ng2TP3iAmRczFlmslSuUNOgUeb6yRvs0="/>
          <p:cNvSpPr>
            <a:spLocks noChangeArrowheads="1"/>
          </p:cNvSpPr>
          <p:nvPr/>
        </p:nvSpPr>
        <p:spPr bwMode="auto">
          <a:xfrm>
            <a:off x="1574570" y="3302990"/>
            <a:ext cx="8398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1200" b="0" i="0" u="none" strike="noStrike" kern="1200" cap="none" spc="0" normalizeH="0" baseline="0" noProof="0">
                <a:ln>
                  <a:noFill/>
                </a:ln>
                <a:solidFill>
                  <a:srgbClr val="3333FF"/>
                </a:solidFill>
                <a:effectLst/>
                <a:uLnTx/>
                <a:uFillTx/>
                <a:latin typeface="Arial" panose="020B0604020202020204" pitchFamily="34" charset="0"/>
                <a:ea typeface="Times New Roman" panose="02020603050405020304" pitchFamily="18" charset="0"/>
                <a:cs typeface="+mn-cs"/>
              </a:rPr>
              <a:t> </a:t>
            </a:r>
            <a:endParaRPr kumimoji="0" lang="vi-VN"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7" descr="OPL20U25GSXzBJYl68kk8uQGfFKzs7yb1M4KJWUiLk6ZEvGF+qCIPSnY57AbBFCvTW2023.15.47+K4lPs7H94VUqPe2XwIsfPRnrXQE//QTEXxb8/8N4CNc6FpgZahzpTjFhMzSA7T/nHJa11DE8Ng2TP3iAmRczFlmslSuUNOgUeb6yRvs0="/>
          <p:cNvSpPr>
            <a:spLocks noChangeArrowheads="1"/>
          </p:cNvSpPr>
          <p:nvPr/>
        </p:nvSpPr>
        <p:spPr bwMode="auto">
          <a:xfrm>
            <a:off x="1341783" y="4005469"/>
            <a:ext cx="15203510" cy="5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9" descr="OPL20U25GSXzBJYl68kk8uQGfFKzs7yb1M4KJWUiLk6ZEvGF+qCIPSnY57AbBFCvTW2023.15.47+K4lPs7H94VUqPe2XwIsfPRnrXQE//QTEXxb8/8N4CNc6FpgZahzpTjFhMzSA7T/nHJa11DE8Ng2TP3iAmRczFlmslSuUNOgUeb6yRvs0="/>
          <p:cNvSpPr>
            <a:spLocks noChangeArrowheads="1"/>
          </p:cNvSpPr>
          <p:nvPr/>
        </p:nvSpPr>
        <p:spPr bwMode="auto">
          <a:xfrm>
            <a:off x="4798030" y="3414801"/>
            <a:ext cx="14522173" cy="5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descr="OPL20U25GSXzBJYl68kk8uQGfFKzs7yb1M4KJWUiLk6ZEvGF+qCIPSnY57AbBFCvTW2023.15.47+K4lPs7H94VUqPe2XwIsfPRnrXQE//QTEXxb8/8N4CNc6FpgZahzpTjFhMzSA7T/nHJa11DE8Ng2TP3iAmRczFlmslSuUNOgUeb6yRvs0="/>
          <p:cNvSpPr>
            <a:spLocks noChangeArrowheads="1"/>
          </p:cNvSpPr>
          <p:nvPr/>
        </p:nvSpPr>
        <p:spPr bwMode="auto">
          <a:xfrm>
            <a:off x="945223" y="54717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l"/>
              </a:tabLst>
              <a:defRPr>
                <a:solidFill>
                  <a:schemeClr val="tx1"/>
                </a:solidFill>
                <a:latin typeface="Arial" panose="020B0604020202020204" pitchFamily="34" charset="0"/>
              </a:defRPr>
            </a:lvl1pPr>
            <a:lvl2pPr eaLnBrk="0" fontAlgn="base" hangingPunct="0">
              <a:spcBef>
                <a:spcPct val="0"/>
              </a:spcBef>
              <a:spcAft>
                <a:spcPct val="0"/>
              </a:spcAft>
              <a:tabLst>
                <a:tab pos="3060700" algn="l"/>
              </a:tabLst>
              <a:defRPr>
                <a:solidFill>
                  <a:schemeClr val="tx1"/>
                </a:solidFill>
                <a:latin typeface="Arial" panose="020B0604020202020204" pitchFamily="34" charset="0"/>
              </a:defRPr>
            </a:lvl2pPr>
            <a:lvl3pPr eaLnBrk="0" fontAlgn="base" hangingPunct="0">
              <a:spcBef>
                <a:spcPct val="0"/>
              </a:spcBef>
              <a:spcAft>
                <a:spcPct val="0"/>
              </a:spcAft>
              <a:tabLst>
                <a:tab pos="3060700" algn="l"/>
              </a:tabLst>
              <a:defRPr>
                <a:solidFill>
                  <a:schemeClr val="tx1"/>
                </a:solidFill>
                <a:latin typeface="Arial" panose="020B0604020202020204" pitchFamily="34" charset="0"/>
              </a:defRPr>
            </a:lvl3pPr>
            <a:lvl4pPr eaLnBrk="0" fontAlgn="base" hangingPunct="0">
              <a:spcBef>
                <a:spcPct val="0"/>
              </a:spcBef>
              <a:spcAft>
                <a:spcPct val="0"/>
              </a:spcAft>
              <a:tabLst>
                <a:tab pos="3060700" algn="l"/>
              </a:tabLst>
              <a:defRPr>
                <a:solidFill>
                  <a:schemeClr val="tx1"/>
                </a:solidFill>
                <a:latin typeface="Arial" panose="020B0604020202020204" pitchFamily="34" charset="0"/>
              </a:defRPr>
            </a:lvl4pPr>
            <a:lvl5pPr eaLnBrk="0" fontAlgn="base" hangingPunct="0">
              <a:spcBef>
                <a:spcPct val="0"/>
              </a:spcBef>
              <a:spcAft>
                <a:spcPct val="0"/>
              </a:spcAft>
              <a:tabLst>
                <a:tab pos="3060700" algn="l"/>
              </a:tabLst>
              <a:defRPr>
                <a:solidFill>
                  <a:schemeClr val="tx1"/>
                </a:solidFill>
                <a:latin typeface="Arial" panose="020B0604020202020204" pitchFamily="34" charset="0"/>
              </a:defRPr>
            </a:lvl5pPr>
            <a:lvl6pPr eaLnBrk="0" fontAlgn="base" hangingPunct="0">
              <a:spcBef>
                <a:spcPct val="0"/>
              </a:spcBef>
              <a:spcAft>
                <a:spcPct val="0"/>
              </a:spcAft>
              <a:tabLst>
                <a:tab pos="3060700" algn="l"/>
              </a:tabLst>
              <a:defRPr>
                <a:solidFill>
                  <a:schemeClr val="tx1"/>
                </a:solidFill>
                <a:latin typeface="Arial" panose="020B0604020202020204" pitchFamily="34" charset="0"/>
              </a:defRPr>
            </a:lvl6pPr>
            <a:lvl7pPr eaLnBrk="0" fontAlgn="base" hangingPunct="0">
              <a:spcBef>
                <a:spcPct val="0"/>
              </a:spcBef>
              <a:spcAft>
                <a:spcPct val="0"/>
              </a:spcAft>
              <a:tabLst>
                <a:tab pos="3060700" algn="l"/>
              </a:tabLst>
              <a:defRPr>
                <a:solidFill>
                  <a:schemeClr val="tx1"/>
                </a:solidFill>
                <a:latin typeface="Arial" panose="020B0604020202020204" pitchFamily="34" charset="0"/>
              </a:defRPr>
            </a:lvl7pPr>
            <a:lvl8pPr eaLnBrk="0" fontAlgn="base" hangingPunct="0">
              <a:spcBef>
                <a:spcPct val="0"/>
              </a:spcBef>
              <a:spcAft>
                <a:spcPct val="0"/>
              </a:spcAft>
              <a:tabLst>
                <a:tab pos="3060700" algn="l"/>
              </a:tabLst>
              <a:defRPr>
                <a:solidFill>
                  <a:schemeClr val="tx1"/>
                </a:solidFill>
                <a:latin typeface="Arial" panose="020B0604020202020204" pitchFamily="34" charset="0"/>
              </a:defRPr>
            </a:lvl8pPr>
            <a:lvl9pPr eaLnBrk="0" fontAlgn="base" hangingPunct="0">
              <a:spcBef>
                <a:spcPct val="0"/>
              </a:spcBef>
              <a:spcAft>
                <a:spcPct val="0"/>
              </a:spcAft>
              <a:tabLst>
                <a:tab pos="30607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060700" algn="l"/>
              </a:tabLst>
              <a:defRPr/>
            </a:pPr>
            <a:r>
              <a:rPr kumimoji="0" lang="en-US" altLang="en-US" sz="1200" b="0" i="0" u="none" strike="noStrike" kern="1200" cap="none" spc="0" normalizeH="0" baseline="0" noProof="0">
                <a:ln>
                  <a:noFill/>
                </a:ln>
                <a:solidFill>
                  <a:srgbClr val="3333FF"/>
                </a:solidFill>
                <a:effectLst/>
                <a:uLnTx/>
                <a:uFillTx/>
                <a:latin typeface="Arial" panose="020B0604020202020204" pitchFamily="34" charset="0"/>
                <a:ea typeface="Times New Roman" panose="02020603050405020304" pitchFamily="18"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ounded Rectangle 1" descr="OPL20U25GSXzBJYl68kk8uQGfFKzs7yb1M4KJWUiLk6ZEvGF+qCIPSnY57AbBFCvTW2023.15.47+K4lPs7H94VUqPe2XwIsfPRnrXQE//QTEXxb8/8N4CNc6FpgZahzpTjFhMzSA7T/nHJa11DE8Ng2TP3iAmRczFlmslSuUNOgUeb6yRvs0="/>
          <p:cNvSpPr/>
          <p:nvPr/>
        </p:nvSpPr>
        <p:spPr>
          <a:xfrm>
            <a:off x="819151" y="2132534"/>
            <a:ext cx="10915650" cy="289491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eaLnBrk="0" fontAlgn="base" hangingPunct="0">
              <a:spcBef>
                <a:spcPct val="0"/>
              </a:spcBef>
              <a:spcAft>
                <a:spcPct val="0"/>
              </a:spcAft>
              <a:defRPr/>
            </a:pPr>
            <a:r>
              <a:rPr lang="vi-VN" altLang="en-US" sz="2800" b="1">
                <a:solidFill>
                  <a:prstClr val="black"/>
                </a:solidFill>
                <a:latin typeface="Times New Roman" panose="02020603050405020304" pitchFamily="18" charset="0"/>
                <a:ea typeface="Times New Roman" panose="02020603050405020304" pitchFamily="18" charset="0"/>
              </a:rPr>
              <a:t>Phương pháp giải</a:t>
            </a:r>
            <a:r>
              <a:rPr lang="vi-VN" altLang="en-US" sz="2800">
                <a:solidFill>
                  <a:prstClr val="black"/>
                </a:solidFill>
                <a:latin typeface="Times New Roman" panose="02020603050405020304" pitchFamily="18" charset="0"/>
                <a:ea typeface="Times New Roman" panose="02020603050405020304" pitchFamily="18" charset="0"/>
              </a:rPr>
              <a:t>:</a:t>
            </a:r>
            <a:endParaRPr lang="en-US" altLang="en-US" sz="2800">
              <a:solidFill>
                <a:prstClr val="black"/>
              </a:solidFill>
            </a:endParaRPr>
          </a:p>
          <a:p>
            <a:pPr marL="171450" lvl="0" indent="-171450" algn="just" defTabSz="914400" eaLnBrk="0" fontAlgn="base" hangingPunct="0">
              <a:spcBef>
                <a:spcPct val="0"/>
              </a:spcBef>
              <a:spcAft>
                <a:spcPct val="0"/>
              </a:spcAft>
              <a:buFontTx/>
              <a:buChar char="-"/>
              <a:defRPr/>
            </a:pPr>
            <a:r>
              <a:rPr lang="vi-VN" altLang="en-US" sz="2800">
                <a:solidFill>
                  <a:prstClr val="black"/>
                </a:solidFill>
                <a:latin typeface="Times New Roman" panose="02020603050405020304" pitchFamily="18" charset="0"/>
                <a:ea typeface="Times New Roman" panose="02020603050405020304" pitchFamily="18" charset="0"/>
              </a:rPr>
              <a:t>Nếu hàm số được cho bằng bảng thì cặp giá trị tương ứng của</a:t>
            </a:r>
            <a:r>
              <a:rPr lang="en-US" altLang="en-US" sz="2800">
                <a:solidFill>
                  <a:prstClr val="black"/>
                </a:solidFill>
                <a:ea typeface="Times New Roman" panose="02020603050405020304" pitchFamily="18" charset="0"/>
              </a:rPr>
              <a:t> </a:t>
            </a:r>
            <a:r>
              <a:rPr lang="en-US" alt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 và y </a:t>
            </a:r>
            <a:r>
              <a:rPr lang="vi-VN" alt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nằm trong cùng một cột.</a:t>
            </a:r>
            <a:endParaRPr lang="en-US" alt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defRPr/>
            </a:pPr>
            <a:r>
              <a:rPr lang="en-US" alt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Nếu hàm số được cho bằng công thức thì ta thay giá trị đã cho của </a:t>
            </a:r>
            <a:r>
              <a:rPr lang="vi-VN" altLang="en-US" sz="2800">
                <a:solidFill>
                  <a:prstClr val="black"/>
                </a:solidFill>
                <a:latin typeface="Times New Roman" panose="02020603050405020304" pitchFamily="18" charset="0"/>
                <a:ea typeface="Times New Roman" panose="02020603050405020304" pitchFamily="18" charset="0"/>
              </a:rPr>
              <a:t>biến vào công thức, từ đó tìm được giá trị tương ứng của đại lượng kia</a:t>
            </a:r>
            <a:r>
              <a:rPr lang="vi-VN" altLang="en-US" sz="2800">
                <a:solidFill>
                  <a:srgbClr val="3333FF"/>
                </a:solidFill>
                <a:ea typeface="Times New Roman" panose="02020603050405020304" pitchFamily="18" charset="0"/>
              </a:rPr>
              <a:t>.</a:t>
            </a:r>
            <a:endParaRPr lang="en-US" altLang="en-US" sz="2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697468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descr="OPL20U25GSXzBJYl68kk8uQGfFKzs7yb1M4KJWUiLk6ZEvGF+qCIPSnY57AbBFCvTW2023.15.47+K4lPs7H94VUqPe2XwIsfPRnrXQE//QTEXxb8/8N4CNc6FpgZahzpTjFhMzSA7T/nHJa11DE8Ng2TP3iAmRczFlmslSuUNOgUeb6yRvs0="/>
              <p:cNvSpPr/>
              <p:nvPr/>
            </p:nvSpPr>
            <p:spPr>
              <a:xfrm>
                <a:off x="699767" y="186474"/>
                <a:ext cx="9872341" cy="1245021"/>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Cho hàm 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4</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−7</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 . </m:t>
                    </m:r>
                  </m:oMath>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Tính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f</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den>
                        </m:f>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m:t>
                    </m:r>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f</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e>
                    </m:d>
                  </m:oMath>
                </a14:m>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 Biết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93, tìm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p>
            </p:txBody>
          </p:sp>
        </mc:Choice>
        <mc:Fallback>
          <p:sp>
            <p:nvSpPr>
              <p:cNvPr id="8" name="Rectangle 7"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99767" y="186474"/>
                <a:ext cx="9872341" cy="1245021"/>
              </a:xfrm>
              <a:prstGeom prst="rect">
                <a:avLst/>
              </a:prstGeom>
              <a:blipFill>
                <a:blip r:embed="rId5"/>
                <a:stretch>
                  <a:fillRect l="-1297" t="-5392" b="-4412"/>
                </a:stretch>
              </a:blipFill>
            </p:spPr>
            <p:txBody>
              <a:bodyPr/>
              <a:lstStyle/>
              <a:p>
                <a:r>
                  <a:rPr lang="en-US">
                    <a:noFill/>
                  </a:rPr>
                  <a:t> </a:t>
                </a:r>
              </a:p>
            </p:txBody>
          </p:sp>
        </mc:Fallback>
      </mc:AlternateContent>
      <p:sp>
        <p:nvSpPr>
          <p:cNvPr id="9" name="Rectangle 7" descr="OPL20U25GSXzBJYl68kk8uQGfFKzs7yb1M4KJWUiLk6ZEvGF+qCIPSnY57AbBFCvTW2023.15.47+K4lPs7H94VUqPe2XwIsfPRnrXQE//QTEXxb8/8N4CNc6FpgZahzpTjFhMzSA7T/nHJa11DE8Ng2TP3iAmRczFlmslSuUNOgUeb6yRvs0="/>
          <p:cNvSpPr>
            <a:spLocks noChangeArrowheads="1"/>
          </p:cNvSpPr>
          <p:nvPr/>
        </p:nvSpPr>
        <p:spPr bwMode="auto">
          <a:xfrm>
            <a:off x="1341783" y="4005469"/>
            <a:ext cx="15203510" cy="5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840559381"/>
              </p:ext>
            </p:extLst>
          </p:nvPr>
        </p:nvGraphicFramePr>
        <p:xfrm>
          <a:off x="363538" y="2201863"/>
          <a:ext cx="3468687" cy="1149350"/>
        </p:xfrm>
        <a:graphic>
          <a:graphicData uri="http://schemas.openxmlformats.org/presentationml/2006/ole">
            <mc:AlternateContent xmlns:mc="http://schemas.openxmlformats.org/markup-compatibility/2006">
              <mc:Choice xmlns:v="urn:schemas-microsoft-com:vml" Requires="v">
                <p:oleObj name="Equation" r:id="rId6" imgW="1434960" imgH="469800" progId="Equation.DSMT4">
                  <p:embed/>
                </p:oleObj>
              </mc:Choice>
              <mc:Fallback>
                <p:oleObj name="Equation" r:id="rId6" imgW="1434960" imgH="469800" progId="Equation.DSMT4">
                  <p:embed/>
                  <p:pic>
                    <p:nvPicPr>
                      <p:cNvPr id="10" name="Object 9"/>
                      <p:cNvPicPr>
                        <a:picLocks noChangeAspect="1" noChangeArrowheads="1"/>
                      </p:cNvPicPr>
                      <p:nvPr/>
                    </p:nvPicPr>
                    <p:blipFill>
                      <a:blip r:embed="rId7"/>
                      <a:srcRect/>
                      <a:stretch>
                        <a:fillRect/>
                      </a:stretch>
                    </p:blipFill>
                    <p:spPr bwMode="auto">
                      <a:xfrm>
                        <a:off x="363538" y="2201863"/>
                        <a:ext cx="3468687" cy="1149350"/>
                      </a:xfrm>
                      <a:prstGeom prst="rect">
                        <a:avLst/>
                      </a:prstGeom>
                      <a:noFill/>
                    </p:spPr>
                  </p:pic>
                </p:oleObj>
              </mc:Fallback>
            </mc:AlternateContent>
          </a:graphicData>
        </a:graphic>
      </p:graphicFrame>
      <p:sp>
        <p:nvSpPr>
          <p:cNvPr id="12" name="Rectangle 9" descr="OPL20U25GSXzBJYl68kk8uQGfFKzs7yb1M4KJWUiLk6ZEvGF+qCIPSnY57AbBFCvTW2023.15.47+K4lPs7H94VUqPe2XwIsfPRnrXQE//QTEXxb8/8N4CNc6FpgZahzpTjFhMzSA7T/nHJa11DE8Ng2TP3iAmRczFlmslSuUNOgUeb6yRvs0="/>
          <p:cNvSpPr>
            <a:spLocks noChangeArrowheads="1"/>
          </p:cNvSpPr>
          <p:nvPr/>
        </p:nvSpPr>
        <p:spPr bwMode="auto">
          <a:xfrm>
            <a:off x="4710444" y="3396230"/>
            <a:ext cx="14522173" cy="5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Object 12"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59472415"/>
              </p:ext>
            </p:extLst>
          </p:nvPr>
        </p:nvGraphicFramePr>
        <p:xfrm>
          <a:off x="363538" y="3551238"/>
          <a:ext cx="3433762" cy="703262"/>
        </p:xfrm>
        <a:graphic>
          <a:graphicData uri="http://schemas.openxmlformats.org/presentationml/2006/ole">
            <mc:AlternateContent xmlns:mc="http://schemas.openxmlformats.org/markup-compatibility/2006">
              <mc:Choice xmlns:v="urn:schemas-microsoft-com:vml" Requires="v">
                <p:oleObj name="Equation" r:id="rId8" imgW="1384200" imgH="279360" progId="Equation.DSMT4">
                  <p:embed/>
                </p:oleObj>
              </mc:Choice>
              <mc:Fallback>
                <p:oleObj name="Equation" r:id="rId8" imgW="1384200" imgH="279360" progId="Equation.DSMT4">
                  <p:embed/>
                  <p:pic>
                    <p:nvPicPr>
                      <p:cNvPr id="13" name="Object 12"/>
                      <p:cNvPicPr>
                        <a:picLocks noChangeAspect="1" noChangeArrowheads="1"/>
                      </p:cNvPicPr>
                      <p:nvPr/>
                    </p:nvPicPr>
                    <p:blipFill>
                      <a:blip r:embed="rId9"/>
                      <a:srcRect/>
                      <a:stretch>
                        <a:fillRect/>
                      </a:stretch>
                    </p:blipFill>
                    <p:spPr bwMode="auto">
                      <a:xfrm>
                        <a:off x="363538" y="3551238"/>
                        <a:ext cx="3433762" cy="703262"/>
                      </a:xfrm>
                      <a:prstGeom prst="rect">
                        <a:avLst/>
                      </a:prstGeom>
                      <a:noFill/>
                    </p:spPr>
                  </p:pic>
                </p:oleObj>
              </mc:Fallback>
            </mc:AlternateContent>
          </a:graphicData>
        </a:graphic>
      </p:graphicFrame>
      <p:sp>
        <p:nvSpPr>
          <p:cNvPr id="14" name="Rectangle 13" descr="OPL20U25GSXzBJYl68kk8uQGfFKzs7yb1M4KJWUiLk6ZEvGF+qCIPSnY57AbBFCvTW2023.15.47+K4lPs7H94VUqPe2XwIsfPRnrXQE//QTEXxb8/8N4CNc6FpgZahzpTjFhMzSA7T/nHJa11DE8Ng2TP3iAmRczFlmslSuUNOgUeb6yRvs0="/>
          <p:cNvSpPr/>
          <p:nvPr/>
        </p:nvSpPr>
        <p:spPr>
          <a:xfrm>
            <a:off x="333648" y="1812602"/>
            <a:ext cx="158087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Ta có: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5" name="Object 1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7901301"/>
              </p:ext>
            </p:extLst>
          </p:nvPr>
        </p:nvGraphicFramePr>
        <p:xfrm>
          <a:off x="1118671" y="4141217"/>
          <a:ext cx="1591707" cy="1042977"/>
        </p:xfrm>
        <a:graphic>
          <a:graphicData uri="http://schemas.openxmlformats.org/presentationml/2006/ole">
            <mc:AlternateContent xmlns:mc="http://schemas.openxmlformats.org/markup-compatibility/2006">
              <mc:Choice xmlns:v="urn:schemas-microsoft-com:vml" Requires="v">
                <p:oleObj name="Equation" r:id="rId10" imgW="660240" imgH="431640" progId="Equation.DSMT4">
                  <p:embed/>
                </p:oleObj>
              </mc:Choice>
              <mc:Fallback>
                <p:oleObj name="Equation" r:id="rId10" imgW="660240" imgH="431640" progId="Equation.DSMT4">
                  <p:embed/>
                  <p:pic>
                    <p:nvPicPr>
                      <p:cNvPr id="15" name="Object 14"/>
                      <p:cNvPicPr>
                        <a:picLocks noChangeAspect="1" noChangeArrowheads="1"/>
                      </p:cNvPicPr>
                      <p:nvPr/>
                    </p:nvPicPr>
                    <p:blipFill>
                      <a:blip r:embed="rId11"/>
                      <a:srcRect/>
                      <a:stretch>
                        <a:fillRect/>
                      </a:stretch>
                    </p:blipFill>
                    <p:spPr bwMode="auto">
                      <a:xfrm>
                        <a:off x="1118671" y="4141217"/>
                        <a:ext cx="1591707" cy="1042977"/>
                      </a:xfrm>
                      <a:prstGeom prst="rect">
                        <a:avLst/>
                      </a:prstGeom>
                      <a:noFill/>
                    </p:spPr>
                  </p:pic>
                </p:oleObj>
              </mc:Fallback>
            </mc:AlternateContent>
          </a:graphicData>
        </a:graphic>
      </p:graphicFrame>
      <p:graphicFrame>
        <p:nvGraphicFramePr>
          <p:cNvPr id="16" name="Object 1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897494451"/>
              </p:ext>
            </p:extLst>
          </p:nvPr>
        </p:nvGraphicFramePr>
        <p:xfrm>
          <a:off x="3266994" y="4452191"/>
          <a:ext cx="1531036" cy="498049"/>
        </p:xfrm>
        <a:graphic>
          <a:graphicData uri="http://schemas.openxmlformats.org/presentationml/2006/ole">
            <mc:AlternateContent xmlns:mc="http://schemas.openxmlformats.org/markup-compatibility/2006">
              <mc:Choice xmlns:v="urn:schemas-microsoft-com:vml" Requires="v">
                <p:oleObj name="Equation" r:id="rId12" imgW="634680" imgH="203040" progId="Equation.DSMT4">
                  <p:embed/>
                </p:oleObj>
              </mc:Choice>
              <mc:Fallback>
                <p:oleObj name="Equation" r:id="rId12" imgW="634680" imgH="203040" progId="Equation.DSMT4">
                  <p:embed/>
                  <p:pic>
                    <p:nvPicPr>
                      <p:cNvPr id="16" name="Object 15"/>
                      <p:cNvPicPr>
                        <a:picLocks noChangeAspect="1" noChangeArrowheads="1"/>
                      </p:cNvPicPr>
                      <p:nvPr/>
                    </p:nvPicPr>
                    <p:blipFill>
                      <a:blip r:embed="rId13"/>
                      <a:srcRect/>
                      <a:stretch>
                        <a:fillRect/>
                      </a:stretch>
                    </p:blipFill>
                    <p:spPr bwMode="auto">
                      <a:xfrm>
                        <a:off x="3266994" y="4452191"/>
                        <a:ext cx="1531036" cy="498049"/>
                      </a:xfrm>
                      <a:prstGeom prst="rect">
                        <a:avLst/>
                      </a:prstGeom>
                      <a:noFill/>
                    </p:spPr>
                  </p:pic>
                </p:oleObj>
              </mc:Fallback>
            </mc:AlternateContent>
          </a:graphicData>
        </a:graphic>
      </p:graphicFrame>
      <p:sp>
        <p:nvSpPr>
          <p:cNvPr id="17" name="Rectangle 16" descr="OPL20U25GSXzBJYl68kk8uQGfFKzs7yb1M4KJWUiLk6ZEvGF+qCIPSnY57AbBFCvTW2023.15.47+K4lPs7H94VUqPe2XwIsfPRnrXQE//QTEXxb8/8N4CNc6FpgZahzpTjFhMzSA7T/nHJa11DE8Ng2TP3iAmRczFlmslSuUNOgUeb6yRvs0="/>
          <p:cNvSpPr>
            <a:spLocks noChangeArrowheads="1"/>
          </p:cNvSpPr>
          <p:nvPr/>
        </p:nvSpPr>
        <p:spPr bwMode="auto">
          <a:xfrm>
            <a:off x="294947" y="4366670"/>
            <a:ext cx="41314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Vậy</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descr="OPL20U25GSXzBJYl68kk8uQGfFKzs7yb1M4KJWUiLk6ZEvGF+qCIPSnY57AbBFCvTW2023.15.47+K4lPs7H94VUqPe2XwIsfPRnrXQE//QTEXxb8/8N4CNc6FpgZahzpTjFhMzSA7T/nHJa11DE8Ng2TP3iAmRczFlmslSuUNOgUeb6yRvs0="/>
          <p:cNvSpPr>
            <a:spLocks noChangeArrowheads="1"/>
          </p:cNvSpPr>
          <p:nvPr/>
        </p:nvSpPr>
        <p:spPr bwMode="auto">
          <a:xfrm>
            <a:off x="945223" y="54717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060700" algn="l"/>
              </a:tabLst>
              <a:defRPr>
                <a:solidFill>
                  <a:schemeClr val="tx1"/>
                </a:solidFill>
                <a:latin typeface="Arial" panose="020B0604020202020204" pitchFamily="34" charset="0"/>
              </a:defRPr>
            </a:lvl1pPr>
            <a:lvl2pPr eaLnBrk="0" fontAlgn="base" hangingPunct="0">
              <a:spcBef>
                <a:spcPct val="0"/>
              </a:spcBef>
              <a:spcAft>
                <a:spcPct val="0"/>
              </a:spcAft>
              <a:tabLst>
                <a:tab pos="3060700" algn="l"/>
              </a:tabLst>
              <a:defRPr>
                <a:solidFill>
                  <a:schemeClr val="tx1"/>
                </a:solidFill>
                <a:latin typeface="Arial" panose="020B0604020202020204" pitchFamily="34" charset="0"/>
              </a:defRPr>
            </a:lvl2pPr>
            <a:lvl3pPr eaLnBrk="0" fontAlgn="base" hangingPunct="0">
              <a:spcBef>
                <a:spcPct val="0"/>
              </a:spcBef>
              <a:spcAft>
                <a:spcPct val="0"/>
              </a:spcAft>
              <a:tabLst>
                <a:tab pos="3060700" algn="l"/>
              </a:tabLst>
              <a:defRPr>
                <a:solidFill>
                  <a:schemeClr val="tx1"/>
                </a:solidFill>
                <a:latin typeface="Arial" panose="020B0604020202020204" pitchFamily="34" charset="0"/>
              </a:defRPr>
            </a:lvl3pPr>
            <a:lvl4pPr eaLnBrk="0" fontAlgn="base" hangingPunct="0">
              <a:spcBef>
                <a:spcPct val="0"/>
              </a:spcBef>
              <a:spcAft>
                <a:spcPct val="0"/>
              </a:spcAft>
              <a:tabLst>
                <a:tab pos="3060700" algn="l"/>
              </a:tabLst>
              <a:defRPr>
                <a:solidFill>
                  <a:schemeClr val="tx1"/>
                </a:solidFill>
                <a:latin typeface="Arial" panose="020B0604020202020204" pitchFamily="34" charset="0"/>
              </a:defRPr>
            </a:lvl4pPr>
            <a:lvl5pPr eaLnBrk="0" fontAlgn="base" hangingPunct="0">
              <a:spcBef>
                <a:spcPct val="0"/>
              </a:spcBef>
              <a:spcAft>
                <a:spcPct val="0"/>
              </a:spcAft>
              <a:tabLst>
                <a:tab pos="3060700" algn="l"/>
              </a:tabLst>
              <a:defRPr>
                <a:solidFill>
                  <a:schemeClr val="tx1"/>
                </a:solidFill>
                <a:latin typeface="Arial" panose="020B0604020202020204" pitchFamily="34" charset="0"/>
              </a:defRPr>
            </a:lvl5pPr>
            <a:lvl6pPr eaLnBrk="0" fontAlgn="base" hangingPunct="0">
              <a:spcBef>
                <a:spcPct val="0"/>
              </a:spcBef>
              <a:spcAft>
                <a:spcPct val="0"/>
              </a:spcAft>
              <a:tabLst>
                <a:tab pos="3060700" algn="l"/>
              </a:tabLst>
              <a:defRPr>
                <a:solidFill>
                  <a:schemeClr val="tx1"/>
                </a:solidFill>
                <a:latin typeface="Arial" panose="020B0604020202020204" pitchFamily="34" charset="0"/>
              </a:defRPr>
            </a:lvl6pPr>
            <a:lvl7pPr eaLnBrk="0" fontAlgn="base" hangingPunct="0">
              <a:spcBef>
                <a:spcPct val="0"/>
              </a:spcBef>
              <a:spcAft>
                <a:spcPct val="0"/>
              </a:spcAft>
              <a:tabLst>
                <a:tab pos="3060700" algn="l"/>
              </a:tabLst>
              <a:defRPr>
                <a:solidFill>
                  <a:schemeClr val="tx1"/>
                </a:solidFill>
                <a:latin typeface="Arial" panose="020B0604020202020204" pitchFamily="34" charset="0"/>
              </a:defRPr>
            </a:lvl7pPr>
            <a:lvl8pPr eaLnBrk="0" fontAlgn="base" hangingPunct="0">
              <a:spcBef>
                <a:spcPct val="0"/>
              </a:spcBef>
              <a:spcAft>
                <a:spcPct val="0"/>
              </a:spcAft>
              <a:tabLst>
                <a:tab pos="3060700" algn="l"/>
              </a:tabLst>
              <a:defRPr>
                <a:solidFill>
                  <a:schemeClr val="tx1"/>
                </a:solidFill>
                <a:latin typeface="Arial" panose="020B0604020202020204" pitchFamily="34" charset="0"/>
              </a:defRPr>
            </a:lvl8pPr>
            <a:lvl9pPr eaLnBrk="0" fontAlgn="base" hangingPunct="0">
              <a:spcBef>
                <a:spcPct val="0"/>
              </a:spcBef>
              <a:spcAft>
                <a:spcPct val="0"/>
              </a:spcAft>
              <a:tabLst>
                <a:tab pos="30607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060700" algn="l"/>
              </a:tabLst>
              <a:defRPr/>
            </a:pPr>
            <a:r>
              <a:rPr kumimoji="0" lang="en-US" altLang="en-US" sz="1200" b="0" i="0" u="none" strike="noStrike" kern="1200" cap="none" spc="0" normalizeH="0" baseline="0" noProof="0">
                <a:ln>
                  <a:noFill/>
                </a:ln>
                <a:solidFill>
                  <a:srgbClr val="3333FF"/>
                </a:solidFill>
                <a:effectLst/>
                <a:uLnTx/>
                <a:uFillTx/>
                <a:latin typeface="Arial" panose="020B0604020202020204" pitchFamily="34" charset="0"/>
                <a:ea typeface="Times New Roman" panose="02020603050405020304" pitchFamily="18" charset="0"/>
                <a:cs typeface="+mn-cs"/>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Rectangle 19"/>
          <p:cNvSpPr/>
          <p:nvPr/>
        </p:nvSpPr>
        <p:spPr>
          <a:xfrm>
            <a:off x="4710444" y="1245116"/>
            <a:ext cx="1449436" cy="523220"/>
          </a:xfrm>
          <a:prstGeom prst="rect">
            <a:avLst/>
          </a:prstGeom>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Bài g</a:t>
            </a:r>
            <a:r>
              <a:rPr kumimoji="0" lang="vi-VN"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iải</a:t>
            </a:r>
            <a:r>
              <a:rPr kumimoji="0" lang="vi-VN"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a:extLst>
              <a:ext uri="{FF2B5EF4-FFF2-40B4-BE49-F238E27FC236}">
                <a16:creationId xmlns:a16="http://schemas.microsoft.com/office/drawing/2014/main" id="{F5F0387D-CEB3-4D01-B097-E93181CF9E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61188" y="577067"/>
            <a:ext cx="1889256" cy="1889256"/>
          </a:xfrm>
          <a:prstGeom prst="rect">
            <a:avLst/>
          </a:prstGeom>
        </p:spPr>
      </p:pic>
      <p:cxnSp>
        <p:nvCxnSpPr>
          <p:cNvPr id="4" name="Straight Connector 3"/>
          <p:cNvCxnSpPr/>
          <p:nvPr/>
        </p:nvCxnSpPr>
        <p:spPr>
          <a:xfrm>
            <a:off x="5635937" y="1914525"/>
            <a:ext cx="0" cy="4514850"/>
          </a:xfrm>
          <a:prstGeom prst="line">
            <a:avLst/>
          </a:prstGeom>
          <a:ln w="381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5685990" y="1943103"/>
            <a:ext cx="89287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 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723865036"/>
              </p:ext>
            </p:extLst>
          </p:nvPr>
        </p:nvGraphicFramePr>
        <p:xfrm>
          <a:off x="7192963" y="1978025"/>
          <a:ext cx="1530350" cy="493713"/>
        </p:xfrm>
        <a:graphic>
          <a:graphicData uri="http://schemas.openxmlformats.org/presentationml/2006/ole">
            <mc:AlternateContent xmlns:mc="http://schemas.openxmlformats.org/markup-compatibility/2006">
              <mc:Choice xmlns:v="urn:schemas-microsoft-com:vml" Requires="v">
                <p:oleObj name="Equation" r:id="rId15" imgW="634680" imgH="203040" progId="Equation.DSMT4">
                  <p:embed/>
                </p:oleObj>
              </mc:Choice>
              <mc:Fallback>
                <p:oleObj name="Equation" r:id="rId15" imgW="634680" imgH="203040" progId="Equation.DSMT4">
                  <p:embed/>
                  <p:pic>
                    <p:nvPicPr>
                      <p:cNvPr id="4" name="Object 3"/>
                      <p:cNvPicPr>
                        <a:picLocks noChangeAspect="1" noChangeArrowheads="1"/>
                      </p:cNvPicPr>
                      <p:nvPr/>
                    </p:nvPicPr>
                    <p:blipFill>
                      <a:blip r:embed="rId16"/>
                      <a:srcRect/>
                      <a:stretch>
                        <a:fillRect/>
                      </a:stretch>
                    </p:blipFill>
                    <p:spPr bwMode="auto">
                      <a:xfrm>
                        <a:off x="7192963" y="1978025"/>
                        <a:ext cx="1530350" cy="493713"/>
                      </a:xfrm>
                      <a:prstGeom prst="rect">
                        <a:avLst/>
                      </a:prstGeom>
                      <a:noFill/>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898532832"/>
              </p:ext>
            </p:extLst>
          </p:nvPr>
        </p:nvGraphicFramePr>
        <p:xfrm>
          <a:off x="6776167" y="2407090"/>
          <a:ext cx="1764000" cy="468000"/>
        </p:xfrm>
        <a:graphic>
          <a:graphicData uri="http://schemas.openxmlformats.org/presentationml/2006/ole">
            <mc:AlternateContent xmlns:mc="http://schemas.openxmlformats.org/markup-compatibility/2006">
              <mc:Choice xmlns:v="urn:schemas-microsoft-com:vml" Requires="v">
                <p:oleObj name="Equation" r:id="rId17" imgW="774364" imgH="203112" progId="Equation.DSMT4">
                  <p:embed/>
                </p:oleObj>
              </mc:Choice>
              <mc:Fallback>
                <p:oleObj name="Equation" r:id="rId17" imgW="774364" imgH="203112" progId="Equation.DSMT4">
                  <p:embed/>
                  <p:pic>
                    <p:nvPicPr>
                      <p:cNvPr id="7" name="Object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6167" y="2407090"/>
                        <a:ext cx="1764000" cy="468000"/>
                      </a:xfrm>
                      <a:prstGeom prst="rect">
                        <a:avLst/>
                      </a:prstGeom>
                      <a:no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177895749"/>
              </p:ext>
            </p:extLst>
          </p:nvPr>
        </p:nvGraphicFramePr>
        <p:xfrm>
          <a:off x="6795391" y="3011398"/>
          <a:ext cx="1784252" cy="468000"/>
        </p:xfrm>
        <a:graphic>
          <a:graphicData uri="http://schemas.openxmlformats.org/presentationml/2006/ole">
            <mc:AlternateContent xmlns:mc="http://schemas.openxmlformats.org/markup-compatibility/2006">
              <mc:Choice xmlns:v="urn:schemas-microsoft-com:vml" Requires="v">
                <p:oleObj name="Equation" r:id="rId19" imgW="774364" imgH="203112" progId="Equation.DSMT4">
                  <p:embed/>
                </p:oleObj>
              </mc:Choice>
              <mc:Fallback>
                <p:oleObj name="Equation" r:id="rId19" imgW="774364" imgH="203112" progId="Equation.DSMT4">
                  <p:embed/>
                  <p:pic>
                    <p:nvPicPr>
                      <p:cNvPr id="18" name="Object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95391" y="3011398"/>
                        <a:ext cx="1784252" cy="468000"/>
                      </a:xfrm>
                      <a:prstGeom prst="rect">
                        <a:avLst/>
                      </a:prstGeom>
                      <a:noFill/>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3974307"/>
              </p:ext>
            </p:extLst>
          </p:nvPr>
        </p:nvGraphicFramePr>
        <p:xfrm>
          <a:off x="6903353" y="3551238"/>
          <a:ext cx="1459868" cy="467158"/>
        </p:xfrm>
        <a:graphic>
          <a:graphicData uri="http://schemas.openxmlformats.org/presentationml/2006/ole">
            <mc:AlternateContent xmlns:mc="http://schemas.openxmlformats.org/markup-compatibility/2006">
              <mc:Choice xmlns:v="urn:schemas-microsoft-com:vml" Requires="v">
                <p:oleObj name="Equation" r:id="rId21" imgW="634725" imgH="203112" progId="Equation.DSMT4">
                  <p:embed/>
                </p:oleObj>
              </mc:Choice>
              <mc:Fallback>
                <p:oleObj name="Equation" r:id="rId21" imgW="634725" imgH="203112" progId="Equation.DSMT4">
                  <p:embed/>
                  <p:pic>
                    <p:nvPicPr>
                      <p:cNvPr id="21" name="Object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03353" y="3551238"/>
                        <a:ext cx="1459868" cy="467158"/>
                      </a:xfrm>
                      <a:prstGeom prst="rect">
                        <a:avLst/>
                      </a:prstGeom>
                      <a:noFill/>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310958796"/>
              </p:ext>
            </p:extLst>
          </p:nvPr>
        </p:nvGraphicFramePr>
        <p:xfrm>
          <a:off x="6978842" y="4063273"/>
          <a:ext cx="1138201" cy="466955"/>
        </p:xfrm>
        <a:graphic>
          <a:graphicData uri="http://schemas.openxmlformats.org/presentationml/2006/ole">
            <mc:AlternateContent xmlns:mc="http://schemas.openxmlformats.org/markup-compatibility/2006">
              <mc:Choice xmlns:v="urn:schemas-microsoft-com:vml" Requires="v">
                <p:oleObj name="Equation" r:id="rId23" imgW="494870" imgH="203024" progId="Equation.DSMT4">
                  <p:embed/>
                </p:oleObj>
              </mc:Choice>
              <mc:Fallback>
                <p:oleObj name="Equation" r:id="rId23" imgW="494870" imgH="203024" progId="Equation.DSMT4">
                  <p:embed/>
                  <p:pic>
                    <p:nvPicPr>
                      <p:cNvPr id="23" name="Object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78842" y="4063273"/>
                        <a:ext cx="1138201" cy="466955"/>
                      </a:xfrm>
                      <a:prstGeom prst="rect">
                        <a:avLst/>
                      </a:prstGeom>
                      <a:noFill/>
                    </p:spPr>
                  </p:pic>
                </p:oleObj>
              </mc:Fallback>
            </mc:AlternateContent>
          </a:graphicData>
        </a:graphic>
      </p:graphicFrame>
      <p:pic>
        <p:nvPicPr>
          <p:cNvPr id="6" name="2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5"/>
          <a:stretch>
            <a:fillRect/>
          </a:stretch>
        </p:blipFill>
        <p:spPr>
          <a:xfrm>
            <a:off x="10322510" y="2472753"/>
            <a:ext cx="1819578" cy="102351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538153125"/>
              </p:ext>
            </p:extLst>
          </p:nvPr>
        </p:nvGraphicFramePr>
        <p:xfrm>
          <a:off x="6939213" y="4614324"/>
          <a:ext cx="845806" cy="438566"/>
        </p:xfrm>
        <a:graphic>
          <a:graphicData uri="http://schemas.openxmlformats.org/presentationml/2006/ole">
            <mc:AlternateContent xmlns:mc="http://schemas.openxmlformats.org/markup-compatibility/2006">
              <mc:Choice xmlns:v="urn:schemas-microsoft-com:vml" Requires="v">
                <p:oleObj name="Equation" r:id="rId26" imgW="342720" imgH="177480" progId="Equation.DSMT4">
                  <p:embed/>
                </p:oleObj>
              </mc:Choice>
              <mc:Fallback>
                <p:oleObj name="Equation" r:id="rId26" imgW="342720" imgH="177480" progId="Equation.DSMT4">
                  <p:embed/>
                  <p:pic>
                    <p:nvPicPr>
                      <p:cNvPr id="0" name=""/>
                      <p:cNvPicPr/>
                      <p:nvPr/>
                    </p:nvPicPr>
                    <p:blipFill>
                      <a:blip r:embed="rId27"/>
                      <a:stretch>
                        <a:fillRect/>
                      </a:stretch>
                    </p:blipFill>
                    <p:spPr>
                      <a:xfrm>
                        <a:off x="6939213" y="4614324"/>
                        <a:ext cx="845806" cy="438566"/>
                      </a:xfrm>
                      <a:prstGeom prst="rect">
                        <a:avLst/>
                      </a:prstGeom>
                    </p:spPr>
                  </p:pic>
                </p:oleObj>
              </mc:Fallback>
            </mc:AlternateContent>
          </a:graphicData>
        </a:graphic>
      </p:graphicFrame>
      <p:sp>
        <p:nvSpPr>
          <p:cNvPr id="3" name="Rectangle 2"/>
          <p:cNvSpPr/>
          <p:nvPr/>
        </p:nvSpPr>
        <p:spPr>
          <a:xfrm>
            <a:off x="7746113" y="4597338"/>
            <a:ext cx="895079" cy="43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hoặc</a:t>
            </a:r>
          </a:p>
        </p:txBody>
      </p:sp>
      <p:graphicFrame>
        <p:nvGraphicFramePr>
          <p:cNvPr id="5" name="Object 4"/>
          <p:cNvGraphicFramePr>
            <a:graphicFrameLocks noChangeAspect="1"/>
          </p:cNvGraphicFramePr>
          <p:nvPr>
            <p:extLst>
              <p:ext uri="{D42A27DB-BD31-4B8C-83A1-F6EECF244321}">
                <p14:modId xmlns:p14="http://schemas.microsoft.com/office/powerpoint/2010/main" val="2633641767"/>
              </p:ext>
            </p:extLst>
          </p:nvPr>
        </p:nvGraphicFramePr>
        <p:xfrm>
          <a:off x="8591919" y="4582314"/>
          <a:ext cx="1050441" cy="432535"/>
        </p:xfrm>
        <a:graphic>
          <a:graphicData uri="http://schemas.openxmlformats.org/presentationml/2006/ole">
            <mc:AlternateContent xmlns:mc="http://schemas.openxmlformats.org/markup-compatibility/2006">
              <mc:Choice xmlns:v="urn:schemas-microsoft-com:vml" Requires="v">
                <p:oleObj name="Equation" r:id="rId28" imgW="431640" imgH="177480" progId="Equation.DSMT4">
                  <p:embed/>
                </p:oleObj>
              </mc:Choice>
              <mc:Fallback>
                <p:oleObj name="Equation" r:id="rId28" imgW="431640" imgH="177480" progId="Equation.DSMT4">
                  <p:embed/>
                  <p:pic>
                    <p:nvPicPr>
                      <p:cNvPr id="0" name=""/>
                      <p:cNvPicPr/>
                      <p:nvPr/>
                    </p:nvPicPr>
                    <p:blipFill>
                      <a:blip r:embed="rId29"/>
                      <a:stretch>
                        <a:fillRect/>
                      </a:stretch>
                    </p:blipFill>
                    <p:spPr>
                      <a:xfrm>
                        <a:off x="8591919" y="4582314"/>
                        <a:ext cx="1050441" cy="43253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2895314"/>
              </p:ext>
            </p:extLst>
          </p:nvPr>
        </p:nvGraphicFramePr>
        <p:xfrm>
          <a:off x="6708606" y="5182544"/>
          <a:ext cx="1531937" cy="487363"/>
        </p:xfrm>
        <a:graphic>
          <a:graphicData uri="http://schemas.openxmlformats.org/presentationml/2006/ole">
            <mc:AlternateContent xmlns:mc="http://schemas.openxmlformats.org/markup-compatibility/2006">
              <mc:Choice xmlns:v="urn:schemas-microsoft-com:vml" Requires="v">
                <p:oleObj name="Equation" r:id="rId30" imgW="1531694" imgH="488100" progId="Equation.DSMT4">
                  <p:embed/>
                </p:oleObj>
              </mc:Choice>
              <mc:Fallback>
                <p:oleObj name="Equation" r:id="rId30" imgW="1531694" imgH="488100" progId="Equation.DSMT4">
                  <p:embed/>
                  <p:pic>
                    <p:nvPicPr>
                      <p:cNvPr id="0" name=""/>
                      <p:cNvPicPr/>
                      <p:nvPr/>
                    </p:nvPicPr>
                    <p:blipFill>
                      <a:blip r:embed="rId31"/>
                      <a:stretch>
                        <a:fillRect/>
                      </a:stretch>
                    </p:blipFill>
                    <p:spPr>
                      <a:xfrm>
                        <a:off x="6708606" y="5182544"/>
                        <a:ext cx="1531937" cy="487363"/>
                      </a:xfrm>
                      <a:prstGeom prst="rect">
                        <a:avLst/>
                      </a:prstGeom>
                    </p:spPr>
                  </p:pic>
                </p:oleObj>
              </mc:Fallback>
            </mc:AlternateContent>
          </a:graphicData>
        </a:graphic>
      </p:graphicFrame>
      <p:sp>
        <p:nvSpPr>
          <p:cNvPr id="30" name="Rectangle 29"/>
          <p:cNvSpPr/>
          <p:nvPr/>
        </p:nvSpPr>
        <p:spPr>
          <a:xfrm>
            <a:off x="5900312" y="5107292"/>
            <a:ext cx="895079" cy="43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Vậy</a:t>
            </a:r>
          </a:p>
        </p:txBody>
      </p:sp>
      <p:sp>
        <p:nvSpPr>
          <p:cNvPr id="31" name="Rectangle 30"/>
          <p:cNvSpPr/>
          <p:nvPr/>
        </p:nvSpPr>
        <p:spPr>
          <a:xfrm>
            <a:off x="8027314" y="5141298"/>
            <a:ext cx="895079" cy="43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khi</a:t>
            </a:r>
          </a:p>
        </p:txBody>
      </p:sp>
      <p:sp>
        <p:nvSpPr>
          <p:cNvPr id="32" name="Rectangle 31"/>
          <p:cNvSpPr/>
          <p:nvPr/>
        </p:nvSpPr>
        <p:spPr>
          <a:xfrm>
            <a:off x="9561282" y="5100167"/>
            <a:ext cx="895079" cy="436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hoặc</a:t>
            </a:r>
          </a:p>
        </p:txBody>
      </p:sp>
      <p:graphicFrame>
        <p:nvGraphicFramePr>
          <p:cNvPr id="33" name="Object 32"/>
          <p:cNvGraphicFramePr>
            <a:graphicFrameLocks noChangeAspect="1"/>
          </p:cNvGraphicFramePr>
          <p:nvPr>
            <p:extLst>
              <p:ext uri="{D42A27DB-BD31-4B8C-83A1-F6EECF244321}">
                <p14:modId xmlns:p14="http://schemas.microsoft.com/office/powerpoint/2010/main" val="3860560093"/>
              </p:ext>
            </p:extLst>
          </p:nvPr>
        </p:nvGraphicFramePr>
        <p:xfrm>
          <a:off x="8761975" y="5128992"/>
          <a:ext cx="845806" cy="438566"/>
        </p:xfrm>
        <a:graphic>
          <a:graphicData uri="http://schemas.openxmlformats.org/presentationml/2006/ole">
            <mc:AlternateContent xmlns:mc="http://schemas.openxmlformats.org/markup-compatibility/2006">
              <mc:Choice xmlns:v="urn:schemas-microsoft-com:vml" Requires="v">
                <p:oleObj name="Equation" r:id="rId32" imgW="342720" imgH="177480" progId="Equation.DSMT4">
                  <p:embed/>
                </p:oleObj>
              </mc:Choice>
              <mc:Fallback>
                <p:oleObj name="Equation" r:id="rId32" imgW="342720" imgH="177480" progId="Equation.DSMT4">
                  <p:embed/>
                  <p:pic>
                    <p:nvPicPr>
                      <p:cNvPr id="2" name="Object 1"/>
                      <p:cNvPicPr/>
                      <p:nvPr/>
                    </p:nvPicPr>
                    <p:blipFill>
                      <a:blip r:embed="rId27"/>
                      <a:stretch>
                        <a:fillRect/>
                      </a:stretch>
                    </p:blipFill>
                    <p:spPr>
                      <a:xfrm>
                        <a:off x="8761975" y="5128992"/>
                        <a:ext cx="845806" cy="438566"/>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163062047"/>
              </p:ext>
            </p:extLst>
          </p:nvPr>
        </p:nvGraphicFramePr>
        <p:xfrm>
          <a:off x="10415368" y="5124159"/>
          <a:ext cx="1050441" cy="432535"/>
        </p:xfrm>
        <a:graphic>
          <a:graphicData uri="http://schemas.openxmlformats.org/presentationml/2006/ole">
            <mc:AlternateContent xmlns:mc="http://schemas.openxmlformats.org/markup-compatibility/2006">
              <mc:Choice xmlns:v="urn:schemas-microsoft-com:vml" Requires="v">
                <p:oleObj name="Equation" r:id="rId33" imgW="431640" imgH="177480" progId="Equation.DSMT4">
                  <p:embed/>
                </p:oleObj>
              </mc:Choice>
              <mc:Fallback>
                <p:oleObj name="Equation" r:id="rId33" imgW="431640" imgH="177480" progId="Equation.DSMT4">
                  <p:embed/>
                  <p:pic>
                    <p:nvPicPr>
                      <p:cNvPr id="5" name="Object 4"/>
                      <p:cNvPicPr/>
                      <p:nvPr/>
                    </p:nvPicPr>
                    <p:blipFill>
                      <a:blip r:embed="rId29"/>
                      <a:stretch>
                        <a:fillRect/>
                      </a:stretch>
                    </p:blipFill>
                    <p:spPr>
                      <a:xfrm>
                        <a:off x="10415368" y="5124159"/>
                        <a:ext cx="1050441" cy="432535"/>
                      </a:xfrm>
                      <a:prstGeom prst="rect">
                        <a:avLst/>
                      </a:prstGeom>
                    </p:spPr>
                  </p:pic>
                </p:oleObj>
              </mc:Fallback>
            </mc:AlternateContent>
          </a:graphicData>
        </a:graphic>
      </p:graphicFrame>
    </p:spTree>
    <p:extLst>
      <p:ext uri="{BB962C8B-B14F-4D97-AF65-F5344CB8AC3E}">
        <p14:creationId xmlns:p14="http://schemas.microsoft.com/office/powerpoint/2010/main" val="35607004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anim calcmode="lin" valueType="num">
                                      <p:cBhvr>
                                        <p:cTn id="79" dur="1000" fill="hold"/>
                                        <p:tgtEl>
                                          <p:spTgt spid="24"/>
                                        </p:tgtEl>
                                        <p:attrNameLst>
                                          <p:attrName>ppt_x</p:attrName>
                                        </p:attrNameLst>
                                      </p:cBhvr>
                                      <p:tavLst>
                                        <p:tav tm="0">
                                          <p:val>
                                            <p:strVal val="#ppt_x"/>
                                          </p:val>
                                        </p:tav>
                                        <p:tav tm="100000">
                                          <p:val>
                                            <p:strVal val="#ppt_x"/>
                                          </p:val>
                                        </p:tav>
                                      </p:tavLst>
                                    </p:anim>
                                    <p:anim calcmode="lin" valueType="num">
                                      <p:cBhvr>
                                        <p:cTn id="8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1000"/>
                                        <p:tgtEl>
                                          <p:spTgt spid="2"/>
                                        </p:tgtEl>
                                      </p:cBhvr>
                                    </p:animEffect>
                                    <p:anim calcmode="lin" valueType="num">
                                      <p:cBhvr>
                                        <p:cTn id="107" dur="1000" fill="hold"/>
                                        <p:tgtEl>
                                          <p:spTgt spid="2"/>
                                        </p:tgtEl>
                                        <p:attrNameLst>
                                          <p:attrName>ppt_x</p:attrName>
                                        </p:attrNameLst>
                                      </p:cBhvr>
                                      <p:tavLst>
                                        <p:tav tm="0">
                                          <p:val>
                                            <p:strVal val="#ppt_x"/>
                                          </p:val>
                                        </p:tav>
                                        <p:tav tm="100000">
                                          <p:val>
                                            <p:strVal val="#ppt_x"/>
                                          </p:val>
                                        </p:tav>
                                      </p:tavLst>
                                    </p:anim>
                                    <p:anim calcmode="lin" valueType="num">
                                      <p:cBhvr>
                                        <p:cTn id="108" dur="1000" fill="hold"/>
                                        <p:tgtEl>
                                          <p:spTgt spid="2"/>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1000"/>
                                        <p:tgtEl>
                                          <p:spTgt spid="3"/>
                                        </p:tgtEl>
                                      </p:cBhvr>
                                    </p:animEffect>
                                    <p:anim calcmode="lin" valueType="num">
                                      <p:cBhvr>
                                        <p:cTn id="112" dur="1000" fill="hold"/>
                                        <p:tgtEl>
                                          <p:spTgt spid="3"/>
                                        </p:tgtEl>
                                        <p:attrNameLst>
                                          <p:attrName>ppt_x</p:attrName>
                                        </p:attrNameLst>
                                      </p:cBhvr>
                                      <p:tavLst>
                                        <p:tav tm="0">
                                          <p:val>
                                            <p:strVal val="#ppt_x"/>
                                          </p:val>
                                        </p:tav>
                                        <p:tav tm="100000">
                                          <p:val>
                                            <p:strVal val="#ppt_x"/>
                                          </p:val>
                                        </p:tav>
                                      </p:tavLst>
                                    </p:anim>
                                    <p:anim calcmode="lin" valueType="num">
                                      <p:cBhvr>
                                        <p:cTn id="113" dur="1000" fill="hold"/>
                                        <p:tgtEl>
                                          <p:spTgt spid="3"/>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5"/>
                                        </p:tgtEl>
                                        <p:attrNameLst>
                                          <p:attrName>style.visibility</p:attrName>
                                        </p:attrNameLst>
                                      </p:cBhvr>
                                      <p:to>
                                        <p:strVal val="visible"/>
                                      </p:to>
                                    </p:set>
                                    <p:animEffect transition="in" filter="fade">
                                      <p:cBhvr>
                                        <p:cTn id="116" dur="1000"/>
                                        <p:tgtEl>
                                          <p:spTgt spid="5"/>
                                        </p:tgtEl>
                                      </p:cBhvr>
                                    </p:animEffect>
                                    <p:anim calcmode="lin" valueType="num">
                                      <p:cBhvr>
                                        <p:cTn id="117" dur="1000" fill="hold"/>
                                        <p:tgtEl>
                                          <p:spTgt spid="5"/>
                                        </p:tgtEl>
                                        <p:attrNameLst>
                                          <p:attrName>ppt_x</p:attrName>
                                        </p:attrNameLst>
                                      </p:cBhvr>
                                      <p:tavLst>
                                        <p:tav tm="0">
                                          <p:val>
                                            <p:strVal val="#ppt_x"/>
                                          </p:val>
                                        </p:tav>
                                        <p:tav tm="100000">
                                          <p:val>
                                            <p:strVal val="#ppt_x"/>
                                          </p:val>
                                        </p:tav>
                                      </p:tavLst>
                                    </p:anim>
                                    <p:anim calcmode="lin" valueType="num">
                                      <p:cBhvr>
                                        <p:cTn id="1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1000"/>
                                        <p:tgtEl>
                                          <p:spTgt spid="7"/>
                                        </p:tgtEl>
                                      </p:cBhvr>
                                    </p:animEffect>
                                    <p:anim calcmode="lin" valueType="num">
                                      <p:cBhvr>
                                        <p:cTn id="129" dur="1000" fill="hold"/>
                                        <p:tgtEl>
                                          <p:spTgt spid="7"/>
                                        </p:tgtEl>
                                        <p:attrNameLst>
                                          <p:attrName>ppt_x</p:attrName>
                                        </p:attrNameLst>
                                      </p:cBhvr>
                                      <p:tavLst>
                                        <p:tav tm="0">
                                          <p:val>
                                            <p:strVal val="#ppt_x"/>
                                          </p:val>
                                        </p:tav>
                                        <p:tav tm="100000">
                                          <p:val>
                                            <p:strVal val="#ppt_x"/>
                                          </p:val>
                                        </p:tav>
                                      </p:tavLst>
                                    </p:anim>
                                    <p:anim calcmode="lin" valueType="num">
                                      <p:cBhvr>
                                        <p:cTn id="130" dur="1000" fill="hold"/>
                                        <p:tgtEl>
                                          <p:spTgt spid="7"/>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fade">
                                      <p:cBhvr>
                                        <p:cTn id="133" dur="1000"/>
                                        <p:tgtEl>
                                          <p:spTgt spid="31"/>
                                        </p:tgtEl>
                                      </p:cBhvr>
                                    </p:animEffect>
                                    <p:anim calcmode="lin" valueType="num">
                                      <p:cBhvr>
                                        <p:cTn id="134" dur="1000" fill="hold"/>
                                        <p:tgtEl>
                                          <p:spTgt spid="31"/>
                                        </p:tgtEl>
                                        <p:attrNameLst>
                                          <p:attrName>ppt_x</p:attrName>
                                        </p:attrNameLst>
                                      </p:cBhvr>
                                      <p:tavLst>
                                        <p:tav tm="0">
                                          <p:val>
                                            <p:strVal val="#ppt_x"/>
                                          </p:val>
                                        </p:tav>
                                        <p:tav tm="100000">
                                          <p:val>
                                            <p:strVal val="#ppt_x"/>
                                          </p:val>
                                        </p:tav>
                                      </p:tavLst>
                                    </p:anim>
                                    <p:anim calcmode="lin" valueType="num">
                                      <p:cBhvr>
                                        <p:cTn id="135" dur="1000" fill="hold"/>
                                        <p:tgtEl>
                                          <p:spTgt spid="31"/>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fade">
                                      <p:cBhvr>
                                        <p:cTn id="138" dur="1000"/>
                                        <p:tgtEl>
                                          <p:spTgt spid="33"/>
                                        </p:tgtEl>
                                      </p:cBhvr>
                                    </p:animEffect>
                                    <p:anim calcmode="lin" valueType="num">
                                      <p:cBhvr>
                                        <p:cTn id="139" dur="1000" fill="hold"/>
                                        <p:tgtEl>
                                          <p:spTgt spid="33"/>
                                        </p:tgtEl>
                                        <p:attrNameLst>
                                          <p:attrName>ppt_x</p:attrName>
                                        </p:attrNameLst>
                                      </p:cBhvr>
                                      <p:tavLst>
                                        <p:tav tm="0">
                                          <p:val>
                                            <p:strVal val="#ppt_x"/>
                                          </p:val>
                                        </p:tav>
                                        <p:tav tm="100000">
                                          <p:val>
                                            <p:strVal val="#ppt_x"/>
                                          </p:val>
                                        </p:tav>
                                      </p:tavLst>
                                    </p:anim>
                                    <p:anim calcmode="lin" valueType="num">
                                      <p:cBhvr>
                                        <p:cTn id="140" dur="1000" fill="hold"/>
                                        <p:tgtEl>
                                          <p:spTgt spid="33"/>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fade">
                                      <p:cBhvr>
                                        <p:cTn id="143" dur="1000"/>
                                        <p:tgtEl>
                                          <p:spTgt spid="32"/>
                                        </p:tgtEl>
                                      </p:cBhvr>
                                    </p:animEffect>
                                    <p:anim calcmode="lin" valueType="num">
                                      <p:cBhvr>
                                        <p:cTn id="144" dur="1000" fill="hold"/>
                                        <p:tgtEl>
                                          <p:spTgt spid="32"/>
                                        </p:tgtEl>
                                        <p:attrNameLst>
                                          <p:attrName>ppt_x</p:attrName>
                                        </p:attrNameLst>
                                      </p:cBhvr>
                                      <p:tavLst>
                                        <p:tav tm="0">
                                          <p:val>
                                            <p:strVal val="#ppt_x"/>
                                          </p:val>
                                        </p:tav>
                                        <p:tav tm="100000">
                                          <p:val>
                                            <p:strVal val="#ppt_x"/>
                                          </p:val>
                                        </p:tav>
                                      </p:tavLst>
                                    </p:anim>
                                    <p:anim calcmode="lin" valueType="num">
                                      <p:cBhvr>
                                        <p:cTn id="145" dur="1000" fill="hold"/>
                                        <p:tgtEl>
                                          <p:spTgt spid="32"/>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1" fill="hold" display="0">
                  <p:stCondLst>
                    <p:cond delay="indefinite"/>
                  </p:stCondLst>
                </p:cTn>
                <p:tgtEl>
                  <p:spTgt spid="6"/>
                </p:tgtEl>
              </p:cMediaNode>
            </p:video>
          </p:childTnLst>
        </p:cTn>
      </p:par>
    </p:tnLst>
    <p:bldLst>
      <p:bldP spid="8" grpId="0"/>
      <p:bldP spid="14" grpId="0"/>
      <p:bldP spid="17" grpId="0"/>
      <p:bldP spid="20" grpId="0"/>
      <p:bldP spid="22" grpId="0"/>
      <p:bldP spid="3" grpId="0"/>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descr="OPL20U25GSXzBJYl68kk8uQGfFKzs7yb1M4KJWUiLk6ZEvGF+qCIPSnY57AbBFCvTW2023.15.47+K4lPs7H94VUqPe2XwIsfPRnrXQE//QTEXxb8/8N4CNc6FpgZahzpTjFhMzSA7T/nHJa11DE8Ng2TP3iAmRczFlmslSuUNOgUeb6yRvs0="/>
          <p:cNvSpPr/>
          <p:nvPr/>
        </p:nvSpPr>
        <p:spPr>
          <a:xfrm>
            <a:off x="2948472" y="83976"/>
            <a:ext cx="5570376" cy="705678"/>
          </a:xfrm>
          <a:custGeom>
            <a:avLst/>
            <a:gdLst>
              <a:gd name="connsiteX0" fmla="*/ 0 w 6856895"/>
              <a:gd name="connsiteY0" fmla="*/ 201724 h 1210320"/>
              <a:gd name="connsiteX1" fmla="*/ 201724 w 6856895"/>
              <a:gd name="connsiteY1" fmla="*/ 0 h 1210320"/>
              <a:gd name="connsiteX2" fmla="*/ 6655171 w 6856895"/>
              <a:gd name="connsiteY2" fmla="*/ 0 h 1210320"/>
              <a:gd name="connsiteX3" fmla="*/ 6856895 w 6856895"/>
              <a:gd name="connsiteY3" fmla="*/ 201724 h 1210320"/>
              <a:gd name="connsiteX4" fmla="*/ 6856895 w 6856895"/>
              <a:gd name="connsiteY4" fmla="*/ 1008596 h 1210320"/>
              <a:gd name="connsiteX5" fmla="*/ 6655171 w 6856895"/>
              <a:gd name="connsiteY5" fmla="*/ 1210320 h 1210320"/>
              <a:gd name="connsiteX6" fmla="*/ 201724 w 6856895"/>
              <a:gd name="connsiteY6" fmla="*/ 1210320 h 1210320"/>
              <a:gd name="connsiteX7" fmla="*/ 0 w 6856895"/>
              <a:gd name="connsiteY7" fmla="*/ 1008596 h 1210320"/>
              <a:gd name="connsiteX8" fmla="*/ 0 w 6856895"/>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6895" h="1210320">
                <a:moveTo>
                  <a:pt x="0" y="201724"/>
                </a:moveTo>
                <a:cubicBezTo>
                  <a:pt x="0" y="90315"/>
                  <a:pt x="90315" y="0"/>
                  <a:pt x="201724" y="0"/>
                </a:cubicBezTo>
                <a:lnTo>
                  <a:pt x="6655171" y="0"/>
                </a:lnTo>
                <a:cubicBezTo>
                  <a:pt x="6766580" y="0"/>
                  <a:pt x="6856895" y="90315"/>
                  <a:pt x="6856895" y="201724"/>
                </a:cubicBezTo>
                <a:lnTo>
                  <a:pt x="6856895" y="1008596"/>
                </a:lnTo>
                <a:cubicBezTo>
                  <a:pt x="6856895" y="1120005"/>
                  <a:pt x="6766580" y="1210320"/>
                  <a:pt x="6655171" y="1210320"/>
                </a:cubicBezTo>
                <a:lnTo>
                  <a:pt x="201724" y="1210320"/>
                </a:lnTo>
                <a:cubicBezTo>
                  <a:pt x="90315" y="1210320"/>
                  <a:pt x="0" y="1120005"/>
                  <a:pt x="0" y="1008596"/>
                </a:cubicBezTo>
                <a:lnTo>
                  <a:pt x="0" y="20172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8257" tIns="59083" rIns="318257" bIns="59083"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rPr>
              <a:t>Dạng </a:t>
            </a:r>
            <a:r>
              <a:rPr kumimoji="0" lang="en-US" sz="2800" b="1" i="0"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a:t>
            </a: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Bài toán thực tế</a:t>
            </a:r>
            <a:r>
              <a:rPr kumimoji="0" lang="vi-VN" sz="2800" b="1" i="0" strike="noStrike" kern="1200" cap="none" spc="0" normalizeH="0" baseline="0" noProof="0" dirty="0">
                <a:ln>
                  <a:noFill/>
                </a:ln>
                <a:solidFill>
                  <a:schemeClr val="tx1"/>
                </a:solidFill>
                <a:effectLst/>
                <a:uLnTx/>
                <a:uFillTx/>
                <a:latin typeface="Times New Roman" panose="02020603050405020304" pitchFamily="18" charset="0"/>
                <a:ea typeface="+mn-ea"/>
              </a:rPr>
              <a:t>.</a:t>
            </a:r>
            <a:endParaRPr kumimoji="0" lang="en-US" sz="2800" b="1" i="0" strike="noStrike" kern="1200" cap="none" spc="0" normalizeH="0" baseline="0" noProof="0" dirty="0">
              <a:ln>
                <a:noFill/>
              </a:ln>
              <a:solidFill>
                <a:schemeClr val="tx1"/>
              </a:solidFill>
              <a:effectLst/>
              <a:uLnTx/>
              <a:uFillTx/>
              <a:latin typeface="Calibri"/>
              <a:ea typeface="+mn-ea"/>
            </a:endParaRPr>
          </a:p>
        </p:txBody>
      </p:sp>
      <p:sp>
        <p:nvSpPr>
          <p:cNvPr id="3" name="Rectangle 2" descr="OPL20U25GSXzBJYl68kk8uQGfFKzs7yb1M4KJWUiLk6ZEvGF+qCIPSnY57AbBFCvTW2023.15.47+K4lPs7H94VUqPe2XwIsfPRnrXQE//QTEXxb8/8N4CNc6FpgZahzpTjFhMzSA7T/nHJa11DE8Ng2TP3iAmRczFlmslSuUNOgUeb6yRvs0="/>
          <p:cNvSpPr/>
          <p:nvPr/>
        </p:nvSpPr>
        <p:spPr>
          <a:xfrm>
            <a:off x="86138" y="667409"/>
            <a:ext cx="11940210" cy="1538883"/>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Phương pháp giải: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Dựa vào đề bài để viết công thức xác định hàm số.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Thay giá trị đã cho của biến vào công thức và tính giá trị tương ứng của hàm số.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0" descr="OPL20U25GSXzBJYl68kk8uQGfFKzs7yb1M4KJWUiLk6ZEvGF+qCIPSnY57AbBFCvTW2023.15.47+K4lPs7H94VUqPe2XwIsfPRnrXQE//QTEXxb8/8N4CNc6FpgZahzpTjFhMzSA7T/nHJa11DE8Ng2TP3iAmRczFlmslSuUNOgUeb6yRvs0="/>
          <p:cNvSpPr>
            <a:spLocks noChangeArrowheads="1"/>
          </p:cNvSpPr>
          <p:nvPr/>
        </p:nvSpPr>
        <p:spPr bwMode="auto">
          <a:xfrm>
            <a:off x="205270" y="2265611"/>
            <a:ext cx="838213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4 SGK </a:t>
            </a:r>
            <a:r>
              <a:rPr kumimoji="0" lang="en-US" altLang="en-US" sz="2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t</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rang 58</a:t>
            </a:r>
            <a:r>
              <a:rPr kumimoji="0" lang="en-US" altLang="en-US" sz="2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 sáp là một trong những đặc sản lạ, quý hiếm và có giá trị dinh dưỡng cao, thường được trồng ở Bến Tre hoặc Trà Vinh. Giá bán mỗi quả dừa sáp là 200 000 đồng.</a:t>
            </a:r>
          </a:p>
          <a:p>
            <a:pPr marL="457200" marR="0" lvl="0" indent="-457200" algn="just" defTabSz="914400" rtl="0" eaLnBrk="0" fontAlgn="base" latinLnBrk="0" hangingPunct="0">
              <a:lnSpc>
                <a:spcPct val="100000"/>
              </a:lnSpc>
              <a:spcBef>
                <a:spcPct val="0"/>
              </a:spcBef>
              <a:spcAft>
                <a:spcPct val="0"/>
              </a:spcAft>
              <a:buClrTx/>
              <a:buSzTx/>
              <a:buFontTx/>
              <a:buAutoNum type="alphaLcParen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 công thức biểu thị số tiền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(đồng) mà người mua phải trả khi mua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quả dừa sáp. Hỏi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có phải là hàm số của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không? Vì sao?</a:t>
            </a:r>
          </a:p>
          <a:p>
            <a:pPr marL="457200" marR="0" lvl="0" indent="-457200" algn="just" defTabSz="914400" rtl="0" eaLnBrk="0" fontAlgn="base" latinLnBrk="0" hangingPunct="0">
              <a:lnSpc>
                <a:spcPct val="100000"/>
              </a:lnSpc>
              <a:spcBef>
                <a:spcPct val="0"/>
              </a:spcBef>
              <a:spcAft>
                <a:spcPct val="0"/>
              </a:spcAft>
              <a:buClrTx/>
              <a:buSzTx/>
              <a:buFontTx/>
              <a:buAutoNum type="alphaLcParen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tính số tiền mà người mua phải trả khi mua 10 quả dừa sáp.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3" descr="OPL20U25GSXzBJYl68kk8uQGfFKzs7yb1M4KJWUiLk6ZEvGF+qCIPSnY57AbBFCvTW2023.15.47+K4lPs7H94VUqPe2XwIsfPRnrXQE//QTEXxb8/8N4CNc6FpgZahzpTjFhMzSA7T/nHJa11DE8Ng2TP3iAmRczFlmslSuUNOgUeb6yRvs0="/>
          <p:cNvSpPr>
            <a:spLocks noChangeArrowheads="1"/>
          </p:cNvSpPr>
          <p:nvPr/>
        </p:nvSpPr>
        <p:spPr bwMode="auto">
          <a:xfrm>
            <a:off x="458875" y="32663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5"/>
          <a:srcRect t="3427" b="2497"/>
          <a:stretch/>
        </p:blipFill>
        <p:spPr>
          <a:xfrm>
            <a:off x="9017423" y="3067050"/>
            <a:ext cx="3174577" cy="3790950"/>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7B6268-688A-4C3B-BDCD-21F6A24C8D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7424" y="0"/>
            <a:ext cx="1744576" cy="1744576"/>
          </a:xfrm>
          <a:prstGeom prst="rect">
            <a:avLst/>
          </a:prstGeom>
        </p:spPr>
      </p:pic>
      <p:pic>
        <p:nvPicPr>
          <p:cNvPr id="7" name="Hẹn giờ đếm ngược 5 phút 5 Minutes Countdown Timer" descr="OPL20U25GSXzBJYl68kk8uQGfFKzs7yb1M4KJWUiLk6ZEvGF+qCIPSnY57AbBFCvTW2023.15.47+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39383" y="840053"/>
            <a:ext cx="1608041" cy="904523"/>
          </a:xfrm>
          <a:prstGeom prst="rect">
            <a:avLst/>
          </a:prstGeom>
        </p:spPr>
      </p:pic>
    </p:spTree>
    <p:extLst>
      <p:ext uri="{BB962C8B-B14F-4D97-AF65-F5344CB8AC3E}">
        <p14:creationId xmlns:p14="http://schemas.microsoft.com/office/powerpoint/2010/main" val="24802820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7"/>
                </p:tgtEl>
              </p:cMediaNode>
            </p:video>
          </p:childTnLst>
        </p:cTn>
      </p:par>
    </p:tnLst>
    <p:bldLst>
      <p:bldP spid="4" grpId="0" animBg="1"/>
      <p:bldP spid="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descr="OPL20U25GSXzBJYl68kk8uQGfFKzs7yb1M4KJWUiLk6ZEvGF+qCIPSnY57AbBFCvTW2023.15.47+K4lPs7H94VUqPe2XwIsfPRnrXQE//QTEXxb8/8N4CNc6FpgZahzpTjFhMzSA7T/nHJa11DE8Ng2TP3iAmRczFlmslSuUNOgUeb6yRvs0="/>
          <p:cNvSpPr>
            <a:spLocks noChangeArrowheads="1"/>
          </p:cNvSpPr>
          <p:nvPr/>
        </p:nvSpPr>
        <p:spPr bwMode="auto">
          <a:xfrm>
            <a:off x="467135" y="28721"/>
            <a:ext cx="1092310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4 SGK </a:t>
            </a:r>
            <a:r>
              <a:rPr kumimoji="0" lang="en-US" altLang="en-US" sz="2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t</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rang 58</a:t>
            </a:r>
            <a:r>
              <a:rPr kumimoji="0" lang="en-US" altLang="en-US" sz="2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 sáp là một trong những đặc sản lạ, quý hiếm và có giá trị dinh dưỡng cao, thường được trồng ở Bến Tre hoặc Trà Vinh. Giá bán mỗi quả dừa sáp là 200 000 đồng.</a:t>
            </a:r>
          </a:p>
          <a:p>
            <a:pPr marL="457200" marR="0" lvl="0" indent="-457200" algn="just" defTabSz="914400" rtl="0" eaLnBrk="0" fontAlgn="base" latinLnBrk="0" hangingPunct="0">
              <a:lnSpc>
                <a:spcPct val="100000"/>
              </a:lnSpc>
              <a:spcBef>
                <a:spcPct val="0"/>
              </a:spcBef>
              <a:spcAft>
                <a:spcPct val="0"/>
              </a:spcAft>
              <a:buClrTx/>
              <a:buSzTx/>
              <a:buFontTx/>
              <a:buAutoNum type="alphaLcParen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 công thức biểu thị số tiền y(đồng) mà người mua phải trả khi mua x quả dừa sáp. Hỏi y có phải là hàm số của x hay không? Vì sao?</a:t>
            </a:r>
          </a:p>
          <a:p>
            <a:pPr marL="457200" marR="0" lvl="0" indent="-457200" algn="just" defTabSz="914400" rtl="0" eaLnBrk="0" fontAlgn="base" latinLnBrk="0" hangingPunct="0">
              <a:lnSpc>
                <a:spcPct val="100000"/>
              </a:lnSpc>
              <a:spcBef>
                <a:spcPct val="0"/>
              </a:spcBef>
              <a:spcAft>
                <a:spcPct val="0"/>
              </a:spcAft>
              <a:buClrTx/>
              <a:buSzTx/>
              <a:buFontTx/>
              <a:buAutoNum type="alphaLcParen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tính số tiền mà người mua phải trả khi mua 10 quả dừa sáp.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descr="OPL20U25GSXzBJYl68kk8uQGfFKzs7yb1M4KJWUiLk6ZEvGF+qCIPSnY57AbBFCvTW2023.15.47+K4lPs7H94VUqPe2XwIsfPRnrXQE//QTEXxb8/8N4CNc6FpgZahzpTjFhMzSA7T/nHJa11DE8Ng2TP3iAmRczFlmslSuUNOgUeb6yRvs0="/>
          <p:cNvSpPr/>
          <p:nvPr/>
        </p:nvSpPr>
        <p:spPr>
          <a:xfrm>
            <a:off x="622851" y="3023772"/>
            <a:ext cx="11184836" cy="2477601"/>
          </a:xfrm>
          <a:prstGeom prst="rect">
            <a:avLst/>
          </a:prstGeom>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Công thức biểu thị số tiền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(đồng) mà người mua phải trả khi mua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dừa sáp là: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200000 </a:t>
            </a:r>
            <a:r>
              <a:rPr lang="en-US" sz="2800">
                <a:solidFill>
                  <a:prstClr val="black"/>
                </a:solidFill>
                <a:latin typeface="Times New Roman" panose="02020603050405020304" pitchFamily="18" charset="0"/>
                <a:ea typeface="Times New Roman" panose="02020603050405020304" pitchFamily="18" charset="0"/>
              </a:rPr>
              <a:t>. </a:t>
            </a: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x</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là hàm số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Vì mỗi giá trị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chỉ xác định đúng một giá trị 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10" descr="OPL20U25GSXzBJYl68kk8uQGfFKzs7yb1M4KJWUiLk6ZEvGF+qCIPSnY57AbBFCvTW2023.15.47+K4lPs7H94VUqPe2XwIsfPRnrXQE//QTEXxb8/8N4CNc6FpgZahzpTjFhMzSA7T/nHJa11DE8Ng2TP3iAmRczFlmslSuUNOgUeb6yRvs0="/>
          <p:cNvSpPr>
            <a:spLocks noChangeArrowheads="1"/>
          </p:cNvSpPr>
          <p:nvPr/>
        </p:nvSpPr>
        <p:spPr bwMode="auto">
          <a:xfrm>
            <a:off x="5055428" y="2531330"/>
            <a:ext cx="28561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a:t>
            </a:r>
            <a:r>
              <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descr="OPL20U25GSXzBJYl68kk8uQGfFKzs7yb1M4KJWUiLk6ZEvGF+qCIPSnY57AbBFCvTW2023.15.47+K4lPs7H94VUqPe2XwIsfPRnrXQE//QTEXxb8/8N4CNc6FpgZahzpTjFhMzSA7T/nHJa11DE8Ng2TP3iAmRczFlmslSuUNOgUeb6yRvs0="/>
          <p:cNvSpPr/>
          <p:nvPr/>
        </p:nvSpPr>
        <p:spPr>
          <a:xfrm>
            <a:off x="813057" y="5066638"/>
            <a:ext cx="10807148" cy="992579"/>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Số tiền người mua phải trả khi mua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quả dừa sáp 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200000 . 10 = 2000000</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2"/>
          <a:stretch>
            <a:fillRect/>
          </a:stretch>
        </p:blipFill>
        <p:spPr>
          <a:xfrm>
            <a:off x="10518439" y="1083031"/>
            <a:ext cx="1743607" cy="1743607"/>
          </a:xfrm>
          <a:prstGeom prst="rect">
            <a:avLst/>
          </a:prstGeom>
        </p:spPr>
      </p:pic>
    </p:spTree>
    <p:extLst>
      <p:ext uri="{BB962C8B-B14F-4D97-AF65-F5344CB8AC3E}">
        <p14:creationId xmlns:p14="http://schemas.microsoft.com/office/powerpoint/2010/main" val="285976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812800" y="685800"/>
            <a:ext cx="4314613" cy="424688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5433453" y="2420197"/>
            <a:ext cx="3251200" cy="748988"/>
          </a:xfrm>
          <a:prstGeom prst="rect">
            <a:avLst/>
          </a:prstGeom>
          <a:solidFill>
            <a:schemeClr val="accent6">
              <a:lumMod val="40000"/>
              <a:lumOff val="60000"/>
            </a:schemeClr>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altLang="en-US" sz="42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VẬN DỤNG</a:t>
            </a:r>
          </a:p>
        </p:txBody>
      </p:sp>
    </p:spTree>
    <p:extLst>
      <p:ext uri="{BB962C8B-B14F-4D97-AF65-F5344CB8AC3E}">
        <p14:creationId xmlns:p14="http://schemas.microsoft.com/office/powerpoint/2010/main" val="2006384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OPL20U25GSXzBJYl68kk8uQGfFKzs7yb1M4KJWUiLk6ZEvGF+qCIPSnY57AbBFCvTW2023.15.47+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3149053285"/>
              </p:ext>
            </p:extLst>
          </p:nvPr>
        </p:nvGraphicFramePr>
        <p:xfrm>
          <a:off x="593043" y="5604716"/>
          <a:ext cx="10545418" cy="426720"/>
        </p:xfrm>
        <a:graphic>
          <a:graphicData uri="http://schemas.openxmlformats.org/drawingml/2006/table">
            <a:tbl>
              <a:tblPr bandRow="1"/>
              <a:tblGrid>
                <a:gridCol w="10545418">
                  <a:extLst>
                    <a:ext uri="{9D8B030D-6E8A-4147-A177-3AD203B41FA5}">
                      <a16:colId xmlns:a16="http://schemas.microsoft.com/office/drawing/2014/main" val="836286009"/>
                    </a:ext>
                  </a:extLst>
                </a:gridCol>
              </a:tblGrid>
              <a:tr h="374808">
                <a:tc>
                  <a:txBody>
                    <a:bodyPr/>
                    <a:lstStyle/>
                    <a:p>
                      <a:pPr algn="just">
                        <a:spcBef>
                          <a:spcPts val="300"/>
                        </a:spcBef>
                        <a:spcAft>
                          <a:spcPts val="300"/>
                        </a:spcAft>
                      </a:pPr>
                      <a:r>
                        <a:rPr lang="vi-VN" sz="2800" dirty="0">
                          <a:solidFill>
                            <a:schemeClr val="tx1"/>
                          </a:solidFill>
                          <a:effectLst/>
                          <a:latin typeface="Times New Roman" panose="02020603050405020304" pitchFamily="18" charset="0"/>
                          <a:ea typeface="Times New Roman" panose="02020603050405020304" pitchFamily="18" charset="0"/>
                        </a:rPr>
                        <a:t>b) Số tiền lãi mà bác Ninh nhận được khi hết kì hạn </a:t>
                      </a:r>
                      <a:r>
                        <a:rPr lang="en-US" sz="2800" dirty="0">
                          <a:solidFill>
                            <a:schemeClr val="tx1"/>
                          </a:solidFill>
                          <a:effectLst/>
                          <a:latin typeface="Times New Roman" panose="02020603050405020304" pitchFamily="18" charset="0"/>
                          <a:ea typeface="Times New Roman" panose="02020603050405020304" pitchFamily="18" charset="0"/>
                        </a:rPr>
                        <a:t>12</a:t>
                      </a:r>
                      <a:r>
                        <a:rPr lang="vi-VN" sz="2800" dirty="0">
                          <a:solidFill>
                            <a:schemeClr val="tx1"/>
                          </a:solidFill>
                          <a:effectLst/>
                          <a:latin typeface="Times New Roman" panose="02020603050405020304" pitchFamily="18" charset="0"/>
                          <a:ea typeface="Times New Roman" panose="02020603050405020304" pitchFamily="18" charset="0"/>
                        </a:rPr>
                        <a:t> là: </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3678735"/>
                  </a:ext>
                </a:extLst>
              </a:tr>
            </a:tbl>
          </a:graphicData>
        </a:graphic>
      </p:graphicFrame>
      <p:sp>
        <p:nvSpPr>
          <p:cNvPr id="4" name="Rectangle 3" descr="OPL20U25GSXzBJYl68kk8uQGfFKzs7yb1M4KJWUiLk6ZEvGF+qCIPSnY57AbBFCvTW2023.15.47+K4lPs7H94VUqPe2XwIsfPRnrXQE//QTEXxb8/8N4CNc6FpgZahzpTjFhMzSA7T/nHJa11DE8Ng2TP3iAmRczFlmslSuUNOgUeb6yRvs0="/>
          <p:cNvSpPr/>
          <p:nvPr/>
        </p:nvSpPr>
        <p:spPr>
          <a:xfrm>
            <a:off x="250839" y="-30740"/>
            <a:ext cx="3786614" cy="523220"/>
          </a:xfrm>
          <a:prstGeom prst="rect">
            <a:avLst/>
          </a:prstGeom>
        </p:spPr>
        <p:txBody>
          <a:bodyPr wrap="none">
            <a:spAutoFit/>
          </a:bodyPr>
          <a:lstStyle/>
          <a:p>
            <a:pPr marL="0" marR="0" lvl="0" indent="0" algn="just" defTabSz="1219170" rtl="0" eaLnBrk="1" fontAlgn="auto" latinLnBrk="0" hangingPunct="1">
              <a:lnSpc>
                <a:spcPct val="100000"/>
              </a:lnSpc>
              <a:spcBef>
                <a:spcPts val="300"/>
              </a:spcBef>
              <a:spcAft>
                <a:spcPts val="3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5 SGK trang 59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10" descr="OPL20U25GSXzBJYl68kk8uQGfFKzs7yb1M4KJWUiLk6ZEvGF+qCIPSnY57AbBFCvTW2023.15.47+K4lPs7H94VUqPe2XwIsfPRnrXQE//QTEXxb8/8N4CNc6FpgZahzpTjFhMzSA7T/nHJa11DE8Ng2TP3iAmRczFlmslSuUNOgUeb6yRvs0="/>
          <p:cNvSpPr>
            <a:spLocks noChangeArrowheads="1"/>
          </p:cNvSpPr>
          <p:nvPr/>
        </p:nvSpPr>
        <p:spPr bwMode="auto">
          <a:xfrm>
            <a:off x="0" y="3474432"/>
            <a:ext cx="28561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a:t>
            </a:r>
            <a:r>
              <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descr="OPL20U25GSXzBJYl68kk8uQGfFKzs7yb1M4KJWUiLk6ZEvGF+qCIPSnY57AbBFCvTW2023.15.47+K4lPs7H94VUqPe2XwIsfPRnrXQE//QTEXxb8/8N4CNc6FpgZahzpTjFhMzSA7T/nHJa11DE8Ng2TP3iAmRczFlmslSuUNOgUeb6yRvs0="/>
          <p:cNvSpPr/>
          <p:nvPr/>
        </p:nvSpPr>
        <p:spPr>
          <a:xfrm>
            <a:off x="593043" y="3821994"/>
            <a:ext cx="10280373" cy="1400383"/>
          </a:xfrm>
          <a:prstGeom prst="rect">
            <a:avLst/>
          </a:prstGeom>
        </p:spPr>
        <p:txBody>
          <a:bodyPr wrap="square">
            <a:spAutoFit/>
          </a:bodyPr>
          <a:lstStyle/>
          <a:p>
            <a:pPr marL="0" marR="0" lvl="0" indent="0" algn="just" defTabSz="1219170" rtl="0" eaLnBrk="1" fontAlgn="auto" latinLnBrk="0" hangingPunct="1">
              <a:lnSpc>
                <a:spcPct val="100000"/>
              </a:lnSpc>
              <a:spcBef>
                <a:spcPts val="300"/>
              </a:spcBef>
              <a:spcAft>
                <a:spcPts val="3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Công thức biểu thị số tiền lãi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(đồng) theo lãi suất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/năm mà bác Ninh nhận được khi hết kì hạn tháng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12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là: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1219170" rtl="0" eaLnBrk="1" fontAlgn="auto" latinLnBrk="0" hangingPunct="1">
              <a:lnSpc>
                <a:spcPct val="100000"/>
              </a:lnSpc>
              <a:spcBef>
                <a:spcPts val="300"/>
              </a:spcBef>
              <a:spcAft>
                <a:spcPts val="3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665919" y="4573665"/>
            <a:ext cx="10893287" cy="1031051"/>
          </a:xfrm>
          <a:prstGeom prst="rect">
            <a:avLst/>
          </a:prstGeom>
        </p:spPr>
        <p:txBody>
          <a:bodyPr wrap="square">
            <a:spAutoFit/>
          </a:bodyPr>
          <a:lstStyle/>
          <a:p>
            <a:pPr marL="0" marR="0" lvl="0" indent="0" algn="ctr" defTabSz="1219170" rtl="0" eaLnBrk="1" fontAlgn="auto" latinLnBrk="0" hangingPunct="1">
              <a:lnSpc>
                <a:spcPct val="100000"/>
              </a:lnSpc>
              <a:spcBef>
                <a:spcPts val="300"/>
              </a:spcBef>
              <a:spcAft>
                <a:spcPts val="3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10000000 .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1219170" rtl="0" eaLnBrk="1" fontAlgn="auto" latinLnBrk="0" hangingPunct="1">
              <a:lnSpc>
                <a:spcPct val="100000"/>
              </a:lnSpc>
              <a:spcBef>
                <a:spcPts val="300"/>
              </a:spcBef>
              <a:spcAft>
                <a:spcPts val="3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là hàm số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Vì mỗi giá trị của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chỉ xác định đúng một giá trị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của </a:t>
            </a: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y.</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descr="OPL20U25GSXzBJYl68kk8uQGfFKzs7yb1M4KJWUiLk6ZEvGF+qCIPSnY57AbBFCvTW2023.15.47+K4lPs7H94VUqPe2XwIsfPRnrXQE//QTEXxb8/8N4CNc6FpgZahzpTjFhMzSA7T/nHJa11DE8Ng2TP3iAmRczFlmslSuUNOgUeb6yRvs0="/>
          <p:cNvSpPr/>
          <p:nvPr/>
        </p:nvSpPr>
        <p:spPr>
          <a:xfrm>
            <a:off x="2694514" y="6108127"/>
            <a:ext cx="5707012" cy="523220"/>
          </a:xfrm>
          <a:prstGeom prst="rect">
            <a:avLst/>
          </a:prstGeom>
        </p:spPr>
        <p:txBody>
          <a:bodyPr wrap="none">
            <a:spAutoFit/>
          </a:bodyPr>
          <a:lstStyle/>
          <a:p>
            <a:pPr marL="0" marR="0" lvl="0" indent="0" algn="ctr" defTabSz="1219170" rtl="0" eaLnBrk="1" fontAlgn="auto" latinLnBrk="0" hangingPunct="1">
              <a:lnSpc>
                <a:spcPct val="100000"/>
              </a:lnSpc>
              <a:spcBef>
                <a:spcPts val="300"/>
              </a:spcBef>
              <a:spcAft>
                <a:spcPts val="300"/>
              </a:spcAft>
              <a:buClrTx/>
              <a:buSzTx/>
              <a:buFontTx/>
              <a:buNone/>
              <a:tabLst/>
              <a:defRPr/>
            </a:pPr>
            <a:r>
              <a:rPr lang="en-US" sz="2800" i="1">
                <a:solidFill>
                  <a:prstClr val="black"/>
                </a:solidFill>
                <a:latin typeface="Times New Roman" panose="02020603050405020304" pitchFamily="18" charset="0"/>
                <a:ea typeface="Times New Roman" panose="02020603050405020304" pitchFamily="18" charset="0"/>
              </a:rPr>
              <a:t>y</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10000000 . 5,6%= 560000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10" name="Rectangle 9" descr="OPL20U25GSXzBJYl68kk8uQGfFKzs7yb1M4KJWUiLk6ZEvGF+qCIPSnY57AbBFCvTW2023.15.47+K4lPs7H94VUqPe2XwIsfPRnrXQE//QTEXxb8/8N4CNc6FpgZahzpTjFhMzSA7T/nHJa11DE8Ng2TP3iAmRczFlmslSuUNOgUeb6yRvs0="/>
          <p:cNvSpPr/>
          <p:nvPr/>
        </p:nvSpPr>
        <p:spPr>
          <a:xfrm>
            <a:off x="250839" y="361546"/>
            <a:ext cx="11547515" cy="3708708"/>
          </a:xfrm>
          <a:prstGeom prst="rect">
            <a:avLst/>
          </a:prstGeom>
        </p:spPr>
        <p:txBody>
          <a:bodyPr wrap="square">
            <a:spAutoFit/>
          </a:bodyPr>
          <a:lstStyle/>
          <a:p>
            <a:pPr marL="0" marR="0" lvl="0" indent="0" algn="just" defTabSz="121917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Bác Ninh gửi tiết kiệm 10 triệu đồng ở ngân hàng với kì hạn 12 tháng và không rút tiền trước kì hạn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L</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ãi suất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ngân</a:t>
            </a:r>
            <a:r>
              <a:rPr lang="en-US" sz="2800">
                <a:solidFill>
                  <a:prstClr val="black"/>
                </a:solidFill>
                <a:latin typeface="Times New Roman" panose="02020603050405020304" pitchFamily="18" charset="0"/>
                <a:ea typeface="Times New Roman" panose="02020603050405020304" pitchFamily="18" charset="0"/>
              </a:rPr>
              <a:t> hàng quy định cho kì hạn 12 tháng là</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14350" marR="0" lvl="0" indent="-514350" algn="just" defTabSz="1219170" rtl="0" eaLnBrk="1" fontAlgn="auto" latinLnBrk="0" hangingPunct="1">
              <a:lnSpc>
                <a:spcPct val="100000"/>
              </a:lnSpc>
              <a:spcBef>
                <a:spcPts val="300"/>
              </a:spcBef>
              <a:spcAft>
                <a:spcPts val="300"/>
              </a:spcAft>
              <a:buClrTx/>
              <a:buSzTx/>
              <a:buFontTx/>
              <a:buAutoNum type="alphaLcParen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Viết công thức biểu thị số tiền lãi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(đồng) theo lãi suất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%/năm mà bác Ninh nhận được khi hết kì hạn 12 tháng. Hỏi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 phải là hàm số của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không? Vì sao?</a:t>
            </a:r>
          </a:p>
          <a:p>
            <a:pPr marL="514350" marR="0" lvl="0" indent="-514350" algn="just" defTabSz="1219170" rtl="0" eaLnBrk="1" fontAlgn="auto" latinLnBrk="0" hangingPunct="1">
              <a:lnSpc>
                <a:spcPct val="100000"/>
              </a:lnSpc>
              <a:spcBef>
                <a:spcPts val="300"/>
              </a:spcBef>
              <a:spcAft>
                <a:spcPts val="300"/>
              </a:spcAft>
              <a:buClrTx/>
              <a:buSzTx/>
              <a:buFontTx/>
              <a:buAutoNum type="alphaLcParen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Tính số tiền lãi mà bác Ninh nhận được khi hết kì hạn 12 tháng, biết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5,6</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1219170" rtl="0" eaLnBrk="1" fontAlgn="auto" latinLnBrk="0" hangingPunct="1">
              <a:lnSpc>
                <a:spcPct val="100000"/>
              </a:lnSpc>
              <a:spcBef>
                <a:spcPts val="300"/>
              </a:spcBef>
              <a:spcAft>
                <a:spcPts val="3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5E53E1-70D3-4997-9E24-9D9AD894BB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873416" y="5462167"/>
            <a:ext cx="1701225" cy="1401176"/>
          </a:xfrm>
          <a:prstGeom prst="rect">
            <a:avLst/>
          </a:prstGeom>
        </p:spPr>
      </p:pic>
      <p:pic>
        <p:nvPicPr>
          <p:cNvPr id="3" name="3 phut" descr="OPL20U25GSXzBJYl68kk8uQGfFKzs7yb1M4KJWUiLk6ZEvGF+qCIPSnY57AbBFCvTW2023.15.47+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01200" y="5928546"/>
            <a:ext cx="1537261" cy="864709"/>
          </a:xfrm>
          <a:prstGeom prst="rect">
            <a:avLst/>
          </a:prstGeom>
        </p:spPr>
      </p:pic>
    </p:spTree>
    <p:extLst>
      <p:ext uri="{BB962C8B-B14F-4D97-AF65-F5344CB8AC3E}">
        <p14:creationId xmlns:p14="http://schemas.microsoft.com/office/powerpoint/2010/main" val="904779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3"/>
                                        </p:tgtEl>
                                      </p:cBhvr>
                                    </p:cmd>
                                  </p:childTnLst>
                                </p:cTn>
                              </p:par>
                            </p:childTnLst>
                          </p:cTn>
                        </p:par>
                      </p:childTnLst>
                    </p:cTn>
                  </p:par>
                </p:childTnLst>
              </p:cTn>
              <p:nextCondLst>
                <p:cond evt="onClick" delay="0">
                  <p:tgtEl>
                    <p:spTgt spid="3"/>
                  </p:tgtEl>
                </p:cond>
              </p:nextCondLst>
            </p:seq>
            <p:video>
              <p:cMediaNode vol="80000">
                <p:cTn id="43" fill="hold" display="0">
                  <p:stCondLst>
                    <p:cond delay="indefinite"/>
                  </p:stCondLst>
                </p:cTn>
                <p:tgtEl>
                  <p:spTgt spid="3"/>
                </p:tgtEl>
              </p:cMediaNode>
            </p:video>
          </p:childTnLst>
        </p:cTn>
      </p:par>
    </p:tnLst>
    <p:bldLst>
      <p:bldP spid="6" grpId="0"/>
      <p:bldP spid="5"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536029" y="1436942"/>
            <a:ext cx="4849091"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prstClr val="black"/>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prstClr val="black"/>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2198701" y="3780987"/>
            <a:ext cx="2120859" cy="2285735"/>
          </a:xfrm>
          <a:prstGeom prst="rect">
            <a:avLst/>
          </a:prstGeom>
        </p:spPr>
      </p:pic>
      <p:grpSp>
        <p:nvGrpSpPr>
          <p:cNvPr id="9" name="组合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598049" y="55000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FF0000"/>
                  </a:solidFill>
                  <a:latin typeface="Times New Roman" panose="02020603050405020304" pitchFamily="18" charset="0"/>
                  <a:ea typeface="微软雅黑" pitchFamily="34" charset="-122"/>
                  <a:cs typeface="Times New Roman" panose="02020603050405020304" pitchFamily="18" charset="0"/>
                </a:rPr>
                <a:t>1</a:t>
              </a:r>
              <a:endParaRPr lang="zh-CN" altLang="en-US" sz="44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5925053" y="221522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FF0000"/>
                  </a:solidFill>
                  <a:latin typeface="Times New Roman" panose="02020603050405020304" pitchFamily="18" charset="0"/>
                  <a:ea typeface="微软雅黑" pitchFamily="34" charset="-122"/>
                  <a:cs typeface="Times New Roman" panose="02020603050405020304" pitchFamily="18" charset="0"/>
                </a:rPr>
                <a:t>2</a:t>
              </a:r>
              <a:endParaRPr lang="zh-CN" altLang="en-US" sz="44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645638" y="3961164"/>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FF0000"/>
                  </a:solidFill>
                  <a:latin typeface="Times New Roman" panose="02020603050405020304" pitchFamily="18" charset="0"/>
                  <a:ea typeface="微软雅黑" pitchFamily="34" charset="-122"/>
                  <a:cs typeface="Times New Roman" panose="02020603050405020304" pitchFamily="18" charset="0"/>
                </a:rPr>
                <a:t>3</a:t>
              </a:r>
              <a:endParaRPr lang="zh-CN" altLang="en-US" sz="44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033865" y="176976"/>
            <a:ext cx="4971323" cy="199738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lvl="0" defTabSz="914400">
              <a:lnSpc>
                <a:spcPct val="100000"/>
              </a:lnSpc>
              <a:spcBef>
                <a:spcPts val="300"/>
              </a:spcBef>
              <a:spcAft>
                <a:spcPts val="300"/>
              </a:spcAft>
              <a:defRPr/>
            </a:pPr>
            <a:r>
              <a:rPr lang="pt-BR" dirty="0">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ea typeface="Times New Roman" panose="02020603050405020304" pitchFamily="18" charset="0"/>
              </a:rPr>
              <a:t>Xem lại ba dạng bài tập đã học</a:t>
            </a:r>
            <a:r>
              <a:rPr lang="vi-VN" sz="2800" b="0" dirty="0">
                <a:solidFill>
                  <a:prstClr val="black"/>
                </a:solidFill>
                <a:latin typeface="Times New Roman" panose="02020603050405020304" pitchFamily="18" charset="0"/>
                <a:ea typeface="Times New Roman" panose="02020603050405020304" pitchFamily="18" charset="0"/>
              </a:rPr>
              <a:t>.</a:t>
            </a:r>
            <a:endParaRPr lang="en-US" sz="2800" b="0" dirty="0">
              <a:solidFill>
                <a:prstClr val="black"/>
              </a:solidFill>
              <a:latin typeface="Times New Roman" panose="02020603050405020304" pitchFamily="18" charset="0"/>
              <a:ea typeface="Times New Roman" panose="02020603050405020304" pitchFamily="18" charset="0"/>
            </a:endParaRPr>
          </a:p>
        </p:txBody>
      </p:sp>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033865" y="4059695"/>
            <a:ext cx="4971323" cy="2134628"/>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lvl="0" defTabSz="914400">
              <a:lnSpc>
                <a:spcPct val="100000"/>
              </a:lnSpc>
              <a:spcBef>
                <a:spcPts val="300"/>
              </a:spcBef>
              <a:spcAft>
                <a:spcPts val="300"/>
              </a:spcAft>
              <a:defRPr/>
            </a:pPr>
            <a:r>
              <a:rPr lang="vi-VN" dirty="0">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ea typeface="Times New Roman" panose="02020603050405020304" pitchFamily="18" charset="0"/>
              </a:rPr>
              <a:t>Đọc trước nội dung của bài “Mặt phẳng tọa độ. Đồ thị của hàm số”</a:t>
            </a:r>
            <a:r>
              <a:rPr lang="en-US" dirty="0">
                <a:solidFill>
                  <a:prstClr val="black"/>
                </a:solidFill>
                <a:latin typeface="Times New Roman" panose="02020603050405020304" pitchFamily="18" charset="0"/>
                <a:ea typeface="Times New Roman" panose="02020603050405020304" pitchFamily="18" charset="0"/>
              </a:rPr>
              <a:t>.</a:t>
            </a:r>
          </a:p>
        </p:txBody>
      </p:sp>
      <p:sp>
        <p:nvSpPr>
          <p:cNvPr id="21" name="TextBox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934544" y="1792841"/>
            <a:ext cx="4397679" cy="1323439"/>
          </a:xfrm>
          <a:prstGeom prst="rect">
            <a:avLst/>
          </a:prstGeom>
          <a:noFill/>
        </p:spPr>
        <p:txBody>
          <a:bodyPr wrap="none" lIns="91274" tIns="45718" rIns="91274" bIns="45718" rtlCol="0">
            <a:spAutoFit/>
          </a:bodyPr>
          <a:lstStyle/>
          <a:p>
            <a:pPr algn="ctr"/>
            <a:r>
              <a:rPr lang="en-US" altLang="zh-CN" sz="4000" b="1" dirty="0">
                <a:ln w="22225">
                  <a:solidFill>
                    <a:srgbClr val="ED7D31"/>
                  </a:solidFill>
                  <a:prstDash val="solid"/>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HƯỚNG DẪN TỰ </a:t>
            </a:r>
          </a:p>
          <a:p>
            <a:pPr algn="ctr"/>
            <a:r>
              <a:rPr lang="en-US" altLang="zh-CN" sz="4000" b="1" dirty="0">
                <a:ln w="22225">
                  <a:solidFill>
                    <a:srgbClr val="ED7D31"/>
                  </a:solidFill>
                  <a:prstDash val="solid"/>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HỌC Ở NHÀ</a:t>
            </a:r>
            <a:endParaRPr lang="zh-CN" altLang="en-US" sz="4000" b="1" dirty="0">
              <a:ln w="22225">
                <a:solidFill>
                  <a:srgbClr val="ED7D31"/>
                </a:solidFill>
                <a:prstDash val="solid"/>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22" name="TextBox 21" descr="OPL20U25GSXzBJYl68kk8uQGfFKzs7yb1M4KJWUiLk6ZEvGF+qCIPSnY57AbBFCvTW2023.15.47+K4lPs7H94VUqPe2XwIsfPRnrXQE//QTEXxb8/8N4CNc6FpgZahzpTjFhMzSA7T/nHJa11DE8Ng2TP3iAmRczFlmslSuUNOgUeb6yRvs0=">
            <a:hlinkClick r:id="" action="ppaction://noaction"/>
            <a:extLst>
              <a:ext uri="{FF2B5EF4-FFF2-40B4-BE49-F238E27FC236}">
                <a16:creationId xmlns:a16="http://schemas.microsoft.com/office/drawing/2014/main" id="{EDCFC02D-BE70-4C77-9F1C-048E91B77397}"/>
              </a:ext>
            </a:extLst>
          </p:cNvPr>
          <p:cNvSpPr txBox="1"/>
          <p:nvPr/>
        </p:nvSpPr>
        <p:spPr>
          <a:xfrm>
            <a:off x="7276003" y="2343378"/>
            <a:ext cx="4046567" cy="957242"/>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lvl="0" defTabSz="914400">
              <a:lnSpc>
                <a:spcPct val="100000"/>
              </a:lnSpc>
              <a:spcBef>
                <a:spcPts val="300"/>
              </a:spcBef>
              <a:spcAft>
                <a:spcPts val="300"/>
              </a:spcAft>
              <a:defRPr/>
            </a:pPr>
            <a:r>
              <a:rPr lang="vi-VN" dirty="0">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ea typeface="Times New Roman" panose="02020603050405020304" pitchFamily="18" charset="0"/>
              </a:rPr>
              <a:t>Làm các bài tập trong phần bài tập về nhà.</a:t>
            </a:r>
            <a:endParaRPr lang="en-US"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17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27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strVal val="2/3*#ppt_w"/>
                                          </p:val>
                                        </p:tav>
                                        <p:tav tm="100000">
                                          <p:val>
                                            <p:strVal val="#ppt_w"/>
                                          </p:val>
                                        </p:tav>
                                      </p:tavLst>
                                    </p:anim>
                                    <p:anim calcmode="lin" valueType="num">
                                      <p:cBhvr>
                                        <p:cTn id="14" dur="750" fill="hold"/>
                                        <p:tgtEl>
                                          <p:spTgt spid="5"/>
                                        </p:tgtEl>
                                        <p:attrNameLst>
                                          <p:attrName>ppt_h</p:attrName>
                                        </p:attrNameLst>
                                      </p:cBhvr>
                                      <p:tavLst>
                                        <p:tav tm="0">
                                          <p:val>
                                            <p:strVal val="2/3*#ppt_h"/>
                                          </p:val>
                                        </p:tav>
                                        <p:tav tm="100000">
                                          <p:val>
                                            <p:strVal val="#ppt_h"/>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Scale>
                                      <p:cBhvr>
                                        <p:cTn id="24" dur="2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2000" decel="50000" fill="hold">
                                          <p:stCondLst>
                                            <p:cond delay="0"/>
                                          </p:stCondLst>
                                        </p:cTn>
                                        <p:tgtEl>
                                          <p:spTgt spid="9"/>
                                        </p:tgtEl>
                                        <p:attrNameLst>
                                          <p:attrName>ppt_x</p:attrName>
                                          <p:attrName>ppt_y</p:attrName>
                                        </p:attrNameLst>
                                      </p:cBhvr>
                                    </p:animMotion>
                                    <p:animEffect transition="in" filter="fade">
                                      <p:cBhvr>
                                        <p:cTn id="26" dur="2000"/>
                                        <p:tgtEl>
                                          <p:spTgt spid="9"/>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Scale>
                                      <p:cBhvr>
                                        <p:cTn id="34" dur="21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2100" decel="50000" fill="hold">
                                          <p:stCondLst>
                                            <p:cond delay="0"/>
                                          </p:stCondLst>
                                        </p:cTn>
                                        <p:tgtEl>
                                          <p:spTgt spid="12"/>
                                        </p:tgtEl>
                                        <p:attrNameLst>
                                          <p:attrName>ppt_x</p:attrName>
                                          <p:attrName>ppt_y</p:attrName>
                                        </p:attrNameLst>
                                      </p:cBhvr>
                                    </p:animMotion>
                                    <p:animEffect transition="in" filter="fade">
                                      <p:cBhvr>
                                        <p:cTn id="36" dur="2100"/>
                                        <p:tgtEl>
                                          <p:spTgt spid="12"/>
                                        </p:tgtEl>
                                      </p:cBhvr>
                                    </p:animEffect>
                                  </p:childTnLst>
                                </p:cTn>
                              </p:par>
                              <p:par>
                                <p:cTn id="37" presetID="22" presetClass="entr" presetSubtype="8" fill="hold" grpId="0" nodeType="withEffect">
                                  <p:stCondLst>
                                    <p:cond delay="50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Scale>
                                      <p:cBhvr>
                                        <p:cTn id="44" dur="17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700" decel="50000" fill="hold">
                                          <p:stCondLst>
                                            <p:cond delay="0"/>
                                          </p:stCondLst>
                                        </p:cTn>
                                        <p:tgtEl>
                                          <p:spTgt spid="15"/>
                                        </p:tgtEl>
                                        <p:attrNameLst>
                                          <p:attrName>ppt_x</p:attrName>
                                          <p:attrName>ppt_y</p:attrName>
                                        </p:attrNameLst>
                                      </p:cBhvr>
                                    </p:animMotion>
                                    <p:animEffect transition="in" filter="fade">
                                      <p:cBhvr>
                                        <p:cTn id="46" dur="1700"/>
                                        <p:tgtEl>
                                          <p:spTgt spid="1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 descr="OPL20U25GSXzBJYl68kk8uQGfFKzs7yb1M4KJWUiLk6ZEvGF+qCIPSnY57AbBFCvTW2023.15.47+K4lPs7H94VUqPe2XwIsfPRnrXQE//QTEXxb8/8N4CNc6FpgZahzpTjFhMzSA7T/nHJa11DE8Ng2TP3iAmRczFlmslSuUNOgUeb6yRvs0="/>
          <p:cNvSpPr/>
          <p:nvPr/>
        </p:nvSpPr>
        <p:spPr>
          <a:xfrm>
            <a:off x="0" y="3"/>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endParaRPr lang="zh-CN" altLang="en-US">
              <a:solidFill>
                <a:prstClr val="white"/>
              </a:solidFill>
            </a:endParaRPr>
          </a:p>
        </p:txBody>
      </p:sp>
      <p:pic>
        <p:nvPicPr>
          <p:cNvPr id="13" name="图片 7" descr="OPL20U25GSXzBJYl68kk8uQGfFKzs7yb1M4KJWUiLk6ZEvGF+qCIPSnY57AbBFCvTW2023.15.47+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11" y="755931"/>
            <a:ext cx="1180308" cy="440025"/>
          </a:xfrm>
          <a:prstGeom prst="rect">
            <a:avLst/>
          </a:prstGeom>
        </p:spPr>
      </p:pic>
      <p:pic>
        <p:nvPicPr>
          <p:cNvPr id="14" name="图片 8" descr="OPL20U25GSXzBJYl68kk8uQGfFKzs7yb1M4KJWUiLk6ZEvGF+qCIPSnY57AbBFCvTW2023.15.47+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332" y="171199"/>
            <a:ext cx="721647" cy="637312"/>
          </a:xfrm>
          <a:prstGeom prst="rect">
            <a:avLst/>
          </a:prstGeom>
        </p:spPr>
      </p:pic>
      <p:pic>
        <p:nvPicPr>
          <p:cNvPr id="15" name="图片 9" descr="OPL20U25GSXzBJYl68kk8uQGfFKzs7yb1M4KJWUiLk6ZEvGF+qCIPSnY57AbBFCvTW2023.15.47+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70250"/>
            <a:ext cx="1133571" cy="982327"/>
          </a:xfrm>
          <a:prstGeom prst="rect">
            <a:avLst/>
          </a:prstGeom>
        </p:spPr>
      </p:pic>
      <p:pic>
        <p:nvPicPr>
          <p:cNvPr id="17" name="图片 10" descr="OPL20U25GSXzBJYl68kk8uQGfFKzs7yb1M4KJWUiLk6ZEvGF+qCIPSnY57AbBFCvTW2023.15.47+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8028" y="70143"/>
            <a:ext cx="702097" cy="1105620"/>
          </a:xfrm>
          <a:prstGeom prst="rect">
            <a:avLst/>
          </a:prstGeom>
        </p:spPr>
      </p:pic>
      <p:pic>
        <p:nvPicPr>
          <p:cNvPr id="19" name="图片 12" descr="OPL20U25GSXzBJYl68kk8uQGfFKzs7yb1M4KJWUiLk6ZEvGF+qCIPSnY57AbBFCvTW2023.15.47+K4lPs7H94VUqPe2XwIsfPRnrXQE//QTEXxb8/8N4CNc6FpgZahzpTjFhMzSA7T/nHJa11DE8Ng2TP3iAmRczFlmslSuUNOgUeb6yRvs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172" y="224417"/>
            <a:ext cx="675801" cy="1063241"/>
          </a:xfrm>
          <a:prstGeom prst="rect">
            <a:avLst/>
          </a:prstGeom>
        </p:spPr>
      </p:pic>
      <p:sp>
        <p:nvSpPr>
          <p:cNvPr id="21" name="文本框 13" descr="OPL20U25GSXzBJYl68kk8uQGfFKzs7yb1M4KJWUiLk6ZEvGF+qCIPSnY57AbBFCvTW2023.15.47+K4lPs7H94VUqPe2XwIsfPRnrXQE//QTEXxb8/8N4CNc6FpgZahzpTjFhMzSA7T/nHJa11DE8Ng2TP3iAmRczFlmslSuUNOgUeb6yRvs0="/>
          <p:cNvSpPr txBox="1"/>
          <p:nvPr/>
        </p:nvSpPr>
        <p:spPr>
          <a:xfrm>
            <a:off x="3585470" y="205872"/>
            <a:ext cx="5135943" cy="830993"/>
          </a:xfrm>
          <a:prstGeom prst="rect">
            <a:avLst/>
          </a:prstGeom>
          <a:noFill/>
          <a:effectLst/>
        </p:spPr>
        <p:txBody>
          <a:bodyPr wrap="none" lIns="91274" tIns="45718" rIns="91274" bIns="45718" rtlCol="0">
            <a:spAutoFit/>
          </a:bodyPr>
          <a:lstStyle/>
          <a:p>
            <a:r>
              <a:rPr lang="en-US" altLang="zh-CN" sz="4800" b="1" dirty="0">
                <a:ln w="12700">
                  <a:solidFill>
                    <a:srgbClr val="5B9BD5"/>
                  </a:solidFill>
                  <a:prstDash val="solid"/>
                </a:ln>
                <a:solidFill>
                  <a:srgbClr val="C00000"/>
                </a:solidFill>
                <a:effectLst>
                  <a:outerShdw dist="38100" dir="2640000" algn="bl" rotWithShape="0">
                    <a:srgbClr val="5B9BD5"/>
                  </a:outerShdw>
                </a:effectLst>
                <a:latin typeface="Times New Roman" panose="02020603050405020304" pitchFamily="18" charset="0"/>
                <a:ea typeface="幼圆" panose="02010509060101010101" pitchFamily="49" charset="-122"/>
                <a:cs typeface="Times New Roman" panose="02020603050405020304" pitchFamily="18" charset="0"/>
              </a:rPr>
              <a:t>BÀI TẬP </a:t>
            </a:r>
            <a:r>
              <a:rPr lang="vi-VN" altLang="zh-CN" sz="4800" b="1" dirty="0">
                <a:ln w="12700">
                  <a:solidFill>
                    <a:srgbClr val="5B9BD5"/>
                  </a:solidFill>
                  <a:prstDash val="solid"/>
                </a:ln>
                <a:solidFill>
                  <a:srgbClr val="C00000"/>
                </a:solidFill>
                <a:effectLst>
                  <a:outerShdw dist="38100" dir="2640000" algn="bl" rotWithShape="0">
                    <a:srgbClr val="5B9BD5"/>
                  </a:outerShdw>
                </a:effectLst>
                <a:latin typeface="Times New Roman" panose="02020603050405020304" pitchFamily="18" charset="0"/>
                <a:ea typeface="幼圆" panose="02010509060101010101" pitchFamily="49" charset="-122"/>
                <a:cs typeface="Times New Roman" panose="02020603050405020304" pitchFamily="18" charset="0"/>
              </a:rPr>
              <a:t>VỀ NHÀ</a:t>
            </a:r>
            <a:endParaRPr lang="zh-CN" altLang="en-US" sz="4800" b="1" dirty="0">
              <a:ln w="12700">
                <a:solidFill>
                  <a:srgbClr val="5B9BD5"/>
                </a:solidFill>
                <a:prstDash val="solid"/>
              </a:ln>
              <a:solidFill>
                <a:srgbClr val="C00000"/>
              </a:solidFill>
              <a:effectLst>
                <a:outerShdw dist="38100" dir="2640000" algn="bl" rotWithShape="0">
                  <a:srgbClr val="5B9BD5"/>
                </a:outerShdw>
              </a:effectLst>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377218" y="1266095"/>
            <a:ext cx="10903228" cy="5455340"/>
          </a:xfrm>
          <a:prstGeom prst="rect">
            <a:avLst/>
          </a:prstGeom>
        </p:spPr>
        <p:txBody>
          <a:bodyPr wrap="square">
            <a:spAutoFit/>
          </a:bodyPr>
          <a:lstStyle/>
          <a:p>
            <a:pPr algn="just" defTabSz="914400">
              <a:spcBef>
                <a:spcPts val="300"/>
              </a:spcBef>
              <a:spcAft>
                <a:spcPts val="300"/>
              </a:spcAft>
            </a:pPr>
            <a:r>
              <a:rPr lang="vi-VN" sz="3200" b="1" u="sng" dirty="0">
                <a:solidFill>
                  <a:prstClr val="black"/>
                </a:solidFill>
                <a:latin typeface="Times New Roman" panose="02020603050405020304" pitchFamily="18" charset="0"/>
                <a:ea typeface="Times New Roman" panose="02020603050405020304" pitchFamily="18" charset="0"/>
              </a:rPr>
              <a:t>Bài 1</a:t>
            </a:r>
            <a:r>
              <a:rPr lang="vi-VN" sz="3200" b="1"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Hàm số</a:t>
            </a:r>
            <a:r>
              <a:rPr lang="nl-NL" sz="3200" dirty="0">
                <a:solidFill>
                  <a:prstClr val="black"/>
                </a:solidFill>
                <a:latin typeface="Times New Roman" panose="02020603050405020304" pitchFamily="18" charset="0"/>
                <a:ea typeface="Times New Roman" panose="02020603050405020304" pitchFamily="18" charset="0"/>
              </a:rPr>
              <a:t>  </a:t>
            </a:r>
            <a:r>
              <a:rPr lang="en-US" sz="3200" i="1" dirty="0">
                <a:solidFill>
                  <a:prstClr val="black"/>
                </a:solidFill>
                <a:latin typeface="Times New Roman" panose="02020603050405020304" pitchFamily="18" charset="0"/>
                <a:ea typeface="Times New Roman" panose="02020603050405020304" pitchFamily="18" charset="0"/>
              </a:rPr>
              <a:t>y = g(x) </a:t>
            </a:r>
            <a:r>
              <a:rPr lang="vi-VN" sz="3200" dirty="0">
                <a:solidFill>
                  <a:prstClr val="black"/>
                </a:solidFill>
                <a:latin typeface="Times New Roman" panose="02020603050405020304" pitchFamily="18" charset="0"/>
                <a:ea typeface="Times New Roman" panose="02020603050405020304" pitchFamily="18" charset="0"/>
              </a:rPr>
              <a:t>được cho bởi công thức</a:t>
            </a:r>
            <a:r>
              <a:rPr lang="en-US" sz="3200" dirty="0">
                <a:solidFill>
                  <a:prstClr val="black"/>
                </a:solidFill>
                <a:latin typeface="Times New Roman" panose="02020603050405020304" pitchFamily="18" charset="0"/>
                <a:ea typeface="Times New Roman" panose="02020603050405020304" pitchFamily="18" charset="0"/>
              </a:rPr>
              <a:t> </a:t>
            </a:r>
            <a:endParaRPr lang="vi-VN" sz="3200" dirty="0">
              <a:solidFill>
                <a:prstClr val="black"/>
              </a:solidFill>
              <a:latin typeface="Times New Roman" panose="02020603050405020304" pitchFamily="18" charset="0"/>
              <a:ea typeface="Times New Roman" panose="02020603050405020304" pitchFamily="18" charset="0"/>
            </a:endParaRPr>
          </a:p>
          <a:p>
            <a:pPr algn="ctr" defTabSz="914400">
              <a:spcBef>
                <a:spcPts val="300"/>
              </a:spcBef>
              <a:spcAft>
                <a:spcPts val="300"/>
              </a:spcAft>
            </a:pPr>
            <a:r>
              <a:rPr lang="en-US" sz="3200" i="1" dirty="0">
                <a:solidFill>
                  <a:prstClr val="black"/>
                </a:solidFill>
                <a:latin typeface="Times New Roman" panose="02020603050405020304" pitchFamily="18" charset="0"/>
                <a:ea typeface="Times New Roman" panose="02020603050405020304" pitchFamily="18" charset="0"/>
              </a:rPr>
              <a:t>y = g(x) </a:t>
            </a:r>
            <a:r>
              <a:rPr lang="en-US" sz="3200" dirty="0">
                <a:solidFill>
                  <a:prstClr val="black"/>
                </a:solidFill>
                <a:latin typeface="Times New Roman" panose="02020603050405020304" pitchFamily="18" charset="0"/>
                <a:ea typeface="Times New Roman" panose="02020603050405020304" pitchFamily="18" charset="0"/>
              </a:rPr>
              <a:t>=</a:t>
            </a:r>
            <a:r>
              <a:rPr lang="vi-VN" sz="3200" dirty="0">
                <a:solidFill>
                  <a:prstClr val="black"/>
                </a:solidFill>
                <a:latin typeface="Times New Roman" panose="02020603050405020304" pitchFamily="18" charset="0"/>
                <a:ea typeface="Times New Roman" panose="02020603050405020304" pitchFamily="18" charset="0"/>
              </a:rPr>
              <a:t> </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914400">
              <a:spcBef>
                <a:spcPts val="300"/>
              </a:spcBef>
              <a:spcAft>
                <a:spcPts val="300"/>
              </a:spcAft>
            </a:pPr>
            <a:r>
              <a:rPr lang="vi-VN" sz="3200" dirty="0">
                <a:solidFill>
                  <a:prstClr val="black"/>
                </a:solidFill>
                <a:latin typeface="Times New Roman" panose="02020603050405020304" pitchFamily="18" charset="0"/>
                <a:ea typeface="Times New Roman" panose="02020603050405020304" pitchFamily="18" charset="0"/>
              </a:rPr>
              <a:t>Tính </a:t>
            </a:r>
            <a:r>
              <a:rPr lang="en-US" sz="3200" i="1" dirty="0">
                <a:solidFill>
                  <a:prstClr val="black"/>
                </a:solidFill>
                <a:latin typeface="Times New Roman" panose="02020603050405020304" pitchFamily="18" charset="0"/>
                <a:ea typeface="Times New Roman" panose="02020603050405020304" pitchFamily="18" charset="0"/>
              </a:rPr>
              <a:t>g</a:t>
            </a:r>
            <a:r>
              <a:rPr lang="en-US" sz="3200" dirty="0">
                <a:solidFill>
                  <a:prstClr val="black"/>
                </a:solidFill>
                <a:latin typeface="Times New Roman" panose="02020603050405020304" pitchFamily="18" charset="0"/>
                <a:ea typeface="Times New Roman" panose="02020603050405020304" pitchFamily="18" charset="0"/>
              </a:rPr>
              <a:t>(-1); </a:t>
            </a:r>
            <a:r>
              <a:rPr lang="en-US" sz="3200" i="1" dirty="0">
                <a:solidFill>
                  <a:prstClr val="black"/>
                </a:solidFill>
                <a:latin typeface="Times New Roman" panose="02020603050405020304" pitchFamily="18" charset="0"/>
                <a:ea typeface="Times New Roman" panose="02020603050405020304" pitchFamily="18" charset="0"/>
              </a:rPr>
              <a:t>g</a:t>
            </a:r>
            <a:r>
              <a:rPr lang="en-US" sz="3200" dirty="0">
                <a:solidFill>
                  <a:prstClr val="black"/>
                </a:solidFill>
                <a:latin typeface="Times New Roman" panose="02020603050405020304" pitchFamily="18" charset="0"/>
                <a:ea typeface="Times New Roman" panose="02020603050405020304" pitchFamily="18" charset="0"/>
              </a:rPr>
              <a:t>(-2); </a:t>
            </a:r>
            <a:r>
              <a:rPr lang="en-US" sz="3200" i="1" dirty="0">
                <a:solidFill>
                  <a:prstClr val="black"/>
                </a:solidFill>
                <a:latin typeface="Times New Roman" panose="02020603050405020304" pitchFamily="18" charset="0"/>
                <a:ea typeface="Times New Roman" panose="02020603050405020304" pitchFamily="18" charset="0"/>
              </a:rPr>
              <a:t>g</a:t>
            </a:r>
            <a:r>
              <a:rPr lang="en-US" sz="3200" dirty="0">
                <a:solidFill>
                  <a:prstClr val="black"/>
                </a:solidFill>
                <a:latin typeface="Times New Roman" panose="02020603050405020304" pitchFamily="18" charset="0"/>
                <a:ea typeface="Times New Roman" panose="02020603050405020304" pitchFamily="18" charset="0"/>
              </a:rPr>
              <a:t>(0);  </a:t>
            </a:r>
            <a:r>
              <a:rPr lang="en-US" sz="3200" i="1" dirty="0">
                <a:solidFill>
                  <a:prstClr val="black"/>
                </a:solidFill>
                <a:latin typeface="Times New Roman" panose="02020603050405020304" pitchFamily="18" charset="0"/>
                <a:ea typeface="Times New Roman" panose="02020603050405020304" pitchFamily="18" charset="0"/>
              </a:rPr>
              <a:t>g</a:t>
            </a:r>
            <a:r>
              <a:rPr lang="en-US" sz="3200" dirty="0">
                <a:solidFill>
                  <a:prstClr val="black"/>
                </a:solidFill>
                <a:latin typeface="Times New Roman" panose="02020603050405020304" pitchFamily="18" charset="0"/>
                <a:ea typeface="Times New Roman" panose="02020603050405020304" pitchFamily="18" charset="0"/>
              </a:rPr>
              <a:t>(1); </a:t>
            </a:r>
            <a:r>
              <a:rPr lang="en-US" sz="3200" i="1">
                <a:solidFill>
                  <a:prstClr val="black"/>
                </a:solidFill>
                <a:latin typeface="Times New Roman" panose="02020603050405020304" pitchFamily="18" charset="0"/>
                <a:ea typeface="Times New Roman" panose="02020603050405020304" pitchFamily="18" charset="0"/>
              </a:rPr>
              <a:t>g</a:t>
            </a:r>
            <a:r>
              <a:rPr lang="en-US" sz="3200">
                <a:solidFill>
                  <a:prstClr val="black"/>
                </a:solidFill>
                <a:latin typeface="Times New Roman" panose="02020603050405020304" pitchFamily="18" charset="0"/>
                <a:ea typeface="Times New Roman" panose="02020603050405020304" pitchFamily="18" charset="0"/>
              </a:rPr>
              <a:t>(2).</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914400">
              <a:lnSpc>
                <a:spcPct val="150000"/>
              </a:lnSpc>
            </a:pPr>
            <a:r>
              <a:rPr lang="nl-NL" sz="3200" b="1" u="sng" dirty="0">
                <a:solidFill>
                  <a:prstClr val="black"/>
                </a:solidFill>
                <a:latin typeface="Times New Roman" panose="02020603050405020304" pitchFamily="18" charset="0"/>
                <a:ea typeface="Times New Roman" panose="02020603050405020304" pitchFamily="18" charset="0"/>
              </a:rPr>
              <a:t>Bài 2</a:t>
            </a:r>
            <a:r>
              <a:rPr lang="en-US" sz="3200" b="1" dirty="0">
                <a:solidFill>
                  <a:prstClr val="black"/>
                </a:solidFill>
                <a:latin typeface="Times New Roman" panose="02020603050405020304" pitchFamily="18" charset="0"/>
                <a:ea typeface="Times New Roman" panose="02020603050405020304" pitchFamily="18" charset="0"/>
              </a:rPr>
              <a:t>.</a:t>
            </a:r>
            <a:r>
              <a:rPr lang="vi-VN" sz="3200" b="1"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Một cửa hàng gạo nhập vào kho </a:t>
            </a:r>
            <a:r>
              <a:rPr lang="en-US" sz="3200" dirty="0">
                <a:solidFill>
                  <a:prstClr val="black"/>
                </a:solidFill>
                <a:latin typeface="Times New Roman" panose="02020603050405020304" pitchFamily="18" charset="0"/>
                <a:ea typeface="Times New Roman" panose="02020603050405020304" pitchFamily="18" charset="0"/>
              </a:rPr>
              <a:t>480</a:t>
            </a:r>
            <a:r>
              <a:rPr lang="nl-NL" sz="3200" dirty="0">
                <a:solidFill>
                  <a:prstClr val="black"/>
                </a:solidFill>
                <a:latin typeface="Times New Roman" panose="02020603050405020304" pitchFamily="18" charset="0"/>
                <a:ea typeface="Times New Roman" panose="02020603050405020304" pitchFamily="18" charset="0"/>
              </a:rPr>
              <a:t> tấn. </a:t>
            </a:r>
            <a:r>
              <a:rPr lang="vi-VN" sz="3200" dirty="0">
                <a:solidFill>
                  <a:prstClr val="black"/>
                </a:solidFill>
                <a:latin typeface="Times New Roman" panose="02020603050405020304" pitchFamily="18" charset="0"/>
                <a:ea typeface="Times New Roman" panose="02020603050405020304" pitchFamily="18" charset="0"/>
              </a:rPr>
              <a:t>Mỗi ngày bán đi </a:t>
            </a:r>
            <a:r>
              <a:rPr lang="en-US" sz="3200" dirty="0">
                <a:solidFill>
                  <a:prstClr val="black"/>
                </a:solidFill>
                <a:latin typeface="Times New Roman" panose="02020603050405020304" pitchFamily="18" charset="0"/>
                <a:ea typeface="Times New Roman" panose="02020603050405020304" pitchFamily="18" charset="0"/>
              </a:rPr>
              <a:t>20 </a:t>
            </a:r>
            <a:r>
              <a:rPr lang="nl-NL" sz="3200" dirty="0">
                <a:solidFill>
                  <a:prstClr val="black"/>
                </a:solidFill>
                <a:latin typeface="Times New Roman" panose="02020603050405020304" pitchFamily="18" charset="0"/>
                <a:ea typeface="Times New Roman" panose="02020603050405020304" pitchFamily="18" charset="0"/>
              </a:rPr>
              <a:t>tấn. </a:t>
            </a:r>
            <a:r>
              <a:rPr lang="vi-VN" sz="3200" dirty="0">
                <a:solidFill>
                  <a:prstClr val="black"/>
                </a:solidFill>
                <a:latin typeface="Times New Roman" panose="02020603050405020304" pitchFamily="18" charset="0"/>
                <a:ea typeface="Times New Roman" panose="02020603050405020304" pitchFamily="18" charset="0"/>
              </a:rPr>
              <a:t>Gọi </a:t>
            </a:r>
            <a:r>
              <a:rPr lang="en-US" sz="3200" i="1" dirty="0">
                <a:solidFill>
                  <a:prstClr val="black"/>
                </a:solidFill>
                <a:latin typeface="Times New Roman" panose="02020603050405020304" pitchFamily="18" charset="0"/>
                <a:ea typeface="Times New Roman" panose="02020603050405020304" pitchFamily="18" charset="0"/>
              </a:rPr>
              <a:t>y</a:t>
            </a:r>
            <a:r>
              <a:rPr lang="en-US" sz="3200" dirty="0">
                <a:solidFill>
                  <a:prstClr val="black"/>
                </a:solidFill>
                <a:latin typeface="Times New Roman" panose="02020603050405020304" pitchFamily="18" charset="0"/>
                <a:ea typeface="Times New Roman" panose="02020603050405020304" pitchFamily="18" charset="0"/>
              </a:rPr>
              <a:t> </a:t>
            </a:r>
            <a:r>
              <a:rPr lang="nl-NL" sz="3200" dirty="0">
                <a:solidFill>
                  <a:prstClr val="black"/>
                </a:solidFill>
                <a:latin typeface="Times New Roman" panose="02020603050405020304" pitchFamily="18" charset="0"/>
                <a:ea typeface="Times New Roman" panose="02020603050405020304" pitchFamily="18" charset="0"/>
              </a:rPr>
              <a:t>tấn  </a:t>
            </a:r>
            <a:r>
              <a:rPr lang="vi-VN" sz="3200" dirty="0">
                <a:solidFill>
                  <a:prstClr val="black"/>
                </a:solidFill>
                <a:latin typeface="Times New Roman" panose="02020603050405020304" pitchFamily="18" charset="0"/>
                <a:ea typeface="Times New Roman" panose="02020603050405020304" pitchFamily="18" charset="0"/>
              </a:rPr>
              <a:t>là số gạo còn lại sau </a:t>
            </a:r>
            <a:r>
              <a:rPr lang="en-US" sz="3200" i="1" dirty="0">
                <a:solidFill>
                  <a:prstClr val="black"/>
                </a:solidFill>
                <a:latin typeface="Times New Roman" panose="02020603050405020304" pitchFamily="18" charset="0"/>
                <a:ea typeface="Times New Roman" panose="02020603050405020304" pitchFamily="18" charset="0"/>
              </a:rPr>
              <a:t>x</a:t>
            </a:r>
            <a:r>
              <a:rPr lang="en-US" sz="3200"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ngày bán.</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914400">
              <a:lnSpc>
                <a:spcPct val="150000"/>
              </a:lnSpc>
            </a:pPr>
            <a:r>
              <a:rPr lang="vi-VN" sz="3200" dirty="0">
                <a:solidFill>
                  <a:prstClr val="black"/>
                </a:solidFill>
                <a:latin typeface="Times New Roman" panose="02020603050405020304" pitchFamily="18" charset="0"/>
                <a:ea typeface="Times New Roman" panose="02020603050405020304" pitchFamily="18" charset="0"/>
              </a:rPr>
              <a:t>a) Viết công thức biểu diểu diễn </a:t>
            </a:r>
            <a:r>
              <a:rPr lang="en-US" sz="3200" i="1" dirty="0">
                <a:solidFill>
                  <a:prstClr val="black"/>
                </a:solidFill>
                <a:latin typeface="Times New Roman" panose="02020603050405020304" pitchFamily="18" charset="0"/>
                <a:ea typeface="Times New Roman" panose="02020603050405020304" pitchFamily="18" charset="0"/>
              </a:rPr>
              <a:t>y</a:t>
            </a:r>
            <a:r>
              <a:rPr lang="vi-VN" sz="3200" dirty="0">
                <a:solidFill>
                  <a:prstClr val="black"/>
                </a:solidFill>
                <a:latin typeface="Times New Roman" panose="02020603050405020304" pitchFamily="18" charset="0"/>
                <a:ea typeface="Times New Roman" panose="02020603050405020304" pitchFamily="18" charset="0"/>
              </a:rPr>
              <a:t> theo </a:t>
            </a:r>
            <a:r>
              <a:rPr lang="en-US" sz="3200" i="1" dirty="0">
                <a:solidFill>
                  <a:prstClr val="black"/>
                </a:solidFill>
                <a:latin typeface="Times New Roman" panose="02020603050405020304" pitchFamily="18" charset="0"/>
                <a:ea typeface="Times New Roman" panose="02020603050405020304" pitchFamily="18" charset="0"/>
              </a:rPr>
              <a:t>x</a:t>
            </a:r>
            <a:r>
              <a:rPr lang="vi-VN" sz="3200" dirty="0">
                <a:solidFill>
                  <a:prstClr val="black"/>
                </a:solidFill>
                <a:latin typeface="Times New Roman" panose="02020603050405020304" pitchFamily="18" charset="0"/>
                <a:ea typeface="Times New Roman" panose="02020603050405020304" pitchFamily="18" charset="0"/>
              </a:rPr>
              <a:t>? Cho biết </a:t>
            </a:r>
            <a:r>
              <a:rPr lang="en-US" sz="3200" i="1" dirty="0">
                <a:solidFill>
                  <a:prstClr val="black"/>
                </a:solidFill>
                <a:latin typeface="Times New Roman" panose="02020603050405020304" pitchFamily="18" charset="0"/>
                <a:ea typeface="Times New Roman" panose="02020603050405020304" pitchFamily="18" charset="0"/>
              </a:rPr>
              <a:t>y</a:t>
            </a:r>
            <a:r>
              <a:rPr lang="vi-VN" sz="3200" dirty="0">
                <a:solidFill>
                  <a:prstClr val="black"/>
                </a:solidFill>
                <a:latin typeface="Times New Roman" panose="02020603050405020304" pitchFamily="18" charset="0"/>
                <a:ea typeface="Times New Roman" panose="02020603050405020304" pitchFamily="18" charset="0"/>
              </a:rPr>
              <a:t> có phải là hàm số của </a:t>
            </a:r>
            <a:r>
              <a:rPr lang="en-US" sz="3200" i="1">
                <a:solidFill>
                  <a:prstClr val="black"/>
                </a:solidFill>
                <a:latin typeface="Times New Roman" panose="02020603050405020304" pitchFamily="18" charset="0"/>
                <a:ea typeface="Times New Roman" panose="02020603050405020304" pitchFamily="18" charset="0"/>
              </a:rPr>
              <a:t>x</a:t>
            </a:r>
            <a:r>
              <a:rPr lang="vi-VN" sz="3200">
                <a:solidFill>
                  <a:prstClr val="black"/>
                </a:solidFill>
                <a:latin typeface="Times New Roman" panose="02020603050405020304" pitchFamily="18" charset="0"/>
                <a:ea typeface="Times New Roman" panose="02020603050405020304" pitchFamily="18" charset="0"/>
              </a:rPr>
              <a:t> không? </a:t>
            </a:r>
            <a:r>
              <a:rPr lang="vi-VN" sz="3200" dirty="0">
                <a:solidFill>
                  <a:prstClr val="black"/>
                </a:solidFill>
                <a:latin typeface="Times New Roman" panose="02020603050405020304" pitchFamily="18" charset="0"/>
                <a:ea typeface="Times New Roman" panose="02020603050405020304" pitchFamily="18" charset="0"/>
              </a:rPr>
              <a:t>Vì sao?</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914400">
              <a:lnSpc>
                <a:spcPct val="150000"/>
              </a:lnSpc>
            </a:pPr>
            <a:r>
              <a:rPr lang="vi-VN" sz="3200" dirty="0">
                <a:solidFill>
                  <a:prstClr val="black"/>
                </a:solidFill>
                <a:latin typeface="Times New Roman" panose="02020603050405020304" pitchFamily="18" charset="0"/>
                <a:ea typeface="Times New Roman" panose="02020603050405020304" pitchFamily="18" charset="0"/>
              </a:rPr>
              <a:t>b)  Tính số gạo còn lại sau khi bán một tuần ?</a:t>
            </a:r>
            <a:endParaRPr lang="en-US" sz="3200" dirty="0">
              <a:solidFill>
                <a:prstClr val="black"/>
              </a:solidFill>
              <a:latin typeface="Times New Roman" panose="02020603050405020304" pitchFamily="18" charset="0"/>
              <a:ea typeface="Times New Roman" panose="02020603050405020304" pitchFamily="18" charset="0"/>
            </a:endParaRPr>
          </a:p>
        </p:txBody>
      </p:sp>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929810557"/>
              </p:ext>
            </p:extLst>
          </p:nvPr>
        </p:nvGraphicFramePr>
        <p:xfrm>
          <a:off x="6763403" y="1813206"/>
          <a:ext cx="1958010" cy="530674"/>
        </p:xfrm>
        <a:graphic>
          <a:graphicData uri="http://schemas.openxmlformats.org/presentationml/2006/ole">
            <mc:AlternateContent xmlns:mc="http://schemas.openxmlformats.org/markup-compatibility/2006">
              <mc:Choice xmlns:v="urn:schemas-microsoft-com:vml" Requires="v">
                <p:oleObj name="Equation" r:id="rId9" imgW="736600" imgH="203200" progId="Equation.DSMT4">
                  <p:embed/>
                </p:oleObj>
              </mc:Choice>
              <mc:Fallback>
                <p:oleObj name="Equation" r:id="rId9" imgW="736600" imgH="203200" progId="Equation.DSMT4">
                  <p:embed/>
                  <p:pic>
                    <p:nvPicPr>
                      <p:cNvPr id="19"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3403" y="1813206"/>
                        <a:ext cx="1958010" cy="530674"/>
                      </a:xfrm>
                      <a:prstGeom prst="rect">
                        <a:avLst/>
                      </a:prstGeom>
                      <a:noFill/>
                    </p:spPr>
                  </p:pic>
                </p:oleObj>
              </mc:Fallback>
            </mc:AlternateContent>
          </a:graphicData>
        </a:graphic>
      </p:graphicFrame>
    </p:spTree>
    <p:extLst>
      <p:ext uri="{BB962C8B-B14F-4D97-AF65-F5344CB8AC3E}">
        <p14:creationId xmlns:p14="http://schemas.microsoft.com/office/powerpoint/2010/main" val="156966064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7D372F-A75B-9E8A-7B77-AF4963EC980F}"/>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288434" y="2344493"/>
            <a:ext cx="2669249" cy="2773115"/>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EF528FB-6402-D294-E592-33AE393B0E01}"/>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4032027" y="1803403"/>
            <a:ext cx="4090132" cy="4090132"/>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87412F5-00FD-BA95-87E6-B7ECF3B34F09}"/>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8364828" y="2252352"/>
            <a:ext cx="2760373" cy="314549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348818-12DA-30EF-7149-C878BD186D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7721" y="1909445"/>
            <a:ext cx="2773115" cy="2773115"/>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9495A0B-28C5-48B2-CA55-CBBCEE25261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8488557" y="2615261"/>
            <a:ext cx="2512915" cy="251291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E2B2A3-9764-A396-DF45-334D93D3CB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1465" y="2615261"/>
            <a:ext cx="1860595" cy="1860595"/>
          </a:xfrm>
          <a:prstGeom prst="rect">
            <a:avLst/>
          </a:prstGeom>
        </p:spPr>
      </p:pic>
      <p:sp>
        <p:nvSpPr>
          <p:cNvPr id="8" name="Freeform: Shap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5E4614-85F5-D021-71D4-BAA3A1022D6F}"/>
              </a:ext>
            </a:extLst>
          </p:cNvPr>
          <p:cNvSpPr/>
          <p:nvPr/>
        </p:nvSpPr>
        <p:spPr>
          <a:xfrm rot="5400000">
            <a:off x="64984" y="200249"/>
            <a:ext cx="2690861" cy="2442763"/>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274" tIns="45718" rIns="91274" bIns="45718" rtlCol="0" anchor="ctr">
            <a:noAutofit/>
          </a:bodyPr>
          <a:lstStyle/>
          <a:p>
            <a:pPr algn="ctr"/>
            <a:endParaRPr lang="en-US" sz="900">
              <a:solidFill>
                <a:prstClr val="white"/>
              </a:solidFill>
            </a:endParaRPr>
          </a:p>
        </p:txBody>
      </p:sp>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B6996-9EAB-5A2C-8AEB-088E7BA23430}"/>
              </a:ext>
            </a:extLst>
          </p:cNvPr>
          <p:cNvPicPr>
            <a:picLocks noChangeAspect="1"/>
          </p:cNvPicPr>
          <p:nvPr/>
        </p:nvPicPr>
        <p:blipFill>
          <a:blip r:embed="rId11"/>
          <a:stretch>
            <a:fillRect/>
          </a:stretch>
        </p:blipFill>
        <p:spPr>
          <a:xfrm rot="18669872">
            <a:off x="-131342" y="860913"/>
            <a:ext cx="2442764" cy="620075"/>
          </a:xfrm>
          <a:prstGeom prst="rect">
            <a:avLst/>
          </a:prstGeom>
        </p:spPr>
      </p:pic>
      <p:sp>
        <p:nvSpPr>
          <p:cNvPr id="10" name="Cloud Callout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ACFA3D-9628-0E48-FA25-E41DC42F8920}"/>
              </a:ext>
            </a:extLst>
          </p:cNvPr>
          <p:cNvSpPr/>
          <p:nvPr/>
        </p:nvSpPr>
        <p:spPr>
          <a:xfrm>
            <a:off x="8931821" y="457200"/>
            <a:ext cx="2595215" cy="1607109"/>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r>
              <a:rPr lang="en-US" sz="3200" b="1" dirty="0">
                <a:solidFill>
                  <a:srgbClr val="002060"/>
                </a:solidFill>
                <a:latin typeface="Times New Roman" pitchFamily="18" charset="0"/>
                <a:cs typeface="Times New Roman" pitchFamily="18" charset="0"/>
              </a:rPr>
              <a:t>HĐ: CÁ NHÂN</a:t>
            </a:r>
          </a:p>
        </p:txBody>
      </p:sp>
      <p:sp>
        <p:nvSpPr>
          <p:cNvPr id="11" name="Cloud Callout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21A231-4C7B-9653-F947-498B005520A0}"/>
              </a:ext>
            </a:extLst>
          </p:cNvPr>
          <p:cNvSpPr/>
          <p:nvPr/>
        </p:nvSpPr>
        <p:spPr>
          <a:xfrm>
            <a:off x="2127476" y="457200"/>
            <a:ext cx="2640559" cy="1845277"/>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r>
              <a:rPr lang="en-US" sz="3200" b="1" dirty="0">
                <a:solidFill>
                  <a:srgbClr val="002060"/>
                </a:solidFill>
                <a:latin typeface="Times New Roman" pitchFamily="18" charset="0"/>
                <a:cs typeface="Times New Roman" pitchFamily="18" charset="0"/>
              </a:rPr>
              <a:t>HĐ: NHÓM ĐÔI</a:t>
            </a:r>
          </a:p>
        </p:txBody>
      </p:sp>
      <p:sp>
        <p:nvSpPr>
          <p:cNvPr id="12" name="Cloud Callout 17">
            <a:extLst>
              <a:ext uri="{FF2B5EF4-FFF2-40B4-BE49-F238E27FC236}">
                <a16:creationId xmlns:a16="http://schemas.microsoft.com/office/drawing/2014/main" id="{DF478FEF-50D9-7124-683E-789833419914}"/>
              </a:ext>
            </a:extLst>
          </p:cNvPr>
          <p:cNvSpPr/>
          <p:nvPr/>
        </p:nvSpPr>
        <p:spPr>
          <a:xfrm>
            <a:off x="5187517" y="334728"/>
            <a:ext cx="2360339" cy="1456269"/>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r>
              <a:rPr lang="en-US" sz="3200" b="1" dirty="0">
                <a:solidFill>
                  <a:srgbClr val="002060"/>
                </a:solidFill>
                <a:latin typeface="Times New Roman" pitchFamily="18" charset="0"/>
                <a:cs typeface="Times New Roman" pitchFamily="18" charset="0"/>
              </a:rPr>
              <a:t>HĐ: NHÓM</a:t>
            </a:r>
          </a:p>
        </p:txBody>
      </p:sp>
    </p:spTree>
    <p:extLst>
      <p:ext uri="{BB962C8B-B14F-4D97-AF65-F5344CB8AC3E}">
        <p14:creationId xmlns:p14="http://schemas.microsoft.com/office/powerpoint/2010/main" val="93625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1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1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1000"/>
                                        <p:tgtEl>
                                          <p:spTgt spid="2"/>
                                        </p:tgtEl>
                                      </p:cBhvr>
                                    </p:animEffect>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1000"/>
                                        <p:tgtEl>
                                          <p:spTgt spid="6"/>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10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PL20U25GSXzBJYl68kk8uQGfFKzs7yb1M4KJWUiLk6ZEvGF+qCIPSnY57AbBFCvTW2023.15.4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018" y="525521"/>
            <a:ext cx="9670311" cy="4113049"/>
          </a:xfrm>
          <a:prstGeom prst="rect">
            <a:avLst/>
          </a:prstGeom>
        </p:spPr>
      </p:pic>
      <p:pic>
        <p:nvPicPr>
          <p:cNvPr id="4" name="图片 3" descr="OPL20U25GSXzBJYl68kk8uQGfFKzs7yb1M4KJWUiLk6ZEvGF+qCIPSnY57AbBFCvTW2023.15.47+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176"/>
            <a:ext cx="886349" cy="1394497"/>
          </a:xfrm>
          <a:prstGeom prst="rect">
            <a:avLst/>
          </a:prstGeom>
        </p:spPr>
      </p:pic>
      <p:pic>
        <p:nvPicPr>
          <p:cNvPr id="5" name="图片 4" descr="OPL20U25GSXzBJYl68kk8uQGfFKzs7yb1M4KJWUiLk6ZEvGF+qCIPSnY57AbBFCvTW2023.15.47+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830"/>
            <a:ext cx="7253776" cy="3642847"/>
          </a:xfrm>
          <a:prstGeom prst="rect">
            <a:avLst/>
          </a:prstGeom>
        </p:spPr>
      </p:pic>
      <p:pic>
        <p:nvPicPr>
          <p:cNvPr id="6" name="图片 5" descr="OPL20U25GSXzBJYl68kk8uQGfFKzs7yb1M4KJWUiLk6ZEvGF+qCIPSnY57AbBFCvTW2023.15.47+K4lPs7H94VUqPe2XwIsfPRnrXQE//QTEXxb8/8N4CNc6FpgZahzpTjFhMzSA7T/nHJa11DE8Ng2TP3iAmRczFlmslSuUNOgUeb6yRvs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8" y="5093225"/>
            <a:ext cx="3898381" cy="1453336"/>
          </a:xfrm>
          <a:prstGeom prst="rect">
            <a:avLst/>
          </a:prstGeom>
        </p:spPr>
      </p:pic>
      <p:pic>
        <p:nvPicPr>
          <p:cNvPr id="7" name="图片 6"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4" y="4457343"/>
            <a:ext cx="1048141" cy="1650548"/>
          </a:xfrm>
          <a:prstGeom prst="rect">
            <a:avLst/>
          </a:prstGeom>
        </p:spPr>
      </p:pic>
      <p:pic>
        <p:nvPicPr>
          <p:cNvPr id="3" name="图片 2"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pic>
        <p:nvPicPr>
          <p:cNvPr id="20" name="Armik-Red Roses" descr="OPL20U25GSXzBJYl68kk8uQGfFKzs7yb1M4KJWUiLk6ZEvGF+qCIPSnY57AbBFCvTW2023.15.47+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
        <p:nvSpPr>
          <p:cNvPr id="12" name="文本框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2469D2-2053-47F8-B81C-673C0854B79B}"/>
              </a:ext>
            </a:extLst>
          </p:cNvPr>
          <p:cNvSpPr txBox="1"/>
          <p:nvPr/>
        </p:nvSpPr>
        <p:spPr>
          <a:xfrm>
            <a:off x="2541453" y="1297400"/>
            <a:ext cx="7109099" cy="913007"/>
          </a:xfrm>
          <a:prstGeom prst="rect">
            <a:avLst/>
          </a:prstGeom>
          <a:noFill/>
        </p:spPr>
        <p:txBody>
          <a:bodyPr wrap="square" lIns="91274" tIns="45718" rIns="91274" bIns="45718" rtlCol="0">
            <a:spAutoFit/>
          </a:bodyPr>
          <a:lstStyle/>
          <a:p>
            <a:pPr algn="ctr"/>
            <a:r>
              <a:rPr lang="en-US" altLang="zh-CN" sz="53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53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3" name="文本框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45A0FF-D2E6-464C-A588-5202CB68048B}"/>
              </a:ext>
            </a:extLst>
          </p:cNvPr>
          <p:cNvSpPr txBox="1"/>
          <p:nvPr/>
        </p:nvSpPr>
        <p:spPr>
          <a:xfrm>
            <a:off x="2689228" y="2148679"/>
            <a:ext cx="6813544" cy="523220"/>
          </a:xfrm>
          <a:prstGeom prst="rect">
            <a:avLst/>
          </a:prstGeom>
          <a:noFill/>
        </p:spPr>
        <p:txBody>
          <a:bodyPr wrap="square" lIns="91274" tIns="45718" rIns="91274" bIns="45718" rtlCol="0">
            <a:spAutoFit/>
          </a:bodyPr>
          <a:lstStyle/>
          <a:p>
            <a:pPr algn="ctr"/>
            <a:r>
              <a:rPr lang="en-US" altLang="zh-CN" sz="2800" i="1" dirty="0" err="1">
                <a:solidFill>
                  <a:prstClr val="white"/>
                </a:solidFill>
                <a:latin typeface="Times New Roman" panose="02020603050405020304" pitchFamily="18" charset="0"/>
                <a:cs typeface="Times New Roman" panose="02020603050405020304" pitchFamily="18" charset="0"/>
              </a:rPr>
              <a:t>Chúc</a:t>
            </a:r>
            <a:r>
              <a:rPr lang="en-US" altLang="zh-CN" sz="2800" i="1" dirty="0">
                <a:solidFill>
                  <a:prstClr val="white"/>
                </a:solidFill>
                <a:latin typeface="Times New Roman" panose="02020603050405020304" pitchFamily="18" charset="0"/>
                <a:cs typeface="Times New Roman" panose="02020603050405020304" pitchFamily="18" charset="0"/>
              </a:rPr>
              <a:t> </a:t>
            </a:r>
            <a:r>
              <a:rPr lang="en-US" altLang="zh-CN" sz="2800" i="1" dirty="0" err="1">
                <a:solidFill>
                  <a:prstClr val="white"/>
                </a:solidFill>
                <a:latin typeface="Times New Roman" panose="02020603050405020304" pitchFamily="18" charset="0"/>
                <a:cs typeface="Times New Roman" panose="02020603050405020304" pitchFamily="18" charset="0"/>
              </a:rPr>
              <a:t>các</a:t>
            </a:r>
            <a:r>
              <a:rPr lang="en-US" altLang="zh-CN" sz="2800" i="1" dirty="0">
                <a:solidFill>
                  <a:prstClr val="white"/>
                </a:solidFill>
                <a:latin typeface="Times New Roman" panose="02020603050405020304" pitchFamily="18" charset="0"/>
                <a:cs typeface="Times New Roman" panose="02020603050405020304" pitchFamily="18" charset="0"/>
              </a:rPr>
              <a:t> con </a:t>
            </a:r>
            <a:r>
              <a:rPr lang="en-US" altLang="zh-CN" sz="2800" i="1" dirty="0" err="1">
                <a:solidFill>
                  <a:prstClr val="white"/>
                </a:solidFill>
                <a:latin typeface="Times New Roman" panose="02020603050405020304" pitchFamily="18" charset="0"/>
                <a:cs typeface="Times New Roman" panose="02020603050405020304" pitchFamily="18" charset="0"/>
              </a:rPr>
              <a:t>học</a:t>
            </a:r>
            <a:r>
              <a:rPr lang="en-US" altLang="zh-CN" sz="2800" i="1" dirty="0">
                <a:solidFill>
                  <a:prstClr val="white"/>
                </a:solidFill>
                <a:latin typeface="Times New Roman" panose="02020603050405020304" pitchFamily="18" charset="0"/>
                <a:cs typeface="Times New Roman" panose="02020603050405020304" pitchFamily="18" charset="0"/>
              </a:rPr>
              <a:t> </a:t>
            </a:r>
            <a:r>
              <a:rPr lang="en-US" altLang="zh-CN" sz="2800" i="1" dirty="0" err="1">
                <a:solidFill>
                  <a:prstClr val="white"/>
                </a:solidFill>
                <a:latin typeface="Times New Roman" panose="02020603050405020304" pitchFamily="18" charset="0"/>
                <a:cs typeface="Times New Roman" panose="02020603050405020304" pitchFamily="18" charset="0"/>
              </a:rPr>
              <a:t>tốt</a:t>
            </a:r>
            <a:r>
              <a:rPr lang="en-US" altLang="zh-CN" sz="2800" i="1" dirty="0">
                <a:solidFill>
                  <a:prstClr val="white"/>
                </a:solidFill>
                <a:latin typeface="Times New Roman" panose="02020603050405020304" pitchFamily="18" charset="0"/>
                <a:cs typeface="Times New Roman" panose="02020603050405020304" pitchFamily="18" charset="0"/>
              </a:rPr>
              <a:t>!</a:t>
            </a:r>
            <a:endParaRPr lang="zh-CN" altLang="en-US" sz="2800"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246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childTnLst>
                                </p:cTn>
                              </p:par>
                            </p:childTnLst>
                          </p:cTn>
                        </p:par>
                        <p:par>
                          <p:cTn id="27" fill="hold">
                            <p:stCondLst>
                              <p:cond delay="27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1+#ppt_w/2"/>
                                          </p:val>
                                        </p:tav>
                                        <p:tav tm="100000">
                                          <p:val>
                                            <p:strVal val="#ppt_x"/>
                                          </p:val>
                                        </p:tav>
                                      </p:tavLst>
                                    </p:anim>
                                    <p:anim calcmode="lin" valueType="num">
                                      <p:cBhvr additive="base">
                                        <p:cTn id="31" dur="10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par>
                          <p:cTn id="38" fill="hold">
                            <p:stCondLst>
                              <p:cond delay="4750"/>
                            </p:stCondLst>
                            <p:childTnLst>
                              <p:par>
                                <p:cTn id="39" presetID="16" presetClass="entr" presetSubtype="37"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2"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230645" y="4995968"/>
            <a:ext cx="8118889" cy="1200328"/>
          </a:xfrm>
          <a:prstGeom prst="rect">
            <a:avLst/>
          </a:prstGeom>
          <a:noFill/>
        </p:spPr>
        <p:txBody>
          <a:bodyPr wrap="none" lIns="91314" tIns="45718" rIns="91314" bIns="45718">
            <a:spAutoFit/>
          </a:bodyPr>
          <a:lstStyle/>
          <a:p>
            <a:pPr algn="ctr" defTabSz="1217310"/>
            <a:r>
              <a:rPr lang="en-US" sz="7200" b="1" dirty="0">
                <a:ln w="13462">
                  <a:solidFill>
                    <a:prstClr val="white"/>
                  </a:solidFill>
                  <a:prstDash val="solid"/>
                </a:ln>
                <a:solidFill>
                  <a:prstClr val="black">
                    <a:lumMod val="85000"/>
                    <a:lumOff val="15000"/>
                  </a:prstClr>
                </a:solidFill>
                <a:latin typeface="Times New Roman" panose="02020603050405020304" pitchFamily="18" charset="0"/>
                <a:cs typeface="Times New Roman" panose="02020603050405020304" pitchFamily="18" charset="0"/>
              </a:rPr>
              <a:t>CÁC</a:t>
            </a:r>
            <a:r>
              <a:rPr lang="en-US" sz="72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7200" b="1" dirty="0">
                <a:ln w="13462">
                  <a:solidFill>
                    <a:prstClr val="white"/>
                  </a:solidFill>
                  <a:prstDash val="solid"/>
                </a:ln>
                <a:solidFill>
                  <a:prstClr val="black">
                    <a:lumMod val="85000"/>
                    <a:lumOff val="15000"/>
                  </a:prstClr>
                </a:solidFill>
                <a:latin typeface="Times New Roman" panose="02020603050405020304" pitchFamily="18" charset="0"/>
                <a:cs typeface="Times New Roman" panose="02020603050405020304" pitchFamily="18" charset="0"/>
              </a:rPr>
              <a:t>HOẠT</a:t>
            </a:r>
            <a:r>
              <a:rPr lang="en-US" sz="72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7200" b="1" dirty="0">
                <a:ln w="13462">
                  <a:solidFill>
                    <a:prstClr val="white"/>
                  </a:solidFill>
                  <a:prstDash val="solid"/>
                </a:ln>
                <a:solidFill>
                  <a:prstClr val="black">
                    <a:lumMod val="85000"/>
                    <a:lumOff val="15000"/>
                  </a:prstClr>
                </a:solidFill>
                <a:latin typeface="Times New Roman" panose="02020603050405020304" pitchFamily="18" charset="0"/>
                <a:cs typeface="Times New Roman" panose="02020603050405020304" pitchFamily="18" charset="0"/>
              </a:rPr>
              <a:t>ĐỘNG</a:t>
            </a:r>
            <a:endParaRPr lang="vi-VN" sz="7200" b="1" dirty="0">
              <a:ln w="13462">
                <a:solidFill>
                  <a:prstClr val="white"/>
                </a:solidFill>
                <a:prstDash val="solid"/>
              </a:ln>
              <a:solidFill>
                <a:prstClr val="black">
                  <a:lumMod val="85000"/>
                  <a:lumOff val="15000"/>
                </a:prstClr>
              </a:solidFill>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80" y="1423765"/>
            <a:ext cx="2733453" cy="1448215"/>
            <a:chOff x="1774377" y="1423682"/>
            <a:chExt cx="2733453" cy="1448214"/>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7310"/>
              <a:endParaRPr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2084330" cy="779700"/>
            </a:xfrm>
            <a:prstGeom prst="rect">
              <a:avLst/>
            </a:prstGeom>
            <a:noFill/>
          </p:spPr>
          <p:txBody>
            <a:bodyPr wrap="none" rtlCol="0">
              <a:spAutoFit/>
            </a:bodyPr>
            <a:lstStyle/>
            <a:p>
              <a:pPr defTabSz="1217310"/>
              <a:r>
                <a:rPr lang="en-US" sz="4300" b="1" dirty="0" err="1">
                  <a:solidFill>
                    <a:srgbClr val="002060"/>
                  </a:solidFill>
                  <a:latin typeface="Times New Roman" panose="02020603050405020304" pitchFamily="18" charset="0"/>
                  <a:cs typeface="Times New Roman" panose="02020603050405020304" pitchFamily="18" charset="0"/>
                </a:rPr>
                <a:t>Mở</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đầu</a:t>
              </a:r>
              <a:endParaRPr lang="en-US" sz="43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791200" y="482683"/>
            <a:ext cx="3657600" cy="1627639"/>
            <a:chOff x="5515056" y="780700"/>
            <a:chExt cx="3290642" cy="1546798"/>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7310"/>
              <a:endParaRPr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515056" y="933084"/>
              <a:ext cx="3290642" cy="1394414"/>
            </a:xfrm>
            <a:prstGeom prst="rect">
              <a:avLst/>
            </a:prstGeom>
            <a:noFill/>
          </p:spPr>
          <p:txBody>
            <a:bodyPr wrap="square" rtlCol="0">
              <a:spAutoFit/>
            </a:bodyPr>
            <a:lstStyle/>
            <a:p>
              <a:pPr algn="ctr" defTabSz="1217310"/>
              <a:r>
                <a:rPr lang="en-US" sz="4300" b="1" dirty="0" err="1">
                  <a:solidFill>
                    <a:srgbClr val="002060"/>
                  </a:solidFill>
                  <a:latin typeface="Times New Roman" panose="02020603050405020304" pitchFamily="18" charset="0"/>
                  <a:cs typeface="Times New Roman" panose="02020603050405020304" pitchFamily="18" charset="0"/>
                </a:rPr>
                <a:t>Hình</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thành</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kiến</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thức</a:t>
              </a:r>
              <a:endParaRPr lang="en-US" sz="4300" b="1" dirty="0">
                <a:solidFill>
                  <a:srgbClr val="002060"/>
                </a:solidFill>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3" y="1497829"/>
            <a:ext cx="3537832" cy="1415771"/>
            <a:chOff x="6997439" y="2348815"/>
            <a:chExt cx="3537831"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7310"/>
              <a:endParaRPr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301287" y="2910739"/>
              <a:ext cx="3233983" cy="779700"/>
            </a:xfrm>
            <a:prstGeom prst="rect">
              <a:avLst/>
            </a:prstGeom>
            <a:noFill/>
          </p:spPr>
          <p:txBody>
            <a:bodyPr wrap="square" rtlCol="0">
              <a:spAutoFit/>
            </a:bodyPr>
            <a:lstStyle/>
            <a:p>
              <a:pPr defTabSz="1217310"/>
              <a:r>
                <a:rPr lang="en-US" sz="4300" b="1" dirty="0" err="1">
                  <a:solidFill>
                    <a:srgbClr val="002060"/>
                  </a:solidFill>
                  <a:latin typeface="Times New Roman" panose="02020603050405020304" pitchFamily="18" charset="0"/>
                  <a:cs typeface="Times New Roman" panose="02020603050405020304" pitchFamily="18" charset="0"/>
                </a:rPr>
                <a:t>Luyện</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tập</a:t>
              </a:r>
              <a:endParaRPr lang="en-US" sz="4300" b="1" dirty="0">
                <a:solidFill>
                  <a:srgbClr val="002060"/>
                </a:solidFill>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4"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732" tIns="121732" rIns="121732" bIns="121732"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7310"/>
            <a:endParaRPr/>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7074" y="3237703"/>
            <a:ext cx="3415015" cy="1415772"/>
            <a:chOff x="6997439" y="2348815"/>
            <a:chExt cx="3415014"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7310"/>
              <a:endParaRPr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346039" y="2867976"/>
              <a:ext cx="3066414" cy="779699"/>
            </a:xfrm>
            <a:prstGeom prst="rect">
              <a:avLst/>
            </a:prstGeom>
            <a:noFill/>
          </p:spPr>
          <p:txBody>
            <a:bodyPr wrap="square" rtlCol="0">
              <a:spAutoFit/>
            </a:bodyPr>
            <a:lstStyle/>
            <a:p>
              <a:pPr defTabSz="1217310"/>
              <a:r>
                <a:rPr lang="en-US" sz="4300" b="1" dirty="0" err="1">
                  <a:solidFill>
                    <a:srgbClr val="002060"/>
                  </a:solidFill>
                  <a:latin typeface="Times New Roman" panose="02020603050405020304" pitchFamily="18" charset="0"/>
                  <a:cs typeface="Times New Roman" panose="02020603050405020304" pitchFamily="18" charset="0"/>
                </a:rPr>
                <a:t>Vận</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dụng</a:t>
              </a:r>
              <a:r>
                <a:rPr lang="en-US" sz="4300" b="1" dirty="0">
                  <a:solidFill>
                    <a:srgbClr val="00206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8140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778" tIns="60889" rIns="121778" bIns="60889" rtlCol="0" anchor="ctr"/>
          <a:lstStyle/>
          <a:p>
            <a:pPr algn="ctr" defTabSz="1217610"/>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604052" y="2464782"/>
            <a:ext cx="2308447" cy="861775"/>
          </a:xfrm>
          <a:prstGeom prst="rect">
            <a:avLst/>
          </a:prstGeom>
          <a:solidFill>
            <a:srgbClr val="FFFF00"/>
          </a:solidFill>
        </p:spPr>
        <p:txBody>
          <a:bodyPr wrap="square" lIns="121778" tIns="60889" rIns="121778" bIns="60889">
            <a:spAutoFit/>
          </a:bodyPr>
          <a:lstStyle/>
          <a:p>
            <a:pPr defTabSz="1217610"/>
            <a:r>
              <a:rPr lang="en-US" sz="4800" b="1" dirty="0" err="1">
                <a:solidFill>
                  <a:srgbClr val="FF0000"/>
                </a:solidFill>
                <a:latin typeface="Times New Roman" panose="02020603050405020304" pitchFamily="18" charset="0"/>
              </a:rPr>
              <a:t>Mở</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đầu</a:t>
            </a:r>
            <a:endParaRPr lang="en-US" sz="4800" dirty="0">
              <a:solidFill>
                <a:prstClr val="black"/>
              </a:solidFill>
            </a:endParaRPr>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70" y="3511716"/>
            <a:ext cx="3073399" cy="2975312"/>
          </a:xfrm>
          <a:prstGeom prst="ellipse">
            <a:avLst/>
          </a:prstGeom>
        </p:spPr>
      </p:pic>
    </p:spTree>
    <p:extLst>
      <p:ext uri="{BB962C8B-B14F-4D97-AF65-F5344CB8AC3E}">
        <p14:creationId xmlns:p14="http://schemas.microsoft.com/office/powerpoint/2010/main" val="198507325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descr="OPL20U25GSXzBJYl68kk8uQGfFKzs7yb1M4KJWUiLk6ZEvGF+qCIPSnY57AbBFCvTW2023.15.47+K4lPs7H94VUqPe2XwIsfPRnrXQE//QTEXxb8/8N4CNc6FpgZahzpTjFhMzSA7T/nHJa11DE8Ng2TP3iAmRczFlmslSuUNOgUeb6yRvs0="/>
          <p:cNvSpPr txBox="1">
            <a:spLocks/>
          </p:cNvSpPr>
          <p:nvPr/>
        </p:nvSpPr>
        <p:spPr>
          <a:xfrm>
            <a:off x="1521600" y="1368663"/>
            <a:ext cx="9734309" cy="4425647"/>
          </a:xfrm>
          <a:prstGeom prst="rect">
            <a:avLst/>
          </a:prstGeom>
        </p:spPr>
        <p:txBody>
          <a:bodyPr lIns="91274" tIns="45718" rIns="91274" bIns="45718"/>
          <a:lstStyle/>
          <a:p>
            <a:pPr algn="just">
              <a:lnSpc>
                <a:spcPct val="106000"/>
              </a:lnSpc>
              <a:spcBef>
                <a:spcPts val="300"/>
              </a:spcBef>
              <a:spcAft>
                <a:spcPts val="300"/>
              </a:spcAft>
            </a:pPr>
            <a:br>
              <a:rPr lang="en-US" sz="3200" b="1" kern="0" dirty="0">
                <a:solidFill>
                  <a:srgbClr val="000066"/>
                </a:solidFill>
                <a:latin typeface="Times New Roman" pitchFamily="18" charset="0"/>
                <a:ea typeface="+mj-ea"/>
                <a:cs typeface="Times New Roman" pitchFamily="18" charset="0"/>
              </a:rPr>
            </a:br>
            <a:r>
              <a:rPr lang="en-US" sz="2800" b="1" kern="0" dirty="0" err="1">
                <a:solidFill>
                  <a:srgbClr val="FF0000"/>
                </a:solidFill>
                <a:latin typeface="Times New Roman" pitchFamily="18" charset="0"/>
                <a:ea typeface="+mj-ea"/>
                <a:cs typeface="Times New Roman" pitchFamily="18" charset="0"/>
              </a:rPr>
              <a:t>Luật</a:t>
            </a:r>
            <a:r>
              <a:rPr lang="en-US" sz="2800" b="1" kern="0" dirty="0">
                <a:solidFill>
                  <a:srgbClr val="FF0000"/>
                </a:solidFill>
                <a:latin typeface="Times New Roman" pitchFamily="18" charset="0"/>
                <a:ea typeface="+mj-ea"/>
                <a:cs typeface="Times New Roman" pitchFamily="18" charset="0"/>
              </a:rPr>
              <a:t> </a:t>
            </a:r>
            <a:r>
              <a:rPr lang="en-US" sz="2800" b="1" kern="0" err="1">
                <a:solidFill>
                  <a:srgbClr val="FF0000"/>
                </a:solidFill>
                <a:latin typeface="Times New Roman" pitchFamily="18" charset="0"/>
                <a:ea typeface="+mj-ea"/>
                <a:cs typeface="Times New Roman" pitchFamily="18" charset="0"/>
              </a:rPr>
              <a:t>chơi</a:t>
            </a:r>
            <a:r>
              <a:rPr lang="en-US" sz="2800" b="1" kern="0">
                <a:solidFill>
                  <a:srgbClr val="FF0000"/>
                </a:solidFill>
                <a:latin typeface="Times New Roman" pitchFamily="18" charset="0"/>
                <a:ea typeface="+mj-ea"/>
                <a:cs typeface="Times New Roman" pitchFamily="18" charset="0"/>
              </a:rPr>
              <a:t>: </a:t>
            </a:r>
            <a:r>
              <a:rPr lang="en-US" sz="2800">
                <a:solidFill>
                  <a:srgbClr val="0000FF"/>
                </a:solidFill>
                <a:latin typeface="Times New Roman"/>
                <a:ea typeface="Calibri"/>
                <a:cs typeface="Times New Roman"/>
              </a:rPr>
              <a:t>Có 5 ô số được đánh số: </a:t>
            </a:r>
            <a:r>
              <a:rPr lang="en-US" sz="2800" dirty="0">
                <a:solidFill>
                  <a:srgbClr val="0000FF"/>
                </a:solidFill>
                <a:latin typeface="Times New Roman"/>
                <a:ea typeface="Calibri"/>
                <a:cs typeface="Times New Roman"/>
              </a:rPr>
              <a:t>1, 2 , 3, 4</a:t>
            </a:r>
            <a:r>
              <a:rPr lang="en-US" sz="2800">
                <a:solidFill>
                  <a:srgbClr val="0000FF"/>
                </a:solidFill>
                <a:latin typeface="Times New Roman"/>
                <a:ea typeface="Calibri"/>
                <a:cs typeface="Times New Roman"/>
              </a:rPr>
              <a:t>, 5. Đằng sau mỗi ô số là một câu hỏi.</a:t>
            </a:r>
            <a:r>
              <a:rPr lang="en-US" sz="2800">
                <a:solidFill>
                  <a:srgbClr val="0000FF"/>
                </a:solidFill>
                <a:latin typeface="Times New Roman"/>
                <a:ea typeface="Calibri"/>
              </a:rPr>
              <a:t> </a:t>
            </a:r>
            <a:r>
              <a:rPr lang="en-US" sz="2800" kern="0">
                <a:solidFill>
                  <a:srgbClr val="0000FF"/>
                </a:solidFill>
                <a:latin typeface="Times New Roman" pitchFamily="18" charset="0"/>
                <a:cs typeface="Times New Roman" pitchFamily="18" charset="0"/>
              </a:rPr>
              <a:t>HS xung phong chọn ô số và trả lời câu hỏi tương ứng với ô số đó</a:t>
            </a:r>
            <a:r>
              <a:rPr lang="en-US" sz="2800">
                <a:solidFill>
                  <a:srgbClr val="0000FF"/>
                </a:solidFill>
                <a:latin typeface="Times New Roman"/>
                <a:ea typeface="Calibri"/>
                <a:cs typeface="Times New Roman"/>
              </a:rPr>
              <a:t>. Mỗi câu hỏi có thời gian suy nghĩ là 30 giây. Sau thời gian suy nghĩ HS đưa ra câu trả lời.</a:t>
            </a:r>
            <a:endParaRPr lang="vi-VN" sz="2800" dirty="0">
              <a:solidFill>
                <a:srgbClr val="0000FF"/>
              </a:solidFill>
              <a:latin typeface="Times New Roman"/>
              <a:ea typeface="Times New Roman"/>
            </a:endParaRPr>
          </a:p>
          <a:p>
            <a:pPr algn="just">
              <a:lnSpc>
                <a:spcPct val="106000"/>
              </a:lnSpc>
              <a:spcBef>
                <a:spcPts val="300"/>
              </a:spcBef>
              <a:spcAft>
                <a:spcPts val="300"/>
              </a:spcAft>
            </a:pPr>
            <a:r>
              <a:rPr lang="en-US" sz="2800">
                <a:solidFill>
                  <a:srgbClr val="0000FF"/>
                </a:solidFill>
                <a:latin typeface="Times New Roman"/>
                <a:ea typeface="Calibri"/>
                <a:cs typeface="Times New Roman"/>
              </a:rPr>
              <a:t>Nếu HS trả lời đúng sẽ nhận được một vòng quay may mắn và nhận được điểm số tương ứng trên vòng quay. Nếu trả lời sai, chuyển sang bạn khác trả lời.</a:t>
            </a:r>
            <a:endParaRPr lang="vi-VN" sz="2800">
              <a:solidFill>
                <a:srgbClr val="0000FF"/>
              </a:solidFill>
              <a:latin typeface="Times New Roman"/>
              <a:ea typeface="Times New Roman"/>
            </a:endParaRPr>
          </a:p>
          <a:p>
            <a:pPr algn="ctr">
              <a:lnSpc>
                <a:spcPct val="120000"/>
              </a:lnSpc>
              <a:defRPr/>
            </a:pPr>
            <a:r>
              <a:rPr lang="en-US" sz="2800" kern="0">
                <a:solidFill>
                  <a:srgbClr val="0000FF"/>
                </a:solidFill>
                <a:latin typeface="Times New Roman" pitchFamily="18" charset="0"/>
                <a:ea typeface="+mj-ea"/>
                <a:cs typeface="Times New Roman" pitchFamily="18" charset="0"/>
              </a:rPr>
              <a:t>   </a:t>
            </a:r>
            <a:r>
              <a:rPr lang="en-US" sz="2800" kern="0">
                <a:solidFill>
                  <a:srgbClr val="FF0000"/>
                </a:solidFill>
                <a:latin typeface="Times New Roman" pitchFamily="18" charset="0"/>
                <a:ea typeface="+mj-ea"/>
                <a:cs typeface="Times New Roman" pitchFamily="18" charset="0"/>
              </a:rPr>
              <a:t>(HS có quyền lấy điểm hoặc không lấy điểm)</a:t>
            </a:r>
            <a:endParaRPr lang="en-US" sz="2800" kern="0" dirty="0">
              <a:solidFill>
                <a:srgbClr val="FF0000"/>
              </a:solidFill>
              <a:latin typeface="Times New Roman" pitchFamily="18" charset="0"/>
              <a:ea typeface="+mj-ea"/>
              <a:cs typeface="Times New Roman" pitchFamily="18" charset="0"/>
            </a:endParaRPr>
          </a:p>
        </p:txBody>
      </p:sp>
      <p:sp>
        <p:nvSpPr>
          <p:cNvPr id="3" name="Rectangle 2" descr="OPL20U25GSXzBJYl68kk8uQGfFKzs7yb1M4KJWUiLk6ZEvGF+qCIPSnY57AbBFCvTW2023.15.47+K4lPs7H94VUqPe2XwIsfPRnrXQE//QTEXxb8/8N4CNc6FpgZahzpTjFhMzSA7T/nHJa11DE8Ng2TP3iAmRczFlmslSuUNOgUeb6yRvs0="/>
          <p:cNvSpPr/>
          <p:nvPr/>
        </p:nvSpPr>
        <p:spPr>
          <a:xfrm>
            <a:off x="3239383" y="1262780"/>
            <a:ext cx="5962839" cy="692491"/>
          </a:xfrm>
          <a:prstGeom prst="rect">
            <a:avLst/>
          </a:prstGeom>
          <a:noFill/>
        </p:spPr>
        <p:txBody>
          <a:bodyPr wrap="none" lIns="68464" tIns="34286" rIns="68464" bIns="34286">
            <a:spAutoFit/>
          </a:bodyPr>
          <a:lstStyle/>
          <a:p>
            <a:pPr algn="ctr">
              <a:defRPr/>
            </a:pPr>
            <a:r>
              <a:rPr lang="en-US" sz="4000" b="1" dirty="0">
                <a:ln>
                  <a:solidFill>
                    <a:schemeClr val="accent1">
                      <a:lumMod val="50000"/>
                    </a:schemeClr>
                  </a:solidFill>
                </a:ln>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VÒNG QUAY MAY MẮN</a:t>
            </a:r>
            <a:endParaRPr lang="en-US" sz="4000" b="1" dirty="0">
              <a:ln w="18000">
                <a:solidFill>
                  <a:schemeClr val="accent2">
                    <a:satMod val="140000"/>
                  </a:schemeClr>
                </a:solidFill>
                <a:prstDash val="solid"/>
                <a:miter lim="800000"/>
              </a:ln>
              <a:no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descr="OPL20U25GSXzBJYl68kk8uQGfFKzs7yb1M4KJWUiLk6ZEvGF+qCIPSnY57AbBFCvTW2023.15.47+K4lPs7H94VUqPe2XwIsfPRnrXQE//QTEXxb8/8N4CNc6FpgZahzpTjFhMzSA7T/nHJa11DE8Ng2TP3iAmRczFlmslSuUNOgUeb6yRvs0="/>
          <p:cNvSpPr/>
          <p:nvPr/>
        </p:nvSpPr>
        <p:spPr>
          <a:xfrm>
            <a:off x="3567543" y="612779"/>
            <a:ext cx="5157235" cy="830997"/>
          </a:xfrm>
          <a:prstGeom prst="rect">
            <a:avLst/>
          </a:prstGeom>
          <a:noFill/>
        </p:spPr>
        <p:txBody>
          <a:bodyPr wrap="square" lIns="91274" tIns="45718" rIns="91274" bIns="45718">
            <a:spAutoFit/>
          </a:bodyPr>
          <a:lstStyle/>
          <a:p>
            <a:pPr algn="ctr" eaLnBrk="1" hangingPunct="1">
              <a:defRPr/>
            </a:pPr>
            <a:r>
              <a:rPr lang="en-US" sz="4800" b="1" spc="51" dirty="0">
                <a:ln w="9525" cmpd="sng">
                  <a:solidFill>
                    <a:schemeClr val="accent1"/>
                  </a:solidFill>
                  <a:prstDash val="solid"/>
                </a:ln>
                <a:blipFill dpi="0" rotWithShape="1">
                  <a:blip r:embed="rId3"/>
                  <a:srcRect/>
                  <a:stretch>
                    <a:fillRect/>
                  </a:stretch>
                </a:blipFill>
                <a:effectLst>
                  <a:glow rad="38100">
                    <a:schemeClr val="accent1">
                      <a:alpha val="40000"/>
                    </a:schemeClr>
                  </a:glow>
                </a:effectLst>
                <a:latin typeface="Times New Roman" pitchFamily="18" charset="0"/>
                <a:cs typeface="Times New Roman" pitchFamily="18" charset="0"/>
              </a:rPr>
              <a:t>TRÒ CHƠI</a:t>
            </a:r>
          </a:p>
        </p:txBody>
      </p:sp>
      <p:pic>
        <p:nvPicPr>
          <p:cNvPr id="7" name="Picture 10" descr="OPL20U25GSXzBJYl68kk8uQGfFKzs7yb1M4KJWUiLk6ZEvGF+qCIPSnY57AbBFCvTW2023.15.47+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212" y="2025653"/>
            <a:ext cx="12144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769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descr="OPL20U25GSXzBJYl68kk8uQGfFKzs7yb1M4KJWUiLk6ZEvGF+qCIPSnY57AbBFCvTW2023.15.47+K4lPs7H94VUqPe2XwIsfPRnrXQE//QTEXxb8/8N4CNc6FpgZahzpTjFhMzSA7T/nHJa11DE8Ng2TP3iAmRczFlmslSuUNOgUeb6yRvs0=">
            <a:hlinkClick r:id="rId5" action="ppaction://hlinksldjump"/>
          </p:cNvPr>
          <p:cNvSpPr/>
          <p:nvPr/>
        </p:nvSpPr>
        <p:spPr>
          <a:xfrm>
            <a:off x="2408837" y="203591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vong quay" descr="OPL20U25GSXzBJYl68kk8uQGfFKzs7yb1M4KJWUiLk6ZEvGF+qCIPSnY57AbBFCvTW2023.15.47+K4lPs7H94VUqPe2XwIsfPRnrXQE//QTEXxb8/8N4CNc6FpgZahzpTjFhMzSA7T/nHJa11DE8Ng2TP3iAmRczFlmslSuUNOgUeb6yRvs0="/>
          <p:cNvGrpSpPr/>
          <p:nvPr/>
        </p:nvGrpSpPr>
        <p:grpSpPr>
          <a:xfrm>
            <a:off x="5825984" y="478619"/>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1"/>
              <a:ext cx="2025648" cy="676659"/>
            </a:xfrm>
            <a:prstGeom prst="rect">
              <a:avLst/>
            </a:prstGeom>
            <a:noFill/>
          </p:spPr>
          <p:txBody>
            <a:bodyPr wrap="square" rtlCol="0">
              <a:spAutoFit/>
            </a:bodyPr>
            <a:lstStyle/>
            <a:p>
              <a:pPr algn="ct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61"/>
              <a:ext cx="2025648" cy="676659"/>
            </a:xfrm>
            <a:prstGeom prst="rect">
              <a:avLst/>
            </a:prstGeom>
            <a:noFill/>
          </p:spPr>
          <p:txBody>
            <a:bodyPr wrap="square" rtlCol="0">
              <a:spAutoFit/>
            </a:bodyPr>
            <a:lstStyle/>
            <a:p>
              <a:pPr algn="ct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5"/>
              <a:ext cx="2025648" cy="676659"/>
            </a:xfrm>
            <a:prstGeom prst="rect">
              <a:avLst/>
            </a:prstGeom>
            <a:noFill/>
          </p:spPr>
          <p:txBody>
            <a:bodyPr wrap="square" rtlCol="0">
              <a:spAutoFit/>
            </a:bodyPr>
            <a:lstStyle/>
            <a:p>
              <a:pPr algn="ct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6"/>
              <a:ext cx="2025648" cy="676659"/>
            </a:xfrm>
            <a:prstGeom prst="rect">
              <a:avLst/>
            </a:prstGeom>
            <a:noFill/>
          </p:spPr>
          <p:txBody>
            <a:bodyPr wrap="square" rtlCol="0">
              <a:spAutoFit/>
            </a:bodyPr>
            <a:lstStyle/>
            <a:p>
              <a:pPr algn="ctr">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descr="OPL20U25GSXzBJYl68kk8uQGfFKzs7yb1M4KJWUiLk6ZEvGF+qCIPSnY57AbBFCvTW2023.15.47+K4lPs7H94VUqPe2XwIsfPRnrXQE//QTEXxb8/8N4CNc6FpgZahzpTjFhMzSA7T/nHJa11DE8Ng2TP3iAmRczFlmslSuUNOgUeb6yRvs0="/>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25" name="quay dung" descr="OPL20U25GSXzBJYl68kk8uQGfFKzs7yb1M4KJWUiLk6ZEvGF+qCIPSnY57AbBFCvTW2023.15.47+K4lPs7H94VUqPe2XwIsfPRnrXQE//QTEXxb8/8N4CNc6FpgZahzpTjFhMzSA7T/nHJa11DE8Ng2TP3iAmRczFlmslSuUNOgUeb6yRvs0="/>
          <p:cNvSpPr/>
          <p:nvPr/>
        </p:nvSpPr>
        <p:spPr>
          <a:xfrm>
            <a:off x="9287691" y="5878288"/>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descr="OPL20U25GSXzBJYl68kk8uQGfFKzs7yb1M4KJWUiLk6ZEvGF+qCIPSnY57AbBFCvTW2023.15.47+K4lPs7H94VUqPe2XwIsfPRnrXQE//QTEXxb8/8N4CNc6FpgZahzpTjFhMzSA7T/nHJa11DE8Ng2TP3iAmRczFlmslSuUNOgUeb6yRvs0=">
            <a:hlinkClick r:id="rId7" action="ppaction://hlinksldjump"/>
          </p:cNvPr>
          <p:cNvSpPr/>
          <p:nvPr/>
        </p:nvSpPr>
        <p:spPr>
          <a:xfrm>
            <a:off x="3773141" y="304680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descr="OPL20U25GSXzBJYl68kk8uQGfFKzs7yb1M4KJWUiLk6ZEvGF+qCIPSnY57AbBFCvTW2023.15.47+K4lPs7H94VUqPe2XwIsfPRnrXQE//QTEXxb8/8N4CNc6FpgZahzpTjFhMzSA7T/nHJa11DE8Ng2TP3iAmRczFlmslSuUNOgUeb6yRvs0=">
            <a:hlinkClick r:id="rId8" action="ppaction://hlinksldjump"/>
          </p:cNvPr>
          <p:cNvSpPr/>
          <p:nvPr/>
        </p:nvSpPr>
        <p:spPr>
          <a:xfrm>
            <a:off x="1576235" y="440086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descr="OPL20U25GSXzBJYl68kk8uQGfFKzs7yb1M4KJWUiLk6ZEvGF+qCIPSnY57AbBFCvTW2023.15.47+K4lPs7H94VUqPe2XwIsfPRnrXQE//QTEXxb8/8N4CNc6FpgZahzpTjFhMzSA7T/nHJa11DE8Ng2TP3iAmRczFlmslSuUNOgUeb6yRvs0=">
            <a:hlinkClick r:id="rId9" action="ppaction://hlinksldjump"/>
          </p:cNvPr>
          <p:cNvSpPr/>
          <p:nvPr/>
        </p:nvSpPr>
        <p:spPr>
          <a:xfrm>
            <a:off x="3180486" y="440086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descr="OPL20U25GSXzBJYl68kk8uQGfFKzs7yb1M4KJWUiLk6ZEvGF+qCIPSnY57AbBFCvTW2023.15.47+K4lPs7H94VUqPe2XwIsfPRnrXQE//QTEXxb8/8N4CNc6FpgZahzpTjFhMzSA7T/nHJa11DE8Ng2TP3iAmRczFlmslSuUNOgUeb6yRvs0="/>
          <p:cNvSpPr/>
          <p:nvPr/>
        </p:nvSpPr>
        <p:spPr>
          <a:xfrm>
            <a:off x="402429" y="95111"/>
            <a:ext cx="5121915" cy="1938992"/>
          </a:xfrm>
          <a:prstGeom prst="rect">
            <a:avLst/>
          </a:prstGeom>
          <a:noFill/>
        </p:spPr>
        <p:txBody>
          <a:bodyPr wrap="none" lIns="91274" tIns="45718" rIns="91274" bIns="45718">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descr="OPL20U25GSXzBJYl68kk8uQGfFKzs7yb1M4KJWUiLk6ZEvGF+qCIPSnY57AbBFCvTW2023.15.47+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641"/>
            <a:ext cx="495300" cy="438151"/>
          </a:xfrm>
          <a:prstGeom prst="rect">
            <a:avLst/>
          </a:prstGeom>
        </p:spPr>
      </p:pic>
      <p:pic>
        <p:nvPicPr>
          <p:cNvPr id="45" name="Picture 44" descr="OPL20U25GSXzBJYl68kk8uQGfFKzs7yb1M4KJWUiLk6ZEvGF+qCIPSnY57AbBFCvTW2023.15.47+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582"/>
            <a:ext cx="495300" cy="438151"/>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1" y="680364"/>
            <a:ext cx="495300" cy="438151"/>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941" y="47861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6"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9" y="233075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3"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endParaRPr lang="vi-VN">
              <a:solidFill>
                <a:prstClr val="white"/>
              </a:solidFill>
              <a:latin typeface="Arial" panose="020B0604020202020204" pitchFamily="34" charset="0"/>
            </a:endParaRPr>
          </a:p>
        </p:txBody>
      </p:sp>
      <p:sp>
        <p:nvSpPr>
          <p:cNvPr id="62" name="Rounded Rectangle 61">
            <a:hlinkClick r:id="rId14" action="ppaction://hlinksldjump"/>
          </p:cNvPr>
          <p:cNvSpPr/>
          <p:nvPr/>
        </p:nvSpPr>
        <p:spPr>
          <a:xfrm>
            <a:off x="1050226" y="295867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4" tIns="45718" rIns="91274"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3" name="Picture 6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8463903" y="6053199"/>
            <a:ext cx="674172" cy="674172"/>
          </a:xfrm>
          <a:prstGeom prst="rect">
            <a:avLst/>
          </a:prstGeom>
        </p:spPr>
      </p:pic>
    </p:spTree>
    <p:extLst>
      <p:ext uri="{BB962C8B-B14F-4D97-AF65-F5344CB8AC3E}">
        <p14:creationId xmlns:p14="http://schemas.microsoft.com/office/powerpoint/2010/main" val="56415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8"/>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8"/>
                                        </p:tgtEl>
                                        <p:attrNameLst>
                                          <p:attrName>fillcolor</p:attrName>
                                        </p:attrNameLst>
                                      </p:cBhvr>
                                      <p:to>
                                        <a:srgbClr val="000000"/>
                                      </p:to>
                                    </p:animClr>
                                    <p:set>
                                      <p:cBhvr>
                                        <p:cTn id="163" dur="500" fill="hold"/>
                                        <p:tgtEl>
                                          <p:spTgt spid="28"/>
                                        </p:tgtEl>
                                        <p:attrNameLst>
                                          <p:attrName>fill.type</p:attrName>
                                        </p:attrNameLst>
                                      </p:cBhvr>
                                      <p:to>
                                        <p:strVal val="solid"/>
                                      </p:to>
                                    </p:set>
                                    <p:set>
                                      <p:cBhvr>
                                        <p:cTn id="164"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65" restart="whenNotActive" fill="hold" evtFilter="cancelBubble" nodeType="interactiveSeq">
                <p:stCondLst>
                  <p:cond evt="onClick" delay="0">
                    <p:tgtEl>
                      <p:spTgt spid="35"/>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35"/>
                                        </p:tgtEl>
                                        <p:attrNameLst>
                                          <p:attrName>fillcolor</p:attrName>
                                        </p:attrNameLst>
                                      </p:cBhvr>
                                      <p:to>
                                        <a:srgbClr val="000000"/>
                                      </p:to>
                                    </p:animClr>
                                    <p:set>
                                      <p:cBhvr>
                                        <p:cTn id="170" dur="500" fill="hold"/>
                                        <p:tgtEl>
                                          <p:spTgt spid="35"/>
                                        </p:tgtEl>
                                        <p:attrNameLst>
                                          <p:attrName>fill.type</p:attrName>
                                        </p:attrNameLst>
                                      </p:cBhvr>
                                      <p:to>
                                        <p:strVal val="solid"/>
                                      </p:to>
                                    </p:set>
                                    <p:set>
                                      <p:cBhvr>
                                        <p:cTn id="171"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2" restart="whenNotActive" fill="hold" evtFilter="cancelBubble" nodeType="interactiveSeq">
                <p:stCondLst>
                  <p:cond evt="onClick" delay="0">
                    <p:tgtEl>
                      <p:spTgt spid="36"/>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6"/>
                                        </p:tgtEl>
                                        <p:attrNameLst>
                                          <p:attrName>fillcolor</p:attrName>
                                        </p:attrNameLst>
                                      </p:cBhvr>
                                      <p:to>
                                        <a:srgbClr val="000000"/>
                                      </p:to>
                                    </p:animClr>
                                    <p:set>
                                      <p:cBhvr>
                                        <p:cTn id="177" dur="500" fill="hold"/>
                                        <p:tgtEl>
                                          <p:spTgt spid="36"/>
                                        </p:tgtEl>
                                        <p:attrNameLst>
                                          <p:attrName>fill.type</p:attrName>
                                        </p:attrNameLst>
                                      </p:cBhvr>
                                      <p:to>
                                        <p:strVal val="solid"/>
                                      </p:to>
                                    </p:set>
                                    <p:set>
                                      <p:cBhvr>
                                        <p:cTn id="178"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27"/>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27"/>
                                        </p:tgtEl>
                                        <p:attrNameLst>
                                          <p:attrName>fillcolor</p:attrName>
                                        </p:attrNameLst>
                                      </p:cBhvr>
                                      <p:to>
                                        <a:srgbClr val="000000"/>
                                      </p:to>
                                    </p:animClr>
                                    <p:set>
                                      <p:cBhvr>
                                        <p:cTn id="185" dur="500" fill="hold"/>
                                        <p:tgtEl>
                                          <p:spTgt spid="27"/>
                                        </p:tgtEl>
                                        <p:attrNameLst>
                                          <p:attrName>fill.type</p:attrName>
                                        </p:attrNameLst>
                                      </p:cBhvr>
                                      <p:to>
                                        <p:strVal val="solid"/>
                                      </p:to>
                                    </p:set>
                                    <p:set>
                                      <p:cBhvr>
                                        <p:cTn id="18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1271" y="6015071"/>
            <a:ext cx="674172" cy="674172"/>
          </a:xfrm>
          <a:prstGeom prst="rect">
            <a:avLst/>
          </a:prstGeom>
        </p:spPr>
      </p:pic>
      <p:grpSp>
        <p:nvGrpSpPr>
          <p:cNvPr id="41" name="Group 40" descr="OPL20U25GSXzBJYl68kk8uQGfFKzs7yb1M4KJWUiLk6ZEvGF+qCIPSnY57AbBFCvTW2023.15.47+K4lPs7H94VUqPe2XwIsfPRnrXQE//QTEXxb8/8N4CNc6FpgZahzpTjFhMzSA7T/nHJa11DE8Ng2TP3iAmRczFlmslSuUNOgUeb6yRvs0="/>
          <p:cNvGrpSpPr/>
          <p:nvPr/>
        </p:nvGrpSpPr>
        <p:grpSpPr>
          <a:xfrm>
            <a:off x="557734" y="531025"/>
            <a:ext cx="9909346" cy="1793237"/>
            <a:chOff x="972596" y="1310212"/>
            <a:chExt cx="10526728" cy="1604597"/>
          </a:xfrm>
        </p:grpSpPr>
        <p:sp>
          <p:nvSpPr>
            <p:cNvPr id="43" name="Snip Diagonal Corner Rectangle 42"/>
            <p:cNvSpPr/>
            <p:nvPr/>
          </p:nvSpPr>
          <p:spPr>
            <a:xfrm>
              <a:off x="972596" y="1310212"/>
              <a:ext cx="10526728" cy="1604597"/>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vi-VN" sz="3200" dirty="0">
                <a:solidFill>
                  <a:prstClr val="black"/>
                </a:solidFill>
              </a:endParaRPr>
            </a:p>
          </p:txBody>
        </p:sp>
        <p:sp>
          <p:nvSpPr>
            <p:cNvPr id="44" name="TextBox 43"/>
            <p:cNvSpPr txBox="1"/>
            <p:nvPr/>
          </p:nvSpPr>
          <p:spPr>
            <a:xfrm>
              <a:off x="1348318" y="1608772"/>
              <a:ext cx="9689797" cy="550800"/>
            </a:xfrm>
            <a:prstGeom prst="rect">
              <a:avLst/>
            </a:prstGeom>
            <a:noFill/>
          </p:spPr>
          <p:txBody>
            <a:bodyPr wrap="square" rtlCol="0">
              <a:spAutoFit/>
            </a:bodyPr>
            <a:lstStyle/>
            <a:p>
              <a:endParaRPr lang="en-US" sz="3400" dirty="0">
                <a:latin typeface="Times New Roman" panose="02020603050405020304" pitchFamily="18" charset="0"/>
                <a:cs typeface="Times New Roman" panose="02020603050405020304" pitchFamily="18" charset="0"/>
              </a:endParaRPr>
            </a:p>
          </p:txBody>
        </p:sp>
      </p:grpSp>
      <p:sp>
        <p:nvSpPr>
          <p:cNvPr id="46" name="Rectangle 45" descr="OPL20U25GSXzBJYl68kk8uQGfFKzs7yb1M4KJWUiLk6ZEvGF+qCIPSnY57AbBFCvTW2023.15.47+K4lPs7H94VUqPe2XwIsfPRnrXQE//QTEXxb8/8N4CNc6FpgZahzpTjFhMzSA7T/nHJa11DE8Ng2TP3iAmRczFlmslSuUNOgUeb6yRvs0="/>
          <p:cNvSpPr/>
          <p:nvPr/>
        </p:nvSpPr>
        <p:spPr>
          <a:xfrm>
            <a:off x="6097449" y="4314415"/>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200" b="1" dirty="0">
                <a:solidFill>
                  <a:srgbClr val="C00000"/>
                </a:solidFill>
                <a:latin typeface="Times New Roman"/>
              </a:rPr>
              <a:t>D.</a:t>
            </a:r>
            <a:r>
              <a:rPr lang="en-US" sz="3200" b="1" dirty="0">
                <a:solidFill>
                  <a:srgbClr val="C00000"/>
                </a:solidFill>
                <a:latin typeface="Times New Roman"/>
              </a:rPr>
              <a:t> </a:t>
            </a:r>
            <a:r>
              <a:rPr lang="en-US" sz="3200" b="1" i="1" dirty="0">
                <a:solidFill>
                  <a:schemeClr val="tx1"/>
                </a:solidFill>
                <a:latin typeface="Times New Roman"/>
              </a:rPr>
              <a:t>y</a:t>
            </a:r>
            <a:r>
              <a:rPr lang="en-US" sz="3200" b="1" dirty="0">
                <a:solidFill>
                  <a:schemeClr val="tx1"/>
                </a:solidFill>
                <a:latin typeface="Times New Roman"/>
              </a:rPr>
              <a:t> = 3  </a:t>
            </a:r>
            <a:r>
              <a:rPr lang="vi-VN" sz="3200" b="1" dirty="0">
                <a:solidFill>
                  <a:schemeClr val="tx1"/>
                </a:solidFill>
                <a:latin typeface="Times New Roman"/>
              </a:rPr>
              <a:t> </a:t>
            </a:r>
          </a:p>
        </p:txBody>
      </p:sp>
      <p:sp>
        <p:nvSpPr>
          <p:cNvPr id="49" name="Rectangle 48" descr="OPL20U25GSXzBJYl68kk8uQGfFKzs7yb1M4KJWUiLk6ZEvGF+qCIPSnY57AbBFCvTW2023.15.47+K4lPs7H94VUqPe2XwIsfPRnrXQE//QTEXxb8/8N4CNc6FpgZahzpTjFhMzSA7T/nHJa11DE8Ng2TP3iAmRczFlmslSuUNOgUeb6yRvs0="/>
          <p:cNvSpPr/>
          <p:nvPr/>
        </p:nvSpPr>
        <p:spPr>
          <a:xfrm>
            <a:off x="6097449" y="2793693"/>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B</a:t>
            </a:r>
            <a:r>
              <a:rPr lang="vi-VN" sz="3200" b="1" dirty="0">
                <a:solidFill>
                  <a:srgbClr val="C00000"/>
                </a:solidFill>
                <a:latin typeface="Times New Roman"/>
              </a:rPr>
              <a:t>. </a:t>
            </a:r>
            <a:r>
              <a:rPr lang="en-US" sz="3200" b="1" i="1" dirty="0">
                <a:solidFill>
                  <a:prstClr val="black"/>
                </a:solidFill>
                <a:latin typeface="Times New Roman"/>
              </a:rPr>
              <a:t>y</a:t>
            </a:r>
            <a:r>
              <a:rPr lang="en-US" sz="3200" b="1" dirty="0">
                <a:solidFill>
                  <a:prstClr val="black"/>
                </a:solidFill>
                <a:latin typeface="Times New Roman"/>
              </a:rPr>
              <a:t> = -7</a:t>
            </a:r>
            <a:r>
              <a:rPr lang="vi-VN" sz="3200" b="1" dirty="0">
                <a:solidFill>
                  <a:prstClr val="black"/>
                </a:solidFill>
                <a:latin typeface="Times New Roman"/>
              </a:rPr>
              <a:t> </a:t>
            </a:r>
            <a:endParaRPr lang="vi-VN" sz="3200" b="1" dirty="0">
              <a:solidFill>
                <a:srgbClr val="C00000"/>
              </a:solidFill>
              <a:latin typeface="Times New Roman"/>
            </a:endParaRPr>
          </a:p>
        </p:txBody>
      </p:sp>
      <p:sp>
        <p:nvSpPr>
          <p:cNvPr id="52" name="Rectangle 51" descr="OPL20U25GSXzBJYl68kk8uQGfFKzs7yb1M4KJWUiLk6ZEvGF+qCIPSnY57AbBFCvTW2023.15.47+K4lPs7H94VUqPe2XwIsfPRnrXQE//QTEXxb8/8N4CNc6FpgZahzpTjFhMzSA7T/nHJa11DE8Ng2TP3iAmRczFlmslSuUNOgUeb6yRvs0="/>
          <p:cNvSpPr/>
          <p:nvPr/>
        </p:nvSpPr>
        <p:spPr>
          <a:xfrm>
            <a:off x="659796" y="4332994"/>
            <a:ext cx="4460725" cy="10922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C</a:t>
            </a:r>
            <a:r>
              <a:rPr lang="vi-VN" sz="3200" b="1" dirty="0">
                <a:solidFill>
                  <a:srgbClr val="C00000"/>
                </a:solidFill>
                <a:latin typeface="Times New Roman"/>
              </a:rPr>
              <a:t>.</a:t>
            </a:r>
            <a:r>
              <a:rPr lang="en-US" sz="3200" b="1" dirty="0">
                <a:solidFill>
                  <a:srgbClr val="C00000"/>
                </a:solidFill>
                <a:latin typeface="Times New Roman"/>
              </a:rPr>
              <a:t> </a:t>
            </a:r>
            <a:r>
              <a:rPr lang="en-US" sz="3200" b="1" i="1" dirty="0">
                <a:solidFill>
                  <a:prstClr val="black"/>
                </a:solidFill>
                <a:latin typeface="Times New Roman"/>
              </a:rPr>
              <a:t>y</a:t>
            </a:r>
            <a:r>
              <a:rPr lang="en-US" sz="3200" b="1" dirty="0">
                <a:solidFill>
                  <a:prstClr val="black"/>
                </a:solidFill>
                <a:latin typeface="Times New Roman"/>
              </a:rPr>
              <a:t> = 7</a:t>
            </a:r>
            <a:r>
              <a:rPr lang="vi-VN" sz="3200" b="1" dirty="0">
                <a:solidFill>
                  <a:prstClr val="black"/>
                </a:solidFill>
                <a:latin typeface="Times New Roman"/>
              </a:rPr>
              <a:t> </a:t>
            </a:r>
            <a:endParaRPr lang="vi-VN" sz="3200" b="1" dirty="0">
              <a:solidFill>
                <a:srgbClr val="C00000"/>
              </a:solidFill>
              <a:latin typeface="Times New Roman"/>
            </a:endParaRPr>
          </a:p>
        </p:txBody>
      </p:sp>
      <p:sp>
        <p:nvSpPr>
          <p:cNvPr id="55" name="Rectangle 54" descr="OPL20U25GSXzBJYl68kk8uQGfFKzs7yb1M4KJWUiLk6ZEvGF+qCIPSnY57AbBFCvTW2023.15.47+K4lPs7H94VUqPe2XwIsfPRnrXQE//QTEXxb8/8N4CNc6FpgZahzpTjFhMzSA7T/nHJa11DE8Ng2TP3iAmRczFlmslSuUNOgUeb6yRvs0="/>
          <p:cNvSpPr/>
          <p:nvPr/>
        </p:nvSpPr>
        <p:spPr>
          <a:xfrm>
            <a:off x="643640" y="2782710"/>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vi-VN" sz="3200" b="1" dirty="0">
                <a:solidFill>
                  <a:srgbClr val="C00000"/>
                </a:solidFill>
                <a:latin typeface="Times New Roman" panose="02020603050405020304" pitchFamily="18" charset="0"/>
                <a:cs typeface="Times New Roman" panose="02020603050405020304" pitchFamily="18" charset="0"/>
              </a:rPr>
              <a:t>A </a:t>
            </a:r>
            <a:r>
              <a:rPr lang="vi-VN" sz="3200" b="1" dirty="0">
                <a:solidFill>
                  <a:srgbClr val="C00000"/>
                </a:solidFill>
                <a:latin typeface="Times New Roman"/>
              </a:rPr>
              <a:t>.</a:t>
            </a:r>
            <a:r>
              <a:rPr lang="en-US" sz="3200" b="1" dirty="0">
                <a:solidFill>
                  <a:srgbClr val="C00000"/>
                </a:solidFill>
                <a:latin typeface="Times New Roman"/>
              </a:rPr>
              <a:t> </a:t>
            </a:r>
            <a:r>
              <a:rPr lang="en-US" sz="3200" b="1" i="1" dirty="0">
                <a:solidFill>
                  <a:schemeClr val="tx1"/>
                </a:solidFill>
                <a:latin typeface="Times New Roman"/>
              </a:rPr>
              <a:t>y</a:t>
            </a:r>
            <a:r>
              <a:rPr lang="en-US" sz="3200" b="1" dirty="0">
                <a:solidFill>
                  <a:schemeClr val="tx1"/>
                </a:solidFill>
                <a:latin typeface="Times New Roman"/>
              </a:rPr>
              <a:t> = -3</a:t>
            </a:r>
            <a:r>
              <a:rPr lang="vi-VN" sz="3200" b="1" dirty="0">
                <a:solidFill>
                  <a:schemeClr val="tx1"/>
                </a:solidFill>
                <a:latin typeface="Times New Roman"/>
              </a:rPr>
              <a:t> </a:t>
            </a:r>
          </a:p>
        </p:txBody>
      </p:sp>
      <p:pic>
        <p:nvPicPr>
          <p:cNvPr id="57" name="Picture 56"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695259" y="2950535"/>
            <a:ext cx="804671" cy="643691"/>
          </a:xfrm>
          <a:prstGeom prst="rect">
            <a:avLst/>
          </a:prstGeom>
        </p:spPr>
      </p:pic>
      <p:pic>
        <p:nvPicPr>
          <p:cNvPr id="58" name="Picture 57"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256489" y="2999276"/>
            <a:ext cx="731396" cy="640080"/>
          </a:xfrm>
          <a:prstGeom prst="rect">
            <a:avLst/>
          </a:prstGeom>
        </p:spPr>
      </p:pic>
      <p:pic>
        <p:nvPicPr>
          <p:cNvPr id="59" name="Picture 58"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68534" y="4507970"/>
            <a:ext cx="731396" cy="640080"/>
          </a:xfrm>
          <a:prstGeom prst="rect">
            <a:avLst/>
          </a:prstGeom>
        </p:spPr>
      </p:pic>
      <p:pic>
        <p:nvPicPr>
          <p:cNvPr id="60" name="Picture 59"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256489" y="4507970"/>
            <a:ext cx="731396" cy="640080"/>
          </a:xfrm>
          <a:prstGeom prst="rect">
            <a:avLst/>
          </a:prstGeom>
        </p:spPr>
      </p:pic>
      <p:sp>
        <p:nvSpPr>
          <p:cNvPr id="2" name="Rectangle 1"/>
          <p:cNvSpPr/>
          <p:nvPr/>
        </p:nvSpPr>
        <p:spPr>
          <a:xfrm>
            <a:off x="723515" y="800192"/>
            <a:ext cx="9552880" cy="1077218"/>
          </a:xfrm>
          <a:prstGeom prst="rect">
            <a:avLst/>
          </a:prstGeom>
        </p:spPr>
        <p:txBody>
          <a:bodyPr wrap="square">
            <a:spAutoFit/>
          </a:bodyPr>
          <a:lstStyle/>
          <a:p>
            <a:pPr lvl="0" defTabSz="914400">
              <a:defRPr/>
            </a:pPr>
            <a:r>
              <a:rPr lang="vi-VN" sz="3200" b="1" u="sng" dirty="0">
                <a:solidFill>
                  <a:prstClr val="black"/>
                </a:solidFill>
                <a:latin typeface="Times New Roman" panose="02020603050405020304" pitchFamily="18" charset="0"/>
              </a:rPr>
              <a:t>Câu 1</a:t>
            </a:r>
            <a:r>
              <a:rPr lang="vi-VN" sz="3200" dirty="0">
                <a:solidFill>
                  <a:prstClr val="black"/>
                </a:solidFill>
                <a:latin typeface="Times New Roman" panose="02020603050405020304" pitchFamily="18" charset="0"/>
              </a:rPr>
              <a:t>: Cho hàm số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2</a:t>
            </a:r>
            <a:r>
              <a:rPr lang="vi-VN" sz="3200" i="1" dirty="0">
                <a:solidFill>
                  <a:prstClr val="black"/>
                </a:solidFill>
                <a:latin typeface="Times New Roman" panose="02020603050405020304" pitchFamily="18" charset="0"/>
              </a:rPr>
              <a:t>x</a:t>
            </a:r>
            <a:r>
              <a:rPr lang="vi-VN" sz="3200" dirty="0">
                <a:solidFill>
                  <a:prstClr val="black"/>
                </a:solidFill>
                <a:latin typeface="Times New Roman" panose="02020603050405020304" pitchFamily="18" charset="0"/>
              </a:rPr>
              <a:t> – 5. Tại </a:t>
            </a:r>
            <a:r>
              <a:rPr lang="vi-VN" sz="3200" i="1" dirty="0">
                <a:solidFill>
                  <a:prstClr val="black"/>
                </a:solidFill>
                <a:latin typeface="Times New Roman" panose="02020603050405020304" pitchFamily="18" charset="0"/>
              </a:rPr>
              <a:t>x</a:t>
            </a:r>
            <a:r>
              <a:rPr lang="vi-VN" sz="3200" dirty="0">
                <a:solidFill>
                  <a:prstClr val="black"/>
                </a:solidFill>
                <a:latin typeface="Times New Roman" panose="02020603050405020304" pitchFamily="18" charset="0"/>
              </a:rPr>
              <a:t> = -1 thì giá trị của hàm số là:</a:t>
            </a:r>
          </a:p>
        </p:txBody>
      </p:sp>
      <p:sp>
        <p:nvSpPr>
          <p:cNvPr id="23" name="TextBox 22"/>
          <p:cNvSpPr txBox="1"/>
          <p:nvPr/>
        </p:nvSpPr>
        <p:spPr>
          <a:xfrm>
            <a:off x="946679" y="5425200"/>
            <a:ext cx="9323080" cy="1031051"/>
          </a:xfrm>
          <a:prstGeom prst="rect">
            <a:avLst/>
          </a:prstGeom>
          <a:noFill/>
        </p:spPr>
        <p:txBody>
          <a:bodyPr wrap="square" lIns="0" tIns="0" rIns="0" bIns="0" rtlCol="0">
            <a:spAutoFit/>
          </a:bodyPr>
          <a:lstStyle/>
          <a:p>
            <a:pPr lvl="0" defTabSz="912519"/>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Tại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  </a:t>
            </a:r>
            <a:r>
              <a:rPr lang="vi-VN" sz="320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y</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2 . (-1) -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5 </a:t>
            </a:r>
            <a:r>
              <a:rPr lang="vi-VN" sz="3200">
                <a:solidFill>
                  <a:prstClr val="black"/>
                </a:solidFill>
                <a:latin typeface="Times New Roman" panose="02020603050405020304" pitchFamily="18" charset="0"/>
                <a:cs typeface="Times New Roman" panose="02020603050405020304" pitchFamily="18" charset="0"/>
              </a:rPr>
              <a:t> = </a:t>
            </a:r>
            <a:r>
              <a:rPr lang="vi-VN" sz="3200" dirty="0">
                <a:solidFill>
                  <a:prstClr val="black"/>
                </a:solidFill>
                <a:latin typeface="Times New Roman" panose="02020603050405020304" pitchFamily="18" charset="0"/>
                <a:cs typeface="Times New Roman" panose="02020603050405020304" pitchFamily="18" charset="0"/>
              </a:rPr>
              <a:t>-7</a:t>
            </a:r>
          </a:p>
          <a:p>
            <a:pPr lvl="0" defTabSz="912519"/>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tại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-1 thì giá trị của hàm số</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là </a:t>
            </a:r>
            <a:r>
              <a:rPr kumimoji="0" lang="vi-VN" sz="3200" b="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y</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 -7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ĐỒNG HỒ ĐẾM NGƯỢC 30s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442176" y="0"/>
            <a:ext cx="1724424" cy="974047"/>
          </a:xfrm>
          <a:prstGeom prst="rect">
            <a:avLst/>
          </a:prstGeom>
        </p:spPr>
      </p:pic>
    </p:spTree>
    <p:extLst>
      <p:ext uri="{BB962C8B-B14F-4D97-AF65-F5344CB8AC3E}">
        <p14:creationId xmlns:p14="http://schemas.microsoft.com/office/powerpoint/2010/main" val="3509803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randombar(horizontal)">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55"/>
                  </p:tgtEl>
                </p:cond>
              </p:nextCondLst>
            </p:seq>
            <p:seq concurrent="1" nextAc="seek">
              <p:cTn id="13" restart="whenNotActive" fill="hold" evtFilter="cancelBubble" nodeType="interactiveSeq">
                <p:stCondLst>
                  <p:cond evt="onClick" delay="0">
                    <p:tgtEl>
                      <p:spTgt spid="49"/>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9"/>
                  </p:tgtEl>
                </p:cond>
              </p:nextCondLst>
            </p:seq>
            <p:seq concurrent="1" nextAc="seek">
              <p:cTn id="19" restart="whenNotActive" fill="hold" evtFilter="cancelBubble" nodeType="interactiveSeq">
                <p:stCondLst>
                  <p:cond evt="onClick" delay="0">
                    <p:tgtEl>
                      <p:spTgt spid="46"/>
                    </p:tgtEl>
                  </p:cond>
                </p:stCondLst>
                <p:endSync evt="end" delay="0">
                  <p:rtn val="all"/>
                </p:endSync>
                <p:childTnLst>
                  <p:par>
                    <p:cTn id="20" fill="hold">
                      <p:stCondLst>
                        <p:cond delay="0"/>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randombar(horizontal)">
                                      <p:cBhvr>
                                        <p:cTn id="24" dur="500"/>
                                        <p:tgtEl>
                                          <p:spTgt spid="59"/>
                                        </p:tgtEl>
                                      </p:cBhvr>
                                    </p:animEffec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46"/>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randombar(horizontal)">
                                      <p:cBhvr>
                                        <p:cTn id="30" dur="500"/>
                                        <p:tgtEl>
                                          <p:spTgt spid="60"/>
                                        </p:tgtEl>
                                      </p:cBhvr>
                                    </p:animEffec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52"/>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vol="80000">
                <p:cTn id="36" fill="hold" display="0">
                  <p:stCondLst>
                    <p:cond delay="indefinite"/>
                  </p:stCondLst>
                </p:cTn>
                <p:tgtEl>
                  <p:spTgt spid="5"/>
                </p:tgtEl>
              </p:cMediaNode>
            </p:video>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975" y="5820223"/>
            <a:ext cx="674172" cy="674172"/>
          </a:xfrm>
          <a:prstGeom prst="rect">
            <a:avLst/>
          </a:prstGeom>
        </p:spPr>
      </p:pic>
      <mc:AlternateContent xmlns:mc="http://schemas.openxmlformats.org/markup-compatibility/2006">
        <mc:Choice xmlns:a14="http://schemas.microsoft.com/office/drawing/2010/main" Requires="a14">
          <p:sp>
            <p:nvSpPr>
              <p:cNvPr id="43" name="Snip Diagonal Corner Rectangle 42" descr="OPL20U25GSXzBJYl68kk8uQGfFKzs7yb1M4KJWUiLk6ZEvGF+qCIPSnY57AbBFCvTW2023.15.47+K4lPs7H94VUqPe2XwIsfPRnrXQE//QTEXxb8/8N4CNc6FpgZahzpTjFhMzSA7T/nHJa11DE8Ng2TP3iAmRczFlmslSuUNOgUeb6yRvs0="/>
              <p:cNvSpPr/>
              <p:nvPr/>
            </p:nvSpPr>
            <p:spPr>
              <a:xfrm>
                <a:off x="390017" y="547345"/>
                <a:ext cx="10016021" cy="1635630"/>
              </a:xfrm>
              <a:prstGeom prst="snip2Diag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defTabSz="914400">
                  <a:defRPr/>
                </a:pPr>
                <a:r>
                  <a:rPr lang="vi-VN" sz="3200" b="1" u="sng" dirty="0">
                    <a:solidFill>
                      <a:prstClr val="black"/>
                    </a:solidFill>
                    <a:latin typeface="Times New Roman" panose="02020603050405020304" pitchFamily="18" charset="0"/>
                  </a:rPr>
                  <a:t>Câu 2</a:t>
                </a:r>
                <a:r>
                  <a:rPr lang="vi-VN" sz="3200" dirty="0">
                    <a:solidFill>
                      <a:prstClr val="black"/>
                    </a:solidFill>
                    <a:latin typeface="Times New Roman" panose="02020603050405020304" pitchFamily="18" charset="0"/>
                  </a:rPr>
                  <a:t>: Cho hàm số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a:t>
                </a:r>
                <a:r>
                  <a:rPr lang="vi-VN" sz="3200" i="1" dirty="0">
                    <a:solidFill>
                      <a:prstClr val="black"/>
                    </a:solidFill>
                    <a:latin typeface="Times New Roman" panose="02020603050405020304" pitchFamily="18" charset="0"/>
                  </a:rPr>
                  <a:t>f</a:t>
                </a:r>
                <a:r>
                  <a:rPr lang="vi-VN" sz="3200" dirty="0">
                    <a:solidFill>
                      <a:prstClr val="black"/>
                    </a:solidFill>
                    <a:latin typeface="Times New Roman" panose="02020603050405020304" pitchFamily="18" charset="0"/>
                  </a:rPr>
                  <a:t>(</a:t>
                </a:r>
                <a:r>
                  <a:rPr lang="vi-VN" sz="3200" i="1" dirty="0">
                    <a:solidFill>
                      <a:prstClr val="black"/>
                    </a:solidFill>
                    <a:latin typeface="Times New Roman" panose="02020603050405020304" pitchFamily="18" charset="0"/>
                  </a:rPr>
                  <a:t>x</a:t>
                </a:r>
                <a:r>
                  <a:rPr lang="vi-VN" sz="3200" dirty="0">
                    <a:solidFill>
                      <a:prstClr val="black"/>
                    </a:solidFill>
                    <a:latin typeface="Times New Roman" panose="02020603050405020304" pitchFamily="18" charset="0"/>
                  </a:rPr>
                  <a:t>) = </a:t>
                </a:r>
                <a14:m>
                  <m:oMath xmlns:m="http://schemas.openxmlformats.org/officeDocument/2006/math">
                    <m:sSup>
                      <m:sSupPr>
                        <m:ctrlPr>
                          <a:rPr lang="vi-VN" sz="3200" i="1">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lang="vi-VN" sz="3200" dirty="0">
                    <a:solidFill>
                      <a:prstClr val="black"/>
                    </a:solidFill>
                    <a:latin typeface="Times New Roman" panose="02020603050405020304" pitchFamily="18" charset="0"/>
                  </a:rPr>
                  <a:t>. Nếu </a:t>
                </a:r>
                <a:r>
                  <a:rPr lang="vi-VN" sz="3200" i="1" dirty="0">
                    <a:solidFill>
                      <a:prstClr val="black"/>
                    </a:solidFill>
                    <a:latin typeface="Times New Roman" panose="02020603050405020304" pitchFamily="18" charset="0"/>
                  </a:rPr>
                  <a:t>y</a:t>
                </a:r>
                <a:r>
                  <a:rPr lang="vi-VN" sz="3200" dirty="0">
                    <a:solidFill>
                      <a:prstClr val="black"/>
                    </a:solidFill>
                    <a:latin typeface="Times New Roman" panose="02020603050405020304" pitchFamily="18" charset="0"/>
                  </a:rPr>
                  <a:t> = 9 thì tập các giá trị tương ứng của biến </a:t>
                </a:r>
                <a:r>
                  <a:rPr lang="vi-VN" sz="3200" i="1" dirty="0">
                    <a:solidFill>
                      <a:prstClr val="black"/>
                    </a:solidFill>
                    <a:latin typeface="Times New Roman" panose="02020603050405020304" pitchFamily="18" charset="0"/>
                  </a:rPr>
                  <a:t>x</a:t>
                </a:r>
                <a:r>
                  <a:rPr lang="vi-VN" sz="3200" dirty="0">
                    <a:solidFill>
                      <a:prstClr val="black"/>
                    </a:solidFill>
                    <a:latin typeface="Times New Roman" panose="02020603050405020304" pitchFamily="18" charset="0"/>
                  </a:rPr>
                  <a:t> là:</a:t>
                </a:r>
              </a:p>
              <a:p>
                <a:pPr lvl="0" defTabSz="914400">
                  <a:defRPr/>
                </a:pPr>
                <a:r>
                  <a:rPr lang="vi-VN" sz="2400" dirty="0">
                    <a:solidFill>
                      <a:prstClr val="black"/>
                    </a:solidFill>
                    <a:latin typeface="Times New Roman" panose="02020603050405020304" pitchFamily="18" charset="0"/>
                  </a:rPr>
                  <a:t>	</a:t>
                </a:r>
                <a:endParaRPr lang="en-US" sz="3200" dirty="0">
                  <a:solidFill>
                    <a:prstClr val="black"/>
                  </a:solidFill>
                </a:endParaRPr>
              </a:p>
            </p:txBody>
          </p:sp>
        </mc:Choice>
        <mc:Fallback>
          <p:sp>
            <p:nvSpPr>
              <p:cNvPr id="43" name="Snip Diagonal Corner Rectangle 42"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90017" y="547345"/>
                <a:ext cx="10016021" cy="1635630"/>
              </a:xfrm>
              <a:prstGeom prst="snip2DiagRect">
                <a:avLst/>
              </a:prstGeom>
              <a:blipFill>
                <a:blip r:embed="rId9"/>
                <a:stretch>
                  <a:fillRect l="-182" r="-243"/>
                </a:stretch>
              </a:blipFill>
              <a:ln/>
            </p:spPr>
            <p:txBody>
              <a:bodyPr/>
              <a:lstStyle/>
              <a:p>
                <a:r>
                  <a:rPr lang="en-US">
                    <a:noFill/>
                  </a:rPr>
                  <a:t> </a:t>
                </a:r>
              </a:p>
            </p:txBody>
          </p:sp>
        </mc:Fallback>
      </mc:AlternateContent>
      <p:sp>
        <p:nvSpPr>
          <p:cNvPr id="46" name="Rectangle 45" descr="OPL20U25GSXzBJYl68kk8uQGfFKzs7yb1M4KJWUiLk6ZEvGF+qCIPSnY57AbBFCvTW2023.15.47+K4lPs7H94VUqPe2XwIsfPRnrXQE//QTEXxb8/8N4CNc6FpgZahzpTjFhMzSA7T/nHJa11DE8Ng2TP3iAmRczFlmslSuUNOgUeb6yRvs0="/>
          <p:cNvSpPr/>
          <p:nvPr/>
        </p:nvSpPr>
        <p:spPr>
          <a:xfrm>
            <a:off x="5981451" y="3965523"/>
            <a:ext cx="4460725" cy="10922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a:rPr>
              <a:t>D</a:t>
            </a:r>
            <a:r>
              <a:rPr lang="vi-VN" sz="3200" b="1">
                <a:solidFill>
                  <a:srgbClr val="C00000"/>
                </a:solidFill>
                <a:latin typeface="Times New Roman"/>
              </a:rPr>
              <a:t>.</a:t>
            </a:r>
            <a:r>
              <a:rPr lang="vi-VN" sz="3200">
                <a:solidFill>
                  <a:prstClr val="black"/>
                </a:solidFill>
                <a:latin typeface="Times New Roman" panose="02020603050405020304" pitchFamily="18" charset="0"/>
              </a:rPr>
              <a:t> </a:t>
            </a:r>
            <a:r>
              <a:rPr lang="vi-VN" sz="3200" dirty="0">
                <a:solidFill>
                  <a:prstClr val="black"/>
                </a:solidFill>
                <a:latin typeface="Times New Roman" panose="02020603050405020304" pitchFamily="18" charset="0"/>
              </a:rPr>
              <a:t>{-3; 3}</a:t>
            </a:r>
            <a:r>
              <a:rPr lang="en-US" sz="3200" b="1" dirty="0">
                <a:solidFill>
                  <a:srgbClr val="C00000"/>
                </a:solidFill>
                <a:latin typeface="Times New Roman"/>
              </a:rPr>
              <a:t> </a:t>
            </a:r>
            <a:r>
              <a:rPr lang="vi-VN" sz="3200" b="1" dirty="0">
                <a:solidFill>
                  <a:srgbClr val="C00000"/>
                </a:solidFill>
                <a:latin typeface="Times New Roman"/>
              </a:rPr>
              <a:t> </a:t>
            </a:r>
          </a:p>
        </p:txBody>
      </p:sp>
      <p:sp>
        <p:nvSpPr>
          <p:cNvPr id="49" name="Rectangle 48" descr="OPL20U25GSXzBJYl68kk8uQGfFKzs7yb1M4KJWUiLk6ZEvGF+qCIPSnY57AbBFCvTW2023.15.47+K4lPs7H94VUqPe2XwIsfPRnrXQE//QTEXxb8/8N4CNc6FpgZahzpTjFhMzSA7T/nHJa11DE8Ng2TP3iAmRczFlmslSuUNOgUeb6yRvs0="/>
          <p:cNvSpPr/>
          <p:nvPr/>
        </p:nvSpPr>
        <p:spPr>
          <a:xfrm>
            <a:off x="5981451" y="2489767"/>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B</a:t>
            </a:r>
            <a:r>
              <a:rPr lang="vi-VN" sz="3200" b="1" dirty="0">
                <a:solidFill>
                  <a:srgbClr val="C00000"/>
                </a:solidFill>
                <a:latin typeface="Times New Roman"/>
              </a:rPr>
              <a:t>.</a:t>
            </a:r>
            <a:r>
              <a:rPr lang="vi-VN" sz="3200" dirty="0">
                <a:solidFill>
                  <a:prstClr val="black"/>
                </a:solidFill>
                <a:latin typeface="Times New Roman" panose="02020603050405020304" pitchFamily="18" charset="0"/>
              </a:rPr>
              <a:t> {-2; 2}</a:t>
            </a:r>
            <a:r>
              <a:rPr lang="en-US" sz="3200" b="1" dirty="0">
                <a:solidFill>
                  <a:srgbClr val="C00000"/>
                </a:solidFill>
                <a:latin typeface="Times New Roman"/>
              </a:rPr>
              <a:t>  </a:t>
            </a:r>
            <a:r>
              <a:rPr lang="vi-VN" sz="3200" b="1" dirty="0">
                <a:solidFill>
                  <a:srgbClr val="C00000"/>
                </a:solidFill>
                <a:latin typeface="Times New Roman"/>
              </a:rPr>
              <a:t> </a:t>
            </a:r>
          </a:p>
        </p:txBody>
      </p:sp>
      <p:sp>
        <p:nvSpPr>
          <p:cNvPr id="52" name="Rectangle 51" descr="OPL20U25GSXzBJYl68kk8uQGfFKzs7yb1M4KJWUiLk6ZEvGF+qCIPSnY57AbBFCvTW2023.15.47+K4lPs7H94VUqPe2XwIsfPRnrXQE//QTEXxb8/8N4CNc6FpgZahzpTjFhMzSA7T/nHJa11DE8Ng2TP3iAmRczFlmslSuUNOgUeb6yRvs0="/>
          <p:cNvSpPr/>
          <p:nvPr/>
        </p:nvSpPr>
        <p:spPr>
          <a:xfrm>
            <a:off x="531004" y="3792931"/>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C</a:t>
            </a:r>
            <a:r>
              <a:rPr lang="vi-VN" sz="3200" b="1" dirty="0">
                <a:solidFill>
                  <a:srgbClr val="C00000"/>
                </a:solidFill>
                <a:latin typeface="Times New Roman"/>
              </a:rPr>
              <a:t>.</a:t>
            </a:r>
            <a:r>
              <a:rPr lang="vi-VN" sz="3200" dirty="0">
                <a:solidFill>
                  <a:prstClr val="black"/>
                </a:solidFill>
                <a:latin typeface="Times New Roman" panose="02020603050405020304" pitchFamily="18" charset="0"/>
              </a:rPr>
              <a:t> {-3; 2}</a:t>
            </a:r>
            <a:r>
              <a:rPr lang="en-US" sz="3200" b="1" dirty="0">
                <a:solidFill>
                  <a:srgbClr val="C00000"/>
                </a:solidFill>
                <a:latin typeface="Times New Roman"/>
              </a:rPr>
              <a:t>  </a:t>
            </a:r>
            <a:r>
              <a:rPr lang="vi-VN" sz="3200" b="1" dirty="0">
                <a:solidFill>
                  <a:srgbClr val="C00000"/>
                </a:solidFill>
                <a:latin typeface="Times New Roman"/>
              </a:rPr>
              <a:t> </a:t>
            </a:r>
          </a:p>
        </p:txBody>
      </p:sp>
      <p:sp>
        <p:nvSpPr>
          <p:cNvPr id="55" name="Rectangle 54" descr="OPL20U25GSXzBJYl68kk8uQGfFKzs7yb1M4KJWUiLk6ZEvGF+qCIPSnY57AbBFCvTW2023.15.47+K4lPs7H94VUqPe2XwIsfPRnrXQE//QTEXxb8/8N4CNc6FpgZahzpTjFhMzSA7T/nHJa11DE8Ng2TP3iAmRczFlmslSuUNOgUeb6yRvs0="/>
          <p:cNvSpPr/>
          <p:nvPr/>
        </p:nvSpPr>
        <p:spPr>
          <a:xfrm>
            <a:off x="531004" y="2425375"/>
            <a:ext cx="4460725" cy="109220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defRPr/>
            </a:pPr>
            <a:r>
              <a:rPr lang="en-US" sz="3200" b="1">
                <a:solidFill>
                  <a:srgbClr val="C00000"/>
                </a:solidFill>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rPr>
              <a:t> </a:t>
            </a:r>
            <a:r>
              <a:rPr lang="vi-VN" sz="3200" dirty="0">
                <a:solidFill>
                  <a:prstClr val="black"/>
                </a:solidFill>
                <a:latin typeface="Times New Roman" panose="02020603050405020304" pitchFamily="18" charset="0"/>
              </a:rPr>
              <a:t>{-2; 3}</a:t>
            </a:r>
            <a:r>
              <a:rPr lang="en-US" sz="3200" b="1" dirty="0">
                <a:solidFill>
                  <a:srgbClr val="C00000"/>
                </a:solidFill>
                <a:latin typeface="Times New Roman"/>
              </a:rPr>
              <a:t>  </a:t>
            </a:r>
            <a:r>
              <a:rPr lang="vi-VN" sz="3200" b="1" dirty="0">
                <a:solidFill>
                  <a:srgbClr val="C00000"/>
                </a:solidFill>
                <a:latin typeface="Times New Roman"/>
              </a:rPr>
              <a:t> </a:t>
            </a:r>
          </a:p>
        </p:txBody>
      </p:sp>
      <p:pic>
        <p:nvPicPr>
          <p:cNvPr id="57" name="Picture 56"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413250" y="4111861"/>
            <a:ext cx="804671" cy="643691"/>
          </a:xfrm>
          <a:prstGeom prst="rect">
            <a:avLst/>
          </a:prstGeom>
        </p:spPr>
      </p:pic>
      <p:pic>
        <p:nvPicPr>
          <p:cNvPr id="58" name="Picture 57"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8560" y="2597761"/>
            <a:ext cx="731396" cy="640080"/>
          </a:xfrm>
          <a:prstGeom prst="rect">
            <a:avLst/>
          </a:prstGeom>
        </p:spPr>
      </p:pic>
      <p:pic>
        <p:nvPicPr>
          <p:cNvPr id="59" name="Picture 58"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99079" y="2666742"/>
            <a:ext cx="731396" cy="640080"/>
          </a:xfrm>
          <a:prstGeom prst="rect">
            <a:avLst/>
          </a:prstGeom>
        </p:spPr>
      </p:pic>
      <p:pic>
        <p:nvPicPr>
          <p:cNvPr id="60" name="Picture 59"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7915" y="4035331"/>
            <a:ext cx="731396" cy="640080"/>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443179" y="5127538"/>
                <a:ext cx="9323080" cy="1615827"/>
              </a:xfrm>
              <a:prstGeom prst="rect">
                <a:avLst/>
              </a:prstGeom>
              <a:noFill/>
            </p:spPr>
            <p:txBody>
              <a:bodyPr wrap="square" lIns="0" tIns="0" rIns="0" bIns="0" rtlCol="0">
                <a:spAutoFit/>
              </a:bodyPr>
              <a:lstStyle/>
              <a:p>
                <a:pPr lvl="0" defTabSz="912519"/>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Vì </a:t>
                </a:r>
                <a:r>
                  <a:rPr kumimoji="0" lang="vi-VN" sz="35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vi-VN" sz="3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lang="en-US" sz="3500" noProof="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nên ta có</a:t>
                </a:r>
                <a:r>
                  <a:rPr kumimoji="0" lang="vi-VN" sz="3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lang="vi-VN" sz="3200" i="1" smtClean="0">
                            <a:solidFill>
                              <a:prstClr val="black"/>
                            </a:solidFill>
                            <a:latin typeface="Cambria Math" panose="02040503050406030204" pitchFamily="18" charset="0"/>
                          </a:rPr>
                        </m:ctrlPr>
                      </m:sSupPr>
                      <m:e>
                        <m:r>
                          <m:rPr>
                            <m:sty m:val="p"/>
                          </m:rPr>
                          <a:rPr lang="vi-VN" sz="3200" i="1">
                            <a:solidFill>
                              <a:prstClr val="black"/>
                            </a:solidFill>
                            <a:latin typeface="Cambria Math" panose="02040503050406030204" pitchFamily="18" charset="0"/>
                          </a:rPr>
                          <m:t>x</m:t>
                        </m:r>
                      </m:e>
                      <m:sup>
                        <m:r>
                          <a:rPr lang="vi-VN" sz="3200" i="1">
                            <a:solidFill>
                              <a:prstClr val="black"/>
                            </a:solidFill>
                            <a:latin typeface="Cambria Math" panose="02040503050406030204" pitchFamily="18" charset="0"/>
                          </a:rPr>
                          <m:t>2</m:t>
                        </m:r>
                      </m:sup>
                    </m:sSup>
                  </m:oMath>
                </a14:m>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9</a:t>
                </a:r>
              </a:p>
              <a:p>
                <a:pPr lvl="0" defTabSz="912519"/>
                <a:r>
                  <a:rPr lang="en-US" sz="350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                               </a:t>
                </a:r>
                <a:r>
                  <a:rPr lang="vi-VN" sz="350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a:t>
                </a:r>
                <a:r>
                  <a:rPr lang="vi-VN" sz="3500" i="1">
                    <a:solidFill>
                      <a:prstClr val="black"/>
                    </a:solidFill>
                    <a:latin typeface="Times New Roman" panose="02020603050405020304" pitchFamily="18" charset="0"/>
                    <a:cs typeface="Times New Roman" panose="02020603050405020304" pitchFamily="18" charset="0"/>
                  </a:rPr>
                  <a:t>x</a:t>
                </a:r>
                <a:r>
                  <a:rPr lang="vi-VN" sz="3500">
                    <a:solidFill>
                      <a:prstClr val="black"/>
                    </a:solidFill>
                    <a:latin typeface="Times New Roman" panose="02020603050405020304" pitchFamily="18" charset="0"/>
                    <a:cs typeface="Times New Roman" panose="02020603050405020304" pitchFamily="18" charset="0"/>
                  </a:rPr>
                  <a:t> </a:t>
                </a:r>
                <a:r>
                  <a:rPr lang="vi-VN" sz="3500" dirty="0">
                    <a:solidFill>
                      <a:prstClr val="black"/>
                    </a:solidFill>
                    <a:latin typeface="Times New Roman" panose="02020603050405020304" pitchFamily="18" charset="0"/>
                    <a:cs typeface="Times New Roman" panose="02020603050405020304" pitchFamily="18" charset="0"/>
                  </a:rPr>
                  <a:t>= -3 hoặc </a:t>
                </a:r>
                <a:r>
                  <a:rPr lang="vi-VN" sz="3500" i="1" dirty="0">
                    <a:solidFill>
                      <a:prstClr val="black"/>
                    </a:solidFill>
                    <a:latin typeface="Times New Roman" panose="02020603050405020304" pitchFamily="18" charset="0"/>
                    <a:cs typeface="Times New Roman" panose="02020603050405020304" pitchFamily="18" charset="0"/>
                  </a:rPr>
                  <a:t>x</a:t>
                </a:r>
                <a:r>
                  <a:rPr lang="vi-VN" sz="3500" dirty="0">
                    <a:solidFill>
                      <a:prstClr val="black"/>
                    </a:solidFill>
                    <a:latin typeface="Times New Roman" panose="02020603050405020304" pitchFamily="18" charset="0"/>
                    <a:cs typeface="Times New Roman" panose="02020603050405020304" pitchFamily="18" charset="0"/>
                  </a:rPr>
                  <a:t> = 3</a:t>
                </a:r>
              </a:p>
              <a:p>
                <a:pPr lvl="0" defTabSz="912519"/>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Vậy </a:t>
                </a:r>
                <a:r>
                  <a:rPr lang="vi-VN" sz="3200" dirty="0">
                    <a:solidFill>
                      <a:prstClr val="black"/>
                    </a:solidFill>
                    <a:latin typeface="Times New Roman" panose="02020603050405020304" pitchFamily="18" charset="0"/>
                  </a:rPr>
                  <a:t>tập các giá trị tương ứng của biến </a:t>
                </a:r>
                <a:r>
                  <a:rPr lang="vi-VN" sz="3200" i="1" dirty="0">
                    <a:solidFill>
                      <a:prstClr val="black"/>
                    </a:solidFill>
                    <a:latin typeface="Times New Roman" panose="02020603050405020304" pitchFamily="18" charset="0"/>
                  </a:rPr>
                  <a:t>x</a:t>
                </a:r>
                <a:r>
                  <a:rPr lang="vi-VN" sz="3200" dirty="0">
                    <a:solidFill>
                      <a:prstClr val="black"/>
                    </a:solidFill>
                    <a:latin typeface="Times New Roman" panose="02020603050405020304" pitchFamily="18" charset="0"/>
                  </a:rPr>
                  <a:t> là {-3; 3}</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43179" y="5127538"/>
                <a:ext cx="9323080" cy="1615827"/>
              </a:xfrm>
              <a:prstGeom prst="rect">
                <a:avLst/>
              </a:prstGeom>
              <a:blipFill>
                <a:blip r:embed="rId12"/>
                <a:stretch>
                  <a:fillRect l="-2943" t="-8679" b="-15849"/>
                </a:stretch>
              </a:blipFill>
            </p:spPr>
            <p:txBody>
              <a:bodyPr/>
              <a:lstStyle/>
              <a:p>
                <a:r>
                  <a:rPr lang="en-US">
                    <a:noFill/>
                  </a:rPr>
                  <a:t> </a:t>
                </a:r>
              </a:p>
            </p:txBody>
          </p:sp>
        </mc:Fallback>
      </mc:AlternateContent>
      <p:pic>
        <p:nvPicPr>
          <p:cNvPr id="13" name="ĐỒNG HỒ ĐẾM NGƯỢC 30s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442176" y="0"/>
            <a:ext cx="1724424" cy="974047"/>
          </a:xfrm>
          <a:prstGeom prst="rect">
            <a:avLst/>
          </a:prstGeom>
        </p:spPr>
      </p:pic>
    </p:spTree>
    <p:extLst>
      <p:ext uri="{BB962C8B-B14F-4D97-AF65-F5344CB8AC3E}">
        <p14:creationId xmlns:p14="http://schemas.microsoft.com/office/powerpoint/2010/main" val="3143751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subTnLst>
                                    <p:audio>
                                      <p:cMediaNode>
                                        <p:cTn display="0" masterRel="sameClick">
                                          <p:stCondLst>
                                            <p:cond evt="begin" delay="0">
                                              <p:tn val="1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13" restart="whenNotActive" fill="hold" evtFilter="cancelBubble" nodeType="interactiveSeq">
                <p:stCondLst>
                  <p:cond evt="onClick" delay="0">
                    <p:tgtEl>
                      <p:spTgt spid="49"/>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subTnLst>
                                    <p:audio>
                                      <p:cMediaNode>
                                        <p:cTn display="0" masterRel="sameClick">
                                          <p:stCondLst>
                                            <p:cond evt="begin" delay="0">
                                              <p:tn val="1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49"/>
                  </p:tgtEl>
                </p:cond>
              </p:nextCondLst>
            </p:seq>
            <p:seq concurrent="1" nextAc="seek">
              <p:cTn id="19" restart="whenNotActive" fill="hold" evtFilter="cancelBubble" nodeType="interactiveSeq">
                <p:stCondLst>
                  <p:cond evt="onClick" delay="0">
                    <p:tgtEl>
                      <p:spTgt spid="52"/>
                    </p:tgtEl>
                  </p:cond>
                </p:stCondLst>
                <p:endSync evt="end" delay="0">
                  <p:rtn val="all"/>
                </p:endSync>
                <p:childTnLst>
                  <p:par>
                    <p:cTn id="20" fill="hold">
                      <p:stCondLst>
                        <p:cond delay="0"/>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500"/>
                                        <p:tgtEl>
                                          <p:spTgt spid="60"/>
                                        </p:tgtEl>
                                      </p:cBhvr>
                                    </p:animEffect>
                                  </p:childTnLst>
                                  <p:subTnLst>
                                    <p:audio>
                                      <p:cMediaNode>
                                        <p:cTn display="0" masterRel="sameClick">
                                          <p:stCondLst>
                                            <p:cond evt="begin" delay="0">
                                              <p:tn val="2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52"/>
                  </p:tgtEl>
                </p:cond>
              </p:nextCondLst>
            </p:seq>
            <p:seq concurrent="1" nextAc="seek">
              <p:cTn id="25" restart="whenNotActive" fill="hold" evtFilter="cancelBubble" nodeType="interactiveSeq">
                <p:stCondLst>
                  <p:cond evt="onClick" delay="0">
                    <p:tgtEl>
                      <p:spTgt spid="55"/>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randombar(horizontal)">
                                      <p:cBhvr>
                                        <p:cTn id="30" dur="500"/>
                                        <p:tgtEl>
                                          <p:spTgt spid="58"/>
                                        </p:tgtEl>
                                      </p:cBhvr>
                                    </p:animEffect>
                                  </p:childTnLst>
                                  <p:subTnLst>
                                    <p:audio>
                                      <p:cMediaNode>
                                        <p:cTn display="0" masterRel="sameClick">
                                          <p:stCondLst>
                                            <p:cond evt="begin" delay="0">
                                              <p:tn val="2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55"/>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3"/>
                  </p:tgtEl>
                </p:cond>
              </p:nextCondLst>
            </p:seq>
            <p:video>
              <p:cMediaNode vol="80000">
                <p:cTn id="36" fill="hold" display="0">
                  <p:stCondLst>
                    <p:cond delay="indefinite"/>
                  </p:stCondLst>
                </p:cTn>
                <p:tgtEl>
                  <p:spTgt spid="13"/>
                </p:tgtEl>
              </p:cMediaNode>
            </p:video>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3200" b="1" i="1" smtClean="0">
            <a:solidFill>
              <a:srgbClr val="7030A0"/>
            </a:solidFill>
            <a:latin typeface="Cambria Math"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3200" b="1" i="1" smtClean="0">
            <a:solidFill>
              <a:srgbClr val="7030A0"/>
            </a:solidFill>
            <a:latin typeface="Cambria Math"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3200" b="1" i="1" smtClean="0">
            <a:solidFill>
              <a:srgbClr val="7030A0"/>
            </a:solidFill>
            <a:latin typeface="Cambria Math"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3234</TotalTime>
  <Words>2644</Words>
  <Application>Microsoft Office PowerPoint</Application>
  <PresentationFormat>Widescreen</PresentationFormat>
  <Paragraphs>282</Paragraphs>
  <Slides>30</Slides>
  <Notes>17</Notes>
  <HiddenSlides>0</HiddenSlides>
  <MMClips>12</MMClips>
  <ScaleCrop>false</ScaleCrop>
  <HeadingPairs>
    <vt:vector size="8" baseType="variant">
      <vt:variant>
        <vt:lpstr>Fonts Used</vt:lpstr>
      </vt:variant>
      <vt:variant>
        <vt:i4>7</vt:i4>
      </vt:variant>
      <vt:variant>
        <vt:lpstr>Theme</vt:lpstr>
      </vt:variant>
      <vt:variant>
        <vt:i4>15</vt:i4>
      </vt:variant>
      <vt:variant>
        <vt:lpstr>Embedded OLE Servers</vt:lpstr>
      </vt:variant>
      <vt:variant>
        <vt:i4>1</vt:i4>
      </vt:variant>
      <vt:variant>
        <vt:lpstr>Slide Titles</vt:lpstr>
      </vt:variant>
      <vt:variant>
        <vt:i4>30</vt:i4>
      </vt:variant>
    </vt:vector>
  </HeadingPairs>
  <TitlesOfParts>
    <vt:vector size="53" baseType="lpstr">
      <vt:lpstr>Arial</vt:lpstr>
      <vt:lpstr>Calibri</vt:lpstr>
      <vt:lpstr>Calibri Light</vt:lpstr>
      <vt:lpstr>Cambria Math</vt:lpstr>
      <vt:lpstr>Tahoma</vt:lpstr>
      <vt:lpstr>Times New Roman</vt:lpstr>
      <vt:lpstr>思源黑体 Heavy</vt:lpstr>
      <vt:lpstr>Office Theme</vt:lpstr>
      <vt:lpstr>2_Office Theme</vt:lpstr>
      <vt:lpstr>5_Office Theme</vt:lpstr>
      <vt:lpstr>6_Office Theme</vt:lpstr>
      <vt:lpstr>8_Office Theme</vt:lpstr>
      <vt:lpstr>9_Office Theme</vt:lpstr>
      <vt:lpstr>10_Office Theme</vt:lpstr>
      <vt:lpstr>7_Office Theme</vt:lpstr>
      <vt:lpstr>12_Office Theme</vt:lpstr>
      <vt:lpstr>13_Office Theme</vt:lpstr>
      <vt:lpstr>14_Office Theme</vt:lpstr>
      <vt:lpstr>1_Office Theme</vt:lpstr>
      <vt:lpstr>3_Office Theme</vt:lpstr>
      <vt:lpstr>4_Office Theme</vt:lpstr>
      <vt:lpstr>11_Office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LE DAI</cp:lastModifiedBy>
  <cp:revision>310</cp:revision>
  <dcterms:created xsi:type="dcterms:W3CDTF">2023-06-23T15:40:19Z</dcterms:created>
  <dcterms:modified xsi:type="dcterms:W3CDTF">2023-08-17T07:26:41Z</dcterms:modified>
</cp:coreProperties>
</file>