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570" r:id="rId3"/>
    <p:sldId id="281" r:id="rId4"/>
    <p:sldId id="282" r:id="rId5"/>
    <p:sldId id="497" r:id="rId6"/>
    <p:sldId id="456" r:id="rId7"/>
    <p:sldId id="321" r:id="rId8"/>
    <p:sldId id="274" r:id="rId9"/>
    <p:sldId id="256" r:id="rId10"/>
    <p:sldId id="258" r:id="rId11"/>
    <p:sldId id="259" r:id="rId12"/>
    <p:sldId id="326" r:id="rId13"/>
    <p:sldId id="574" r:id="rId14"/>
    <p:sldId id="593" r:id="rId15"/>
    <p:sldId id="483" r:id="rId16"/>
    <p:sldId id="610" r:id="rId17"/>
    <p:sldId id="611" r:id="rId18"/>
    <p:sldId id="594" r:id="rId19"/>
    <p:sldId id="612" r:id="rId20"/>
    <p:sldId id="595" r:id="rId21"/>
    <p:sldId id="613" r:id="rId22"/>
    <p:sldId id="614" r:id="rId23"/>
    <p:sldId id="627" r:id="rId24"/>
    <p:sldId id="484" r:id="rId25"/>
    <p:sldId id="270" r:id="rId26"/>
    <p:sldId id="269" r:id="rId27"/>
    <p:sldId id="273" r:id="rId28"/>
    <p:sldId id="616" r:id="rId29"/>
    <p:sldId id="617" r:id="rId30"/>
    <p:sldId id="619" r:id="rId31"/>
    <p:sldId id="620" r:id="rId32"/>
    <p:sldId id="621" r:id="rId33"/>
    <p:sldId id="543" r:id="rId34"/>
    <p:sldId id="622" r:id="rId35"/>
    <p:sldId id="579" r:id="rId36"/>
    <p:sldId id="625" r:id="rId37"/>
    <p:sldId id="626" r:id="rId38"/>
    <p:sldId id="576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Trang Trang" initials="TT" lastIdx="13" clrIdx="2">
    <p:extLst>
      <p:ext uri="{19B8F6BF-5375-455C-9EA6-DF929625EA0E}">
        <p15:presenceInfo xmlns:p15="http://schemas.microsoft.com/office/powerpoint/2012/main" userId="078209a654c3eb9a" providerId="Windows Live"/>
      </p:ext>
    </p:extLst>
  </p:cmAuthor>
  <p:cmAuthor id="4" name="Administrator" initials="A" lastIdx="2" clrIdx="3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529" autoAdjust="0"/>
  </p:normalViewPr>
  <p:slideViewPr>
    <p:cSldViewPr>
      <p:cViewPr varScale="1">
        <p:scale>
          <a:sx n="97" d="100"/>
          <a:sy n="97" d="100"/>
        </p:scale>
        <p:origin x="6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0T16:40:34.529" idx="3">
    <p:pos x="5192" y="568"/>
    <p:text>thầy cho cỡ chữ đều nhau giúp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0T16:42:09.497" idx="5">
    <p:pos x="2004" y="312"/>
    <p:text>thầy đổi dấu gạch phân thức cùng màu ạ.</p:text>
    <p:extLst>
      <p:ext uri="{C676402C-5697-4E1C-873F-D02D1690AC5C}">
        <p15:threadingInfo xmlns:p15="http://schemas.microsoft.com/office/powerpoint/2012/main" timeZoneBias="-420"/>
      </p:ext>
    </p:extLst>
  </p:cm>
  <p:cm authorId="3" dt="2023-07-20T16:43:14.594" idx="7">
    <p:pos x="2004" y="408"/>
    <p:text>phông time theo quy định ạ</p:text>
    <p:extLst>
      <p:ext uri="{C676402C-5697-4E1C-873F-D02D1690AC5C}">
        <p15:threadingInfo xmlns:p15="http://schemas.microsoft.com/office/powerpoint/2012/main" timeZoneBias="-420">
          <p15:parentCm authorId="3" idx="5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0T16:44:42.816" idx="11">
    <p:pos x="3740" y="848"/>
    <p:text>phông time theo quy định ạ</p:text>
    <p:extLst>
      <p:ext uri="{C676402C-5697-4E1C-873F-D02D1690AC5C}">
        <p15:threadingInfo xmlns:p15="http://schemas.microsoft.com/office/powerpoint/2012/main" timeZoneBias="-420"/>
      </p:ext>
    </p:extLst>
  </p:cm>
  <p:cm authorId="3" dt="2023-07-20T16:45:02.914" idx="12">
    <p:pos x="3740" y="944"/>
    <p:text>và đánh trong math</p:text>
    <p:extLst>
      <p:ext uri="{C676402C-5697-4E1C-873F-D02D1690AC5C}">
        <p15:threadingInfo xmlns:p15="http://schemas.microsoft.com/office/powerpoint/2012/main" timeZoneBias="-420">
          <p15:parentCm authorId="3" idx="11"/>
        </p15:threadingInfo>
      </p:ext>
    </p:extLst>
  </p:cm>
  <p:cm authorId="4" dt="2023-07-21T12:30:33.464" idx="2">
    <p:pos x="3740" y="1136"/>
    <p:text>E THẤY TRONG QUY ĐỊNH CÓ GHI : CÓ THỂ GÕ KÍ TỰ, CÔNG THỨC TRỰC TIẾP TRÊN BÀN PHÍM</p:text>
    <p:extLst>
      <p:ext uri="{C676402C-5697-4E1C-873F-D02D1690AC5C}">
        <p15:threadingInfo xmlns:p15="http://schemas.microsoft.com/office/powerpoint/2012/main" timeZoneBias="-420">
          <p15:parentCm authorId="3" idx="11"/>
        </p15:threadingInfo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).</a:t>
          </a: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60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khoa, </a:t>
          </a:r>
          <a:r>
            <a:rPr 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200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sz="2100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C4E7A609-8234-431F-827D-D996CE63DDA8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919A61A-E080-4C0C-BE03-B604CA355F8C}" type="parTrans" cxnId="{1474CEEF-D814-426F-A85D-B9A5ECF09269}">
      <dgm:prSet/>
      <dgm:spPr/>
      <dgm:t>
        <a:bodyPr/>
        <a:lstStyle/>
        <a:p>
          <a:endParaRPr lang="en-US"/>
        </a:p>
      </dgm:t>
    </dgm:pt>
    <dgm:pt modelId="{2484F7BC-55BD-458F-A9AA-A6AA5AAC0711}" type="sibTrans" cxnId="{1474CEEF-D814-426F-A85D-B9A5ECF0926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X="-1250" custLinFactNeighborY="-14176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1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87094CD5-ADE4-4ECA-A86D-FEF1C697A28F}" type="presOf" srcId="{C4E7A609-8234-431F-827D-D996CE63DDA8}" destId="{8F3B6D51-6576-4847-95F8-097004C88A78}" srcOrd="0" destOrd="0" presId="urn:microsoft.com/office/officeart/2005/8/layout/vList2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1" presId="urn:microsoft.com/office/officeart/2005/8/layout/vList2"/>
    <dgm:cxn modelId="{1474CEEF-D814-426F-A85D-B9A5ECF09269}" srcId="{3B33AAEF-2BF8-4EBB-A3B1-62835B5C81BF}" destId="{C4E7A609-8234-431F-827D-D996CE63DDA8}" srcOrd="0" destOrd="0" parTransId="{3919A61A-E080-4C0C-BE03-B604CA355F8C}" sibTransId="{2484F7BC-55BD-458F-A9AA-A6AA5AAC0711}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10950"/>
          <a:ext cx="6096000" cy="75411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kern="1200" dirty="0"/>
        </a:p>
      </dsp:txBody>
      <dsp:txXfrm>
        <a:off x="36813" y="47763"/>
        <a:ext cx="6022374" cy="680492"/>
      </dsp:txXfrm>
    </dsp:sp>
    <dsp:sp modelId="{0DFB8EA2-E9F4-4E7D-B5BF-ABC527E44C63}">
      <dsp:nvSpPr>
        <dsp:cNvPr id="0" name=""/>
        <dsp:cNvSpPr/>
      </dsp:nvSpPr>
      <dsp:spPr>
        <a:xfrm>
          <a:off x="0" y="756629"/>
          <a:ext cx="6096000" cy="137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100" kern="1200" dirty="0"/>
        </a:p>
      </dsp:txBody>
      <dsp:txXfrm>
        <a:off x="0" y="756629"/>
        <a:ext cx="6096000" cy="1374640"/>
      </dsp:txXfrm>
    </dsp:sp>
    <dsp:sp modelId="{D2408717-B530-41AC-B5CE-E14FAEC5B062}">
      <dsp:nvSpPr>
        <dsp:cNvPr id="0" name=""/>
        <dsp:cNvSpPr/>
      </dsp:nvSpPr>
      <dsp:spPr>
        <a:xfrm>
          <a:off x="0" y="1924937"/>
          <a:ext cx="6096000" cy="75411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600" kern="1200" dirty="0"/>
        </a:p>
      </dsp:txBody>
      <dsp:txXfrm>
        <a:off x="36813" y="1961750"/>
        <a:ext cx="6022374" cy="680492"/>
      </dsp:txXfrm>
    </dsp:sp>
    <dsp:sp modelId="{8F3B6D51-6576-4847-95F8-097004C88A78}">
      <dsp:nvSpPr>
        <dsp:cNvPr id="0" name=""/>
        <dsp:cNvSpPr/>
      </dsp:nvSpPr>
      <dsp:spPr>
        <a:xfrm>
          <a:off x="0" y="2885387"/>
          <a:ext cx="6096000" cy="1455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khoa, </a:t>
          </a:r>
          <a:r>
            <a:rPr 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2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200" kern="1200" dirty="0">
            <a:latin typeface="+mj-lt"/>
          </a:endParaRPr>
        </a:p>
      </dsp:txBody>
      <dsp:txXfrm>
        <a:off x="0" y="2885387"/>
        <a:ext cx="6096000" cy="1455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68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5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2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0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76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06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7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0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1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7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064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oleObject" Target="../embeddings/oleObject7.bin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12" Type="http://schemas.openxmlformats.org/officeDocument/2006/relationships/image" Target="../media/image40.wm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11" Type="http://schemas.openxmlformats.org/officeDocument/2006/relationships/oleObject" Target="../embeddings/oleObject6.bin"/><Relationship Id="rId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image" Target="../media/image38.png"/><Relationship Id="rId9" Type="http://schemas.openxmlformats.org/officeDocument/2006/relationships/image" Target="../media/image31.gif"/><Relationship Id="rId14" Type="http://schemas.openxmlformats.org/officeDocument/2006/relationships/image" Target="../media/image4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50.wmf"/><Relationship Id="rId3" Type="http://schemas.openxmlformats.org/officeDocument/2006/relationships/image" Target="../media/image45.png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12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9.wmf"/><Relationship Id="rId5" Type="http://schemas.openxmlformats.org/officeDocument/2006/relationships/image" Target="../media/image46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58.wmf"/><Relationship Id="rId18" Type="http://schemas.openxmlformats.org/officeDocument/2006/relationships/oleObject" Target="../embeddings/oleObject24.bin"/><Relationship Id="rId3" Type="http://schemas.openxmlformats.org/officeDocument/2006/relationships/image" Target="../media/image53.wmf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60.wmf"/><Relationship Id="rId2" Type="http://schemas.openxmlformats.org/officeDocument/2006/relationships/oleObject" Target="../embeddings/oleObject16.bin"/><Relationship Id="rId16" Type="http://schemas.openxmlformats.org/officeDocument/2006/relationships/oleObject" Target="../embeddings/oleObject2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57.wmf"/><Relationship Id="rId5" Type="http://schemas.openxmlformats.org/officeDocument/2006/relationships/image" Target="../media/image54.wmf"/><Relationship Id="rId15" Type="http://schemas.openxmlformats.org/officeDocument/2006/relationships/image" Target="../media/image59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61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6.wmf"/><Relationship Id="rId14" Type="http://schemas.openxmlformats.org/officeDocument/2006/relationships/oleObject" Target="../embeddings/oleObject2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67.wmf"/><Relationship Id="rId3" Type="http://schemas.openxmlformats.org/officeDocument/2006/relationships/image" Target="../media/image62.wmf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30.bin"/><Relationship Id="rId2" Type="http://schemas.openxmlformats.org/officeDocument/2006/relationships/oleObject" Target="../embeddings/oleObject25.bin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66.wmf"/><Relationship Id="rId5" Type="http://schemas.openxmlformats.org/officeDocument/2006/relationships/image" Target="../media/image63.wmf"/><Relationship Id="rId15" Type="http://schemas.openxmlformats.org/officeDocument/2006/relationships/hyperlink" Target="https://www.wisc-online.com/assetrepository/viewasset?id=1508" TargetMode="External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65.wmf"/><Relationship Id="rId1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74.wmf"/><Relationship Id="rId3" Type="http://schemas.openxmlformats.org/officeDocument/2006/relationships/image" Target="../media/image70.wmf"/><Relationship Id="rId7" Type="http://schemas.openxmlformats.org/officeDocument/2006/relationships/oleObject" Target="../embeddings/oleObject34.bin"/><Relationship Id="rId12" Type="http://schemas.openxmlformats.org/officeDocument/2006/relationships/oleObject" Target="../embeddings/oleObject37.bin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73.wmf"/><Relationship Id="rId5" Type="http://schemas.openxmlformats.org/officeDocument/2006/relationships/image" Target="../media/image71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72.w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80.wmf"/><Relationship Id="rId3" Type="http://schemas.openxmlformats.org/officeDocument/2006/relationships/image" Target="../media/image75.wmf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43.bin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79.wmf"/><Relationship Id="rId5" Type="http://schemas.openxmlformats.org/officeDocument/2006/relationships/image" Target="../media/image76.w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78.wmf"/><Relationship Id="rId14" Type="http://schemas.openxmlformats.org/officeDocument/2006/relationships/comments" Target="../comments/commen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86.wmf"/><Relationship Id="rId3" Type="http://schemas.openxmlformats.org/officeDocument/2006/relationships/image" Target="../media/image81.wmf"/><Relationship Id="rId7" Type="http://schemas.openxmlformats.org/officeDocument/2006/relationships/image" Target="../media/image83.wmf"/><Relationship Id="rId12" Type="http://schemas.openxmlformats.org/officeDocument/2006/relationships/oleObject" Target="../embeddings/oleObject49.bin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85.wmf"/><Relationship Id="rId5" Type="http://schemas.openxmlformats.org/officeDocument/2006/relationships/image" Target="../media/image82.w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8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94.wm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6.jpeg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91.wmf"/><Relationship Id="rId17" Type="http://schemas.openxmlformats.org/officeDocument/2006/relationships/oleObject" Target="../embeddings/oleObject56.bin"/><Relationship Id="rId2" Type="http://schemas.openxmlformats.org/officeDocument/2006/relationships/video" Target="../media/media1.mp4"/><Relationship Id="rId16" Type="http://schemas.openxmlformats.org/officeDocument/2006/relationships/image" Target="../media/image93.wmf"/><Relationship Id="rId20" Type="http://schemas.openxmlformats.org/officeDocument/2006/relationships/image" Target="../media/image95.wmf"/><Relationship Id="rId1" Type="http://schemas.microsoft.com/office/2007/relationships/media" Target="../media/media1.mp4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5" Type="http://schemas.openxmlformats.org/officeDocument/2006/relationships/oleObject" Target="../embeddings/oleObject55.bin"/><Relationship Id="rId23" Type="http://schemas.openxmlformats.org/officeDocument/2006/relationships/image" Target="../media/image97.png"/><Relationship Id="rId10" Type="http://schemas.openxmlformats.org/officeDocument/2006/relationships/image" Target="../media/image90.wmf"/><Relationship Id="rId19" Type="http://schemas.openxmlformats.org/officeDocument/2006/relationships/oleObject" Target="../embeddings/oleObject57.bin"/><Relationship Id="rId4" Type="http://schemas.openxmlformats.org/officeDocument/2006/relationships/image" Target="../media/image87.png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92.wmf"/><Relationship Id="rId22" Type="http://schemas.openxmlformats.org/officeDocument/2006/relationships/hyperlink" Target="http://www.allwhitebackground.com/colorful-background-images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101.gif"/><Relationship Id="rId3" Type="http://schemas.openxmlformats.org/officeDocument/2006/relationships/slideLayout" Target="../slideLayouts/slideLayout2.xml"/><Relationship Id="rId7" Type="http://schemas.openxmlformats.org/officeDocument/2006/relationships/slide" Target="slide28.xml"/><Relationship Id="rId12" Type="http://schemas.openxmlformats.org/officeDocument/2006/relationships/image" Target="../media/image31.gif"/><Relationship Id="rId2" Type="http://schemas.openxmlformats.org/officeDocument/2006/relationships/audio" Target="../media/media2.wav"/><Relationship Id="rId16" Type="http://schemas.openxmlformats.org/officeDocument/2006/relationships/slide" Target="slide32.xml"/><Relationship Id="rId1" Type="http://schemas.microsoft.com/office/2007/relationships/media" Target="../media/media2.wav"/><Relationship Id="rId6" Type="http://schemas.openxmlformats.org/officeDocument/2006/relationships/slide" Target="slide27.xml"/><Relationship Id="rId11" Type="http://schemas.openxmlformats.org/officeDocument/2006/relationships/image" Target="../media/image30.gif"/><Relationship Id="rId5" Type="http://schemas.openxmlformats.org/officeDocument/2006/relationships/slide" Target="slide26.xml"/><Relationship Id="rId15" Type="http://schemas.openxmlformats.org/officeDocument/2006/relationships/slide" Target="slide12.xml"/><Relationship Id="rId10" Type="http://schemas.openxmlformats.org/officeDocument/2006/relationships/slide" Target="slide31.xml"/><Relationship Id="rId4" Type="http://schemas.openxmlformats.org/officeDocument/2006/relationships/image" Target="../media/image100.png"/><Relationship Id="rId9" Type="http://schemas.openxmlformats.org/officeDocument/2006/relationships/slide" Target="slide30.xml"/><Relationship Id="rId1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slide" Target="slide25.xml"/><Relationship Id="rId18" Type="http://schemas.openxmlformats.org/officeDocument/2006/relationships/image" Target="../media/image108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07.png"/><Relationship Id="rId17" Type="http://schemas.openxmlformats.org/officeDocument/2006/relationships/image" Target="../media/image1070.png"/><Relationship Id="rId2" Type="http://schemas.openxmlformats.org/officeDocument/2006/relationships/audio" Target="../media/audio2.wav"/><Relationship Id="rId16" Type="http://schemas.openxmlformats.org/officeDocument/2006/relationships/image" Target="../media/image10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audio" Target="../media/audio6.wav"/><Relationship Id="rId15" Type="http://schemas.openxmlformats.org/officeDocument/2006/relationships/image" Target="../media/image1050.png"/><Relationship Id="rId10" Type="http://schemas.openxmlformats.org/officeDocument/2006/relationships/image" Target="../media/image105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10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slide" Target="slide25.xml"/><Relationship Id="rId18" Type="http://schemas.openxmlformats.org/officeDocument/2006/relationships/oleObject" Target="../embeddings/oleObject60.bin"/><Relationship Id="rId3" Type="http://schemas.openxmlformats.org/officeDocument/2006/relationships/audio" Target="../media/audio4.wav"/><Relationship Id="rId21" Type="http://schemas.openxmlformats.org/officeDocument/2006/relationships/image" Target="../media/image111.wmf"/><Relationship Id="rId7" Type="http://schemas.microsoft.com/office/2007/relationships/hdphoto" Target="../media/hdphoto1.wdp"/><Relationship Id="rId12" Type="http://schemas.openxmlformats.org/officeDocument/2006/relationships/image" Target="../media/image107.png"/><Relationship Id="rId17" Type="http://schemas.openxmlformats.org/officeDocument/2006/relationships/image" Target="../media/image109.wmf"/><Relationship Id="rId2" Type="http://schemas.openxmlformats.org/officeDocument/2006/relationships/audio" Target="../media/audio2.wav"/><Relationship Id="rId16" Type="http://schemas.openxmlformats.org/officeDocument/2006/relationships/oleObject" Target="../embeddings/oleObject59.bin"/><Relationship Id="rId20" Type="http://schemas.openxmlformats.org/officeDocument/2006/relationships/oleObject" Target="../embeddings/oleObject6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audio" Target="../media/audio6.wav"/><Relationship Id="rId15" Type="http://schemas.openxmlformats.org/officeDocument/2006/relationships/image" Target="../media/image108.wmf"/><Relationship Id="rId23" Type="http://schemas.openxmlformats.org/officeDocument/2006/relationships/image" Target="../media/image112.wmf"/><Relationship Id="rId10" Type="http://schemas.openxmlformats.org/officeDocument/2006/relationships/image" Target="../media/image105.png"/><Relationship Id="rId19" Type="http://schemas.openxmlformats.org/officeDocument/2006/relationships/image" Target="../media/image110.wmf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oleObject" Target="../embeddings/oleObject58.bin"/><Relationship Id="rId22" Type="http://schemas.openxmlformats.org/officeDocument/2006/relationships/oleObject" Target="../embeddings/oleObject62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slide" Target="slide25.xml"/><Relationship Id="rId18" Type="http://schemas.openxmlformats.org/officeDocument/2006/relationships/oleObject" Target="../embeddings/oleObject65.bin"/><Relationship Id="rId26" Type="http://schemas.openxmlformats.org/officeDocument/2006/relationships/oleObject" Target="../embeddings/oleObject69.bin"/><Relationship Id="rId3" Type="http://schemas.openxmlformats.org/officeDocument/2006/relationships/audio" Target="../media/audio4.wav"/><Relationship Id="rId21" Type="http://schemas.openxmlformats.org/officeDocument/2006/relationships/image" Target="../media/image116.wmf"/><Relationship Id="rId7" Type="http://schemas.microsoft.com/office/2007/relationships/hdphoto" Target="../media/hdphoto1.wdp"/><Relationship Id="rId12" Type="http://schemas.openxmlformats.org/officeDocument/2006/relationships/image" Target="../media/image107.png"/><Relationship Id="rId17" Type="http://schemas.openxmlformats.org/officeDocument/2006/relationships/image" Target="../media/image114.wmf"/><Relationship Id="rId25" Type="http://schemas.openxmlformats.org/officeDocument/2006/relationships/image" Target="../media/image118.wmf"/><Relationship Id="rId2" Type="http://schemas.openxmlformats.org/officeDocument/2006/relationships/audio" Target="../media/audio2.wav"/><Relationship Id="rId16" Type="http://schemas.openxmlformats.org/officeDocument/2006/relationships/oleObject" Target="../embeddings/oleObject64.bin"/><Relationship Id="rId20" Type="http://schemas.openxmlformats.org/officeDocument/2006/relationships/oleObject" Target="../embeddings/oleObject66.bin"/><Relationship Id="rId29" Type="http://schemas.openxmlformats.org/officeDocument/2006/relationships/image" Target="../media/image120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24" Type="http://schemas.openxmlformats.org/officeDocument/2006/relationships/oleObject" Target="../embeddings/oleObject68.bin"/><Relationship Id="rId5" Type="http://schemas.openxmlformats.org/officeDocument/2006/relationships/audio" Target="../media/audio6.wav"/><Relationship Id="rId15" Type="http://schemas.openxmlformats.org/officeDocument/2006/relationships/image" Target="../media/image113.wmf"/><Relationship Id="rId23" Type="http://schemas.openxmlformats.org/officeDocument/2006/relationships/image" Target="../media/image117.wmf"/><Relationship Id="rId28" Type="http://schemas.openxmlformats.org/officeDocument/2006/relationships/oleObject" Target="../embeddings/oleObject70.bin"/><Relationship Id="rId10" Type="http://schemas.openxmlformats.org/officeDocument/2006/relationships/image" Target="../media/image105.png"/><Relationship Id="rId19" Type="http://schemas.openxmlformats.org/officeDocument/2006/relationships/image" Target="../media/image115.wmf"/><Relationship Id="rId31" Type="http://schemas.openxmlformats.org/officeDocument/2006/relationships/image" Target="../media/image121.wmf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oleObject" Target="../embeddings/oleObject63.bin"/><Relationship Id="rId22" Type="http://schemas.openxmlformats.org/officeDocument/2006/relationships/oleObject" Target="../embeddings/oleObject67.bin"/><Relationship Id="rId27" Type="http://schemas.openxmlformats.org/officeDocument/2006/relationships/image" Target="../media/image119.wmf"/><Relationship Id="rId30" Type="http://schemas.openxmlformats.org/officeDocument/2006/relationships/oleObject" Target="../embeddings/oleObject71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slide" Target="slide25.xml"/><Relationship Id="rId18" Type="http://schemas.openxmlformats.org/officeDocument/2006/relationships/oleObject" Target="../embeddings/oleObject74.bin"/><Relationship Id="rId3" Type="http://schemas.openxmlformats.org/officeDocument/2006/relationships/audio" Target="../media/audio4.wav"/><Relationship Id="rId21" Type="http://schemas.openxmlformats.org/officeDocument/2006/relationships/image" Target="../media/image125.wmf"/><Relationship Id="rId7" Type="http://schemas.microsoft.com/office/2007/relationships/hdphoto" Target="../media/hdphoto1.wdp"/><Relationship Id="rId12" Type="http://schemas.openxmlformats.org/officeDocument/2006/relationships/image" Target="../media/image107.png"/><Relationship Id="rId17" Type="http://schemas.openxmlformats.org/officeDocument/2006/relationships/image" Target="../media/image123.wmf"/><Relationship Id="rId2" Type="http://schemas.openxmlformats.org/officeDocument/2006/relationships/audio" Target="../media/audio2.wav"/><Relationship Id="rId16" Type="http://schemas.openxmlformats.org/officeDocument/2006/relationships/oleObject" Target="../embeddings/oleObject73.bin"/><Relationship Id="rId20" Type="http://schemas.openxmlformats.org/officeDocument/2006/relationships/oleObject" Target="../embeddings/oleObject75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audio" Target="../media/audio6.wav"/><Relationship Id="rId15" Type="http://schemas.openxmlformats.org/officeDocument/2006/relationships/image" Target="../media/image122.wmf"/><Relationship Id="rId23" Type="http://schemas.openxmlformats.org/officeDocument/2006/relationships/image" Target="../media/image126.wmf"/><Relationship Id="rId10" Type="http://schemas.openxmlformats.org/officeDocument/2006/relationships/image" Target="../media/image105.png"/><Relationship Id="rId19" Type="http://schemas.openxmlformats.org/officeDocument/2006/relationships/image" Target="../media/image124.wmf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oleObject" Target="../embeddings/oleObject72.bin"/><Relationship Id="rId22" Type="http://schemas.openxmlformats.org/officeDocument/2006/relationships/oleObject" Target="../embeddings/oleObject76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slide" Target="slide25.xml"/><Relationship Id="rId18" Type="http://schemas.openxmlformats.org/officeDocument/2006/relationships/oleObject" Target="../embeddings/oleObject79.bin"/><Relationship Id="rId3" Type="http://schemas.openxmlformats.org/officeDocument/2006/relationships/audio" Target="../media/audio4.wav"/><Relationship Id="rId21" Type="http://schemas.openxmlformats.org/officeDocument/2006/relationships/image" Target="../media/image130.wmf"/><Relationship Id="rId7" Type="http://schemas.microsoft.com/office/2007/relationships/hdphoto" Target="../media/hdphoto1.wdp"/><Relationship Id="rId12" Type="http://schemas.openxmlformats.org/officeDocument/2006/relationships/image" Target="../media/image107.png"/><Relationship Id="rId17" Type="http://schemas.openxmlformats.org/officeDocument/2006/relationships/image" Target="../media/image128.wmf"/><Relationship Id="rId2" Type="http://schemas.openxmlformats.org/officeDocument/2006/relationships/audio" Target="../media/audio2.wav"/><Relationship Id="rId16" Type="http://schemas.openxmlformats.org/officeDocument/2006/relationships/oleObject" Target="../embeddings/oleObject78.bin"/><Relationship Id="rId20" Type="http://schemas.openxmlformats.org/officeDocument/2006/relationships/oleObject" Target="../embeddings/oleObject80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audio" Target="../media/audio6.wav"/><Relationship Id="rId15" Type="http://schemas.openxmlformats.org/officeDocument/2006/relationships/image" Target="../media/image127.wmf"/><Relationship Id="rId23" Type="http://schemas.openxmlformats.org/officeDocument/2006/relationships/image" Target="../media/image131.wmf"/><Relationship Id="rId10" Type="http://schemas.openxmlformats.org/officeDocument/2006/relationships/image" Target="../media/image105.png"/><Relationship Id="rId19" Type="http://schemas.openxmlformats.org/officeDocument/2006/relationships/image" Target="../media/image129.wmf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oleObject" Target="../embeddings/oleObject77.bin"/><Relationship Id="rId22" Type="http://schemas.openxmlformats.org/officeDocument/2006/relationships/oleObject" Target="../embeddings/oleObject8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slide" Target="slide25.xml"/><Relationship Id="rId18" Type="http://schemas.openxmlformats.org/officeDocument/2006/relationships/oleObject" Target="../embeddings/oleObject84.bin"/><Relationship Id="rId3" Type="http://schemas.openxmlformats.org/officeDocument/2006/relationships/audio" Target="../media/audio4.wav"/><Relationship Id="rId21" Type="http://schemas.openxmlformats.org/officeDocument/2006/relationships/image" Target="../media/image135.wmf"/><Relationship Id="rId7" Type="http://schemas.microsoft.com/office/2007/relationships/hdphoto" Target="../media/hdphoto1.wdp"/><Relationship Id="rId12" Type="http://schemas.openxmlformats.org/officeDocument/2006/relationships/image" Target="../media/image107.png"/><Relationship Id="rId17" Type="http://schemas.openxmlformats.org/officeDocument/2006/relationships/image" Target="../media/image133.wmf"/><Relationship Id="rId2" Type="http://schemas.openxmlformats.org/officeDocument/2006/relationships/audio" Target="../media/audio2.wav"/><Relationship Id="rId16" Type="http://schemas.openxmlformats.org/officeDocument/2006/relationships/oleObject" Target="../embeddings/oleObject83.bin"/><Relationship Id="rId20" Type="http://schemas.openxmlformats.org/officeDocument/2006/relationships/oleObject" Target="../embeddings/oleObject85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audio" Target="../media/audio6.wav"/><Relationship Id="rId15" Type="http://schemas.openxmlformats.org/officeDocument/2006/relationships/image" Target="../media/image132.wmf"/><Relationship Id="rId23" Type="http://schemas.openxmlformats.org/officeDocument/2006/relationships/image" Target="../media/image136.wmf"/><Relationship Id="rId10" Type="http://schemas.openxmlformats.org/officeDocument/2006/relationships/image" Target="../media/image105.png"/><Relationship Id="rId19" Type="http://schemas.openxmlformats.org/officeDocument/2006/relationships/image" Target="../media/image134.wmf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oleObject" Target="../embeddings/oleObject82.bin"/><Relationship Id="rId22" Type="http://schemas.openxmlformats.org/officeDocument/2006/relationships/oleObject" Target="../embeddings/oleObject8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wmf"/><Relationship Id="rId3" Type="http://schemas.openxmlformats.org/officeDocument/2006/relationships/image" Target="../media/image141.png"/><Relationship Id="rId7" Type="http://schemas.openxmlformats.org/officeDocument/2006/relationships/oleObject" Target="../embeddings/oleObject88.bin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wmf"/><Relationship Id="rId5" Type="http://schemas.openxmlformats.org/officeDocument/2006/relationships/oleObject" Target="../embeddings/oleObject87.bin"/><Relationship Id="rId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13" Type="http://schemas.openxmlformats.org/officeDocument/2006/relationships/oleObject" Target="../embeddings/oleObject92.bin"/><Relationship Id="rId3" Type="http://schemas.openxmlformats.org/officeDocument/2006/relationships/image" Target="../media/image146.png"/><Relationship Id="rId7" Type="http://schemas.openxmlformats.org/officeDocument/2006/relationships/oleObject" Target="../embeddings/oleObject89.bin"/><Relationship Id="rId12" Type="http://schemas.openxmlformats.org/officeDocument/2006/relationships/image" Target="../media/image152.w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oleObject" Target="../embeddings/oleObject91.bin"/><Relationship Id="rId5" Type="http://schemas.openxmlformats.org/officeDocument/2006/relationships/image" Target="../media/image148.png"/><Relationship Id="rId15" Type="http://schemas.openxmlformats.org/officeDocument/2006/relationships/comments" Target="../comments/comment4.xml"/><Relationship Id="rId10" Type="http://schemas.openxmlformats.org/officeDocument/2006/relationships/image" Target="../media/image151.emf"/><Relationship Id="rId4" Type="http://schemas.openxmlformats.org/officeDocument/2006/relationships/image" Target="../media/image147.png"/><Relationship Id="rId9" Type="http://schemas.openxmlformats.org/officeDocument/2006/relationships/oleObject" Target="../embeddings/oleObject90.bin"/><Relationship Id="rId14" Type="http://schemas.openxmlformats.org/officeDocument/2006/relationships/image" Target="../media/image153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slide" Target="slide7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1.xml"/><Relationship Id="rId3" Type="http://schemas.openxmlformats.org/officeDocument/2006/relationships/slide" Target="slide8.xml"/><Relationship Id="rId7" Type="http://schemas.openxmlformats.org/officeDocument/2006/relationships/image" Target="../media/image20.png"/><Relationship Id="rId12" Type="http://schemas.openxmlformats.org/officeDocument/2006/relationships/image" Target="../media/image2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oleObject" Target="../embeddings/oleObject1.bin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3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30.gif"/><Relationship Id="rId4" Type="http://schemas.openxmlformats.org/officeDocument/2006/relationships/image" Target="../media/image25.gif"/><Relationship Id="rId9" Type="http://schemas.openxmlformats.org/officeDocument/2006/relationships/image" Target="../media/image29.gif"/><Relationship Id="rId14" Type="http://schemas.openxmlformats.org/officeDocument/2006/relationships/image" Target="../media/image3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6.wmf"/><Relationship Id="rId18" Type="http://schemas.openxmlformats.org/officeDocument/2006/relationships/comments" Target="../comments/comment2.xml"/><Relationship Id="rId3" Type="http://schemas.openxmlformats.org/officeDocument/2006/relationships/audio" Target="../media/audio3.wav"/><Relationship Id="rId7" Type="http://schemas.openxmlformats.org/officeDocument/2006/relationships/image" Target="../media/image35.gif"/><Relationship Id="rId12" Type="http://schemas.openxmlformats.org/officeDocument/2006/relationships/oleObject" Target="../embeddings/oleObject3.bin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3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slide" Target="slide7.xml"/><Relationship Id="rId5" Type="http://schemas.openxmlformats.org/officeDocument/2006/relationships/image" Target="../media/image34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31.gif"/><Relationship Id="rId4" Type="http://schemas.openxmlformats.org/officeDocument/2006/relationships/image" Target="../media/image25.gif"/><Relationship Id="rId9" Type="http://schemas.openxmlformats.org/officeDocument/2006/relationships/image" Target="../media/image30.gif"/><Relationship Id="rId1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7"/>
            <a:ext cx="7252232" cy="5143493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717592"/>
            <a:ext cx="913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9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411931" y="3013265"/>
            <a:ext cx="8732069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Duy Luan</a:t>
            </a:r>
          </a:p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Hoàng Thu Trang</a:t>
            </a:r>
          </a:p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2285" y="1962661"/>
            <a:ext cx="91394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2287" y="4612578"/>
            <a:ext cx="9134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2285" y="222914"/>
            <a:ext cx="914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24" y="3778645"/>
            <a:ext cx="1476884" cy="1307705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30" y="3394563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15200" y="2883715"/>
            <a:ext cx="1395892" cy="121203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10.</a:t>
            </a:r>
          </a:p>
        </p:txBody>
      </p:sp>
      <p:pic>
        <p:nvPicPr>
          <p:cNvPr id="35" name="Picture 3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" y="4349909"/>
            <a:ext cx="714375" cy="764381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168" y="4033711"/>
            <a:ext cx="660121" cy="632396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94" y="3072292"/>
            <a:ext cx="371475" cy="328613"/>
          </a:xfrm>
          <a:prstGeom prst="rect">
            <a:avLst/>
          </a:prstGeom>
        </p:spPr>
      </p:pic>
      <p:pic>
        <p:nvPicPr>
          <p:cNvPr id="55" name="Picture 5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0" name="Rounded Rectangl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C9D524-E1CC-BFE2-41C7-AD2834F9034A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1" name="Rounded Rectangl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6901C7-699D-CC3E-F745-13CEE330C80A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2" name="Rounded Rectangl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397098-9707-BBAD-10BD-8A817985B866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6C6F28AA-983B-D851-83A8-4B4A6CF4C22A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0CC0AF0-16A0-4CE8-4631-D583C85E418C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33AF13C-B6A8-51F4-2F35-FC20F129A861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A12D28-D0FD-CE84-29F2-F05096467206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A892F718-7FBE-C621-1BC3-DD6F69390D02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E3CBEEA4-A84A-A514-B310-328A5C4C5C7F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0E75F20A-2A0F-7091-F51C-233DFC0432D9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20240341-8145-ED6F-46C3-D3DA2AB35143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308776E1-930A-2802-AAA2-116CDD251C93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2" name="Rounded Rectangle 23">
            <a:extLst>
              <a:ext uri="{FF2B5EF4-FFF2-40B4-BE49-F238E27FC236}">
                <a16:creationId xmlns:a16="http://schemas.microsoft.com/office/drawing/2014/main" id="{F29F50B7-054C-8C0E-FF54-134A93278D16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3" name="Rounded Rectangle 24">
            <a:extLst>
              <a:ext uri="{FF2B5EF4-FFF2-40B4-BE49-F238E27FC236}">
                <a16:creationId xmlns:a16="http://schemas.microsoft.com/office/drawing/2014/main" id="{2F25D81A-B509-A051-2ACA-8960D65094C4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A5BB51FA-DC9F-6BFD-1E63-D5B120FDC646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5" name="Rounded Rectangle 26">
            <a:extLst>
              <a:ext uri="{FF2B5EF4-FFF2-40B4-BE49-F238E27FC236}">
                <a16:creationId xmlns:a16="http://schemas.microsoft.com/office/drawing/2014/main" id="{DDD5B294-EFCF-5987-0360-2AF713F69DE8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26" name="Rounded Rectangle 27">
            <a:extLst>
              <a:ext uri="{FF2B5EF4-FFF2-40B4-BE49-F238E27FC236}">
                <a16:creationId xmlns:a16="http://schemas.microsoft.com/office/drawing/2014/main" id="{BDDE2AE7-3F42-C9AC-A502-F15EAE36A7AF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9216021-0CA4-8B28-D3FA-826A4219CD99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02FE3C5-5404-D208-92D7-9AC7833FD61C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2" name="Rounded Rectangle 30">
            <a:extLst>
              <a:ext uri="{FF2B5EF4-FFF2-40B4-BE49-F238E27FC236}">
                <a16:creationId xmlns:a16="http://schemas.microsoft.com/office/drawing/2014/main" id="{90561318-CFB5-7468-CE24-14237543E12C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4" name="Rounded Rectangle 31">
            <a:extLst>
              <a:ext uri="{FF2B5EF4-FFF2-40B4-BE49-F238E27FC236}">
                <a16:creationId xmlns:a16="http://schemas.microsoft.com/office/drawing/2014/main" id="{22CEC734-636A-9156-ADA4-FFF875108DAB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7" name="Rounded Rectangle 32">
            <a:extLst>
              <a:ext uri="{FF2B5EF4-FFF2-40B4-BE49-F238E27FC236}">
                <a16:creationId xmlns:a16="http://schemas.microsoft.com/office/drawing/2014/main" id="{1FADBF1B-47EF-A342-A635-3CA78A1E8593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9" name="Rounded Rectangle 33">
            <a:extLst>
              <a:ext uri="{FF2B5EF4-FFF2-40B4-BE49-F238E27FC236}">
                <a16:creationId xmlns:a16="http://schemas.microsoft.com/office/drawing/2014/main" id="{301AB172-EB34-22D2-6B63-7E008E4080D0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40" name="Rounded Rectangle 34">
            <a:extLst>
              <a:ext uri="{FF2B5EF4-FFF2-40B4-BE49-F238E27FC236}">
                <a16:creationId xmlns:a16="http://schemas.microsoft.com/office/drawing/2014/main" id="{67FD85D5-9E4B-00EF-8679-4BA9830FAF36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41" name="Rounded Rectangle 35">
            <a:extLst>
              <a:ext uri="{FF2B5EF4-FFF2-40B4-BE49-F238E27FC236}">
                <a16:creationId xmlns:a16="http://schemas.microsoft.com/office/drawing/2014/main" id="{C0DE43A0-E865-BF06-4A15-EF61B0B982C3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42" name="Rounded Rectangle 36">
            <a:extLst>
              <a:ext uri="{FF2B5EF4-FFF2-40B4-BE49-F238E27FC236}">
                <a16:creationId xmlns:a16="http://schemas.microsoft.com/office/drawing/2014/main" id="{F7574A57-048B-6D0F-2969-44A43AED24D0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43" name="Rounded Rectangle 37">
            <a:extLst>
              <a:ext uri="{FF2B5EF4-FFF2-40B4-BE49-F238E27FC236}">
                <a16:creationId xmlns:a16="http://schemas.microsoft.com/office/drawing/2014/main" id="{FBEFB7A7-F9F4-9FA9-018F-1F0DE55514E7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46" name="Rounded Rectangle 38">
            <a:extLst>
              <a:ext uri="{FF2B5EF4-FFF2-40B4-BE49-F238E27FC236}">
                <a16:creationId xmlns:a16="http://schemas.microsoft.com/office/drawing/2014/main" id="{B445A4D2-AF2C-2ADD-F559-E83ACD172A8A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7" name="Rounded Rectangle 39">
            <a:extLst>
              <a:ext uri="{FF2B5EF4-FFF2-40B4-BE49-F238E27FC236}">
                <a16:creationId xmlns:a16="http://schemas.microsoft.com/office/drawing/2014/main" id="{E9A2310A-2CAB-CCF5-538B-7C26668DF1CE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8" name="Rounded Rectangle 40">
            <a:extLst>
              <a:ext uri="{FF2B5EF4-FFF2-40B4-BE49-F238E27FC236}">
                <a16:creationId xmlns:a16="http://schemas.microsoft.com/office/drawing/2014/main" id="{357EA0A5-26AB-0C15-AA8C-8CB2CEA1C753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50" name="Rounded Rectangle 41">
            <a:extLst>
              <a:ext uri="{FF2B5EF4-FFF2-40B4-BE49-F238E27FC236}">
                <a16:creationId xmlns:a16="http://schemas.microsoft.com/office/drawing/2014/main" id="{CCA47E43-65B4-68B5-5C92-E1D15D7CCD1B}"/>
              </a:ext>
            </a:extLst>
          </p:cNvPr>
          <p:cNvSpPr/>
          <p:nvPr/>
        </p:nvSpPr>
        <p:spPr>
          <a:xfrm>
            <a:off x="8032173" y="25977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sp>
        <p:nvSpPr>
          <p:cNvPr id="8" name="Arrow: Left 7">
            <a:hlinkClick r:id="rId10" action="ppaction://hlinksldjump"/>
            <a:extLst>
              <a:ext uri="{FF2B5EF4-FFF2-40B4-BE49-F238E27FC236}">
                <a16:creationId xmlns:a16="http://schemas.microsoft.com/office/drawing/2014/main" id="{E498922E-C944-8D73-2257-DC75F9986274}"/>
              </a:ext>
            </a:extLst>
          </p:cNvPr>
          <p:cNvSpPr/>
          <p:nvPr/>
        </p:nvSpPr>
        <p:spPr>
          <a:xfrm>
            <a:off x="1897640" y="4646124"/>
            <a:ext cx="873043" cy="472528"/>
          </a:xfrm>
          <a:prstGeom prst="lef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0B230DA3-0A72-CEFC-0401-5A4075C71568}"/>
              </a:ext>
            </a:extLst>
          </p:cNvPr>
          <p:cNvSpPr/>
          <p:nvPr/>
        </p:nvSpPr>
        <p:spPr>
          <a:xfrm>
            <a:off x="150126" y="470066"/>
            <a:ext cx="8765273" cy="2075813"/>
          </a:xfrm>
          <a:prstGeom prst="foldedCorner">
            <a:avLst/>
          </a:prstGeom>
          <a:solidFill>
            <a:schemeClr val="accent5">
              <a:alpha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8EAA2-2DFE-8797-E8B0-FA770B4942BA}"/>
              </a:ext>
            </a:extLst>
          </p:cNvPr>
          <p:cNvSpPr txBox="1"/>
          <p:nvPr/>
        </p:nvSpPr>
        <p:spPr>
          <a:xfrm>
            <a:off x="155598" y="496943"/>
            <a:ext cx="86680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4354DA6-7C53-9D60-80BE-606B6DA48C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995843"/>
              </p:ext>
            </p:extLst>
          </p:nvPr>
        </p:nvGraphicFramePr>
        <p:xfrm>
          <a:off x="1950545" y="1479550"/>
          <a:ext cx="50927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092560" imgH="939600" progId="Equation.DSMT4">
                  <p:embed/>
                </p:oleObj>
              </mc:Choice>
              <mc:Fallback>
                <p:oleObj name="Equation" r:id="rId11" imgW="509256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50545" y="1479550"/>
                        <a:ext cx="50927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2518D12F-D0FC-3425-F40A-D9476989DE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051481"/>
              </p:ext>
            </p:extLst>
          </p:nvPr>
        </p:nvGraphicFramePr>
        <p:xfrm>
          <a:off x="1143000" y="3308350"/>
          <a:ext cx="6019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019560" imgH="939600" progId="Equation.DSMT4">
                  <p:embed/>
                </p:oleObj>
              </mc:Choice>
              <mc:Fallback>
                <p:oleObj name="Equation" r:id="rId13" imgW="6019560" imgH="939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4354DA6-7C53-9D60-80BE-606B6DA48C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43000" y="3308350"/>
                        <a:ext cx="60198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50CFD8AB-C36D-1C81-61D9-4E67AC2B7849}"/>
              </a:ext>
            </a:extLst>
          </p:cNvPr>
          <p:cNvSpPr txBox="1"/>
          <p:nvPr/>
        </p:nvSpPr>
        <p:spPr>
          <a:xfrm>
            <a:off x="146255" y="2672775"/>
            <a:ext cx="1632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6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7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8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9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914E-6 L -1.38889E-6 -0.2246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2" grpId="0" animBg="1"/>
      <p:bldP spid="34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47" grpId="0" animBg="1"/>
      <p:bldP spid="48" grpId="0" animBg="1"/>
      <p:bldP spid="50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96514" y="1837524"/>
            <a:ext cx="57470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PHÉP NHÂN PHÉP CHIA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PHÂN THỨC ĐẠI SỐ</a:t>
            </a: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30831" y="1234362"/>
            <a:ext cx="13516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546625" y="636342"/>
            <a:ext cx="518315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THỨC ĐẠI SỐ</a:t>
            </a:r>
          </a:p>
        </p:txBody>
      </p:sp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58083" y="143647"/>
            <a:ext cx="25093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</a:p>
        </p:txBody>
      </p:sp>
      <p:sp>
        <p:nvSpPr>
          <p:cNvPr id="9" name="Hình chữ nhậ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043135" y="3257550"/>
            <a:ext cx="1740220" cy="68480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251793" y="-4875"/>
            <a:ext cx="236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06E436-41D0-405C-2C39-655EA0DFEEEA}"/>
              </a:ext>
            </a:extLst>
          </p:cNvPr>
          <p:cNvSpPr txBox="1"/>
          <p:nvPr/>
        </p:nvSpPr>
        <p:spPr>
          <a:xfrm>
            <a:off x="0" y="454045"/>
            <a:ext cx="90678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hiểu được thế nào là phân thức nghịch đảo.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Hiểu được quy tắc chia các phân thức đại số.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925984-07F9-6947-316E-7BA622051B09}"/>
              </a:ext>
            </a:extLst>
          </p:cNvPr>
          <p:cNvSpPr txBox="1"/>
          <p:nvPr/>
        </p:nvSpPr>
        <p:spPr>
          <a:xfrm>
            <a:off x="7970" y="1854696"/>
            <a:ext cx="905983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69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251793" y="-4875"/>
            <a:ext cx="236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925984-07F9-6947-316E-7BA622051B09}"/>
              </a:ext>
            </a:extLst>
          </p:cNvPr>
          <p:cNvSpPr txBox="1"/>
          <p:nvPr/>
        </p:nvSpPr>
        <p:spPr>
          <a:xfrm>
            <a:off x="95250" y="361950"/>
            <a:ext cx="887331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DB7E0F-0435-4215-80FF-BB6321AC5FFE}"/>
              </a:ext>
            </a:extLst>
          </p:cNvPr>
          <p:cNvSpPr txBox="1"/>
          <p:nvPr/>
        </p:nvSpPr>
        <p:spPr>
          <a:xfrm>
            <a:off x="95250" y="361950"/>
            <a:ext cx="896014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75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2402" y="57150"/>
            <a:ext cx="8499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PHÉP CHIA CÁC PHÂN THỨC ĐẠI 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2B5BBA-4086-436C-F33D-D4F596C76603}"/>
              </a:ext>
            </a:extLst>
          </p:cNvPr>
          <p:cNvSpPr txBox="1"/>
          <p:nvPr/>
        </p:nvSpPr>
        <p:spPr>
          <a:xfrm>
            <a:off x="34408" y="562210"/>
            <a:ext cx="4689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BBE137-B06D-E942-AA63-6F5D5480F26C}"/>
              </a:ext>
            </a:extLst>
          </p:cNvPr>
          <p:cNvSpPr/>
          <p:nvPr/>
        </p:nvSpPr>
        <p:spPr>
          <a:xfrm>
            <a:off x="4585855" y="1948387"/>
            <a:ext cx="4412673" cy="3048000"/>
          </a:xfrm>
          <a:prstGeom prst="cloudCallout">
            <a:avLst>
              <a:gd name="adj1" fmla="val -91439"/>
              <a:gd name="adj2" fmla="val -24556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FA6DA7-5FC6-0F74-193F-E765865CC3A3}"/>
              </a:ext>
            </a:extLst>
          </p:cNvPr>
          <p:cNvSpPr txBox="1"/>
          <p:nvPr/>
        </p:nvSpPr>
        <p:spPr>
          <a:xfrm>
            <a:off x="4793673" y="2350168"/>
            <a:ext cx="389683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: Folded Corner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2DDF1D-447C-95ED-DBBB-A0495B9D1A52}"/>
                  </a:ext>
                </a:extLst>
              </p:cNvPr>
              <p:cNvSpPr/>
              <p:nvPr/>
            </p:nvSpPr>
            <p:spPr>
              <a:xfrm>
                <a:off x="135082" y="1528772"/>
                <a:ext cx="3179143" cy="1054495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−2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+5</m:t>
                          </m:r>
                        </m:den>
                      </m:f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+5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" name="Rectangle: Folded Corner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2DDF1D-447C-95ED-DBBB-A0495B9D1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82" y="1528772"/>
                <a:ext cx="3179143" cy="1054495"/>
              </a:xfrm>
              <a:prstGeom prst="foldedCorner">
                <a:avLst/>
              </a:prstGeom>
              <a:blipFill>
                <a:blip r:embed="rId2"/>
                <a:stretch>
                  <a:fillRect t="-11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: Folded Corner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89B18C-949B-BB35-D582-1755B5FA4BE0}"/>
                  </a:ext>
                </a:extLst>
              </p:cNvPr>
              <p:cNvSpPr/>
              <p:nvPr/>
            </p:nvSpPr>
            <p:spPr>
              <a:xfrm>
                <a:off x="2978247" y="1581150"/>
                <a:ext cx="1045543" cy="1054495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=1</m:t>
                      </m:r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5" name="Rectangle: Folded Corner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89B18C-949B-BB35-D582-1755B5FA4B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247" y="1581150"/>
                <a:ext cx="1045543" cy="1054495"/>
              </a:xfrm>
              <a:prstGeom prst="foldedCorner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hought Bubble: Cloud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D758C6-F6AA-6242-1F56-92C326B1112D}"/>
              </a:ext>
            </a:extLst>
          </p:cNvPr>
          <p:cNvSpPr/>
          <p:nvPr/>
        </p:nvSpPr>
        <p:spPr>
          <a:xfrm>
            <a:off x="4929051" y="2545681"/>
            <a:ext cx="3598718" cy="2143718"/>
          </a:xfrm>
          <a:prstGeom prst="cloudCallout">
            <a:avLst>
              <a:gd name="adj1" fmla="val -94469"/>
              <a:gd name="adj2" fmla="val -40378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E9ED4D-0F18-DC22-EBCB-BF16A17AAAE9}"/>
              </a:ext>
            </a:extLst>
          </p:cNvPr>
          <p:cNvSpPr txBox="1"/>
          <p:nvPr/>
        </p:nvSpPr>
        <p:spPr>
          <a:xfrm>
            <a:off x="5166188" y="2890879"/>
            <a:ext cx="31244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50A0FE-0817-ADAA-01AC-EFEB0F4CAE0A}"/>
              </a:ext>
            </a:extLst>
          </p:cNvPr>
          <p:cNvSpPr txBox="1"/>
          <p:nvPr/>
        </p:nvSpPr>
        <p:spPr>
          <a:xfrm>
            <a:off x="38101" y="1002230"/>
            <a:ext cx="90089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</a:p>
        </p:txBody>
      </p:sp>
      <p:graphicFrame>
        <p:nvGraphicFramePr>
          <p:cNvPr id="23" name="Object 2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81EFE7-5F74-667A-E5F7-6822D31E66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557468"/>
              </p:ext>
            </p:extLst>
          </p:nvPr>
        </p:nvGraphicFramePr>
        <p:xfrm>
          <a:off x="5387860" y="2609850"/>
          <a:ext cx="29051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1960" imgH="952200" progId="Equation.DSMT4">
                  <p:embed/>
                </p:oleObj>
              </mc:Choice>
              <mc:Fallback>
                <p:oleObj name="Equation" r:id="rId4" imgW="291960" imgH="952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2E6E7CB-40E0-E70B-2C75-A1271BC82B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87860" y="2609850"/>
                        <a:ext cx="290513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D7B34A7-2CC0-5C08-C251-5D306DDB5955}"/>
              </a:ext>
            </a:extLst>
          </p:cNvPr>
          <p:cNvSpPr txBox="1"/>
          <p:nvPr/>
        </p:nvSpPr>
        <p:spPr>
          <a:xfrm>
            <a:off x="34408" y="2649030"/>
            <a:ext cx="85123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EFE4F999-45E4-F924-AEBA-C92A6B4804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750600"/>
              </p:ext>
            </p:extLst>
          </p:nvPr>
        </p:nvGraphicFramePr>
        <p:xfrm>
          <a:off x="7671514" y="2591052"/>
          <a:ext cx="29051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1960" imgH="952200" progId="Equation.DSMT4">
                  <p:embed/>
                </p:oleObj>
              </mc:Choice>
              <mc:Fallback>
                <p:oleObj name="Equation" r:id="rId6" imgW="291960" imgH="9522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4B81EFE7-5F74-667A-E5F7-6822D31E66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71514" y="2591052"/>
                        <a:ext cx="290513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EDCAADAD-4595-20BD-B216-B54FA057DC19}"/>
              </a:ext>
            </a:extLst>
          </p:cNvPr>
          <p:cNvSpPr txBox="1"/>
          <p:nvPr/>
        </p:nvSpPr>
        <p:spPr>
          <a:xfrm>
            <a:off x="0" y="356235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0) 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73120B7E-F980-F10A-F211-13DDD25F8E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244873"/>
              </p:ext>
            </p:extLst>
          </p:nvPr>
        </p:nvGraphicFramePr>
        <p:xfrm>
          <a:off x="6080702" y="3486150"/>
          <a:ext cx="36512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8280" imgH="939600" progId="Equation.DSMT4">
                  <p:embed/>
                </p:oleObj>
              </mc:Choice>
              <mc:Fallback>
                <p:oleObj name="Equation" r:id="rId8" imgW="368280" imgH="9396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4B81EFE7-5F74-667A-E5F7-6822D31E66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80702" y="3486150"/>
                        <a:ext cx="365125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AAC53B6-A849-43B7-CE9E-93D3AE663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729238"/>
              </p:ext>
            </p:extLst>
          </p:nvPr>
        </p:nvGraphicFramePr>
        <p:xfrm>
          <a:off x="8623629" y="3475942"/>
          <a:ext cx="3683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68280" imgH="939600" progId="Equation.DSMT4">
                  <p:embed/>
                </p:oleObj>
              </mc:Choice>
              <mc:Fallback>
                <p:oleObj name="Equation" r:id="rId10" imgW="36828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23629" y="3475942"/>
                        <a:ext cx="3683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2F82726-A4EC-F382-24B5-CA9B670506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757607"/>
              </p:ext>
            </p:extLst>
          </p:nvPr>
        </p:nvGraphicFramePr>
        <p:xfrm>
          <a:off x="7666038" y="3046269"/>
          <a:ext cx="504825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07960" imgH="177480" progId="Equation.DSMT4">
                  <p:embed/>
                </p:oleObj>
              </mc:Choice>
              <mc:Fallback>
                <p:oleObj name="Equation" r:id="rId12" imgW="507960" imgH="1774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EFE4F999-45E4-F924-AEBA-C92A6B4804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66038" y="3046269"/>
                        <a:ext cx="504825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5F263240-D500-5EA6-AF86-0C2E8CF16E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623342"/>
              </p:ext>
            </p:extLst>
          </p:nvPr>
        </p:nvGraphicFramePr>
        <p:xfrm>
          <a:off x="8575018" y="3973368"/>
          <a:ext cx="504825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07960" imgH="177480" progId="Equation.DSMT4">
                  <p:embed/>
                </p:oleObj>
              </mc:Choice>
              <mc:Fallback>
                <p:oleObj name="Equation" r:id="rId14" imgW="507960" imgH="1774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E2F82726-A4EC-F382-24B5-CA9B670506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75018" y="3973368"/>
                        <a:ext cx="504825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15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4" grpId="0" animBg="1"/>
      <p:bldP spid="4" grpId="1" animBg="1"/>
      <p:bldP spid="7" grpId="0"/>
      <p:bldP spid="7" grpId="1"/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9" grpId="0"/>
      <p:bldP spid="9" grpId="1"/>
      <p:bldP spid="20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2402" y="57150"/>
            <a:ext cx="8499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PHÉP CHIA CÁC PHÂN THỨC ĐẠI 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2B5BBA-4086-436C-F33D-D4F596C76603}"/>
              </a:ext>
            </a:extLst>
          </p:cNvPr>
          <p:cNvSpPr txBox="1"/>
          <p:nvPr/>
        </p:nvSpPr>
        <p:spPr>
          <a:xfrm>
            <a:off x="34408" y="562210"/>
            <a:ext cx="4689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50A0FE-0817-ADAA-01AC-EFEB0F4CAE0A}"/>
              </a:ext>
            </a:extLst>
          </p:cNvPr>
          <p:cNvSpPr txBox="1"/>
          <p:nvPr/>
        </p:nvSpPr>
        <p:spPr>
          <a:xfrm>
            <a:off x="67541" y="1138328"/>
            <a:ext cx="90089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</a:p>
        </p:txBody>
      </p:sp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39935E-65F8-7EDE-8178-A260FE8CA241}"/>
              </a:ext>
            </a:extLst>
          </p:cNvPr>
          <p:cNvSpPr txBox="1"/>
          <p:nvPr/>
        </p:nvSpPr>
        <p:spPr>
          <a:xfrm>
            <a:off x="44799" y="2800350"/>
            <a:ext cx="90420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endParaRPr lang="en-US" sz="30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A2928E-6C73-B63B-4E02-BFA7CFED0AE4}"/>
              </a:ext>
            </a:extLst>
          </p:cNvPr>
          <p:cNvSpPr txBox="1"/>
          <p:nvPr/>
        </p:nvSpPr>
        <p:spPr>
          <a:xfrm>
            <a:off x="103910" y="3738563"/>
            <a:ext cx="8998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</p:txBody>
      </p:sp>
      <p:graphicFrame>
        <p:nvGraphicFramePr>
          <p:cNvPr id="14" name="Object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3C0ECA-5E4A-D3DD-FF43-715DA7AED9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335869"/>
              </p:ext>
            </p:extLst>
          </p:nvPr>
        </p:nvGraphicFramePr>
        <p:xfrm>
          <a:off x="3713018" y="2713759"/>
          <a:ext cx="366713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7390" imgH="938784" progId="Equation.DSMT4">
                  <p:embed/>
                </p:oleObj>
              </mc:Choice>
              <mc:Fallback>
                <p:oleObj name="Equation" r:id="rId2" imgW="367390" imgH="93878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13018" y="2713759"/>
                        <a:ext cx="366713" cy="938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07F29F-D599-0F18-CA62-CE3FCA9960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548625"/>
              </p:ext>
            </p:extLst>
          </p:nvPr>
        </p:nvGraphicFramePr>
        <p:xfrm>
          <a:off x="1915391" y="3664094"/>
          <a:ext cx="3683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280" imgH="939600" progId="Equation.DSMT4">
                  <p:embed/>
                </p:oleObj>
              </mc:Choice>
              <mc:Fallback>
                <p:oleObj name="Equation" r:id="rId4" imgW="36828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15391" y="3664094"/>
                        <a:ext cx="3683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03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28F8CB-FBE5-DB88-27EE-23DB47F80C42}"/>
              </a:ext>
            </a:extLst>
          </p:cNvPr>
          <p:cNvSpPr txBox="1"/>
          <p:nvPr/>
        </p:nvSpPr>
        <p:spPr>
          <a:xfrm>
            <a:off x="13853" y="443"/>
            <a:ext cx="91301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604562-3C19-58C9-2C75-B9587F69619E}"/>
              </a:ext>
            </a:extLst>
          </p:cNvPr>
          <p:cNvSpPr txBox="1"/>
          <p:nvPr/>
        </p:nvSpPr>
        <p:spPr>
          <a:xfrm>
            <a:off x="434578" y="1613424"/>
            <a:ext cx="180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6" name="Object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84F0AA-3D77-8240-E6CC-E9CF1358D7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50819"/>
              </p:ext>
            </p:extLst>
          </p:nvPr>
        </p:nvGraphicFramePr>
        <p:xfrm>
          <a:off x="6565782" y="889000"/>
          <a:ext cx="18034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03240" imgH="1002960" progId="Equation.DSMT4">
                  <p:embed/>
                </p:oleObj>
              </mc:Choice>
              <mc:Fallback>
                <p:oleObj name="Equation" r:id="rId2" imgW="180324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65782" y="889000"/>
                        <a:ext cx="18034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651587-F594-139E-4772-DBEB153608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554486"/>
              </p:ext>
            </p:extLst>
          </p:nvPr>
        </p:nvGraphicFramePr>
        <p:xfrm>
          <a:off x="1316916" y="1562938"/>
          <a:ext cx="18034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03240" imgH="952200" progId="Equation.DSMT4">
                  <p:embed/>
                </p:oleObj>
              </mc:Choice>
              <mc:Fallback>
                <p:oleObj name="Equation" r:id="rId4" imgW="180324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6916" y="1562938"/>
                        <a:ext cx="18034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921947-1300-0D13-1640-1E063956353A}"/>
              </a:ext>
            </a:extLst>
          </p:cNvPr>
          <p:cNvSpPr txBox="1"/>
          <p:nvPr/>
        </p:nvSpPr>
        <p:spPr>
          <a:xfrm>
            <a:off x="0" y="968228"/>
            <a:ext cx="9116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1" name="Object 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E07F6B-C3DC-E8F2-04CA-E54FB73AFC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530958"/>
              </p:ext>
            </p:extLst>
          </p:nvPr>
        </p:nvGraphicFramePr>
        <p:xfrm>
          <a:off x="1296448" y="2042446"/>
          <a:ext cx="12065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06360" imgH="88560" progId="Equation.DSMT4">
                  <p:embed/>
                </p:oleObj>
              </mc:Choice>
              <mc:Fallback>
                <p:oleObj name="Equation" r:id="rId6" imgW="1206360" imgH="885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F8651587-F594-139E-4772-DBEB153608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6448" y="2042446"/>
                        <a:ext cx="12065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044D2B-6B63-F7D8-7A04-37DEB7EC03A8}"/>
              </a:ext>
            </a:extLst>
          </p:cNvPr>
          <p:cNvSpPr txBox="1"/>
          <p:nvPr/>
        </p:nvSpPr>
        <p:spPr>
          <a:xfrm>
            <a:off x="0" y="2381038"/>
            <a:ext cx="9116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3" name="Object 2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25EF71-3A81-3E18-652B-98F6716382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492485"/>
              </p:ext>
            </p:extLst>
          </p:nvPr>
        </p:nvGraphicFramePr>
        <p:xfrm>
          <a:off x="6569769" y="2297452"/>
          <a:ext cx="10668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66680" imgH="1028520" progId="Equation.DSMT4">
                  <p:embed/>
                </p:oleObj>
              </mc:Choice>
              <mc:Fallback>
                <p:oleObj name="Equation" r:id="rId8" imgW="106668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69769" y="2297452"/>
                        <a:ext cx="10668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18670E-045D-A6C8-10FC-D1D60F196F24}"/>
              </a:ext>
            </a:extLst>
          </p:cNvPr>
          <p:cNvSpPr txBox="1"/>
          <p:nvPr/>
        </p:nvSpPr>
        <p:spPr>
          <a:xfrm>
            <a:off x="408866" y="3096807"/>
            <a:ext cx="175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5" name="Object 2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E0C67C-7541-F1C0-E1FD-67B573221F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917901"/>
              </p:ext>
            </p:extLst>
          </p:nvPr>
        </p:nvGraphicFramePr>
        <p:xfrm>
          <a:off x="1405816" y="3497381"/>
          <a:ext cx="12065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06360" imgH="88560" progId="Equation.DSMT4">
                  <p:embed/>
                </p:oleObj>
              </mc:Choice>
              <mc:Fallback>
                <p:oleObj name="Equation" r:id="rId10" imgW="1206360" imgH="8856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89E07F6B-C3DC-E8F2-04CA-E54FB73AFC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05816" y="3497381"/>
                        <a:ext cx="12065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2E80F5B1-5AC6-6B76-B712-7BE6967FD3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236866"/>
              </p:ext>
            </p:extLst>
          </p:nvPr>
        </p:nvGraphicFramePr>
        <p:xfrm>
          <a:off x="1337531" y="4668349"/>
          <a:ext cx="12065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06360" imgH="88560" progId="Equation.DSMT4">
                  <p:embed/>
                </p:oleObj>
              </mc:Choice>
              <mc:Fallback>
                <p:oleObj name="Equation" r:id="rId12" imgW="1206360" imgH="8856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D6E0C67C-7541-F1C0-E1FD-67B573221F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37531" y="4668349"/>
                        <a:ext cx="12065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E5C34811-9A37-422E-9B85-D0CD7AAD8E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62383"/>
              </p:ext>
            </p:extLst>
          </p:nvPr>
        </p:nvGraphicFramePr>
        <p:xfrm>
          <a:off x="1439131" y="3119792"/>
          <a:ext cx="10033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02960" imgH="507960" progId="Equation.DSMT4">
                  <p:embed/>
                </p:oleObj>
              </mc:Choice>
              <mc:Fallback>
                <p:oleObj name="Equation" r:id="rId14" imgW="1002960" imgH="5079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2525EF71-3A81-3E18-652B-98F6716382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39131" y="3119792"/>
                        <a:ext cx="10033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B600F460-01C2-B255-6B77-0F5C87470D05}"/>
              </a:ext>
            </a:extLst>
          </p:cNvPr>
          <p:cNvSpPr txBox="1"/>
          <p:nvPr/>
        </p:nvSpPr>
        <p:spPr>
          <a:xfrm>
            <a:off x="0" y="3638550"/>
            <a:ext cx="9116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59D071F8-C712-56FF-55D1-37A8A47406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294348"/>
              </p:ext>
            </p:extLst>
          </p:nvPr>
        </p:nvGraphicFramePr>
        <p:xfrm>
          <a:off x="6498516" y="3757782"/>
          <a:ext cx="965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65160" imgH="342720" progId="Equation.DSMT4">
                  <p:embed/>
                </p:oleObj>
              </mc:Choice>
              <mc:Fallback>
                <p:oleObj name="Equation" r:id="rId16" imgW="965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498516" y="3757782"/>
                        <a:ext cx="965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ACEB1389-C63C-B529-B77E-0E3B1A0817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308033"/>
              </p:ext>
            </p:extLst>
          </p:nvPr>
        </p:nvGraphicFramePr>
        <p:xfrm>
          <a:off x="1382358" y="4212516"/>
          <a:ext cx="10287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028520" imgH="952200" progId="Equation.DSMT4">
                  <p:embed/>
                </p:oleObj>
              </mc:Choice>
              <mc:Fallback>
                <p:oleObj name="Equation" r:id="rId18" imgW="10285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82358" y="4212516"/>
                        <a:ext cx="10287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BC85C045-361F-75EC-F59E-BC6DB5A81FAE}"/>
              </a:ext>
            </a:extLst>
          </p:cNvPr>
          <p:cNvSpPr txBox="1"/>
          <p:nvPr/>
        </p:nvSpPr>
        <p:spPr>
          <a:xfrm>
            <a:off x="378681" y="4280424"/>
            <a:ext cx="17208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596C65-6E23-26E5-0428-1DDC21927DB5}"/>
              </a:ext>
            </a:extLst>
          </p:cNvPr>
          <p:cNvSpPr txBox="1"/>
          <p:nvPr/>
        </p:nvSpPr>
        <p:spPr>
          <a:xfrm>
            <a:off x="0" y="140147"/>
            <a:ext cx="7315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Group 5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18DFAE-AC33-D814-6313-19BEEF8A6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798688"/>
              </p:ext>
            </p:extLst>
          </p:nvPr>
        </p:nvGraphicFramePr>
        <p:xfrm>
          <a:off x="419100" y="1809750"/>
          <a:ext cx="8305799" cy="2514600"/>
        </p:xfrm>
        <a:graphic>
          <a:graphicData uri="http://schemas.openxmlformats.org/drawingml/2006/table">
            <a:tbl>
              <a:tblPr/>
              <a:tblGrid>
                <a:gridCol w="239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7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7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5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64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thức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32" marB="4573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28" marR="91428"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28" marR="91428"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28" marR="91428"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812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thức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nghịch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đảo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32" marB="45732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28" marR="91428"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28" marR="91428"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28" marR="91428"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565A05-8D4F-02CB-BF12-A9794337AB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915421"/>
              </p:ext>
            </p:extLst>
          </p:nvPr>
        </p:nvGraphicFramePr>
        <p:xfrm>
          <a:off x="3173058" y="1954028"/>
          <a:ext cx="12192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18960" imgH="952200" progId="Equation.DSMT4">
                  <p:embed/>
                </p:oleObj>
              </mc:Choice>
              <mc:Fallback>
                <p:oleObj name="Equation" r:id="rId2" imgW="12189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3058" y="1954028"/>
                        <a:ext cx="12192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E8C868-7E74-5992-464C-9B59F5AD8F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498565"/>
              </p:ext>
            </p:extLst>
          </p:nvPr>
        </p:nvGraphicFramePr>
        <p:xfrm>
          <a:off x="5237163" y="1957218"/>
          <a:ext cx="9652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65160" imgH="952200" progId="Equation.DSMT4">
                  <p:embed/>
                </p:oleObj>
              </mc:Choice>
              <mc:Fallback>
                <p:oleObj name="Equation" r:id="rId4" imgW="9651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37163" y="1957218"/>
                        <a:ext cx="9652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98C8BA-D1A5-5068-91CB-F228C9F97E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919343"/>
              </p:ext>
            </p:extLst>
          </p:nvPr>
        </p:nvGraphicFramePr>
        <p:xfrm>
          <a:off x="7200900" y="2269586"/>
          <a:ext cx="977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760" imgH="342720" progId="Equation.DSMT4">
                  <p:embed/>
                </p:oleObj>
              </mc:Choice>
              <mc:Fallback>
                <p:oleObj name="Equation" r:id="rId6" imgW="9777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00900" y="2269586"/>
                        <a:ext cx="9779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1A3F75-4856-5453-E371-D8A6F72A4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1162"/>
              </p:ext>
            </p:extLst>
          </p:nvPr>
        </p:nvGraphicFramePr>
        <p:xfrm>
          <a:off x="3206751" y="3219468"/>
          <a:ext cx="12192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18960" imgH="1002960" progId="Equation.DSMT4">
                  <p:embed/>
                </p:oleObj>
              </mc:Choice>
              <mc:Fallback>
                <p:oleObj name="Equation" r:id="rId8" imgW="12189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06751" y="3219468"/>
                        <a:ext cx="12192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DE74A9-DA68-5DA4-8353-657261E1D2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423709"/>
              </p:ext>
            </p:extLst>
          </p:nvPr>
        </p:nvGraphicFramePr>
        <p:xfrm>
          <a:off x="5248817" y="3435350"/>
          <a:ext cx="901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01440" imgH="431640" progId="Equation.DSMT4">
                  <p:embed/>
                </p:oleObj>
              </mc:Choice>
              <mc:Fallback>
                <p:oleObj name="Equation" r:id="rId10" imgW="9014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48817" y="3435350"/>
                        <a:ext cx="901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4CC815-702F-9B2D-CF71-B834B0A09F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739141"/>
              </p:ext>
            </p:extLst>
          </p:nvPr>
        </p:nvGraphicFramePr>
        <p:xfrm>
          <a:off x="7137400" y="3219450"/>
          <a:ext cx="10414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41120" imgH="952200" progId="Equation.DSMT4">
                  <p:embed/>
                </p:oleObj>
              </mc:Choice>
              <mc:Fallback>
                <p:oleObj name="Equation" r:id="rId12" imgW="10411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137400" y="3219450"/>
                        <a:ext cx="10414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6E8153-9F9D-D3BD-C172-2122CAA4FFC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36012" r="14448" b="2"/>
          <a:stretch/>
        </p:blipFill>
        <p:spPr>
          <a:xfrm>
            <a:off x="7751386" y="81074"/>
            <a:ext cx="1316414" cy="150007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C988BC-9677-2411-F948-9B6A1F10504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05974" y="223788"/>
            <a:ext cx="1247907" cy="124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5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28F8CB-FBE5-DB88-27EE-23DB47F80C42}"/>
              </a:ext>
            </a:extLst>
          </p:cNvPr>
          <p:cNvSpPr txBox="1"/>
          <p:nvPr/>
        </p:nvSpPr>
        <p:spPr>
          <a:xfrm>
            <a:off x="5549" y="558884"/>
            <a:ext cx="9131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Quy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483852-48B9-CB1E-DF5E-ADC0011FE75E}"/>
              </a:ext>
            </a:extLst>
          </p:cNvPr>
          <p:cNvSpPr/>
          <p:nvPr/>
        </p:nvSpPr>
        <p:spPr>
          <a:xfrm>
            <a:off x="4419743" y="594881"/>
            <a:ext cx="4559598" cy="2899562"/>
          </a:xfrm>
          <a:prstGeom prst="cloudCallout">
            <a:avLst>
              <a:gd name="adj1" fmla="val -104035"/>
              <a:gd name="adj2" fmla="val 80561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ED098A-2AFF-FE34-CF86-5C2844355593}"/>
              </a:ext>
            </a:extLst>
          </p:cNvPr>
          <p:cNvSpPr txBox="1"/>
          <p:nvPr/>
        </p:nvSpPr>
        <p:spPr>
          <a:xfrm>
            <a:off x="4954037" y="947569"/>
            <a:ext cx="34191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1F3064-3033-5312-7F51-886A59C8D12A}"/>
              </a:ext>
            </a:extLst>
          </p:cNvPr>
          <p:cNvSpPr txBox="1"/>
          <p:nvPr/>
        </p:nvSpPr>
        <p:spPr>
          <a:xfrm>
            <a:off x="12892" y="10106"/>
            <a:ext cx="552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BA4E7F-31D7-5165-3809-465DFDE3BB27}"/>
              </a:ext>
            </a:extLst>
          </p:cNvPr>
          <p:cNvSpPr/>
          <p:nvPr/>
        </p:nvSpPr>
        <p:spPr>
          <a:xfrm>
            <a:off x="4419743" y="594881"/>
            <a:ext cx="4648200" cy="3169609"/>
          </a:xfrm>
          <a:prstGeom prst="cloudCallout">
            <a:avLst>
              <a:gd name="adj1" fmla="val -79035"/>
              <a:gd name="adj2" fmla="val 7359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E2EA06-D80E-DFA2-DD95-AD31C2839E50}"/>
              </a:ext>
            </a:extLst>
          </p:cNvPr>
          <p:cNvSpPr txBox="1"/>
          <p:nvPr/>
        </p:nvSpPr>
        <p:spPr>
          <a:xfrm>
            <a:off x="4724543" y="1016587"/>
            <a:ext cx="38448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7" name="Object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7597CB-A057-0CC1-FF50-240F0DE1AD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276144"/>
              </p:ext>
            </p:extLst>
          </p:nvPr>
        </p:nvGraphicFramePr>
        <p:xfrm>
          <a:off x="5548427" y="476223"/>
          <a:ext cx="3683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8280" imgH="939600" progId="Equation.DSMT4">
                  <p:embed/>
                </p:oleObj>
              </mc:Choice>
              <mc:Fallback>
                <p:oleObj name="Equation" r:id="rId2" imgW="36828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48427" y="476223"/>
                        <a:ext cx="3683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77E00A-B027-36C8-F653-8F0C1161A9A1}"/>
              </a:ext>
            </a:extLst>
          </p:cNvPr>
          <p:cNvSpPr txBox="1"/>
          <p:nvPr/>
        </p:nvSpPr>
        <p:spPr>
          <a:xfrm>
            <a:off x="42476" y="1516002"/>
            <a:ext cx="9131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. 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942113-23E1-B531-F366-DCCD342F60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573770"/>
              </p:ext>
            </p:extLst>
          </p:nvPr>
        </p:nvGraphicFramePr>
        <p:xfrm>
          <a:off x="8518851" y="499837"/>
          <a:ext cx="4191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9040" imgH="939600" progId="Equation.DSMT4">
                  <p:embed/>
                </p:oleObj>
              </mc:Choice>
              <mc:Fallback>
                <p:oleObj name="Equation" r:id="rId4" imgW="41904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18851" y="499837"/>
                        <a:ext cx="4191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5ECD0E-8427-B5AE-30B0-2F8B20B481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955838"/>
              </p:ext>
            </p:extLst>
          </p:nvPr>
        </p:nvGraphicFramePr>
        <p:xfrm>
          <a:off x="2721684" y="1446146"/>
          <a:ext cx="3683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8280" imgH="939600" progId="Equation.DSMT4">
                  <p:embed/>
                </p:oleObj>
              </mc:Choice>
              <mc:Fallback>
                <p:oleObj name="Equation" r:id="rId6" imgW="368280" imgH="939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D7597CB-A057-0CC1-FF50-240F0DE1AD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21684" y="1446146"/>
                        <a:ext cx="3683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8DF72EB9-38A4-A643-220E-52E99135A5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166166"/>
              </p:ext>
            </p:extLst>
          </p:nvPr>
        </p:nvGraphicFramePr>
        <p:xfrm>
          <a:off x="8153400" y="1428750"/>
          <a:ext cx="4191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9040" imgH="939600" progId="Equation.DSMT4">
                  <p:embed/>
                </p:oleObj>
              </mc:Choice>
              <mc:Fallback>
                <p:oleObj name="Equation" r:id="rId7" imgW="419040" imgH="939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82942113-23E1-B531-F366-DCCD342F60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53400" y="1428750"/>
                        <a:ext cx="4191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12628C09-B3DF-8952-349F-F02AC60E05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096336"/>
              </p:ext>
            </p:extLst>
          </p:nvPr>
        </p:nvGraphicFramePr>
        <p:xfrm>
          <a:off x="1452563" y="2695575"/>
          <a:ext cx="12827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82680" imgH="939600" progId="Equation.DSMT4">
                  <p:embed/>
                </p:oleObj>
              </mc:Choice>
              <mc:Fallback>
                <p:oleObj name="Equation" r:id="rId8" imgW="128268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52563" y="2695575"/>
                        <a:ext cx="12827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BCB75A1-DD68-8D99-6C5D-25A07F559B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281276"/>
              </p:ext>
            </p:extLst>
          </p:nvPr>
        </p:nvGraphicFramePr>
        <p:xfrm>
          <a:off x="2898775" y="2695575"/>
          <a:ext cx="9525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52200" imgH="952200" progId="Equation.DSMT4">
                  <p:embed/>
                </p:oleObj>
              </mc:Choice>
              <mc:Fallback>
                <p:oleObj name="Equation" r:id="rId10" imgW="95220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98775" y="2695575"/>
                        <a:ext cx="9525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218B4D8-1C04-E95D-25D4-33C7C17B3A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610444"/>
              </p:ext>
            </p:extLst>
          </p:nvPr>
        </p:nvGraphicFramePr>
        <p:xfrm>
          <a:off x="4955411" y="2675993"/>
          <a:ext cx="10160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15920" imgH="939600" progId="Equation.DSMT4">
                  <p:embed/>
                </p:oleObj>
              </mc:Choice>
              <mc:Fallback>
                <p:oleObj name="Equation" r:id="rId12" imgW="101592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55411" y="2675993"/>
                        <a:ext cx="10160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532F3EB-AAAA-134E-190F-B344CA7AF699}"/>
              </a:ext>
            </a:extLst>
          </p:cNvPr>
          <p:cNvSpPr txBox="1"/>
          <p:nvPr/>
        </p:nvSpPr>
        <p:spPr>
          <a:xfrm>
            <a:off x="3912433" y="2806032"/>
            <a:ext cx="2946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61087D-358A-2B8A-1B06-EDB29B7E5E75}"/>
              </a:ext>
            </a:extLst>
          </p:cNvPr>
          <p:cNvSpPr txBox="1"/>
          <p:nvPr/>
        </p:nvSpPr>
        <p:spPr>
          <a:xfrm>
            <a:off x="1049630" y="2439202"/>
            <a:ext cx="5486400" cy="150589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2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/>
      <p:bldP spid="5" grpId="1"/>
      <p:bldP spid="9" grpId="0" animBg="1"/>
      <p:bldP spid="9" grpId="1" animBg="1"/>
      <p:bldP spid="16" grpId="0"/>
      <p:bldP spid="16" grpId="1"/>
      <p:bldP spid="18" grpId="0"/>
      <p:bldP spid="25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47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3737224830"/>
              </p:ext>
            </p:extLst>
          </p:nvPr>
        </p:nvGraphicFramePr>
        <p:xfrm>
          <a:off x="2590800" y="6667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D34021-EEBC-E219-40C9-56A65BFD5D77}"/>
              </a:ext>
            </a:extLst>
          </p:cNvPr>
          <p:cNvSpPr txBox="1"/>
          <p:nvPr/>
        </p:nvSpPr>
        <p:spPr>
          <a:xfrm>
            <a:off x="-6927" y="0"/>
            <a:ext cx="46995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404870-CF5D-2413-7D94-D4856328DFFC}"/>
              </a:ext>
            </a:extLst>
          </p:cNvPr>
          <p:cNvSpPr txBox="1"/>
          <p:nvPr/>
        </p:nvSpPr>
        <p:spPr>
          <a:xfrm>
            <a:off x="3789218" y="2477937"/>
            <a:ext cx="533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Box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A80DD7-DFB2-C05B-6FC7-7B2E136A1539}"/>
              </a:ext>
            </a:extLst>
          </p:cNvPr>
          <p:cNvSpPr txBox="1"/>
          <p:nvPr/>
        </p:nvSpPr>
        <p:spPr>
          <a:xfrm>
            <a:off x="3810000" y="3252894"/>
            <a:ext cx="533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7380DA-04DC-9A3B-94FA-224467390E37}"/>
              </a:ext>
            </a:extLst>
          </p:cNvPr>
          <p:cNvSpPr txBox="1"/>
          <p:nvPr/>
        </p:nvSpPr>
        <p:spPr>
          <a:xfrm>
            <a:off x="3727165" y="1693338"/>
            <a:ext cx="46479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Object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A14F3C-D708-BD50-24DD-659648B66C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903743"/>
              </p:ext>
            </p:extLst>
          </p:nvPr>
        </p:nvGraphicFramePr>
        <p:xfrm>
          <a:off x="76200" y="546100"/>
          <a:ext cx="29337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33640" imgH="1079280" progId="Equation.DSMT4">
                  <p:embed/>
                </p:oleObj>
              </mc:Choice>
              <mc:Fallback>
                <p:oleObj name="Equation" r:id="rId2" imgW="2933640" imgH="107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200" y="546100"/>
                        <a:ext cx="29337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172359-C843-934A-2C58-2D89F451F2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847289"/>
              </p:ext>
            </p:extLst>
          </p:nvPr>
        </p:nvGraphicFramePr>
        <p:xfrm>
          <a:off x="279400" y="1646061"/>
          <a:ext cx="26162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16120" imgH="1079280" progId="Equation.DSMT4">
                  <p:embed/>
                </p:oleObj>
              </mc:Choice>
              <mc:Fallback>
                <p:oleObj name="Equation" r:id="rId4" imgW="2616120" imgH="107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400" y="1646061"/>
                        <a:ext cx="26162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92E635-8901-A55C-E881-972B46722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91202"/>
              </p:ext>
            </p:extLst>
          </p:nvPr>
        </p:nvGraphicFramePr>
        <p:xfrm>
          <a:off x="6437515" y="1547146"/>
          <a:ext cx="12319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31560" imgH="1079280" progId="Equation.DSMT4">
                  <p:embed/>
                </p:oleObj>
              </mc:Choice>
              <mc:Fallback>
                <p:oleObj name="Equation" r:id="rId6" imgW="1231560" imgH="107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37515" y="1547146"/>
                        <a:ext cx="12319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77AA2A-89C7-063F-66AE-1D6711AEEC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859477"/>
              </p:ext>
            </p:extLst>
          </p:nvPr>
        </p:nvGraphicFramePr>
        <p:xfrm>
          <a:off x="7848600" y="2366650"/>
          <a:ext cx="9017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01440" imgH="1028520" progId="Equation.DSMT4">
                  <p:embed/>
                </p:oleObj>
              </mc:Choice>
              <mc:Fallback>
                <p:oleObj name="Equation" r:id="rId8" imgW="90144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48600" y="2366650"/>
                        <a:ext cx="9017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3F076F-BBC6-3E5C-C090-CAF693660E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697571"/>
              </p:ext>
            </p:extLst>
          </p:nvPr>
        </p:nvGraphicFramePr>
        <p:xfrm>
          <a:off x="233571" y="3110958"/>
          <a:ext cx="33909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390840" imgH="1168200" progId="Equation.DSMT4">
                  <p:embed/>
                </p:oleObj>
              </mc:Choice>
              <mc:Fallback>
                <p:oleObj name="Equation" r:id="rId10" imgW="339084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3571" y="3110958"/>
                        <a:ext cx="33909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61EA36-4095-3517-DAFA-3640496FB2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74964"/>
              </p:ext>
            </p:extLst>
          </p:nvPr>
        </p:nvGraphicFramePr>
        <p:xfrm>
          <a:off x="233571" y="4190295"/>
          <a:ext cx="12065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06360" imgH="952200" progId="Equation.DSMT4">
                  <p:embed/>
                </p:oleObj>
              </mc:Choice>
              <mc:Fallback>
                <p:oleObj name="Equation" r:id="rId12" imgW="12063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3571" y="4190295"/>
                        <a:ext cx="12065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93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D34021-EEBC-E219-40C9-56A65BFD5D77}"/>
              </a:ext>
            </a:extLst>
          </p:cNvPr>
          <p:cNvSpPr txBox="1"/>
          <p:nvPr/>
        </p:nvSpPr>
        <p:spPr>
          <a:xfrm>
            <a:off x="-6928" y="0"/>
            <a:ext cx="51885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404870-CF5D-2413-7D94-D4856328DFFC}"/>
              </a:ext>
            </a:extLst>
          </p:cNvPr>
          <p:cNvSpPr txBox="1"/>
          <p:nvPr/>
        </p:nvSpPr>
        <p:spPr>
          <a:xfrm>
            <a:off x="3710353" y="2476215"/>
            <a:ext cx="55977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Box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A80DD7-DFB2-C05B-6FC7-7B2E136A1539}"/>
              </a:ext>
            </a:extLst>
          </p:cNvPr>
          <p:cNvSpPr txBox="1"/>
          <p:nvPr/>
        </p:nvSpPr>
        <p:spPr>
          <a:xfrm>
            <a:off x="4800600" y="3275135"/>
            <a:ext cx="4343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7380DA-04DC-9A3B-94FA-224467390E37}"/>
              </a:ext>
            </a:extLst>
          </p:cNvPr>
          <p:cNvSpPr txBox="1"/>
          <p:nvPr/>
        </p:nvSpPr>
        <p:spPr>
          <a:xfrm>
            <a:off x="3657600" y="1591330"/>
            <a:ext cx="54855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Object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7E6506-ECE0-6320-5823-15C61FC668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733238"/>
              </p:ext>
            </p:extLst>
          </p:nvPr>
        </p:nvGraphicFramePr>
        <p:xfrm>
          <a:off x="17585" y="590184"/>
          <a:ext cx="3708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08360" imgH="888840" progId="Equation.DSMT4">
                  <p:embed/>
                </p:oleObj>
              </mc:Choice>
              <mc:Fallback>
                <p:oleObj name="Equation" r:id="rId2" imgW="37083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585" y="590184"/>
                        <a:ext cx="3708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755DC1-40FC-7113-5B49-F06F37E592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752902"/>
              </p:ext>
            </p:extLst>
          </p:nvPr>
        </p:nvGraphicFramePr>
        <p:xfrm>
          <a:off x="64477" y="1801935"/>
          <a:ext cx="34417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41600" imgH="939600" progId="Equation.DSMT4">
                  <p:embed/>
                </p:oleObj>
              </mc:Choice>
              <mc:Fallback>
                <p:oleObj name="Equation" r:id="rId4" imgW="344160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477" y="1801935"/>
                        <a:ext cx="34417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C49A82-5909-CE4A-2B77-6011C907E4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303746"/>
              </p:ext>
            </p:extLst>
          </p:nvPr>
        </p:nvGraphicFramePr>
        <p:xfrm>
          <a:off x="6432061" y="1516063"/>
          <a:ext cx="1879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79560" imgH="888840" progId="Equation.DSMT4">
                  <p:embed/>
                </p:oleObj>
              </mc:Choice>
              <mc:Fallback>
                <p:oleObj name="Equation" r:id="rId6" imgW="18795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32061" y="1516063"/>
                        <a:ext cx="18796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9F53EE-B9AE-CC01-63C5-0F04EDA0EC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215687"/>
              </p:ext>
            </p:extLst>
          </p:nvPr>
        </p:nvGraphicFramePr>
        <p:xfrm>
          <a:off x="7828084" y="2376533"/>
          <a:ext cx="11049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04840" imgH="888840" progId="Equation.DSMT4">
                  <p:embed/>
                </p:oleObj>
              </mc:Choice>
              <mc:Fallback>
                <p:oleObj name="Equation" r:id="rId8" imgW="11048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28084" y="2376533"/>
                        <a:ext cx="11049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318B4C0-330E-2573-0294-6C7273F29A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353050"/>
              </p:ext>
            </p:extLst>
          </p:nvPr>
        </p:nvGraphicFramePr>
        <p:xfrm>
          <a:off x="5862" y="3105151"/>
          <a:ext cx="47625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762440" imgH="1257120" progId="Equation.DSMT4">
                  <p:embed/>
                </p:oleObj>
              </mc:Choice>
              <mc:Fallback>
                <p:oleObj name="Equation" r:id="rId10" imgW="4762440" imgH="1257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62" y="3105151"/>
                        <a:ext cx="4762500" cy="125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97AB50-0ED3-3C7F-C32E-D57DF14D6F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569623"/>
              </p:ext>
            </p:extLst>
          </p:nvPr>
        </p:nvGraphicFramePr>
        <p:xfrm>
          <a:off x="-17584" y="4523643"/>
          <a:ext cx="1054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54080" imgH="342720" progId="Equation.DSMT4">
                  <p:embed/>
                </p:oleObj>
              </mc:Choice>
              <mc:Fallback>
                <p:oleObj name="Equation" r:id="rId12" imgW="10540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17584" y="4523643"/>
                        <a:ext cx="1054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2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28F8CB-FBE5-DB88-27EE-23DB47F80C42}"/>
              </a:ext>
            </a:extLst>
          </p:cNvPr>
          <p:cNvSpPr txBox="1"/>
          <p:nvPr/>
        </p:nvSpPr>
        <p:spPr>
          <a:xfrm>
            <a:off x="65568" y="443"/>
            <a:ext cx="5649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2A09B7-C049-49EF-5EDC-6E403F6A40AA}"/>
              </a:ext>
            </a:extLst>
          </p:cNvPr>
          <p:cNvCxnSpPr>
            <a:cxnSpLocks/>
          </p:cNvCxnSpPr>
          <p:nvPr/>
        </p:nvCxnSpPr>
        <p:spPr>
          <a:xfrm>
            <a:off x="4267200" y="1047750"/>
            <a:ext cx="0" cy="403683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" name="Đồng hồ đếm ngược 3 phú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BE07FAFC-55B8-1978-BD8A-E1D06EE7F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2214" y="4589480"/>
            <a:ext cx="1220646" cy="554020"/>
          </a:xfrm>
          <a:prstGeom prst="rect">
            <a:avLst/>
          </a:prstGeom>
        </p:spPr>
      </p:pic>
      <p:sp>
        <p:nvSpPr>
          <p:cNvPr id="43" name="Thought Bubble: Cloud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62F733-0719-8AB3-74E0-3D75EF75B7DD}"/>
              </a:ext>
            </a:extLst>
          </p:cNvPr>
          <p:cNvSpPr/>
          <p:nvPr/>
        </p:nvSpPr>
        <p:spPr>
          <a:xfrm>
            <a:off x="4123188" y="1803892"/>
            <a:ext cx="4716012" cy="3144170"/>
          </a:xfrm>
          <a:prstGeom prst="cloudCallout">
            <a:avLst>
              <a:gd name="adj1" fmla="val -95148"/>
              <a:gd name="adj2" fmla="val -4513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44D909-769F-F8B9-E777-10BB02409C12}"/>
              </a:ext>
            </a:extLst>
          </p:cNvPr>
          <p:cNvSpPr txBox="1"/>
          <p:nvPr/>
        </p:nvSpPr>
        <p:spPr>
          <a:xfrm>
            <a:off x="4380009" y="2379018"/>
            <a:ext cx="394970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1,2,3: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4,5,6: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b.</a:t>
            </a:r>
          </a:p>
        </p:txBody>
      </p:sp>
      <p:graphicFrame>
        <p:nvGraphicFramePr>
          <p:cNvPr id="2" name="Object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1E8E3A-13EE-FCAF-8D1E-FFA13557E0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038165"/>
              </p:ext>
            </p:extLst>
          </p:nvPr>
        </p:nvGraphicFramePr>
        <p:xfrm>
          <a:off x="36851" y="715747"/>
          <a:ext cx="29845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984400" imgH="1015920" progId="Equation.DSMT4">
                  <p:embed/>
                </p:oleObj>
              </mc:Choice>
              <mc:Fallback>
                <p:oleObj name="Equation" r:id="rId5" imgW="298440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851" y="715747"/>
                        <a:ext cx="29845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E93CE9-F1E4-4E78-0AE5-757DF08579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380564"/>
              </p:ext>
            </p:extLst>
          </p:nvPr>
        </p:nvGraphicFramePr>
        <p:xfrm>
          <a:off x="163689" y="1849724"/>
          <a:ext cx="28194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19160" imgH="1015920" progId="Equation.DSMT4">
                  <p:embed/>
                </p:oleObj>
              </mc:Choice>
              <mc:Fallback>
                <p:oleObj name="Equation" r:id="rId7" imgW="28191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3689" y="1849724"/>
                        <a:ext cx="28194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240C304-D640-343E-A1AE-C304833F97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288075"/>
              </p:ext>
            </p:extLst>
          </p:nvPr>
        </p:nvGraphicFramePr>
        <p:xfrm>
          <a:off x="142083" y="2996077"/>
          <a:ext cx="38227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822480" imgH="1079280" progId="Equation.DSMT4">
                  <p:embed/>
                </p:oleObj>
              </mc:Choice>
              <mc:Fallback>
                <p:oleObj name="Equation" r:id="rId9" imgW="3822480" imgH="107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083" y="2996077"/>
                        <a:ext cx="38227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FDD3C6-5BEA-83B9-A12F-DB8E3BAA41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501291"/>
              </p:ext>
            </p:extLst>
          </p:nvPr>
        </p:nvGraphicFramePr>
        <p:xfrm>
          <a:off x="150550" y="4184309"/>
          <a:ext cx="18669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866600" imgH="952200" progId="Equation.DSMT4">
                  <p:embed/>
                </p:oleObj>
              </mc:Choice>
              <mc:Fallback>
                <p:oleObj name="Equation" r:id="rId11" imgW="186660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0550" y="4184309"/>
                        <a:ext cx="18669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4D92-C42B-013C-7743-4A55D9DF59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845603"/>
              </p:ext>
            </p:extLst>
          </p:nvPr>
        </p:nvGraphicFramePr>
        <p:xfrm>
          <a:off x="4343400" y="744253"/>
          <a:ext cx="37973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797280" imgH="1015920" progId="Equation.DSMT4">
                  <p:embed/>
                </p:oleObj>
              </mc:Choice>
              <mc:Fallback>
                <p:oleObj name="Equation" r:id="rId13" imgW="379728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43400" y="744253"/>
                        <a:ext cx="37973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AF02CA1-C8E3-9814-7D48-A3E229FC9B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538281"/>
              </p:ext>
            </p:extLst>
          </p:nvPr>
        </p:nvGraphicFramePr>
        <p:xfrm>
          <a:off x="4331677" y="1872273"/>
          <a:ext cx="34798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479760" imgH="1015920" progId="Equation.DSMT4">
                  <p:embed/>
                </p:oleObj>
              </mc:Choice>
              <mc:Fallback>
                <p:oleObj name="Equation" r:id="rId15" imgW="34797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31677" y="1872273"/>
                        <a:ext cx="34798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37BDA35-4DB6-F350-2472-669A13633B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126501"/>
              </p:ext>
            </p:extLst>
          </p:nvPr>
        </p:nvGraphicFramePr>
        <p:xfrm>
          <a:off x="4343400" y="2885289"/>
          <a:ext cx="35560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555720" imgH="1257120" progId="Equation.DSMT4">
                  <p:embed/>
                </p:oleObj>
              </mc:Choice>
              <mc:Fallback>
                <p:oleObj name="Equation" r:id="rId17" imgW="3555720" imgH="1257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343400" y="2885289"/>
                        <a:ext cx="3556000" cy="125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D0A67D7-920E-DE1E-BC1E-E82519DFA7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039138"/>
              </p:ext>
            </p:extLst>
          </p:nvPr>
        </p:nvGraphicFramePr>
        <p:xfrm>
          <a:off x="4343400" y="4160809"/>
          <a:ext cx="11557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55600" imgH="965160" progId="Equation.DSMT4">
                  <p:embed/>
                </p:oleObj>
              </mc:Choice>
              <mc:Fallback>
                <p:oleObj name="Equation" r:id="rId19" imgW="115560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43400" y="4160809"/>
                        <a:ext cx="11557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3B03EB7-88F6-746E-B910-7C62893EEAC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l="17382" r="20120" b="2"/>
          <a:stretch/>
        </p:blipFill>
        <p:spPr>
          <a:xfrm>
            <a:off x="7964746" y="39247"/>
            <a:ext cx="1181676" cy="1247022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9F473BE-DF0D-671D-71C5-00F4BB11ABD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42353"/>
            <a:ext cx="845482" cy="84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/>
      <p:bldP spid="43" grpId="0" animBg="1"/>
      <p:bldP spid="43" grpId="1" animBg="1"/>
      <p:bldP spid="44" grpId="0"/>
      <p:bldP spid="4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47+K4lPs7H94VUqPe2XwIsfPRnrXQE//QTEXxb8/8N4CNc6FpgZahzpTjFhMzSA7T/nHJa11DE8Ng2TP3iAmRczFlmslSuUNOgUeb6yRvs0="/>
          <p:cNvSpPr>
            <a:spLocks noGrp="1"/>
          </p:cNvSpPr>
          <p:nvPr>
            <p:ph type="ctrTitle"/>
          </p:nvPr>
        </p:nvSpPr>
        <p:spPr>
          <a:xfrm>
            <a:off x="1600200" y="133350"/>
            <a:ext cx="7543800" cy="685800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2053" name="TextBox 205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280C3D-1CA5-4FDE-CB64-384CA3C283E1}"/>
              </a:ext>
            </a:extLst>
          </p:cNvPr>
          <p:cNvSpPr txBox="1"/>
          <p:nvPr/>
        </p:nvSpPr>
        <p:spPr>
          <a:xfrm>
            <a:off x="1905000" y="1130677"/>
            <a:ext cx="72273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chia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utoShap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80DE9B-8227-F947-5C70-1868025B3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03D8C9-8204-B999-02CB-1952A4EDD7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" y="1263243"/>
            <a:ext cx="1788795" cy="3865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559291" y="208532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5.47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1682729" y="208532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5.47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2806166" y="208532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2023.15.47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559859" y="324488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OPL20U25GSXzBJYl68kk8uQGfFKzs7yb1M4KJWUiLk6ZEvGF+qCIPSnY57AbBFCvTW2023.15.47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1683297" y="324488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 descr="OPL20U25GSXzBJYl68kk8uQGfFKzs7yb1M4KJWUiLk6ZEvGF+qCIPSnY57AbBFCvTW2023.15.47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2806734" y="324488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434C8408-1D67-0598-26D1-F6E59596103B}"/>
              </a:ext>
            </a:extLst>
          </p:cNvPr>
          <p:cNvSpPr/>
          <p:nvPr/>
        </p:nvSpPr>
        <p:spPr>
          <a:xfrm>
            <a:off x="2590800" y="4552950"/>
            <a:ext cx="1003266" cy="590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67908"/>
            <a:ext cx="9144000" cy="1203448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74018" y="2972005"/>
            <a:ext cx="3375299" cy="1109740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33617" y="1485014"/>
            <a:ext cx="3367831" cy="1109740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63427" y="1494232"/>
            <a:ext cx="3375300" cy="1109740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26933" y="2976945"/>
            <a:ext cx="3367831" cy="1109740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7" name="Picture 4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28692" y="3243080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35688" y="1796063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66" y="327720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53" y="1773023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7086600" y="4339845"/>
            <a:ext cx="1959881" cy="663774"/>
          </a:xfrm>
          <a:prstGeom prst="cloud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QUAY VỀ</a:t>
            </a:r>
            <a:endParaRPr lang="vi-VN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C1CD80-418D-6CCB-A4F3-1FF9A338D3E8}"/>
                  </a:ext>
                </a:extLst>
              </p:cNvPr>
              <p:cNvSpPr txBox="1"/>
              <p:nvPr/>
            </p:nvSpPr>
            <p:spPr>
              <a:xfrm>
                <a:off x="7385538" y="295244"/>
                <a:ext cx="1108037" cy="881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C1CD80-418D-6CCB-A4F3-1FF9A338D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538" y="295244"/>
                <a:ext cx="1108037" cy="8814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CD0B90-781B-566E-3589-99EDFDF06663}"/>
                  </a:ext>
                </a:extLst>
              </p:cNvPr>
              <p:cNvSpPr txBox="1"/>
              <p:nvPr/>
            </p:nvSpPr>
            <p:spPr>
              <a:xfrm>
                <a:off x="1064880" y="3051398"/>
                <a:ext cx="1923738" cy="1030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−(3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− 1)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CD0B90-781B-566E-3589-99EDFDF06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880" y="3051398"/>
                <a:ext cx="1923738" cy="10303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FE9DBC-4B33-C805-3EE9-A8A913E8DFF8}"/>
                  </a:ext>
                </a:extLst>
              </p:cNvPr>
              <p:cNvSpPr txBox="1"/>
              <p:nvPr/>
            </p:nvSpPr>
            <p:spPr>
              <a:xfrm>
                <a:off x="5340349" y="1554227"/>
                <a:ext cx="1641437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FE9DBC-4B33-C805-3EE9-A8A913E8D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349" y="1554227"/>
                <a:ext cx="1641437" cy="101752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DF80CF-73F9-E4D6-4907-144A70523E29}"/>
                  </a:ext>
                </a:extLst>
              </p:cNvPr>
              <p:cNvSpPr txBox="1"/>
              <p:nvPr/>
            </p:nvSpPr>
            <p:spPr>
              <a:xfrm>
                <a:off x="884693" y="1541609"/>
                <a:ext cx="1732341" cy="101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− 1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DF80CF-73F9-E4D6-4907-144A7052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693" y="1541609"/>
                <a:ext cx="1732341" cy="101431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A54D082-DF27-FEB1-DE18-1656BA2B9F7A}"/>
                  </a:ext>
                </a:extLst>
              </p:cNvPr>
              <p:cNvSpPr txBox="1"/>
              <p:nvPr/>
            </p:nvSpPr>
            <p:spPr>
              <a:xfrm>
                <a:off x="5257800" y="3081433"/>
                <a:ext cx="1906340" cy="101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A54D082-DF27-FEB1-DE18-1656BA2B9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3081433"/>
                <a:ext cx="1906340" cy="101431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8">
            <a:extLst>
              <a:ext uri="{FF2B5EF4-FFF2-40B4-BE49-F238E27FC236}">
                <a16:creationId xmlns:a16="http://schemas.microsoft.com/office/drawing/2014/main" id="{394D50E1-9987-098A-80CA-55FC72874604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04270800-EC08-D3C7-BD4A-F99DB913040D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28" name="Rounded Rectangle 10">
            <a:extLst>
              <a:ext uri="{FF2B5EF4-FFF2-40B4-BE49-F238E27FC236}">
                <a16:creationId xmlns:a16="http://schemas.microsoft.com/office/drawing/2014/main" id="{34C13C58-A375-C842-EE3C-3DBA7AF1F49A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8DD7A777-B89D-6706-E1DB-C05D7B063657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30" name="Rounded Rectangle 13">
            <a:extLst>
              <a:ext uri="{FF2B5EF4-FFF2-40B4-BE49-F238E27FC236}">
                <a16:creationId xmlns:a16="http://schemas.microsoft.com/office/drawing/2014/main" id="{B16D05DD-B49D-22FF-8CF5-DB8FC1ADBE53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31" name="Rounded Rectangle 14">
            <a:extLst>
              <a:ext uri="{FF2B5EF4-FFF2-40B4-BE49-F238E27FC236}">
                <a16:creationId xmlns:a16="http://schemas.microsoft.com/office/drawing/2014/main" id="{E45B125D-B937-D51B-B8B5-926D9BD1BDE2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32" name="Rounded Rectangle 15">
            <a:extLst>
              <a:ext uri="{FF2B5EF4-FFF2-40B4-BE49-F238E27FC236}">
                <a16:creationId xmlns:a16="http://schemas.microsoft.com/office/drawing/2014/main" id="{B6F66FAC-9A90-ABDD-0D18-0DD1DE01316F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33" name="Rounded Rectangle 18">
            <a:extLst>
              <a:ext uri="{FF2B5EF4-FFF2-40B4-BE49-F238E27FC236}">
                <a16:creationId xmlns:a16="http://schemas.microsoft.com/office/drawing/2014/main" id="{454F42FC-8323-B2CD-7FC9-A7089A3710A7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34" name="Rounded Rectangle 19">
            <a:extLst>
              <a:ext uri="{FF2B5EF4-FFF2-40B4-BE49-F238E27FC236}">
                <a16:creationId xmlns:a16="http://schemas.microsoft.com/office/drawing/2014/main" id="{0FF2F66F-69FD-0FBE-4D2C-D6F3787EE1F7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35" name="Rounded Rectangle 20">
            <a:extLst>
              <a:ext uri="{FF2B5EF4-FFF2-40B4-BE49-F238E27FC236}">
                <a16:creationId xmlns:a16="http://schemas.microsoft.com/office/drawing/2014/main" id="{1A1273A9-279F-6370-9EFF-4CF7B41B93AC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221645F3-86B3-66A0-C012-F5135667677F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37" name="Rounded Rectangle 22">
            <a:extLst>
              <a:ext uri="{FF2B5EF4-FFF2-40B4-BE49-F238E27FC236}">
                <a16:creationId xmlns:a16="http://schemas.microsoft.com/office/drawing/2014/main" id="{08DCE656-8538-C553-471B-5CB27196773E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38" name="Rounded Rectangle 23">
            <a:extLst>
              <a:ext uri="{FF2B5EF4-FFF2-40B4-BE49-F238E27FC236}">
                <a16:creationId xmlns:a16="http://schemas.microsoft.com/office/drawing/2014/main" id="{89FCC2DF-253E-2576-0B5C-A8111D332001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39" name="Rounded Rectangle 24">
            <a:extLst>
              <a:ext uri="{FF2B5EF4-FFF2-40B4-BE49-F238E27FC236}">
                <a16:creationId xmlns:a16="http://schemas.microsoft.com/office/drawing/2014/main" id="{991AE252-3B1F-43EB-C020-8D6E69175559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45" name="Rounded Rectangle 25">
            <a:extLst>
              <a:ext uri="{FF2B5EF4-FFF2-40B4-BE49-F238E27FC236}">
                <a16:creationId xmlns:a16="http://schemas.microsoft.com/office/drawing/2014/main" id="{0A772F03-025E-9895-0687-1CE03A37F433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46" name="Rounded Rectangle 26">
            <a:extLst>
              <a:ext uri="{FF2B5EF4-FFF2-40B4-BE49-F238E27FC236}">
                <a16:creationId xmlns:a16="http://schemas.microsoft.com/office/drawing/2014/main" id="{AD65B0D2-A5E7-A0D0-4897-477BE551DAA0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48" name="Rounded Rectangle 27">
            <a:extLst>
              <a:ext uri="{FF2B5EF4-FFF2-40B4-BE49-F238E27FC236}">
                <a16:creationId xmlns:a16="http://schemas.microsoft.com/office/drawing/2014/main" id="{4B19AC01-A131-92CB-5463-39886524CD7F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50" name="Rounded Rectangle 28">
            <a:extLst>
              <a:ext uri="{FF2B5EF4-FFF2-40B4-BE49-F238E27FC236}">
                <a16:creationId xmlns:a16="http://schemas.microsoft.com/office/drawing/2014/main" id="{4BF1F92B-A579-9E43-3130-CFF097DC0C3F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52" name="Rounded Rectangle 29">
            <a:extLst>
              <a:ext uri="{FF2B5EF4-FFF2-40B4-BE49-F238E27FC236}">
                <a16:creationId xmlns:a16="http://schemas.microsoft.com/office/drawing/2014/main" id="{42EB5735-2F69-4BA0-E80C-C10257357952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54" name="Rounded Rectangle 30">
            <a:extLst>
              <a:ext uri="{FF2B5EF4-FFF2-40B4-BE49-F238E27FC236}">
                <a16:creationId xmlns:a16="http://schemas.microsoft.com/office/drawing/2014/main" id="{4A502C04-1EB5-4EF9-E95B-DFD130305B95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55" name="Rounded Rectangle 31">
            <a:extLst>
              <a:ext uri="{FF2B5EF4-FFF2-40B4-BE49-F238E27FC236}">
                <a16:creationId xmlns:a16="http://schemas.microsoft.com/office/drawing/2014/main" id="{4D6F76F5-1C73-AE23-04C1-18AAF52D506A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56" name="Rounded Rectangle 32">
            <a:extLst>
              <a:ext uri="{FF2B5EF4-FFF2-40B4-BE49-F238E27FC236}">
                <a16:creationId xmlns:a16="http://schemas.microsoft.com/office/drawing/2014/main" id="{762B129E-BA7C-5E81-565C-829B1726F7C5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58" name="Rounded Rectangle 33">
            <a:extLst>
              <a:ext uri="{FF2B5EF4-FFF2-40B4-BE49-F238E27FC236}">
                <a16:creationId xmlns:a16="http://schemas.microsoft.com/office/drawing/2014/main" id="{68EA3521-77BE-CC09-0800-6256B34541FE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59" name="Rounded Rectangle 34">
            <a:extLst>
              <a:ext uri="{FF2B5EF4-FFF2-40B4-BE49-F238E27FC236}">
                <a16:creationId xmlns:a16="http://schemas.microsoft.com/office/drawing/2014/main" id="{B9D2D0AB-5CC4-5131-F0F6-0DFE7BDAC8A9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60" name="Rounded Rectangle 35">
            <a:extLst>
              <a:ext uri="{FF2B5EF4-FFF2-40B4-BE49-F238E27FC236}">
                <a16:creationId xmlns:a16="http://schemas.microsoft.com/office/drawing/2014/main" id="{74DFBEF5-625C-64C9-F11B-1F48BCC1758A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61" name="Rounded Rectangle 36">
            <a:extLst>
              <a:ext uri="{FF2B5EF4-FFF2-40B4-BE49-F238E27FC236}">
                <a16:creationId xmlns:a16="http://schemas.microsoft.com/office/drawing/2014/main" id="{28D0FB66-A606-48EE-B654-AD9CF0163072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62" name="Rounded Rectangle 37">
            <a:extLst>
              <a:ext uri="{FF2B5EF4-FFF2-40B4-BE49-F238E27FC236}">
                <a16:creationId xmlns:a16="http://schemas.microsoft.com/office/drawing/2014/main" id="{367DFB1C-E91A-B463-A4F2-037EB4772A50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63" name="Rounded Rectangle 38">
            <a:extLst>
              <a:ext uri="{FF2B5EF4-FFF2-40B4-BE49-F238E27FC236}">
                <a16:creationId xmlns:a16="http://schemas.microsoft.com/office/drawing/2014/main" id="{A18DE9CC-E2DC-9CE9-F134-FF039999E599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64" name="Rounded Rectangle 39">
            <a:extLst>
              <a:ext uri="{FF2B5EF4-FFF2-40B4-BE49-F238E27FC236}">
                <a16:creationId xmlns:a16="http://schemas.microsoft.com/office/drawing/2014/main" id="{A7F44171-FEE5-A1C7-4A73-845793F62E00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65" name="Rounded Rectangle 40">
            <a:extLst>
              <a:ext uri="{FF2B5EF4-FFF2-40B4-BE49-F238E27FC236}">
                <a16:creationId xmlns:a16="http://schemas.microsoft.com/office/drawing/2014/main" id="{BC386796-4300-7FC5-C435-1C726B26289B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66" name="Rounded Rectangle 41">
            <a:extLst>
              <a:ext uri="{FF2B5EF4-FFF2-40B4-BE49-F238E27FC236}">
                <a16:creationId xmlns:a16="http://schemas.microsoft.com/office/drawing/2014/main" id="{09B46CAD-BCFB-7E53-CBE8-F188503CC583}"/>
              </a:ext>
            </a:extLst>
          </p:cNvPr>
          <p:cNvSpPr/>
          <p:nvPr/>
        </p:nvSpPr>
        <p:spPr>
          <a:xfrm>
            <a:off x="3838727" y="4493050"/>
            <a:ext cx="1066800" cy="582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0" grpId="0"/>
      <p:bldP spid="15" grpId="0"/>
      <p:bldP spid="18" grpId="0"/>
      <p:bldP spid="21" grpId="0"/>
      <p:bldP spid="24" grpId="0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67908"/>
            <a:ext cx="9144000" cy="1203448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            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60787" y="2981938"/>
            <a:ext cx="3375299" cy="116667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33617" y="1678458"/>
            <a:ext cx="3367831" cy="1121892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65911" y="1589019"/>
            <a:ext cx="3367831" cy="116667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26933" y="2976944"/>
            <a:ext cx="3367831" cy="1171667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7" name="Picture 4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15461" y="3253014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33047" y="1891284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66" y="327720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53" y="1888952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7086600" y="4339845"/>
            <a:ext cx="1959881" cy="663774"/>
          </a:xfrm>
          <a:prstGeom prst="cloud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QUAY VỀ</a:t>
            </a:r>
            <a:endParaRPr lang="vi-VN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46DA3860-FE9A-7235-3476-B69D093E54CD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BD878575-B189-84E3-B07A-0474C08B8188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D241C26F-7F51-2A85-48EF-E7463075D7B9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5D631139-180F-D121-280F-A424C2F21C64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AE547DC7-BED6-C490-5A78-9D24ED1BA63B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B32383A3-3E93-44AF-23D4-4926293A7219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8D161812-7EFA-9954-4888-B997C950E617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91BDA673-2366-81AF-D2A2-DFA5B1E385F6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4769B7C9-6061-AB6C-3BC3-87E496C414BD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5" name="Rounded Rectangle 20">
            <a:extLst>
              <a:ext uri="{FF2B5EF4-FFF2-40B4-BE49-F238E27FC236}">
                <a16:creationId xmlns:a16="http://schemas.microsoft.com/office/drawing/2014/main" id="{BBF99733-F96F-4B66-1303-B3E0E2FF724B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BE24F0D0-32AD-DBEE-8CCF-6BF1E3DA3ECB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8" name="Rounded Rectangle 22">
            <a:extLst>
              <a:ext uri="{FF2B5EF4-FFF2-40B4-BE49-F238E27FC236}">
                <a16:creationId xmlns:a16="http://schemas.microsoft.com/office/drawing/2014/main" id="{0D1BC414-8427-1B09-90F6-188ED3257167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9" name="Rounded Rectangle 23">
            <a:extLst>
              <a:ext uri="{FF2B5EF4-FFF2-40B4-BE49-F238E27FC236}">
                <a16:creationId xmlns:a16="http://schemas.microsoft.com/office/drawing/2014/main" id="{68DE91F5-5BEE-7022-499E-FC11D9C027C1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D23E4965-C21D-9072-0BC9-14131289C27B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31" name="Rounded Rectangle 25">
            <a:extLst>
              <a:ext uri="{FF2B5EF4-FFF2-40B4-BE49-F238E27FC236}">
                <a16:creationId xmlns:a16="http://schemas.microsoft.com/office/drawing/2014/main" id="{170CC2B4-E0B0-D25E-F0BF-D30E6EDEDDF7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32" name="Rounded Rectangle 26">
            <a:extLst>
              <a:ext uri="{FF2B5EF4-FFF2-40B4-BE49-F238E27FC236}">
                <a16:creationId xmlns:a16="http://schemas.microsoft.com/office/drawing/2014/main" id="{C1BF140B-7AB3-DA16-D24B-3C04869BB0A3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3" name="Rounded Rectangle 27">
            <a:extLst>
              <a:ext uri="{FF2B5EF4-FFF2-40B4-BE49-F238E27FC236}">
                <a16:creationId xmlns:a16="http://schemas.microsoft.com/office/drawing/2014/main" id="{086A4F2E-EC6A-81BD-2114-D6885DE87848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4" name="Rounded Rectangle 28">
            <a:extLst>
              <a:ext uri="{FF2B5EF4-FFF2-40B4-BE49-F238E27FC236}">
                <a16:creationId xmlns:a16="http://schemas.microsoft.com/office/drawing/2014/main" id="{1D501E9D-8C78-5DBB-28B9-E03E77253016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5" name="Rounded Rectangle 29">
            <a:extLst>
              <a:ext uri="{FF2B5EF4-FFF2-40B4-BE49-F238E27FC236}">
                <a16:creationId xmlns:a16="http://schemas.microsoft.com/office/drawing/2014/main" id="{8DA86AB1-D1AD-04DB-69C5-2983E498437B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6" name="Rounded Rectangle 30">
            <a:extLst>
              <a:ext uri="{FF2B5EF4-FFF2-40B4-BE49-F238E27FC236}">
                <a16:creationId xmlns:a16="http://schemas.microsoft.com/office/drawing/2014/main" id="{708DEC2D-8511-C5C4-95C2-D77112733A39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7" name="Rounded Rectangle 31">
            <a:extLst>
              <a:ext uri="{FF2B5EF4-FFF2-40B4-BE49-F238E27FC236}">
                <a16:creationId xmlns:a16="http://schemas.microsoft.com/office/drawing/2014/main" id="{1FCE6F35-4121-19BB-EC0D-6492CDAD663C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8" name="Rounded Rectangle 32">
            <a:extLst>
              <a:ext uri="{FF2B5EF4-FFF2-40B4-BE49-F238E27FC236}">
                <a16:creationId xmlns:a16="http://schemas.microsoft.com/office/drawing/2014/main" id="{9C6EA141-9BF9-65A9-3BFC-F2FA2AE1A2ED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9" name="Rounded Rectangle 33">
            <a:extLst>
              <a:ext uri="{FF2B5EF4-FFF2-40B4-BE49-F238E27FC236}">
                <a16:creationId xmlns:a16="http://schemas.microsoft.com/office/drawing/2014/main" id="{535FD462-13C3-1546-284C-019FD4ED81B1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45" name="Rounded Rectangle 34">
            <a:extLst>
              <a:ext uri="{FF2B5EF4-FFF2-40B4-BE49-F238E27FC236}">
                <a16:creationId xmlns:a16="http://schemas.microsoft.com/office/drawing/2014/main" id="{E4B2C5B9-B5FD-BEB1-DF55-6E88C5A51990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46" name="Rounded Rectangle 35">
            <a:extLst>
              <a:ext uri="{FF2B5EF4-FFF2-40B4-BE49-F238E27FC236}">
                <a16:creationId xmlns:a16="http://schemas.microsoft.com/office/drawing/2014/main" id="{4AFEAF56-5A55-0EA1-02CD-8A9DCE1922A7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48" name="Rounded Rectangle 36">
            <a:extLst>
              <a:ext uri="{FF2B5EF4-FFF2-40B4-BE49-F238E27FC236}">
                <a16:creationId xmlns:a16="http://schemas.microsoft.com/office/drawing/2014/main" id="{2DBA2D36-8956-82BB-5643-E5C667B9A4AA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50" name="Rounded Rectangle 37">
            <a:extLst>
              <a:ext uri="{FF2B5EF4-FFF2-40B4-BE49-F238E27FC236}">
                <a16:creationId xmlns:a16="http://schemas.microsoft.com/office/drawing/2014/main" id="{25F77333-21B3-054F-718F-42C2269FB199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52" name="Rounded Rectangle 38">
            <a:extLst>
              <a:ext uri="{FF2B5EF4-FFF2-40B4-BE49-F238E27FC236}">
                <a16:creationId xmlns:a16="http://schemas.microsoft.com/office/drawing/2014/main" id="{2538A8B1-A752-68AD-CD57-30F5929B2055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54" name="Rounded Rectangle 39">
            <a:extLst>
              <a:ext uri="{FF2B5EF4-FFF2-40B4-BE49-F238E27FC236}">
                <a16:creationId xmlns:a16="http://schemas.microsoft.com/office/drawing/2014/main" id="{07A6FF08-67E7-325D-2CA0-A866087384F3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55" name="Rounded Rectangle 40">
            <a:extLst>
              <a:ext uri="{FF2B5EF4-FFF2-40B4-BE49-F238E27FC236}">
                <a16:creationId xmlns:a16="http://schemas.microsoft.com/office/drawing/2014/main" id="{2B806A99-1534-CC48-F2C2-CDF829B05AFB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56" name="Rounded Rectangle 41">
            <a:extLst>
              <a:ext uri="{FF2B5EF4-FFF2-40B4-BE49-F238E27FC236}">
                <a16:creationId xmlns:a16="http://schemas.microsoft.com/office/drawing/2014/main" id="{EEC18235-B954-29C2-C464-2E1866D238C5}"/>
              </a:ext>
            </a:extLst>
          </p:cNvPr>
          <p:cNvSpPr/>
          <p:nvPr/>
        </p:nvSpPr>
        <p:spPr>
          <a:xfrm>
            <a:off x="3853858" y="4566916"/>
            <a:ext cx="1066800" cy="5310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75B03D5-8FAA-224D-0623-59BB0AB529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322806"/>
              </p:ext>
            </p:extLst>
          </p:nvPr>
        </p:nvGraphicFramePr>
        <p:xfrm>
          <a:off x="5956300" y="185326"/>
          <a:ext cx="17399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739880" imgH="1079280" progId="Equation.DSMT4">
                  <p:embed/>
                </p:oleObj>
              </mc:Choice>
              <mc:Fallback>
                <p:oleObj name="Equation" r:id="rId14" imgW="1739880" imgH="107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956300" y="185326"/>
                        <a:ext cx="17399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522593E-0432-84C9-AC77-BC40FBBF9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189250"/>
              </p:ext>
            </p:extLst>
          </p:nvPr>
        </p:nvGraphicFramePr>
        <p:xfrm>
          <a:off x="685800" y="1657350"/>
          <a:ext cx="11303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30040" imgH="1028520" progId="Equation.DSMT4">
                  <p:embed/>
                </p:oleObj>
              </mc:Choice>
              <mc:Fallback>
                <p:oleObj name="Equation" r:id="rId16" imgW="113004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85800" y="1657350"/>
                        <a:ext cx="11303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1B82FE7-8B07-9656-65D3-EBA6C24666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344478"/>
              </p:ext>
            </p:extLst>
          </p:nvPr>
        </p:nvGraphicFramePr>
        <p:xfrm>
          <a:off x="5153408" y="2087521"/>
          <a:ext cx="1295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95280" imgH="431640" progId="Equation.DSMT4">
                  <p:embed/>
                </p:oleObj>
              </mc:Choice>
              <mc:Fallback>
                <p:oleObj name="Equation" r:id="rId18" imgW="12952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153408" y="2087521"/>
                        <a:ext cx="12954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B12E45C-9EB2-D1A5-9835-B318981BD4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183684"/>
              </p:ext>
            </p:extLst>
          </p:nvPr>
        </p:nvGraphicFramePr>
        <p:xfrm>
          <a:off x="685800" y="3100388"/>
          <a:ext cx="10922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091880" imgH="952200" progId="Equation.DSMT4">
                  <p:embed/>
                </p:oleObj>
              </mc:Choice>
              <mc:Fallback>
                <p:oleObj name="Equation" r:id="rId20" imgW="109188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85800" y="3100388"/>
                        <a:ext cx="10922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CB30353-B13C-A639-68D0-C4FFFB8F9B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313462"/>
              </p:ext>
            </p:extLst>
          </p:nvPr>
        </p:nvGraphicFramePr>
        <p:xfrm>
          <a:off x="5143500" y="3016250"/>
          <a:ext cx="14859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485720" imgH="1079280" progId="Equation.DSMT4">
                  <p:embed/>
                </p:oleObj>
              </mc:Choice>
              <mc:Fallback>
                <p:oleObj name="Equation" r:id="rId22" imgW="1485720" imgH="107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143500" y="3016250"/>
                        <a:ext cx="14859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03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67908"/>
            <a:ext cx="9144000" cy="1203448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               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26149" y="3047553"/>
            <a:ext cx="3375299" cy="116667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33617" y="1485014"/>
            <a:ext cx="3367831" cy="1121892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7149" y="1440233"/>
            <a:ext cx="3375300" cy="116667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11707" y="3042304"/>
            <a:ext cx="3367831" cy="1171667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7" name="Picture 4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380823" y="3318629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33047" y="1742064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40" y="334256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53" y="1773023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7086600" y="4339845"/>
            <a:ext cx="1959881" cy="663774"/>
          </a:xfrm>
          <a:prstGeom prst="cloud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QUAY VỀ</a:t>
            </a:r>
            <a:endParaRPr lang="vi-VN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F11BCF5D-943F-EAEF-0033-826F1C500E16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CBEF2906-4C32-E287-6BA5-A41021CD3985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FB10A2DD-B8C8-E472-9E0C-2F3ED8C8CA3A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C7DDC8A-877E-5003-FD6F-38AEA10049FA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52552B1B-DC0C-C616-F4C7-348E16F98D66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F4C51AAF-0391-F7C9-4F74-61AC63C7C4F7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F5299D3-EA8D-868C-9537-9EA3D22D0385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66543EAC-16E4-1219-F1C5-E09AF93C6B07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7E610433-6AF9-12F0-FACD-5BFA44C69360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6E27709E-9553-726F-4120-4EC145456CC0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23CCE2E-A77C-409C-870F-8B8CDCFEBAED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4D6C81B-CF3E-A897-F6BB-87E8C7ADFE26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5" name="Rounded Rectangle 23">
            <a:extLst>
              <a:ext uri="{FF2B5EF4-FFF2-40B4-BE49-F238E27FC236}">
                <a16:creationId xmlns:a16="http://schemas.microsoft.com/office/drawing/2014/main" id="{943480BD-A607-52B1-265B-553261AB0D8A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7E6E605C-8CB1-7F7E-2E41-3DC972A050DF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8" name="Rounded Rectangle 25">
            <a:extLst>
              <a:ext uri="{FF2B5EF4-FFF2-40B4-BE49-F238E27FC236}">
                <a16:creationId xmlns:a16="http://schemas.microsoft.com/office/drawing/2014/main" id="{628170B0-6A30-C33C-BDE5-C3C5D7919332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9" name="Rounded Rectangle 26">
            <a:extLst>
              <a:ext uri="{FF2B5EF4-FFF2-40B4-BE49-F238E27FC236}">
                <a16:creationId xmlns:a16="http://schemas.microsoft.com/office/drawing/2014/main" id="{A905B53B-94F2-803D-28D6-37AE37A3FFB9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0" name="Rounded Rectangle 27">
            <a:extLst>
              <a:ext uri="{FF2B5EF4-FFF2-40B4-BE49-F238E27FC236}">
                <a16:creationId xmlns:a16="http://schemas.microsoft.com/office/drawing/2014/main" id="{B13E27E9-756F-211A-D591-73416AF1281D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1" name="Rounded Rectangle 28">
            <a:extLst>
              <a:ext uri="{FF2B5EF4-FFF2-40B4-BE49-F238E27FC236}">
                <a16:creationId xmlns:a16="http://schemas.microsoft.com/office/drawing/2014/main" id="{F2C42B39-102B-39B3-C4F5-9B73CDDD5F51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2" name="Rounded Rectangle 29">
            <a:extLst>
              <a:ext uri="{FF2B5EF4-FFF2-40B4-BE49-F238E27FC236}">
                <a16:creationId xmlns:a16="http://schemas.microsoft.com/office/drawing/2014/main" id="{DD061BF1-AD85-9404-F171-60593954F5DB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3" name="Rounded Rectangle 30">
            <a:extLst>
              <a:ext uri="{FF2B5EF4-FFF2-40B4-BE49-F238E27FC236}">
                <a16:creationId xmlns:a16="http://schemas.microsoft.com/office/drawing/2014/main" id="{3CCFD911-9EAB-9318-79F6-F1D32E113616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4" name="Rounded Rectangle 31">
            <a:extLst>
              <a:ext uri="{FF2B5EF4-FFF2-40B4-BE49-F238E27FC236}">
                <a16:creationId xmlns:a16="http://schemas.microsoft.com/office/drawing/2014/main" id="{281D4D65-6577-171E-D6FE-EEAFD4693FA2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5" name="Rounded Rectangle 32">
            <a:extLst>
              <a:ext uri="{FF2B5EF4-FFF2-40B4-BE49-F238E27FC236}">
                <a16:creationId xmlns:a16="http://schemas.microsoft.com/office/drawing/2014/main" id="{4DD85461-A846-3F92-0151-6F869B0AA246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F71050C0-E724-E759-CE9D-73E6F559355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909FD088-E9BC-2D26-1771-F9B07A3DCF55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8" name="Rounded Rectangle 35">
            <a:extLst>
              <a:ext uri="{FF2B5EF4-FFF2-40B4-BE49-F238E27FC236}">
                <a16:creationId xmlns:a16="http://schemas.microsoft.com/office/drawing/2014/main" id="{AD7C2453-BD2F-EB25-C6F6-CF88733E3D89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1A0E2E07-7C6B-AB09-41C5-0AF60C70946F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45" name="Rounded Rectangle 37">
            <a:extLst>
              <a:ext uri="{FF2B5EF4-FFF2-40B4-BE49-F238E27FC236}">
                <a16:creationId xmlns:a16="http://schemas.microsoft.com/office/drawing/2014/main" id="{F2C00ECB-5C3A-CFE5-9993-F7765038B9F0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46" name="Rounded Rectangle 38">
            <a:extLst>
              <a:ext uri="{FF2B5EF4-FFF2-40B4-BE49-F238E27FC236}">
                <a16:creationId xmlns:a16="http://schemas.microsoft.com/office/drawing/2014/main" id="{371E63E9-8213-2B58-89F2-CA70D7617D1A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8" name="Rounded Rectangle 39">
            <a:extLst>
              <a:ext uri="{FF2B5EF4-FFF2-40B4-BE49-F238E27FC236}">
                <a16:creationId xmlns:a16="http://schemas.microsoft.com/office/drawing/2014/main" id="{364DC1A7-1633-C833-8561-5E6A52250EDD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50" name="Rounded Rectangle 40">
            <a:extLst>
              <a:ext uri="{FF2B5EF4-FFF2-40B4-BE49-F238E27FC236}">
                <a16:creationId xmlns:a16="http://schemas.microsoft.com/office/drawing/2014/main" id="{422B2B5D-37F2-6DC8-12FA-B2367B3CED30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52" name="Rounded Rectangle 41">
            <a:extLst>
              <a:ext uri="{FF2B5EF4-FFF2-40B4-BE49-F238E27FC236}">
                <a16:creationId xmlns:a16="http://schemas.microsoft.com/office/drawing/2014/main" id="{9036A18A-8005-87AF-AEC4-B78F49DAC719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88B30C3-97FE-E937-A186-06CD47632E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471607"/>
              </p:ext>
            </p:extLst>
          </p:nvPr>
        </p:nvGraphicFramePr>
        <p:xfrm>
          <a:off x="5737225" y="236538"/>
          <a:ext cx="2120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120760" imgH="1002960" progId="Equation.DSMT4">
                  <p:embed/>
                </p:oleObj>
              </mc:Choice>
              <mc:Fallback>
                <p:oleObj name="Equation" r:id="rId14" imgW="21207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737225" y="236538"/>
                        <a:ext cx="21209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C0EDB9A-01D2-BDB1-B193-E125F10A8B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336943"/>
              </p:ext>
            </p:extLst>
          </p:nvPr>
        </p:nvGraphicFramePr>
        <p:xfrm>
          <a:off x="710223" y="1813930"/>
          <a:ext cx="406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06080" imgH="342720" progId="Equation.DSMT4">
                  <p:embed/>
                </p:oleObj>
              </mc:Choice>
              <mc:Fallback>
                <p:oleObj name="Equation" r:id="rId16" imgW="4060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10223" y="1813930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1C23B35-7A20-3CB9-58C4-479454ABE0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739080"/>
              </p:ext>
            </p:extLst>
          </p:nvPr>
        </p:nvGraphicFramePr>
        <p:xfrm>
          <a:off x="1355041" y="1619250"/>
          <a:ext cx="3175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17160" imgH="952200" progId="Equation.DSMT4">
                  <p:embed/>
                </p:oleObj>
              </mc:Choice>
              <mc:Fallback>
                <p:oleObj name="Equation" r:id="rId18" imgW="317160" imgH="952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C0EDB9A-01D2-BDB1-B193-E125F10A8B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55041" y="1619250"/>
                        <a:ext cx="3175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2866FF86-9A56-CC61-818C-9BDF85BC48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049623"/>
              </p:ext>
            </p:extLst>
          </p:nvPr>
        </p:nvGraphicFramePr>
        <p:xfrm>
          <a:off x="690178" y="3436312"/>
          <a:ext cx="368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68280" imgH="342720" progId="Equation.DSMT4">
                  <p:embed/>
                </p:oleObj>
              </mc:Choice>
              <mc:Fallback>
                <p:oleObj name="Equation" r:id="rId20" imgW="368280" imgH="342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C0EDB9A-01D2-BDB1-B193-E125F10A8B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90178" y="3436312"/>
                        <a:ext cx="3683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2C792E0C-4AE7-080A-F607-6A76C8CC5D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909811"/>
              </p:ext>
            </p:extLst>
          </p:nvPr>
        </p:nvGraphicFramePr>
        <p:xfrm>
          <a:off x="5210175" y="1841500"/>
          <a:ext cx="2857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393480" imgH="431640" progId="Equation.DSMT4">
                  <p:embed/>
                </p:oleObj>
              </mc:Choice>
              <mc:Fallback>
                <p:oleObj name="Equation" r:id="rId22" imgW="393480" imgH="431640" progId="Equation.DSMT4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2866FF86-9A56-CC61-818C-9BDF85BC48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210175" y="1841500"/>
                        <a:ext cx="28575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45B20B8C-7019-85D5-9030-D9FBD42AB8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270257"/>
              </p:ext>
            </p:extLst>
          </p:nvPr>
        </p:nvGraphicFramePr>
        <p:xfrm>
          <a:off x="5181600" y="344805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93480" imgH="342720" progId="Equation.DSMT4">
                  <p:embed/>
                </p:oleObj>
              </mc:Choice>
              <mc:Fallback>
                <p:oleObj name="Equation" r:id="rId24" imgW="393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181600" y="3448050"/>
                        <a:ext cx="393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id="{10AFA784-3F7E-948F-4693-F5CB9089B4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262512"/>
              </p:ext>
            </p:extLst>
          </p:nvPr>
        </p:nvGraphicFramePr>
        <p:xfrm>
          <a:off x="5737225" y="1654406"/>
          <a:ext cx="5207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520560" imgH="952200" progId="Equation.DSMT4">
                  <p:embed/>
                </p:oleObj>
              </mc:Choice>
              <mc:Fallback>
                <p:oleObj name="Equation" r:id="rId26" imgW="5205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737225" y="1654406"/>
                        <a:ext cx="5207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5541499A-E0E8-FE75-35D6-06C8D1C4DD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807486"/>
              </p:ext>
            </p:extLst>
          </p:nvPr>
        </p:nvGraphicFramePr>
        <p:xfrm>
          <a:off x="1205473" y="3157904"/>
          <a:ext cx="4826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482400" imgH="1002960" progId="Equation.DSMT4">
                  <p:embed/>
                </p:oleObj>
              </mc:Choice>
              <mc:Fallback>
                <p:oleObj name="Equation" r:id="rId28" imgW="48240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205473" y="3157904"/>
                        <a:ext cx="4826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31B2CD01-86DE-474F-2B37-8E5E4AFCDB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10242"/>
              </p:ext>
            </p:extLst>
          </p:nvPr>
        </p:nvGraphicFramePr>
        <p:xfrm>
          <a:off x="5779477" y="3409950"/>
          <a:ext cx="152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152280" imgH="330120" progId="Equation.DSMT4">
                  <p:embed/>
                </p:oleObj>
              </mc:Choice>
              <mc:Fallback>
                <p:oleObj name="Equation" r:id="rId30" imgW="1522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779477" y="3409950"/>
                        <a:ext cx="1524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5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67908"/>
            <a:ext cx="9144000" cy="1203448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04800" y="1364341"/>
            <a:ext cx="3527699" cy="120740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724401" y="1364341"/>
            <a:ext cx="3731214" cy="1260525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04800" y="2955151"/>
            <a:ext cx="3543012" cy="130410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724401" y="2976944"/>
            <a:ext cx="3731214" cy="1260525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7" name="Picture 4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68842" y="1733085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1741" y="3270445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614" y="327720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001" y="1773023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7086600" y="4339845"/>
            <a:ext cx="1959881" cy="663774"/>
          </a:xfrm>
          <a:prstGeom prst="cloud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QUAY VỀ</a:t>
            </a:r>
            <a:endParaRPr lang="vi-VN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598ED1BD-C456-F08E-9B79-D5BDF6FCCD44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F8E60586-1A26-0A58-E322-EDDC6737870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5936CA31-C10C-5CC4-62C9-95C3F46A489B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93AC9B81-E33E-E2EA-C8B1-AB424E0ED900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F3C1723F-6ABF-EEE2-FF65-3109606365D4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10C72BAF-088A-4C87-3A0B-1A1D677C29B2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30E1B3BE-C492-C0A0-1603-CFF9470F4E2E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0F21B67C-EB74-CAD6-7663-C196B710AB80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38678B88-51FB-4811-7EBC-23AF93D89381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FA207575-7BAF-3B04-9E4F-B29B07AA12FA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96BE3D9E-3BD1-68F1-35A3-385F8D30C58C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59C8C437-03D7-7937-98B1-49386D21605D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9284745B-285D-8294-C499-9FAE5A7777C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0BD54A0-FADB-EC22-50D3-FF820132E2AA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3AB91EE5-7050-C413-5F03-AB69C53B8778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502E679E-E058-165E-2267-402D2749D409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29" name="Rounded Rectangle 27">
            <a:extLst>
              <a:ext uri="{FF2B5EF4-FFF2-40B4-BE49-F238E27FC236}">
                <a16:creationId xmlns:a16="http://schemas.microsoft.com/office/drawing/2014/main" id="{3BC82413-82EB-0F30-F890-B516458EDE8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0" name="Rounded Rectangle 28">
            <a:extLst>
              <a:ext uri="{FF2B5EF4-FFF2-40B4-BE49-F238E27FC236}">
                <a16:creationId xmlns:a16="http://schemas.microsoft.com/office/drawing/2014/main" id="{E2176203-84F1-0F41-01CB-EFAA480F5C01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1" name="Rounded Rectangle 29">
            <a:extLst>
              <a:ext uri="{FF2B5EF4-FFF2-40B4-BE49-F238E27FC236}">
                <a16:creationId xmlns:a16="http://schemas.microsoft.com/office/drawing/2014/main" id="{9E7D4938-76C4-65F1-0591-076C71B55AD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2" name="Rounded Rectangle 30">
            <a:extLst>
              <a:ext uri="{FF2B5EF4-FFF2-40B4-BE49-F238E27FC236}">
                <a16:creationId xmlns:a16="http://schemas.microsoft.com/office/drawing/2014/main" id="{308E74B5-D3B5-6CD9-724F-C58D63B0F83F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3" name="Rounded Rectangle 31">
            <a:extLst>
              <a:ext uri="{FF2B5EF4-FFF2-40B4-BE49-F238E27FC236}">
                <a16:creationId xmlns:a16="http://schemas.microsoft.com/office/drawing/2014/main" id="{A479B0F9-1571-33C6-ABFA-E3D59527E505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4" name="Rounded Rectangle 32">
            <a:extLst>
              <a:ext uri="{FF2B5EF4-FFF2-40B4-BE49-F238E27FC236}">
                <a16:creationId xmlns:a16="http://schemas.microsoft.com/office/drawing/2014/main" id="{41335587-A62D-68E6-D594-64A864FA0028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5" name="Rounded Rectangle 33">
            <a:extLst>
              <a:ext uri="{FF2B5EF4-FFF2-40B4-BE49-F238E27FC236}">
                <a16:creationId xmlns:a16="http://schemas.microsoft.com/office/drawing/2014/main" id="{CEF1F366-AC44-7CBA-DB9A-0D7DA297B8D6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AAA220F6-9A72-B230-8A0F-C0F6103330A7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7" name="Rounded Rectangle 35">
            <a:extLst>
              <a:ext uri="{FF2B5EF4-FFF2-40B4-BE49-F238E27FC236}">
                <a16:creationId xmlns:a16="http://schemas.microsoft.com/office/drawing/2014/main" id="{C7697690-F134-310E-13B9-372A1D5635CA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8" name="Rounded Rectangle 36">
            <a:extLst>
              <a:ext uri="{FF2B5EF4-FFF2-40B4-BE49-F238E27FC236}">
                <a16:creationId xmlns:a16="http://schemas.microsoft.com/office/drawing/2014/main" id="{25042A33-B981-5A44-5005-2127D0556546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39" name="Rounded Rectangle 37">
            <a:extLst>
              <a:ext uri="{FF2B5EF4-FFF2-40B4-BE49-F238E27FC236}">
                <a16:creationId xmlns:a16="http://schemas.microsoft.com/office/drawing/2014/main" id="{A09B0E27-00F0-3782-23A4-B177BC9DDF51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45" name="Rounded Rectangle 38">
            <a:extLst>
              <a:ext uri="{FF2B5EF4-FFF2-40B4-BE49-F238E27FC236}">
                <a16:creationId xmlns:a16="http://schemas.microsoft.com/office/drawing/2014/main" id="{3FF1D596-D2E0-0797-87A9-6E7641A21374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6" name="Rounded Rectangle 39">
            <a:extLst>
              <a:ext uri="{FF2B5EF4-FFF2-40B4-BE49-F238E27FC236}">
                <a16:creationId xmlns:a16="http://schemas.microsoft.com/office/drawing/2014/main" id="{4C1081E1-4411-DB9C-9EB4-E03592E800B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8" name="Rounded Rectangle 40">
            <a:extLst>
              <a:ext uri="{FF2B5EF4-FFF2-40B4-BE49-F238E27FC236}">
                <a16:creationId xmlns:a16="http://schemas.microsoft.com/office/drawing/2014/main" id="{DF6D0A60-825E-39AE-3873-891D0BF2AD7D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50" name="Rounded Rectangle 41">
            <a:extLst>
              <a:ext uri="{FF2B5EF4-FFF2-40B4-BE49-F238E27FC236}">
                <a16:creationId xmlns:a16="http://schemas.microsoft.com/office/drawing/2014/main" id="{FB2FC247-B070-BABD-4171-9CE2BA8FC37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2FA6DAA-BE0A-A5F2-554F-95A6A71036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786224"/>
              </p:ext>
            </p:extLst>
          </p:nvPr>
        </p:nvGraphicFramePr>
        <p:xfrm>
          <a:off x="6810117" y="268166"/>
          <a:ext cx="18415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841400" imgH="1015920" progId="Equation.DSMT4">
                  <p:embed/>
                </p:oleObj>
              </mc:Choice>
              <mc:Fallback>
                <p:oleObj name="Equation" r:id="rId14" imgW="184140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10117" y="268166"/>
                        <a:ext cx="18415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4F39479-6A60-82CC-BC2D-951968C655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254144"/>
              </p:ext>
            </p:extLst>
          </p:nvPr>
        </p:nvGraphicFramePr>
        <p:xfrm>
          <a:off x="533400" y="1523545"/>
          <a:ext cx="2400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400120" imgH="888840" progId="Equation.DSMT4">
                  <p:embed/>
                </p:oleObj>
              </mc:Choice>
              <mc:Fallback>
                <p:oleObj name="Equation" r:id="rId16" imgW="24001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33400" y="1523545"/>
                        <a:ext cx="24003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47B6F254-C4E6-DD27-AB13-E526E1B17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266295"/>
              </p:ext>
            </p:extLst>
          </p:nvPr>
        </p:nvGraphicFramePr>
        <p:xfrm>
          <a:off x="4950600" y="1494566"/>
          <a:ext cx="29083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908080" imgH="1130040" progId="Equation.DSMT4">
                  <p:embed/>
                </p:oleObj>
              </mc:Choice>
              <mc:Fallback>
                <p:oleObj name="Equation" r:id="rId18" imgW="2908080" imgH="1130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950600" y="1494566"/>
                        <a:ext cx="2908300" cy="113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48A333F4-64F7-B40F-B693-A8A5ACB826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198680"/>
              </p:ext>
            </p:extLst>
          </p:nvPr>
        </p:nvGraphicFramePr>
        <p:xfrm>
          <a:off x="533400" y="3099173"/>
          <a:ext cx="23749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374560" imgH="1015920" progId="Equation.DSMT4">
                  <p:embed/>
                </p:oleObj>
              </mc:Choice>
              <mc:Fallback>
                <p:oleObj name="Equation" r:id="rId20" imgW="23745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33400" y="3099173"/>
                        <a:ext cx="23749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7BEBAF0E-958B-5977-6E21-CB1518DFDF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842086"/>
              </p:ext>
            </p:extLst>
          </p:nvPr>
        </p:nvGraphicFramePr>
        <p:xfrm>
          <a:off x="4923902" y="3390442"/>
          <a:ext cx="2336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336760" imgH="495000" progId="Equation.DSMT4">
                  <p:embed/>
                </p:oleObj>
              </mc:Choice>
              <mc:Fallback>
                <p:oleObj name="Equation" r:id="rId22" imgW="23367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923902" y="3390442"/>
                        <a:ext cx="23368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06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" grpId="0" animBg="1"/>
      <p:bldP spid="6" grpId="0" animBg="1"/>
      <p:bldP spid="8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67908"/>
            <a:ext cx="9144000" cy="1203448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                 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16047" y="1440233"/>
            <a:ext cx="3375299" cy="116667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0776" y="2965929"/>
            <a:ext cx="3367831" cy="1182682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7149" y="1440233"/>
            <a:ext cx="3375300" cy="116667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26933" y="2976944"/>
            <a:ext cx="3367831" cy="1171667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370721" y="1711309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33047" y="1742064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66" y="327720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12" y="3253938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7086600" y="4339845"/>
            <a:ext cx="1959881" cy="663774"/>
          </a:xfrm>
          <a:prstGeom prst="cloud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QUAY VỀ</a:t>
            </a:r>
            <a:endParaRPr lang="vi-VN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7B1C22B7-E8D1-816F-E05D-FE95F2083E61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3004837D-209E-6D04-EE8A-98530DEE7A3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D3B24C24-FD0F-D027-56B9-968CF47DF0EA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87A0008-FFD5-9490-480A-569C63097D61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104778EC-A58F-5DC7-3542-2FDBEE6A3BCB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22E5B6DC-0B98-3084-8B6B-FAE65FE5324E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A5B47D-5B00-B0AE-AD0B-240304D82D5F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EC35867C-C1F2-03A3-9F4D-213247CBF4BD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DF51F7AE-A2F6-DDDA-1D74-ECEEC0E1C976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D536494B-B016-82DB-D503-1661343523F7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6741FA6-9AE6-2BE4-CB95-CB3663E7222E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A07BD83-5D0B-ECC7-9601-61BEC1C41074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5" name="Rounded Rectangle 23">
            <a:extLst>
              <a:ext uri="{FF2B5EF4-FFF2-40B4-BE49-F238E27FC236}">
                <a16:creationId xmlns:a16="http://schemas.microsoft.com/office/drawing/2014/main" id="{CE91F864-D2C7-D570-A3A0-7E002FFA0158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836C4E42-8373-9440-6FC1-05F9B32FC19A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8" name="Rounded Rectangle 25">
            <a:extLst>
              <a:ext uri="{FF2B5EF4-FFF2-40B4-BE49-F238E27FC236}">
                <a16:creationId xmlns:a16="http://schemas.microsoft.com/office/drawing/2014/main" id="{D15F77DD-5489-AB8C-D072-31462222C98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9" name="Rounded Rectangle 26">
            <a:extLst>
              <a:ext uri="{FF2B5EF4-FFF2-40B4-BE49-F238E27FC236}">
                <a16:creationId xmlns:a16="http://schemas.microsoft.com/office/drawing/2014/main" id="{52245994-BEC1-7C98-7CD9-EB66DEFDE0F7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0" name="Rounded Rectangle 27">
            <a:extLst>
              <a:ext uri="{FF2B5EF4-FFF2-40B4-BE49-F238E27FC236}">
                <a16:creationId xmlns:a16="http://schemas.microsoft.com/office/drawing/2014/main" id="{4EAE1BD3-B9B7-EAD7-B767-30AEC6300056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1" name="Rounded Rectangle 28">
            <a:extLst>
              <a:ext uri="{FF2B5EF4-FFF2-40B4-BE49-F238E27FC236}">
                <a16:creationId xmlns:a16="http://schemas.microsoft.com/office/drawing/2014/main" id="{920CB59C-F98C-CB66-4387-0C38A3AA2AA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2" name="Rounded Rectangle 29">
            <a:extLst>
              <a:ext uri="{FF2B5EF4-FFF2-40B4-BE49-F238E27FC236}">
                <a16:creationId xmlns:a16="http://schemas.microsoft.com/office/drawing/2014/main" id="{B90D5A42-CAAC-0D0C-07DE-891249410819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3" name="Rounded Rectangle 30">
            <a:extLst>
              <a:ext uri="{FF2B5EF4-FFF2-40B4-BE49-F238E27FC236}">
                <a16:creationId xmlns:a16="http://schemas.microsoft.com/office/drawing/2014/main" id="{E9846EC4-A8E3-2923-88E6-8FBCDD7B88C9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4" name="Rounded Rectangle 31">
            <a:extLst>
              <a:ext uri="{FF2B5EF4-FFF2-40B4-BE49-F238E27FC236}">
                <a16:creationId xmlns:a16="http://schemas.microsoft.com/office/drawing/2014/main" id="{62B80E67-983B-B95F-AF2E-5A68C4C38D9E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5" name="Rounded Rectangle 32">
            <a:extLst>
              <a:ext uri="{FF2B5EF4-FFF2-40B4-BE49-F238E27FC236}">
                <a16:creationId xmlns:a16="http://schemas.microsoft.com/office/drawing/2014/main" id="{28A1C3B3-F1D7-05DB-91B3-E557486C7301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ED134004-49B5-460A-EE90-8580D7324E65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EC1AB2EE-87C6-BD4E-6072-6A97E2909557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8" name="Rounded Rectangle 35">
            <a:extLst>
              <a:ext uri="{FF2B5EF4-FFF2-40B4-BE49-F238E27FC236}">
                <a16:creationId xmlns:a16="http://schemas.microsoft.com/office/drawing/2014/main" id="{11F90AFD-42A4-A7C4-81B6-CA3400B9E976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7708CD2-9505-9105-8DC2-3F702164FBD2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45" name="Rounded Rectangle 37">
            <a:extLst>
              <a:ext uri="{FF2B5EF4-FFF2-40B4-BE49-F238E27FC236}">
                <a16:creationId xmlns:a16="http://schemas.microsoft.com/office/drawing/2014/main" id="{6678DAA9-9886-3EB2-4F52-A8763A9D62BB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46" name="Rounded Rectangle 38">
            <a:extLst>
              <a:ext uri="{FF2B5EF4-FFF2-40B4-BE49-F238E27FC236}">
                <a16:creationId xmlns:a16="http://schemas.microsoft.com/office/drawing/2014/main" id="{927CE75B-D568-C6EC-5571-E3936476BD4B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8" name="Rounded Rectangle 39">
            <a:extLst>
              <a:ext uri="{FF2B5EF4-FFF2-40B4-BE49-F238E27FC236}">
                <a16:creationId xmlns:a16="http://schemas.microsoft.com/office/drawing/2014/main" id="{8CCAB637-3B19-ED96-D855-8AB61A29215F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50" name="Rounded Rectangle 40">
            <a:extLst>
              <a:ext uri="{FF2B5EF4-FFF2-40B4-BE49-F238E27FC236}">
                <a16:creationId xmlns:a16="http://schemas.microsoft.com/office/drawing/2014/main" id="{DB0418AF-8A11-1126-6245-57653F4DB010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52" name="Rounded Rectangle 41">
            <a:extLst>
              <a:ext uri="{FF2B5EF4-FFF2-40B4-BE49-F238E27FC236}">
                <a16:creationId xmlns:a16="http://schemas.microsoft.com/office/drawing/2014/main" id="{9125F7F9-7308-377D-B026-793516FFE055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E793A3B-F978-49D5-4B6C-911F288CE7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327023"/>
              </p:ext>
            </p:extLst>
          </p:nvPr>
        </p:nvGraphicFramePr>
        <p:xfrm>
          <a:off x="685800" y="1479550"/>
          <a:ext cx="14224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22360" imgH="939600" progId="Equation.DSMT4">
                  <p:embed/>
                </p:oleObj>
              </mc:Choice>
              <mc:Fallback>
                <p:oleObj name="Equation" r:id="rId14" imgW="1422360" imgH="939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4F39479-6A60-82CC-BC2D-951968C655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5800" y="1479550"/>
                        <a:ext cx="14224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4646821-848A-133A-8788-1F11CDAE46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808374"/>
              </p:ext>
            </p:extLst>
          </p:nvPr>
        </p:nvGraphicFramePr>
        <p:xfrm>
          <a:off x="5150348" y="1567479"/>
          <a:ext cx="14605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460160" imgH="939600" progId="Equation.DSMT4">
                  <p:embed/>
                </p:oleObj>
              </mc:Choice>
              <mc:Fallback>
                <p:oleObj name="Equation" r:id="rId16" imgW="1460160" imgH="939600" progId="Equation.DSMT4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47B6F254-C4E6-DD27-AB13-E526E1B17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150348" y="1567479"/>
                        <a:ext cx="14605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43552D8-753B-16A6-E6CA-9ACA953AF0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07985"/>
              </p:ext>
            </p:extLst>
          </p:nvPr>
        </p:nvGraphicFramePr>
        <p:xfrm>
          <a:off x="687791" y="3076687"/>
          <a:ext cx="13843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384200" imgH="939600" progId="Equation.DSMT4">
                  <p:embed/>
                </p:oleObj>
              </mc:Choice>
              <mc:Fallback>
                <p:oleObj name="Equation" r:id="rId18" imgW="1384200" imgH="939600" progId="Equation.DSMT4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48A333F4-64F7-B40F-B693-A8A5ACB82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87791" y="3076687"/>
                        <a:ext cx="13843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3BEADA28-B123-9933-7923-2B3C96EDA3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684605"/>
              </p:ext>
            </p:extLst>
          </p:nvPr>
        </p:nvGraphicFramePr>
        <p:xfrm>
          <a:off x="5150348" y="3105150"/>
          <a:ext cx="14859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485720" imgH="939600" progId="Equation.DSMT4">
                  <p:embed/>
                </p:oleObj>
              </mc:Choice>
              <mc:Fallback>
                <p:oleObj name="Equation" r:id="rId20" imgW="1485720" imgH="939600" progId="Equation.DSMT4">
                  <p:embed/>
                  <p:pic>
                    <p:nvPicPr>
                      <p:cNvPr id="55" name="Object 54">
                        <a:extLst>
                          <a:ext uri="{FF2B5EF4-FFF2-40B4-BE49-F238E27FC236}">
                            <a16:creationId xmlns:a16="http://schemas.microsoft.com/office/drawing/2014/main" id="{7BEBAF0E-958B-5977-6E21-CB1518DFDF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150348" y="3105150"/>
                        <a:ext cx="14859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10CCDE0E-B1A8-567D-21BC-181FC5CD95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227081"/>
              </p:ext>
            </p:extLst>
          </p:nvPr>
        </p:nvGraphicFramePr>
        <p:xfrm>
          <a:off x="5662246" y="208573"/>
          <a:ext cx="224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247840" imgH="1002960" progId="Equation.DSMT4">
                  <p:embed/>
                </p:oleObj>
              </mc:Choice>
              <mc:Fallback>
                <p:oleObj name="Equation" r:id="rId22" imgW="224784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662246" y="208573"/>
                        <a:ext cx="22479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51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67908"/>
            <a:ext cx="9144000" cy="1203448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                       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7149" y="2976944"/>
            <a:ext cx="3375299" cy="116667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09708" y="1446872"/>
            <a:ext cx="3367831" cy="1182682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7149" y="1440233"/>
            <a:ext cx="3375300" cy="116667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26933" y="2976944"/>
            <a:ext cx="3367831" cy="1171667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7" name="Picture 4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51823" y="3248020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33047" y="1742064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66" y="327720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44" y="1734881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7086600" y="4339845"/>
            <a:ext cx="1959881" cy="663774"/>
          </a:xfrm>
          <a:prstGeom prst="cloud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QUAY VỀ</a:t>
            </a:r>
            <a:endParaRPr lang="vi-VN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87D9A516-69CC-14DA-9E44-CB11570609DD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99B90E65-1AAA-5413-177F-7842E8420DF8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C429591B-C598-2D90-1349-FB5D473101F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DA889D4-5CA5-0E78-F88A-CBF0E7E0BBAE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CFF6B54D-79D1-CA07-E0B7-63033914D12A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5D3AA9C3-B6D3-5B32-558A-9A136CC9B3BB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23EBA9-5B43-AC80-F5EF-23D55E0CA682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C98BC1B1-8C9E-54B8-5C74-5D29F315B6C1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28DA4DB2-9236-046F-32B1-865826E84440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FAC5C74C-3112-A49C-74EB-33DECEEE617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EA5A8EA-13CA-F4A4-8C74-F605D545E96F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2405708-B6A8-BC97-5446-863F28550EDB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5" name="Rounded Rectangle 23">
            <a:extLst>
              <a:ext uri="{FF2B5EF4-FFF2-40B4-BE49-F238E27FC236}">
                <a16:creationId xmlns:a16="http://schemas.microsoft.com/office/drawing/2014/main" id="{E7DF3DCC-6453-1551-22C2-659C8567E4CB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1B2938E0-AAE2-68E5-5828-6FCBED55BC16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8" name="Rounded Rectangle 25">
            <a:extLst>
              <a:ext uri="{FF2B5EF4-FFF2-40B4-BE49-F238E27FC236}">
                <a16:creationId xmlns:a16="http://schemas.microsoft.com/office/drawing/2014/main" id="{0A7C1D98-2B76-AA53-D743-544BF21B38C4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9" name="Rounded Rectangle 26">
            <a:extLst>
              <a:ext uri="{FF2B5EF4-FFF2-40B4-BE49-F238E27FC236}">
                <a16:creationId xmlns:a16="http://schemas.microsoft.com/office/drawing/2014/main" id="{84F6CE92-F3D0-B0F6-EC60-EE5A6C5815F2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0" name="Rounded Rectangle 27">
            <a:extLst>
              <a:ext uri="{FF2B5EF4-FFF2-40B4-BE49-F238E27FC236}">
                <a16:creationId xmlns:a16="http://schemas.microsoft.com/office/drawing/2014/main" id="{D56C3501-0B08-8262-C938-916816A0B578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1" name="Rounded Rectangle 28">
            <a:extLst>
              <a:ext uri="{FF2B5EF4-FFF2-40B4-BE49-F238E27FC236}">
                <a16:creationId xmlns:a16="http://schemas.microsoft.com/office/drawing/2014/main" id="{85FFBB69-D5D2-AB35-DBE7-73B3DDCFC5E0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2" name="Rounded Rectangle 29">
            <a:extLst>
              <a:ext uri="{FF2B5EF4-FFF2-40B4-BE49-F238E27FC236}">
                <a16:creationId xmlns:a16="http://schemas.microsoft.com/office/drawing/2014/main" id="{B57FF363-3ADC-1161-5397-BC7A7985FEBE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3" name="Rounded Rectangle 30">
            <a:extLst>
              <a:ext uri="{FF2B5EF4-FFF2-40B4-BE49-F238E27FC236}">
                <a16:creationId xmlns:a16="http://schemas.microsoft.com/office/drawing/2014/main" id="{9360EE93-84F5-59F6-9159-2C504029C174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4" name="Rounded Rectangle 31">
            <a:extLst>
              <a:ext uri="{FF2B5EF4-FFF2-40B4-BE49-F238E27FC236}">
                <a16:creationId xmlns:a16="http://schemas.microsoft.com/office/drawing/2014/main" id="{F99BD855-F007-1AEB-F3B1-7E2F459B16AF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5" name="Rounded Rectangle 32">
            <a:extLst>
              <a:ext uri="{FF2B5EF4-FFF2-40B4-BE49-F238E27FC236}">
                <a16:creationId xmlns:a16="http://schemas.microsoft.com/office/drawing/2014/main" id="{8BA5BE5C-C31F-0B0F-86AD-4D02E2E1455F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F260D6EB-697C-C7E8-13C8-3E19F670AFDE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4326535C-290B-D9E1-6BB2-C43E9838762F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8" name="Rounded Rectangle 35">
            <a:extLst>
              <a:ext uri="{FF2B5EF4-FFF2-40B4-BE49-F238E27FC236}">
                <a16:creationId xmlns:a16="http://schemas.microsoft.com/office/drawing/2014/main" id="{B3741F09-6F2A-34F5-1A48-0F31329B97F5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1A630BB9-2DFB-3E76-48C1-C3D24B662E31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45" name="Rounded Rectangle 37">
            <a:extLst>
              <a:ext uri="{FF2B5EF4-FFF2-40B4-BE49-F238E27FC236}">
                <a16:creationId xmlns:a16="http://schemas.microsoft.com/office/drawing/2014/main" id="{CE70C2D0-5107-3637-6150-A9AD51826956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46" name="Rounded Rectangle 38">
            <a:extLst>
              <a:ext uri="{FF2B5EF4-FFF2-40B4-BE49-F238E27FC236}">
                <a16:creationId xmlns:a16="http://schemas.microsoft.com/office/drawing/2014/main" id="{2C236272-59B7-24F6-0DEE-68D231265B1D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8" name="Rounded Rectangle 39">
            <a:extLst>
              <a:ext uri="{FF2B5EF4-FFF2-40B4-BE49-F238E27FC236}">
                <a16:creationId xmlns:a16="http://schemas.microsoft.com/office/drawing/2014/main" id="{2214B5B2-D7B7-02D1-3C3E-19AF74F186BA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50" name="Rounded Rectangle 40">
            <a:extLst>
              <a:ext uri="{FF2B5EF4-FFF2-40B4-BE49-F238E27FC236}">
                <a16:creationId xmlns:a16="http://schemas.microsoft.com/office/drawing/2014/main" id="{695CDD2B-5D65-7C76-42B8-C807EE639734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52" name="Rounded Rectangle 41">
            <a:extLst>
              <a:ext uri="{FF2B5EF4-FFF2-40B4-BE49-F238E27FC236}">
                <a16:creationId xmlns:a16="http://schemas.microsoft.com/office/drawing/2014/main" id="{E2BCFABF-D96B-76D2-36C9-6572B9365403}"/>
              </a:ext>
            </a:extLst>
          </p:cNvPr>
          <p:cNvSpPr/>
          <p:nvPr/>
        </p:nvSpPr>
        <p:spPr>
          <a:xfrm>
            <a:off x="3768924" y="4500923"/>
            <a:ext cx="1164693" cy="528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25F3B7C-D97D-AC9C-DD3C-82099D98FC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13424"/>
              </p:ext>
            </p:extLst>
          </p:nvPr>
        </p:nvGraphicFramePr>
        <p:xfrm>
          <a:off x="5334000" y="221272"/>
          <a:ext cx="2984500" cy="990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984400" imgH="990360" progId="Equation.DSMT4">
                  <p:embed/>
                </p:oleObj>
              </mc:Choice>
              <mc:Fallback>
                <p:oleObj name="Equation" r:id="rId14" imgW="2984400" imgH="990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334000" y="221272"/>
                        <a:ext cx="2984500" cy="990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4CF86D9-C876-6EC7-729B-E8D5485AA5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581678"/>
              </p:ext>
            </p:extLst>
          </p:nvPr>
        </p:nvGraphicFramePr>
        <p:xfrm>
          <a:off x="686198" y="1549645"/>
          <a:ext cx="1498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498320" imgH="939600" progId="Equation.DSMT4">
                  <p:embed/>
                </p:oleObj>
              </mc:Choice>
              <mc:Fallback>
                <p:oleObj name="Equation" r:id="rId16" imgW="1498320" imgH="939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4F39479-6A60-82CC-BC2D-951968C655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86198" y="1549645"/>
                        <a:ext cx="14986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ED01E8F-94A5-72DF-C50E-E85ED04490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014193"/>
              </p:ext>
            </p:extLst>
          </p:nvPr>
        </p:nvGraphicFramePr>
        <p:xfrm>
          <a:off x="5118878" y="1555750"/>
          <a:ext cx="14605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60160" imgH="939600" progId="Equation.DSMT4">
                  <p:embed/>
                </p:oleObj>
              </mc:Choice>
              <mc:Fallback>
                <p:oleObj name="Equation" r:id="rId18" imgW="1460160" imgH="939600" progId="Equation.DSMT4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47B6F254-C4E6-DD27-AB13-E526E1B17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118878" y="1555750"/>
                        <a:ext cx="14605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A79C1114-F384-8410-33B7-2CB5A74586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017183"/>
              </p:ext>
            </p:extLst>
          </p:nvPr>
        </p:nvGraphicFramePr>
        <p:xfrm>
          <a:off x="686198" y="3090380"/>
          <a:ext cx="14605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460160" imgH="939600" progId="Equation.DSMT4">
                  <p:embed/>
                </p:oleObj>
              </mc:Choice>
              <mc:Fallback>
                <p:oleObj name="Equation" r:id="rId20" imgW="1460160" imgH="939600" progId="Equation.DSMT4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48A333F4-64F7-B40F-B693-A8A5ACB82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86198" y="3090380"/>
                        <a:ext cx="14605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7DD42A45-0744-D52C-685A-F1F73C19A0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050625"/>
              </p:ext>
            </p:extLst>
          </p:nvPr>
        </p:nvGraphicFramePr>
        <p:xfrm>
          <a:off x="5131578" y="3401480"/>
          <a:ext cx="1435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434960" imgH="431640" progId="Equation.DSMT4">
                  <p:embed/>
                </p:oleObj>
              </mc:Choice>
              <mc:Fallback>
                <p:oleObj name="Equation" r:id="rId22" imgW="1434960" imgH="431640" progId="Equation.DSMT4">
                  <p:embed/>
                  <p:pic>
                    <p:nvPicPr>
                      <p:cNvPr id="55" name="Object 54">
                        <a:extLst>
                          <a:ext uri="{FF2B5EF4-FFF2-40B4-BE49-F238E27FC236}">
                            <a16:creationId xmlns:a16="http://schemas.microsoft.com/office/drawing/2014/main" id="{7BEBAF0E-958B-5977-6E21-CB1518DFDF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131578" y="3401480"/>
                        <a:ext cx="1435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489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E829FF-53EB-E005-8010-BBE8EDA21F79}"/>
              </a:ext>
            </a:extLst>
          </p:cNvPr>
          <p:cNvSpPr txBox="1"/>
          <p:nvPr/>
        </p:nvSpPr>
        <p:spPr>
          <a:xfrm>
            <a:off x="-2" y="-2482"/>
            <a:ext cx="914400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xuôi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 km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A.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km/h.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 (km/h)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x: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a)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xuôi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B;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b)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A;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c)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xuôi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</a:t>
            </a:r>
          </a:p>
        </p:txBody>
      </p:sp>
    </p:spTree>
    <p:extLst>
      <p:ext uri="{BB962C8B-B14F-4D97-AF65-F5344CB8AC3E}">
        <p14:creationId xmlns:p14="http://schemas.microsoft.com/office/powerpoint/2010/main" val="6869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353516-051D-74FC-0FBF-4B7E46993B33}"/>
              </a:ext>
            </a:extLst>
          </p:cNvPr>
          <p:cNvSpPr txBox="1"/>
          <p:nvPr/>
        </p:nvSpPr>
        <p:spPr>
          <a:xfrm>
            <a:off x="4191000" y="8741"/>
            <a:ext cx="948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hought Bubble: Cloud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605216-784C-4ABB-1F8E-FEA11D4B4DD1}"/>
              </a:ext>
            </a:extLst>
          </p:cNvPr>
          <p:cNvSpPr/>
          <p:nvPr/>
        </p:nvSpPr>
        <p:spPr>
          <a:xfrm>
            <a:off x="4329404" y="36794"/>
            <a:ext cx="4761745" cy="3304876"/>
          </a:xfrm>
          <a:prstGeom prst="cloudCallout">
            <a:avLst>
              <a:gd name="adj1" fmla="val -90081"/>
              <a:gd name="adj2" fmla="val 66731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564AD7E-2EE4-16D6-F1E8-74DEDC7F1506}"/>
                  </a:ext>
                </a:extLst>
              </p:cNvPr>
              <p:cNvSpPr txBox="1"/>
              <p:nvPr/>
            </p:nvSpPr>
            <p:spPr>
              <a:xfrm>
                <a:off x="0" y="446710"/>
                <a:ext cx="9144000" cy="1150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xuôi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en-US" dirty="0"/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(km/h)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xuôi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>
          <p:sp>
            <p:nvSpPr>
              <p:cNvPr id="21" name="TextBox 2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564AD7E-2EE4-16D6-F1E8-74DEDC7F1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6710"/>
                <a:ext cx="9144000" cy="1150828"/>
              </a:xfrm>
              <a:prstGeom prst="rect">
                <a:avLst/>
              </a:prstGeom>
              <a:blipFill>
                <a:blip r:embed="rId2"/>
                <a:stretch>
                  <a:fillRect l="-1333" t="-5291" r="-1333" b="-4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15FF87-D321-EF02-DD17-CAD2F22149AA}"/>
              </a:ext>
            </a:extLst>
          </p:cNvPr>
          <p:cNvSpPr txBox="1"/>
          <p:nvPr/>
        </p:nvSpPr>
        <p:spPr>
          <a:xfrm>
            <a:off x="4774010" y="493993"/>
            <a:ext cx="39202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Trong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hought Bubble: Cloud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5D9C86-90D1-17FC-D446-3465DE687378}"/>
              </a:ext>
            </a:extLst>
          </p:cNvPr>
          <p:cNvSpPr/>
          <p:nvPr/>
        </p:nvSpPr>
        <p:spPr>
          <a:xfrm>
            <a:off x="5062512" y="2720144"/>
            <a:ext cx="3920266" cy="2356153"/>
          </a:xfrm>
          <a:prstGeom prst="cloudCallout">
            <a:avLst>
              <a:gd name="adj1" fmla="val -82620"/>
              <a:gd name="adj2" fmla="val -10221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8B1684-FB7C-2DF8-FEDF-472D92E2C8F4}"/>
                  </a:ext>
                </a:extLst>
              </p:cNvPr>
              <p:cNvSpPr txBox="1"/>
              <p:nvPr/>
            </p:nvSpPr>
            <p:spPr>
              <a:xfrm>
                <a:off x="5615576" y="3026955"/>
                <a:ext cx="2819400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xuôi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8B1684-FB7C-2DF8-FEDF-472D92E2C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576" y="3026955"/>
                <a:ext cx="2819400" cy="1815882"/>
              </a:xfrm>
              <a:prstGeom prst="rect">
                <a:avLst/>
              </a:prstGeom>
              <a:blipFill>
                <a:blip r:embed="rId3"/>
                <a:stretch>
                  <a:fillRect l="-1944" t="-3704" r="-1512" b="-8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ought Bubble: Cloud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DA274B-013E-90F3-A00C-3962BA00B432}"/>
              </a:ext>
            </a:extLst>
          </p:cNvPr>
          <p:cNvSpPr/>
          <p:nvPr/>
        </p:nvSpPr>
        <p:spPr>
          <a:xfrm>
            <a:off x="5342614" y="133350"/>
            <a:ext cx="3691666" cy="2096631"/>
          </a:xfrm>
          <a:prstGeom prst="cloudCallout">
            <a:avLst>
              <a:gd name="adj1" fmla="val -85788"/>
              <a:gd name="adj2" fmla="val 9374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88F3CF-C01B-E87E-D915-72784920472D}"/>
              </a:ext>
            </a:extLst>
          </p:cNvPr>
          <p:cNvSpPr txBox="1"/>
          <p:nvPr/>
        </p:nvSpPr>
        <p:spPr>
          <a:xfrm>
            <a:off x="5723613" y="401181"/>
            <a:ext cx="2819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xuôi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698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21" grpId="0"/>
      <p:bldP spid="4" grpId="0"/>
      <p:bldP spid="4" grpId="1"/>
      <p:bldP spid="7" grpId="0" animBg="1"/>
      <p:bldP spid="7" grpId="1" animBg="1"/>
      <p:bldP spid="9" grpId="0"/>
      <p:bldP spid="9" grpId="1"/>
      <p:bldP spid="2" grpId="0" animBg="1"/>
      <p:bldP spid="2" grpId="1" animBg="1"/>
      <p:bldP spid="3" grpId="0"/>
      <p:bldP spid="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353516-051D-74FC-0FBF-4B7E46993B33}"/>
              </a:ext>
            </a:extLst>
          </p:cNvPr>
          <p:cNvSpPr txBox="1"/>
          <p:nvPr/>
        </p:nvSpPr>
        <p:spPr>
          <a:xfrm>
            <a:off x="4191000" y="8741"/>
            <a:ext cx="948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564AD7E-2EE4-16D6-F1E8-74DEDC7F1506}"/>
                  </a:ext>
                </a:extLst>
              </p:cNvPr>
              <p:cNvSpPr txBox="1"/>
              <p:nvPr/>
            </p:nvSpPr>
            <p:spPr>
              <a:xfrm>
                <a:off x="0" y="509261"/>
                <a:ext cx="91440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xuôi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en-US" dirty="0"/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(km/h)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xuôi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>
          <p:sp>
            <p:nvSpPr>
              <p:cNvPr id="21" name="TextBox 2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564AD7E-2EE4-16D6-F1E8-74DEDC7F1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9261"/>
                <a:ext cx="9144000" cy="954107"/>
              </a:xfrm>
              <a:prstGeom prst="rect">
                <a:avLst/>
              </a:prstGeom>
              <a:blipFill>
                <a:blip r:embed="rId2"/>
                <a:stretch>
                  <a:fillRect l="-1333" t="-7051" r="-1333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hought Bubble: Cloud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5D9C86-90D1-17FC-D446-3465DE687378}"/>
              </a:ext>
            </a:extLst>
          </p:cNvPr>
          <p:cNvSpPr/>
          <p:nvPr/>
        </p:nvSpPr>
        <p:spPr>
          <a:xfrm>
            <a:off x="5062512" y="2720144"/>
            <a:ext cx="3920266" cy="2356153"/>
          </a:xfrm>
          <a:prstGeom prst="cloudCallout">
            <a:avLst>
              <a:gd name="adj1" fmla="val -101913"/>
              <a:gd name="adj2" fmla="val -3992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8B1684-FB7C-2DF8-FEDF-472D92E2C8F4}"/>
                  </a:ext>
                </a:extLst>
              </p:cNvPr>
              <p:cNvSpPr txBox="1"/>
              <p:nvPr/>
            </p:nvSpPr>
            <p:spPr>
              <a:xfrm>
                <a:off x="5615576" y="3026955"/>
                <a:ext cx="2819400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8B1684-FB7C-2DF8-FEDF-472D92E2C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576" y="3026955"/>
                <a:ext cx="2819400" cy="1815882"/>
              </a:xfrm>
              <a:prstGeom prst="rect">
                <a:avLst/>
              </a:prstGeom>
              <a:blipFill>
                <a:blip r:embed="rId3"/>
                <a:stretch>
                  <a:fillRect l="-1728" t="-3704" r="-1512" b="-8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hought Bubble: Cloud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DA274B-013E-90F3-A00C-3962BA00B432}"/>
              </a:ext>
            </a:extLst>
          </p:cNvPr>
          <p:cNvSpPr/>
          <p:nvPr/>
        </p:nvSpPr>
        <p:spPr>
          <a:xfrm>
            <a:off x="5062512" y="2720144"/>
            <a:ext cx="3691666" cy="2096631"/>
          </a:xfrm>
          <a:prstGeom prst="cloudCallout">
            <a:avLst>
              <a:gd name="adj1" fmla="val -89457"/>
              <a:gd name="adj2" fmla="val -3978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88F3CF-C01B-E87E-D915-72784920472D}"/>
              </a:ext>
            </a:extLst>
          </p:cNvPr>
          <p:cNvSpPr txBox="1"/>
          <p:nvPr/>
        </p:nvSpPr>
        <p:spPr>
          <a:xfrm>
            <a:off x="5443511" y="2987975"/>
            <a:ext cx="2819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3577DDC-B63A-2628-9393-BD0A4DED7748}"/>
                  </a:ext>
                </a:extLst>
              </p:cNvPr>
              <p:cNvSpPr txBox="1"/>
              <p:nvPr/>
            </p:nvSpPr>
            <p:spPr>
              <a:xfrm>
                <a:off x="0" y="1627174"/>
                <a:ext cx="91440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3577DDC-B63A-2628-9393-BD0A4DED7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27174"/>
                <a:ext cx="9144000" cy="1461939"/>
              </a:xfrm>
              <a:prstGeom prst="rect">
                <a:avLst/>
              </a:prstGeom>
              <a:blipFill>
                <a:blip r:embed="rId4"/>
                <a:stretch>
                  <a:fillRect l="-1333" t="-4583" r="-3733" b="-1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676106-D650-013B-CA64-71B7EAC706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384060"/>
              </p:ext>
            </p:extLst>
          </p:nvPr>
        </p:nvGraphicFramePr>
        <p:xfrm>
          <a:off x="7281496" y="907440"/>
          <a:ext cx="711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11000" imgH="787320" progId="Equation.DSMT4">
                  <p:embed/>
                </p:oleObj>
              </mc:Choice>
              <mc:Fallback>
                <p:oleObj name="Equation" r:id="rId5" imgW="7110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81496" y="907440"/>
                        <a:ext cx="7112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27D2FD-E800-E0BE-BD1C-8332370A0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729607"/>
              </p:ext>
            </p:extLst>
          </p:nvPr>
        </p:nvGraphicFramePr>
        <p:xfrm>
          <a:off x="112251" y="2505319"/>
          <a:ext cx="6985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400" imgH="787320" progId="Equation.DSMT4">
                  <p:embed/>
                </p:oleObj>
              </mc:Choice>
              <mc:Fallback>
                <p:oleObj name="Equation" r:id="rId7" imgW="6984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2251" y="2505319"/>
                        <a:ext cx="6985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276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2" grpId="0" animBg="1"/>
      <p:bldP spid="2" grpId="1" animBg="1"/>
      <p:bldP spid="3" grpId="0"/>
      <p:bldP spid="3" grpId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D210BF-F24B-998E-D0E2-029D64CFF2F5}"/>
              </a:ext>
            </a:extLst>
          </p:cNvPr>
          <p:cNvSpPr/>
          <p:nvPr/>
        </p:nvSpPr>
        <p:spPr>
          <a:xfrm>
            <a:off x="4495800" y="1865563"/>
            <a:ext cx="4572000" cy="3241302"/>
          </a:xfrm>
          <a:prstGeom prst="cloudCallout">
            <a:avLst>
              <a:gd name="adj1" fmla="val -87101"/>
              <a:gd name="adj2" fmla="val -4664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1E16582-842C-1CD8-B426-339DA2D16D50}"/>
                  </a:ext>
                </a:extLst>
              </p:cNvPr>
              <p:cNvSpPr txBox="1"/>
              <p:nvPr/>
            </p:nvSpPr>
            <p:spPr>
              <a:xfrm>
                <a:off x="5005754" y="2404695"/>
                <a:ext cx="3727393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xuôi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1E16582-842C-1CD8-B426-339DA2D16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754" y="2404695"/>
                <a:ext cx="3727393" cy="2246769"/>
              </a:xfrm>
              <a:prstGeom prst="rect">
                <a:avLst/>
              </a:prstGeom>
              <a:blipFill>
                <a:blip r:embed="rId2"/>
                <a:stretch>
                  <a:fillRect l="-980" t="-2710" r="-980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83E517-36D8-AFAD-4667-A4AE24A5BE26}"/>
              </a:ext>
            </a:extLst>
          </p:cNvPr>
          <p:cNvSpPr txBox="1"/>
          <p:nvPr/>
        </p:nvSpPr>
        <p:spPr>
          <a:xfrm>
            <a:off x="4191000" y="-73347"/>
            <a:ext cx="948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257465E-6A1D-167E-E694-B22C838B9E0E}"/>
                  </a:ext>
                </a:extLst>
              </p:cNvPr>
              <p:cNvSpPr txBox="1"/>
              <p:nvPr/>
            </p:nvSpPr>
            <p:spPr>
              <a:xfrm>
                <a:off x="0" y="285750"/>
                <a:ext cx="91440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xuôi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x+3 (km/h)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xuôi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257465E-6A1D-167E-E694-B22C838B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5750"/>
                <a:ext cx="9144000" cy="954107"/>
              </a:xfrm>
              <a:prstGeom prst="rect">
                <a:avLst/>
              </a:prstGeom>
              <a:blipFill>
                <a:blip r:embed="rId3"/>
                <a:stretch>
                  <a:fillRect l="-1333" t="-7051" r="-1333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36F959B-4105-E8BA-5DC7-2CDB66E76822}"/>
                  </a:ext>
                </a:extLst>
              </p:cNvPr>
              <p:cNvSpPr txBox="1"/>
              <p:nvPr/>
            </p:nvSpPr>
            <p:spPr>
              <a:xfrm>
                <a:off x="0" y="1299796"/>
                <a:ext cx="91440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x-3 (km/h)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36F959B-4105-E8BA-5DC7-2CDB66E76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99796"/>
                <a:ext cx="9144000" cy="954107"/>
              </a:xfrm>
              <a:prstGeom prst="rect">
                <a:avLst/>
              </a:prstGeom>
              <a:blipFill>
                <a:blip r:embed="rId4"/>
                <a:stretch>
                  <a:fillRect l="-1333" t="-6369" r="-1333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887B-83A3-5AA4-9C0E-77ECED2C35AA}"/>
                  </a:ext>
                </a:extLst>
              </p:cNvPr>
              <p:cNvSpPr txBox="1"/>
              <p:nvPr/>
            </p:nvSpPr>
            <p:spPr>
              <a:xfrm>
                <a:off x="0" y="2365728"/>
                <a:ext cx="91440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xuôi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887B-83A3-5AA4-9C0E-77ECED2C3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5728"/>
                <a:ext cx="9144000" cy="954107"/>
              </a:xfrm>
              <a:prstGeom prst="rect">
                <a:avLst/>
              </a:prstGeom>
              <a:blipFill>
                <a:blip r:embed="rId5"/>
                <a:stretch>
                  <a:fillRect l="-1333" t="-6369" r="-1333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66AEAD8-91EE-E3E1-7166-55191020D2AD}"/>
                  </a:ext>
                </a:extLst>
              </p:cNvPr>
              <p:cNvSpPr txBox="1"/>
              <p:nvPr/>
            </p:nvSpPr>
            <p:spPr>
              <a:xfrm>
                <a:off x="0" y="3974394"/>
                <a:ext cx="914399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xuôi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canô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Box 1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66AEAD8-91EE-E3E1-7166-55191020D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74394"/>
                <a:ext cx="9143999" cy="954107"/>
              </a:xfrm>
              <a:prstGeom prst="rect">
                <a:avLst/>
              </a:prstGeom>
              <a:blipFill>
                <a:blip r:embed="rId6"/>
                <a:stretch>
                  <a:fillRect l="-1333" t="-7051" r="-1333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33AB12-E8F3-0981-B7F2-5631F1910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914023"/>
              </p:ext>
            </p:extLst>
          </p:nvPr>
        </p:nvGraphicFramePr>
        <p:xfrm>
          <a:off x="7291754" y="680158"/>
          <a:ext cx="711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11750" imgH="788088" progId="Equation.DSMT4">
                  <p:embed/>
                </p:oleObj>
              </mc:Choice>
              <mc:Fallback>
                <p:oleObj name="Equation" r:id="rId7" imgW="711750" imgH="78808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91754" y="680158"/>
                        <a:ext cx="7112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721137-44A6-130D-F16A-A711932EC3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128631"/>
              </p:ext>
            </p:extLst>
          </p:nvPr>
        </p:nvGraphicFramePr>
        <p:xfrm>
          <a:off x="7530124" y="1708565"/>
          <a:ext cx="6985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98077" imgH="788088" progId="Equation.DSMT4">
                  <p:embed/>
                </p:oleObj>
              </mc:Choice>
              <mc:Fallback>
                <p:oleObj name="Equation" r:id="rId9" imgW="698077" imgH="78808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30124" y="1708565"/>
                        <a:ext cx="6985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669BCD-5E95-CBA1-9546-6E36CAE50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005689"/>
              </p:ext>
            </p:extLst>
          </p:nvPr>
        </p:nvGraphicFramePr>
        <p:xfrm>
          <a:off x="2000250" y="3253415"/>
          <a:ext cx="43815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381200" imgH="787320" progId="Equation.DSMT4">
                  <p:embed/>
                </p:oleObj>
              </mc:Choice>
              <mc:Fallback>
                <p:oleObj name="Equation" r:id="rId11" imgW="43812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00250" y="3253415"/>
                        <a:ext cx="43815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31A7062-D86B-8A7A-122E-53D2447C5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461926"/>
              </p:ext>
            </p:extLst>
          </p:nvPr>
        </p:nvGraphicFramePr>
        <p:xfrm>
          <a:off x="5432778" y="4361439"/>
          <a:ext cx="711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11000" imgH="787320" progId="Equation.DSMT4">
                  <p:embed/>
                </p:oleObj>
              </mc:Choice>
              <mc:Fallback>
                <p:oleObj name="Equation" r:id="rId13" imgW="7110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32778" y="4361439"/>
                        <a:ext cx="7112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15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6" grpId="1"/>
      <p:bldP spid="8" grpId="0"/>
      <p:bldP spid="10" grpId="0"/>
      <p:bldP spid="11" grpId="0"/>
      <p:bldP spid="12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2400" y="13335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93346A-8CFE-926F-8DCF-E0EB4C1C4637}"/>
              </a:ext>
            </a:extLst>
          </p:cNvPr>
          <p:cNvSpPr txBox="1"/>
          <p:nvPr/>
        </p:nvSpPr>
        <p:spPr>
          <a:xfrm>
            <a:off x="118732" y="1047750"/>
            <a:ext cx="8915400" cy="213904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 4, 5, 6/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/48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211497" y="4358151"/>
            <a:ext cx="501201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đầu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75" y="330362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thức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6" y="1123371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tập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93265" y="1863382"/>
            <a:ext cx="173133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3600" dirty="0"/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585034" y="4508047"/>
            <a:ext cx="6637554" cy="6422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37" y="4105571"/>
            <a:ext cx="1107663" cy="980779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96" y="3774499"/>
            <a:ext cx="1159103" cy="778451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98" y="4071903"/>
            <a:ext cx="1107663" cy="980779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55" y="3733852"/>
            <a:ext cx="1159103" cy="778451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53" y="4082536"/>
            <a:ext cx="1107663" cy="980779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965" y="3774499"/>
            <a:ext cx="1159103" cy="778451"/>
          </a:xfrm>
          <a:prstGeom prst="rect">
            <a:avLst/>
          </a:prstGeom>
        </p:spPr>
      </p:pic>
      <p:pic>
        <p:nvPicPr>
          <p:cNvPr id="37" name="Picture 3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80" y="4961943"/>
            <a:ext cx="3375416" cy="188336"/>
          </a:xfrm>
          <a:prstGeom prst="rect">
            <a:avLst/>
          </a:prstGeom>
        </p:spPr>
      </p:pic>
      <p:pic>
        <p:nvPicPr>
          <p:cNvPr id="38" name="Picture 3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78" y="4963581"/>
            <a:ext cx="3274420" cy="188336"/>
          </a:xfrm>
          <a:prstGeom prst="rect">
            <a:avLst/>
          </a:prstGeom>
        </p:spPr>
      </p:pic>
      <p:sp>
        <p:nvSpPr>
          <p:cNvPr id="32" name="WordArt 7" descr="OPL20U25GSXzBJYl68kk8uQGfFKzs7yb1M4KJWUiLk6ZEvGF+qCIPSnY57AbBFCvTW2023.15.47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2471737" y="12849"/>
            <a:ext cx="4200525" cy="653654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5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25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025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025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2025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0633" y="1309652"/>
            <a:ext cx="912273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Sau 30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4512E-4128-F114-996E-38B9EE6D2453}"/>
              </a:ext>
            </a:extLst>
          </p:cNvPr>
          <p:cNvSpPr txBox="1"/>
          <p:nvPr/>
        </p:nvSpPr>
        <p:spPr>
          <a:xfrm>
            <a:off x="3265188" y="776618"/>
            <a:ext cx="236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25367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2" grpId="0" animBg="1"/>
      <p:bldP spid="1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143000" y="1677573"/>
            <a:ext cx="6858000" cy="642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30" name="Rectangle 2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143000" y="4107680"/>
            <a:ext cx="6858000" cy="6422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25" y="960917"/>
            <a:ext cx="1440260" cy="127527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hlinkClick r:id="rId3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33" y="564427"/>
            <a:ext cx="1490386" cy="1000940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16" y="971550"/>
            <a:ext cx="1440259" cy="1275276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>
            <a:hlinkClick r:id="rId6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475" y="668793"/>
            <a:ext cx="1490386" cy="100094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342533"/>
            <a:ext cx="1447800" cy="128195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004007"/>
            <a:ext cx="1472429" cy="988880"/>
          </a:xfrm>
          <a:prstGeom prst="rect">
            <a:avLst/>
          </a:prstGeom>
        </p:spPr>
      </p:pic>
      <p:pic>
        <p:nvPicPr>
          <p:cNvPr id="37" name="Picture 3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4745614"/>
            <a:ext cx="3428999" cy="188336"/>
          </a:xfrm>
          <a:prstGeom prst="rect">
            <a:avLst/>
          </a:prstGeom>
        </p:spPr>
      </p:pic>
      <p:pic>
        <p:nvPicPr>
          <p:cNvPr id="38" name="Picture 3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745614"/>
            <a:ext cx="3428999" cy="1883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316166"/>
            <a:ext cx="3428999" cy="1883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316166"/>
            <a:ext cx="3428999" cy="188336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61EBC9CB-6601-4544-B8E9-76E12481592D}"/>
              </a:ext>
            </a:extLst>
          </p:cNvPr>
          <p:cNvSpPr/>
          <p:nvPr/>
        </p:nvSpPr>
        <p:spPr>
          <a:xfrm>
            <a:off x="8305800" y="4476750"/>
            <a:ext cx="685800" cy="4572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5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" y="13082"/>
            <a:ext cx="1054870" cy="1008778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778645"/>
            <a:ext cx="1476884" cy="1307705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47" y="3338668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: Folded Corner 2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11930" y="2415949"/>
                <a:ext cx="1632794" cy="84560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u="sng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Đá</m:t>
                      </m:r>
                      <m:r>
                        <m:rPr>
                          <m:nor/>
                        </m:rPr>
                        <a:rPr lang="en-US" sz="3200" b="0" i="0" u="sng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200" b="0" i="0" u="sng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200" b="0" i="0" u="sng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b="0" i="0" u="sng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3200" u="sng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8" name="Rectangle: Folded Corner 2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" y="2415949"/>
                <a:ext cx="1632794" cy="845600"/>
              </a:xfrm>
              <a:prstGeom prst="foldedCorner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3" y="4344465"/>
            <a:ext cx="714375" cy="764381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" y="4011242"/>
            <a:ext cx="583484" cy="576482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6" name="Arrow: Left 5" descr="OPL20U25GSXzBJYl68kk8uQGfFKzs7yb1M4KJWUiLk6ZEvGF+qCIPSnY57AbBFCvTW2023.15.47+K4lPs7H94VUqPe2XwIsfPRnrXQE//QTEXxb8/8N4CNc6FpgZahzpTjFhMzSA7T/nHJa11DE8Ng2TP3iAmRczFlmslSuUNOgUeb6yRvs0=">
            <a:hlinkClick r:id="rId12" action="ppaction://hlinksldjump"/>
            <a:extLst>
              <a:ext uri="{FF2B5EF4-FFF2-40B4-BE49-F238E27FC236}">
                <a16:creationId xmlns:a16="http://schemas.microsoft.com/office/drawing/2014/main" id="{8E1B3133-D29E-90B7-0C89-C06CDD3FAAFF}"/>
              </a:ext>
            </a:extLst>
          </p:cNvPr>
          <p:cNvSpPr/>
          <p:nvPr/>
        </p:nvSpPr>
        <p:spPr>
          <a:xfrm>
            <a:off x="1897640" y="4597530"/>
            <a:ext cx="873043" cy="521122"/>
          </a:xfrm>
          <a:prstGeom prst="lef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ounded Rectangle 8">
            <a:extLst>
              <a:ext uri="{FF2B5EF4-FFF2-40B4-BE49-F238E27FC236}">
                <a16:creationId xmlns:a16="http://schemas.microsoft.com/office/drawing/2014/main" id="{449EF657-A223-3B60-11B2-2CE8A59B94ED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50" name="Rounded Rectangle 9">
            <a:extLst>
              <a:ext uri="{FF2B5EF4-FFF2-40B4-BE49-F238E27FC236}">
                <a16:creationId xmlns:a16="http://schemas.microsoft.com/office/drawing/2014/main" id="{5E5A8B75-D054-CC99-29AD-5FCD50CA1862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51" name="Rounded Rectangle 10">
            <a:extLst>
              <a:ext uri="{FF2B5EF4-FFF2-40B4-BE49-F238E27FC236}">
                <a16:creationId xmlns:a16="http://schemas.microsoft.com/office/drawing/2014/main" id="{554BE8D1-C32D-F68D-9F20-812815A7AC46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52" name="Rounded Rectangle 11">
            <a:extLst>
              <a:ext uri="{FF2B5EF4-FFF2-40B4-BE49-F238E27FC236}">
                <a16:creationId xmlns:a16="http://schemas.microsoft.com/office/drawing/2014/main" id="{A25387B2-FF3B-8501-4A47-FE8D8A9BB386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53" name="Rounded Rectangle 13">
            <a:extLst>
              <a:ext uri="{FF2B5EF4-FFF2-40B4-BE49-F238E27FC236}">
                <a16:creationId xmlns:a16="http://schemas.microsoft.com/office/drawing/2014/main" id="{DBB8190A-928E-28F6-F59E-58214AF23DAE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54" name="Rounded Rectangle 14">
            <a:extLst>
              <a:ext uri="{FF2B5EF4-FFF2-40B4-BE49-F238E27FC236}">
                <a16:creationId xmlns:a16="http://schemas.microsoft.com/office/drawing/2014/main" id="{A9A76AA3-11C0-0423-3BE8-B07E684BC3E0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155" name="Rounded Rectangle 15">
            <a:extLst>
              <a:ext uri="{FF2B5EF4-FFF2-40B4-BE49-F238E27FC236}">
                <a16:creationId xmlns:a16="http://schemas.microsoft.com/office/drawing/2014/main" id="{FC7365C5-3C45-A672-CAF1-432A3697313F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156" name="Rounded Rectangle 18">
            <a:extLst>
              <a:ext uri="{FF2B5EF4-FFF2-40B4-BE49-F238E27FC236}">
                <a16:creationId xmlns:a16="http://schemas.microsoft.com/office/drawing/2014/main" id="{A436A434-F500-230A-3F0A-C7E610D0627D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157" name="Rounded Rectangle 19">
            <a:extLst>
              <a:ext uri="{FF2B5EF4-FFF2-40B4-BE49-F238E27FC236}">
                <a16:creationId xmlns:a16="http://schemas.microsoft.com/office/drawing/2014/main" id="{E7CC8C40-A892-40C1-5423-74D9A2DD90BB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158" name="Rounded Rectangle 20">
            <a:extLst>
              <a:ext uri="{FF2B5EF4-FFF2-40B4-BE49-F238E27FC236}">
                <a16:creationId xmlns:a16="http://schemas.microsoft.com/office/drawing/2014/main" id="{FC652A58-0B13-6474-EC6A-165B3B01B55A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159" name="Rounded Rectangle 21">
            <a:extLst>
              <a:ext uri="{FF2B5EF4-FFF2-40B4-BE49-F238E27FC236}">
                <a16:creationId xmlns:a16="http://schemas.microsoft.com/office/drawing/2014/main" id="{8DC99536-7EFD-99EB-4EF1-BD528D4B9736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160" name="Rounded Rectangle 22">
            <a:extLst>
              <a:ext uri="{FF2B5EF4-FFF2-40B4-BE49-F238E27FC236}">
                <a16:creationId xmlns:a16="http://schemas.microsoft.com/office/drawing/2014/main" id="{FC9932F0-B2DF-D31A-C434-4B7B1BD97D07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161" name="Rounded Rectangle 23">
            <a:extLst>
              <a:ext uri="{FF2B5EF4-FFF2-40B4-BE49-F238E27FC236}">
                <a16:creationId xmlns:a16="http://schemas.microsoft.com/office/drawing/2014/main" id="{165930CB-E94D-6886-D628-838D284DBE43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162" name="Rounded Rectangle 24">
            <a:extLst>
              <a:ext uri="{FF2B5EF4-FFF2-40B4-BE49-F238E27FC236}">
                <a16:creationId xmlns:a16="http://schemas.microsoft.com/office/drawing/2014/main" id="{3224B95D-656C-0F20-0D7D-15ECD8C20761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163" name="Rounded Rectangle 25">
            <a:extLst>
              <a:ext uri="{FF2B5EF4-FFF2-40B4-BE49-F238E27FC236}">
                <a16:creationId xmlns:a16="http://schemas.microsoft.com/office/drawing/2014/main" id="{530C23C7-92AA-E4EF-744E-FF16272B59CF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164" name="Rounded Rectangle 26">
            <a:extLst>
              <a:ext uri="{FF2B5EF4-FFF2-40B4-BE49-F238E27FC236}">
                <a16:creationId xmlns:a16="http://schemas.microsoft.com/office/drawing/2014/main" id="{6D24B554-32C3-50B3-5EDD-7F14144C3677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165" name="Rounded Rectangle 27">
            <a:extLst>
              <a:ext uri="{FF2B5EF4-FFF2-40B4-BE49-F238E27FC236}">
                <a16:creationId xmlns:a16="http://schemas.microsoft.com/office/drawing/2014/main" id="{64AA3866-B010-66CE-04E0-1D8556B85424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166" name="Rounded Rectangle 28">
            <a:extLst>
              <a:ext uri="{FF2B5EF4-FFF2-40B4-BE49-F238E27FC236}">
                <a16:creationId xmlns:a16="http://schemas.microsoft.com/office/drawing/2014/main" id="{92AFE652-782A-0804-2736-E23C85A413C9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167" name="Rounded Rectangle 29">
            <a:extLst>
              <a:ext uri="{FF2B5EF4-FFF2-40B4-BE49-F238E27FC236}">
                <a16:creationId xmlns:a16="http://schemas.microsoft.com/office/drawing/2014/main" id="{A08FB401-6C7F-520A-A94E-1976EEDBD02A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168" name="Rounded Rectangle 30">
            <a:extLst>
              <a:ext uri="{FF2B5EF4-FFF2-40B4-BE49-F238E27FC236}">
                <a16:creationId xmlns:a16="http://schemas.microsoft.com/office/drawing/2014/main" id="{4B88AC09-4A2E-7F03-2CC6-FF77789B885F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169" name="Rounded Rectangle 31">
            <a:extLst>
              <a:ext uri="{FF2B5EF4-FFF2-40B4-BE49-F238E27FC236}">
                <a16:creationId xmlns:a16="http://schemas.microsoft.com/office/drawing/2014/main" id="{293E8F19-DB28-640C-E9AA-109E843A2B81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170" name="Rounded Rectangle 32">
            <a:extLst>
              <a:ext uri="{FF2B5EF4-FFF2-40B4-BE49-F238E27FC236}">
                <a16:creationId xmlns:a16="http://schemas.microsoft.com/office/drawing/2014/main" id="{3C785156-386D-B6F2-6756-138F712535AA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171" name="Rounded Rectangle 33">
            <a:extLst>
              <a:ext uri="{FF2B5EF4-FFF2-40B4-BE49-F238E27FC236}">
                <a16:creationId xmlns:a16="http://schemas.microsoft.com/office/drawing/2014/main" id="{DD7945EF-01DB-50E6-56BF-298965F3AFD6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172" name="Rounded Rectangle 34">
            <a:extLst>
              <a:ext uri="{FF2B5EF4-FFF2-40B4-BE49-F238E27FC236}">
                <a16:creationId xmlns:a16="http://schemas.microsoft.com/office/drawing/2014/main" id="{AE3B907F-5E6D-BD7E-49BD-A798333E9909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173" name="Rounded Rectangle 35">
            <a:extLst>
              <a:ext uri="{FF2B5EF4-FFF2-40B4-BE49-F238E27FC236}">
                <a16:creationId xmlns:a16="http://schemas.microsoft.com/office/drawing/2014/main" id="{0A8DF8BB-2241-FAFF-1299-A76529029734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174" name="Rounded Rectangle 36">
            <a:extLst>
              <a:ext uri="{FF2B5EF4-FFF2-40B4-BE49-F238E27FC236}">
                <a16:creationId xmlns:a16="http://schemas.microsoft.com/office/drawing/2014/main" id="{7E927912-B658-EA13-E836-4DCAC78C168E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175" name="Rounded Rectangle 37">
            <a:extLst>
              <a:ext uri="{FF2B5EF4-FFF2-40B4-BE49-F238E27FC236}">
                <a16:creationId xmlns:a16="http://schemas.microsoft.com/office/drawing/2014/main" id="{757E992D-9BF1-5A3E-0795-8536ED3A26D3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176" name="Rounded Rectangle 38">
            <a:extLst>
              <a:ext uri="{FF2B5EF4-FFF2-40B4-BE49-F238E27FC236}">
                <a16:creationId xmlns:a16="http://schemas.microsoft.com/office/drawing/2014/main" id="{045F9BC3-F211-13C0-A9F0-FA884278620C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177" name="Rounded Rectangle 39">
            <a:extLst>
              <a:ext uri="{FF2B5EF4-FFF2-40B4-BE49-F238E27FC236}">
                <a16:creationId xmlns:a16="http://schemas.microsoft.com/office/drawing/2014/main" id="{605F895B-692C-E44B-F4C4-53D69D1317A8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178" name="Rounded Rectangle 40">
            <a:extLst>
              <a:ext uri="{FF2B5EF4-FFF2-40B4-BE49-F238E27FC236}">
                <a16:creationId xmlns:a16="http://schemas.microsoft.com/office/drawing/2014/main" id="{46BFA95A-6237-E90E-8868-5E8EADC5E427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179" name="Rounded Rectangle 41">
            <a:extLst>
              <a:ext uri="{FF2B5EF4-FFF2-40B4-BE49-F238E27FC236}">
                <a16:creationId xmlns:a16="http://schemas.microsoft.com/office/drawing/2014/main" id="{69CD39EC-767C-CBE0-CEA4-8EFBEECF5CC4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07C0E5-129C-917C-C370-D94C34C1954C}"/>
              </a:ext>
            </a:extLst>
          </p:cNvPr>
          <p:cNvSpPr/>
          <p:nvPr/>
        </p:nvSpPr>
        <p:spPr>
          <a:xfrm>
            <a:off x="660237" y="695986"/>
            <a:ext cx="8342379" cy="140878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BB96787-8C25-5340-9482-961064EDC1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45536"/>
              </p:ext>
            </p:extLst>
          </p:nvPr>
        </p:nvGraphicFramePr>
        <p:xfrm>
          <a:off x="5891036" y="960438"/>
          <a:ext cx="23368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336760" imgH="1168200" progId="Equation.DSMT4">
                  <p:embed/>
                </p:oleObj>
              </mc:Choice>
              <mc:Fallback>
                <p:oleObj name="Equation" r:id="rId13" imgW="233676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891036" y="960438"/>
                        <a:ext cx="23368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15DF687-37B1-56B4-25C2-D0E012A11B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846712"/>
              </p:ext>
            </p:extLst>
          </p:nvPr>
        </p:nvGraphicFramePr>
        <p:xfrm>
          <a:off x="2148628" y="2857252"/>
          <a:ext cx="33782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377880" imgH="1168200" progId="Equation.DSMT4">
                  <p:embed/>
                </p:oleObj>
              </mc:Choice>
              <mc:Fallback>
                <p:oleObj name="Equation" r:id="rId15" imgW="337788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48628" y="2857252"/>
                        <a:ext cx="33782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00208 -0.2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1732"/>
            <a:ext cx="959188" cy="917277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36160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7" name="Rectangle: Folded Corner 2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07572" y="742950"/>
            <a:ext cx="8360228" cy="1295400"/>
          </a:xfrm>
          <a:prstGeom prst="foldedCorner">
            <a:avLst/>
          </a:prstGeom>
          <a:solidFill>
            <a:schemeClr val="accent5">
              <a:alpha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1" y="4215951"/>
            <a:ext cx="873043" cy="956990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5" y="3936185"/>
            <a:ext cx="583484" cy="576482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2" name="Rounded Rectangl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541070-5D95-3A09-DD96-3FFCA1D817A8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8374B9EC-81C9-6ACC-9C8A-AB75BDF0E792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76E092DB-9D6F-ED5F-9A9E-2D78CD7DCD2D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0A45FA5F-93AF-0B71-CD65-BBA47183B8BA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4956D6EE-A2C9-694C-0F20-5571548AB86D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9BBC5CAE-00B4-A607-101B-E6B6BD4D5345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32AD650A-5240-3507-37C3-F133F5FC906C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0B518EC0-07C3-35E6-2E3E-C68F89C71480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037C9E50-7BD8-B60F-890A-87E906E01E3A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6042B5C0-3603-5AD5-13A9-371D1D812E0C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43109B5-EA78-5834-1DFE-A678B8B501AB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CABABD65-F21B-DE2B-2DD9-6EF9E8155BF1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1990C6B4-8708-90A8-622F-0132612828DF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id="{EB6D77E3-47FA-51BB-F9B4-DBAF939C3E38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6A228981-33E5-435D-1321-78BE9AC5A836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A4695C09-6D23-0C52-2768-02DFD408B1FA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21" name="Rounded Rectangle 27">
            <a:extLst>
              <a:ext uri="{FF2B5EF4-FFF2-40B4-BE49-F238E27FC236}">
                <a16:creationId xmlns:a16="http://schemas.microsoft.com/office/drawing/2014/main" id="{19874B2E-0B2B-B027-A87F-0BB99F73026E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22" name="Rounded Rectangle 28">
            <a:extLst>
              <a:ext uri="{FF2B5EF4-FFF2-40B4-BE49-F238E27FC236}">
                <a16:creationId xmlns:a16="http://schemas.microsoft.com/office/drawing/2014/main" id="{5B2D2194-D82F-5A77-DEC7-38E2A07CFFE8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5A98C86C-8B16-4C2D-9CDD-460F9BF330B4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24" name="Rounded Rectangle 30">
            <a:extLst>
              <a:ext uri="{FF2B5EF4-FFF2-40B4-BE49-F238E27FC236}">
                <a16:creationId xmlns:a16="http://schemas.microsoft.com/office/drawing/2014/main" id="{DF2A812B-2004-C38A-BCDF-2AE946F39CFA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id="{496ADBD8-BCC0-2D62-5582-30A9FE36F5BE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458AAD4C-05F9-FCAE-6F79-EF2207B47053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29" name="Rounded Rectangle 33">
            <a:extLst>
              <a:ext uri="{FF2B5EF4-FFF2-40B4-BE49-F238E27FC236}">
                <a16:creationId xmlns:a16="http://schemas.microsoft.com/office/drawing/2014/main" id="{5317EC2E-B999-9214-E06E-D7DA85A133F4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0" name="Rounded Rectangle 34">
            <a:extLst>
              <a:ext uri="{FF2B5EF4-FFF2-40B4-BE49-F238E27FC236}">
                <a16:creationId xmlns:a16="http://schemas.microsoft.com/office/drawing/2014/main" id="{81562777-5B3D-AF9E-B9FF-25EE41398226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2" name="Rounded Rectangle 35">
            <a:extLst>
              <a:ext uri="{FF2B5EF4-FFF2-40B4-BE49-F238E27FC236}">
                <a16:creationId xmlns:a16="http://schemas.microsoft.com/office/drawing/2014/main" id="{EA7E5736-A78E-676D-E4C1-2F7E925C57FC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4" name="Rounded Rectangle 36">
            <a:extLst>
              <a:ext uri="{FF2B5EF4-FFF2-40B4-BE49-F238E27FC236}">
                <a16:creationId xmlns:a16="http://schemas.microsoft.com/office/drawing/2014/main" id="{FDDC897A-D3BE-7E11-555B-B4F669F7128C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37" name="Rounded Rectangle 37">
            <a:extLst>
              <a:ext uri="{FF2B5EF4-FFF2-40B4-BE49-F238E27FC236}">
                <a16:creationId xmlns:a16="http://schemas.microsoft.com/office/drawing/2014/main" id="{5B7EA5E8-1C85-C11B-019E-5701AD67ADB0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5C13F03-65B2-7389-E6E2-D7DEA6F65A84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C6BC13B-D540-E6C0-0862-57F1CD56B101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507B9EF-87EE-F8F1-E14B-A150677574A2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3F847B8-446D-EB01-AD74-61C6BB305D2F}"/>
              </a:ext>
            </a:extLst>
          </p:cNvPr>
          <p:cNvSpPr/>
          <p:nvPr/>
        </p:nvSpPr>
        <p:spPr>
          <a:xfrm>
            <a:off x="7696200" y="154545"/>
            <a:ext cx="10668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sp>
        <p:nvSpPr>
          <p:cNvPr id="46" name="Arrow: Left 45">
            <a:hlinkClick r:id="rId11" action="ppaction://hlinksldjump"/>
            <a:extLst>
              <a:ext uri="{FF2B5EF4-FFF2-40B4-BE49-F238E27FC236}">
                <a16:creationId xmlns:a16="http://schemas.microsoft.com/office/drawing/2014/main" id="{2BD97956-7971-130C-DD42-737A46AEF548}"/>
              </a:ext>
            </a:extLst>
          </p:cNvPr>
          <p:cNvSpPr/>
          <p:nvPr/>
        </p:nvSpPr>
        <p:spPr>
          <a:xfrm>
            <a:off x="1897640" y="4646124"/>
            <a:ext cx="873043" cy="472528"/>
          </a:xfrm>
          <a:prstGeom prst="lef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E04B6DA2-C01F-E885-014D-E15DA8151A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686223"/>
              </p:ext>
            </p:extLst>
          </p:nvPr>
        </p:nvGraphicFramePr>
        <p:xfrm>
          <a:off x="5994400" y="877760"/>
          <a:ext cx="22352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234880" imgH="1002960" progId="Equation.DSMT4">
                  <p:embed/>
                </p:oleObj>
              </mc:Choice>
              <mc:Fallback>
                <p:oleObj name="Equation" r:id="rId12" imgW="223488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94400" y="877760"/>
                        <a:ext cx="22352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CC8E4432-0EBC-3E66-6E1A-104A20C4AFDB}"/>
              </a:ext>
            </a:extLst>
          </p:cNvPr>
          <p:cNvSpPr txBox="1"/>
          <p:nvPr/>
        </p:nvSpPr>
        <p:spPr>
          <a:xfrm>
            <a:off x="146255" y="2262792"/>
            <a:ext cx="1632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621A925A-3896-AB25-77E1-98CD057FC0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043410"/>
              </p:ext>
            </p:extLst>
          </p:nvPr>
        </p:nvGraphicFramePr>
        <p:xfrm>
          <a:off x="2282953" y="2190750"/>
          <a:ext cx="22352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234880" imgH="1002960" progId="Equation.DSMT4">
                  <p:embed/>
                </p:oleObj>
              </mc:Choice>
              <mc:Fallback>
                <p:oleObj name="Equation" r:id="rId14" imgW="2234880" imgH="100296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E04B6DA2-C01F-E885-014D-E15DA8151A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82953" y="2190750"/>
                        <a:ext cx="22352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710F6E93-F543-6517-13C1-5FEEE579CE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146809"/>
              </p:ext>
            </p:extLst>
          </p:nvPr>
        </p:nvGraphicFramePr>
        <p:xfrm>
          <a:off x="1803754" y="3272720"/>
          <a:ext cx="32893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288960" imgH="1320480" progId="Equation.DSMT4">
                  <p:embed/>
                </p:oleObj>
              </mc:Choice>
              <mc:Fallback>
                <p:oleObj name="Equation" r:id="rId15" imgW="3288960" imgH="132048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621A925A-3896-AB25-77E1-98CD057FC0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03754" y="3272720"/>
                        <a:ext cx="3289300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45679E-6 L -2.5E-6 -0.2246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 animBg="1"/>
      <p:bldP spid="3" grpId="0" animBg="1"/>
      <p:bldP spid="4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2" grpId="0" animBg="1"/>
      <p:bldP spid="34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14682</TotalTime>
  <Words>1991</Words>
  <Application>Microsoft Office PowerPoint</Application>
  <PresentationFormat>On-screen Show (16:9)</PresentationFormat>
  <Paragraphs>470</Paragraphs>
  <Slides>37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思源黑体 Heavy</vt:lpstr>
      <vt:lpstr>Office Theme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LE DAI</cp:lastModifiedBy>
  <cp:revision>308</cp:revision>
  <dcterms:created xsi:type="dcterms:W3CDTF">2021-07-22T17:31:00Z</dcterms:created>
  <dcterms:modified xsi:type="dcterms:W3CDTF">2023-08-17T07:23:22Z</dcterms:modified>
</cp:coreProperties>
</file>