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570" r:id="rId3"/>
    <p:sldId id="281" r:id="rId4"/>
    <p:sldId id="282" r:id="rId5"/>
    <p:sldId id="497" r:id="rId6"/>
    <p:sldId id="456" r:id="rId7"/>
    <p:sldId id="260" r:id="rId8"/>
    <p:sldId id="591" r:id="rId9"/>
    <p:sldId id="592" r:id="rId10"/>
    <p:sldId id="326" r:id="rId11"/>
    <p:sldId id="574" r:id="rId12"/>
    <p:sldId id="593" r:id="rId13"/>
    <p:sldId id="483" r:id="rId14"/>
    <p:sldId id="577" r:id="rId15"/>
    <p:sldId id="594" r:id="rId16"/>
    <p:sldId id="595" r:id="rId17"/>
    <p:sldId id="596" r:id="rId18"/>
    <p:sldId id="599" r:id="rId19"/>
    <p:sldId id="598" r:id="rId20"/>
    <p:sldId id="600" r:id="rId21"/>
    <p:sldId id="602" r:id="rId22"/>
    <p:sldId id="484" r:id="rId23"/>
    <p:sldId id="270" r:id="rId24"/>
    <p:sldId id="269" r:id="rId25"/>
    <p:sldId id="609" r:id="rId26"/>
    <p:sldId id="603" r:id="rId27"/>
    <p:sldId id="604" r:id="rId28"/>
    <p:sldId id="606" r:id="rId29"/>
    <p:sldId id="607" r:id="rId30"/>
    <p:sldId id="543" r:id="rId31"/>
    <p:sldId id="579" r:id="rId32"/>
    <p:sldId id="610" r:id="rId33"/>
    <p:sldId id="57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Trang Trang" initials="TT" lastIdx="11" clrIdx="2">
    <p:extLst>
      <p:ext uri="{19B8F6BF-5375-455C-9EA6-DF929625EA0E}">
        <p15:presenceInfo xmlns:p15="http://schemas.microsoft.com/office/powerpoint/2012/main" userId="078209a654c3eb9a" providerId="Windows Live"/>
      </p:ext>
    </p:extLst>
  </p:cmAuthor>
  <p:cmAuthor id="4" name="Administrator" initials="A" lastIdx="1" clrIdx="3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3C"/>
    <a:srgbClr val="0000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16:32:25.245" idx="1">
    <p:pos x="10" y="10"/>
    <p:text>thầy đổi thành phông time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16:36:39.807" idx="7">
    <p:pos x="5036" y="1180"/>
    <p:text>Phông chữ time thầy nhé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6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khoa,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2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C4E7A609-8234-431F-827D-D996CE63DDA8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919A61A-E080-4C0C-BE03-B604CA355F8C}" type="parTrans" cxnId="{1474CEEF-D814-426F-A85D-B9A5ECF09269}">
      <dgm:prSet/>
      <dgm:spPr/>
      <dgm:t>
        <a:bodyPr/>
        <a:lstStyle/>
        <a:p>
          <a:endParaRPr lang="en-US"/>
        </a:p>
      </dgm:t>
    </dgm:pt>
    <dgm:pt modelId="{2484F7BC-55BD-458F-A9AA-A6AA5AAC0711}" type="sibTrans" cxnId="{1474CEEF-D814-426F-A85D-B9A5ECF092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X="-1250" custLinFactNeighborY="-14176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1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87094CD5-ADE4-4ECA-A86D-FEF1C697A28F}" type="presOf" srcId="{C4E7A609-8234-431F-827D-D996CE63DDA8}" destId="{8F3B6D51-6576-4847-95F8-097004C88A78}" srcOrd="0" destOrd="0" presId="urn:microsoft.com/office/officeart/2005/8/layout/vList2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1" presId="urn:microsoft.com/office/officeart/2005/8/layout/vList2"/>
    <dgm:cxn modelId="{1474CEEF-D814-426F-A85D-B9A5ECF09269}" srcId="{3B33AAEF-2BF8-4EBB-A3B1-62835B5C81BF}" destId="{C4E7A609-8234-431F-827D-D996CE63DDA8}" srcOrd="0" destOrd="0" parTransId="{3919A61A-E080-4C0C-BE03-B604CA355F8C}" sibTransId="{2484F7BC-55BD-458F-A9AA-A6AA5AAC0711}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0950"/>
          <a:ext cx="6096000" cy="75411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36813" y="47763"/>
        <a:ext cx="6022374" cy="680492"/>
      </dsp:txXfrm>
    </dsp:sp>
    <dsp:sp modelId="{0DFB8EA2-E9F4-4E7D-B5BF-ABC527E44C63}">
      <dsp:nvSpPr>
        <dsp:cNvPr id="0" name=""/>
        <dsp:cNvSpPr/>
      </dsp:nvSpPr>
      <dsp:spPr>
        <a:xfrm>
          <a:off x="0" y="756629"/>
          <a:ext cx="6096000" cy="137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756629"/>
        <a:ext cx="6096000" cy="1374640"/>
      </dsp:txXfrm>
    </dsp:sp>
    <dsp:sp modelId="{D2408717-B530-41AC-B5CE-E14FAEC5B062}">
      <dsp:nvSpPr>
        <dsp:cNvPr id="0" name=""/>
        <dsp:cNvSpPr/>
      </dsp:nvSpPr>
      <dsp:spPr>
        <a:xfrm>
          <a:off x="0" y="1924937"/>
          <a:ext cx="6096000" cy="75411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600" kern="1200" dirty="0"/>
        </a:p>
      </dsp:txBody>
      <dsp:txXfrm>
        <a:off x="36813" y="1961750"/>
        <a:ext cx="6022374" cy="680492"/>
      </dsp:txXfrm>
    </dsp:sp>
    <dsp:sp modelId="{8F3B6D51-6576-4847-95F8-097004C88A78}">
      <dsp:nvSpPr>
        <dsp:cNvPr id="0" name=""/>
        <dsp:cNvSpPr/>
      </dsp:nvSpPr>
      <dsp:spPr>
        <a:xfrm>
          <a:off x="0" y="2885387"/>
          <a:ext cx="6096000" cy="145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khoa,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200" kern="1200" dirty="0">
            <a:latin typeface="+mj-lt"/>
          </a:endParaRPr>
        </a:p>
      </dsp:txBody>
      <dsp:txXfrm>
        <a:off x="0" y="2885387"/>
        <a:ext cx="6096000" cy="1455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25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95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8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2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6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7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17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wmf"/><Relationship Id="rId7" Type="http://schemas.openxmlformats.org/officeDocument/2006/relationships/hyperlink" Target="https://www.publicdomainpictures.net/en/view-image.php?image=317882&amp;picture=abstract-background" TargetMode="External"/><Relationship Id="rId12" Type="http://schemas.openxmlformats.org/officeDocument/2006/relationships/image" Target="../media/image42.wmf"/><Relationship Id="rId17" Type="http://schemas.openxmlformats.org/officeDocument/2006/relationships/image" Target="../media/image45.png"/><Relationship Id="rId2" Type="http://schemas.openxmlformats.org/officeDocument/2006/relationships/video" Target="../media/media1.mp4"/><Relationship Id="rId16" Type="http://schemas.openxmlformats.org/officeDocument/2006/relationships/image" Target="../media/image44.wmf"/><Relationship Id="rId20" Type="http://schemas.openxmlformats.org/officeDocument/2006/relationships/oleObject" Target="../embeddings/oleObject18.bin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38.wmf"/><Relationship Id="rId15" Type="http://schemas.openxmlformats.org/officeDocument/2006/relationships/oleObject" Target="../embeddings/oleObject16.bin"/><Relationship Id="rId23" Type="http://schemas.openxmlformats.org/officeDocument/2006/relationships/image" Target="../media/image48.wmf"/><Relationship Id="rId10" Type="http://schemas.openxmlformats.org/officeDocument/2006/relationships/image" Target="../media/image41.wmf"/><Relationship Id="rId19" Type="http://schemas.openxmlformats.org/officeDocument/2006/relationships/image" Target="../media/image46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3.wmf"/><Relationship Id="rId22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28.bin"/><Relationship Id="rId3" Type="http://schemas.openxmlformats.org/officeDocument/2006/relationships/image" Target="../media/image49.wmf"/><Relationship Id="rId21" Type="http://schemas.openxmlformats.org/officeDocument/2006/relationships/image" Target="../media/image58.wmf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6.wmf"/><Relationship Id="rId25" Type="http://schemas.openxmlformats.org/officeDocument/2006/relationships/image" Target="../media/image60.wmf"/><Relationship Id="rId2" Type="http://schemas.openxmlformats.org/officeDocument/2006/relationships/oleObject" Target="../embeddings/oleObject20.bin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3.w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50.wmf"/><Relationship Id="rId15" Type="http://schemas.openxmlformats.org/officeDocument/2006/relationships/image" Target="../media/image55.wmf"/><Relationship Id="rId23" Type="http://schemas.openxmlformats.org/officeDocument/2006/relationships/image" Target="../media/image59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57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37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43.bin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70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50.bin"/><Relationship Id="rId26" Type="http://schemas.openxmlformats.org/officeDocument/2006/relationships/image" Target="../media/image85.jpeg"/><Relationship Id="rId3" Type="http://schemas.openxmlformats.org/officeDocument/2006/relationships/image" Target="../media/image73.jpeg"/><Relationship Id="rId21" Type="http://schemas.openxmlformats.org/officeDocument/2006/relationships/image" Target="../media/image82.wmf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80.wmf"/><Relationship Id="rId25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ideo" Target="https://www.youtube.com/embed/BeEYtLfddLM?feature=oembed" TargetMode="Externa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77.wmf"/><Relationship Id="rId24" Type="http://schemas.openxmlformats.org/officeDocument/2006/relationships/oleObject" Target="../embeddings/oleObject53.bin"/><Relationship Id="rId5" Type="http://schemas.openxmlformats.org/officeDocument/2006/relationships/image" Target="../media/image74.png"/><Relationship Id="rId15" Type="http://schemas.openxmlformats.org/officeDocument/2006/relationships/image" Target="../media/image79.wmf"/><Relationship Id="rId23" Type="http://schemas.openxmlformats.org/officeDocument/2006/relationships/image" Target="../media/image83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81.wmf"/><Relationship Id="rId4" Type="http://schemas.openxmlformats.org/officeDocument/2006/relationships/hyperlink" Target="http://www.allwhitebackground.com/colorful-background-images.html" TargetMode="External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slide" Target="slide2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6.xml"/><Relationship Id="rId11" Type="http://schemas.openxmlformats.org/officeDocument/2006/relationships/image" Target="../media/image91.png"/><Relationship Id="rId5" Type="http://schemas.openxmlformats.org/officeDocument/2006/relationships/slide" Target="slide25.xml"/><Relationship Id="rId10" Type="http://schemas.openxmlformats.org/officeDocument/2006/relationships/image" Target="../media/image90.gif"/><Relationship Id="rId4" Type="http://schemas.openxmlformats.org/officeDocument/2006/relationships/slide" Target="slide24.xml"/><Relationship Id="rId9" Type="http://schemas.openxmlformats.org/officeDocument/2006/relationships/image" Target="../media/image89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55.bin"/><Relationship Id="rId26" Type="http://schemas.openxmlformats.org/officeDocument/2006/relationships/oleObject" Target="../embeddings/oleObject59.bin"/><Relationship Id="rId3" Type="http://schemas.openxmlformats.org/officeDocument/2006/relationships/audio" Target="../media/audio1.wav"/><Relationship Id="rId21" Type="http://schemas.openxmlformats.org/officeDocument/2006/relationships/image" Target="../media/image100.wmf"/><Relationship Id="rId7" Type="http://schemas.openxmlformats.org/officeDocument/2006/relationships/image" Target="../media/image92.png"/><Relationship Id="rId12" Type="http://schemas.microsoft.com/office/2007/relationships/hdphoto" Target="../media/hdphoto3.wdp"/><Relationship Id="rId17" Type="http://schemas.openxmlformats.org/officeDocument/2006/relationships/image" Target="../media/image98.wmf"/><Relationship Id="rId25" Type="http://schemas.openxmlformats.org/officeDocument/2006/relationships/image" Target="../media/image102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54.bin"/><Relationship Id="rId20" Type="http://schemas.openxmlformats.org/officeDocument/2006/relationships/oleObject" Target="../embeddings/oleObject5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oleObject" Target="../embeddings/oleObject58.bin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01.wmf"/><Relationship Id="rId28" Type="http://schemas.openxmlformats.org/officeDocument/2006/relationships/slide" Target="slide23.xml"/><Relationship Id="rId10" Type="http://schemas.microsoft.com/office/2007/relationships/hdphoto" Target="../media/hdphoto2.wdp"/><Relationship Id="rId19" Type="http://schemas.openxmlformats.org/officeDocument/2006/relationships/image" Target="../media/image99.wmf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6.png"/><Relationship Id="rId22" Type="http://schemas.openxmlformats.org/officeDocument/2006/relationships/oleObject" Target="../embeddings/oleObject57.bin"/><Relationship Id="rId27" Type="http://schemas.openxmlformats.org/officeDocument/2006/relationships/image" Target="../media/image103.wm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61.bin"/><Relationship Id="rId26" Type="http://schemas.openxmlformats.org/officeDocument/2006/relationships/oleObject" Target="../embeddings/oleObject65.bin"/><Relationship Id="rId3" Type="http://schemas.openxmlformats.org/officeDocument/2006/relationships/audio" Target="../media/audio1.wav"/><Relationship Id="rId21" Type="http://schemas.openxmlformats.org/officeDocument/2006/relationships/image" Target="../media/image106.wmf"/><Relationship Id="rId7" Type="http://schemas.openxmlformats.org/officeDocument/2006/relationships/image" Target="../media/image92.png"/><Relationship Id="rId12" Type="http://schemas.microsoft.com/office/2007/relationships/hdphoto" Target="../media/hdphoto3.wdp"/><Relationship Id="rId17" Type="http://schemas.openxmlformats.org/officeDocument/2006/relationships/image" Target="../media/image104.wmf"/><Relationship Id="rId25" Type="http://schemas.openxmlformats.org/officeDocument/2006/relationships/image" Target="../media/image108.w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60.bin"/><Relationship Id="rId20" Type="http://schemas.openxmlformats.org/officeDocument/2006/relationships/oleObject" Target="../embeddings/oleObject62.bin"/><Relationship Id="rId29" Type="http://schemas.openxmlformats.org/officeDocument/2006/relationships/image" Target="../media/image110.wm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oleObject" Target="../embeddings/oleObject64.bin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07.wmf"/><Relationship Id="rId28" Type="http://schemas.openxmlformats.org/officeDocument/2006/relationships/oleObject" Target="../embeddings/oleObject66.bin"/><Relationship Id="rId10" Type="http://schemas.microsoft.com/office/2007/relationships/hdphoto" Target="../media/hdphoto2.wdp"/><Relationship Id="rId19" Type="http://schemas.openxmlformats.org/officeDocument/2006/relationships/image" Target="../media/image105.wmf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6.png"/><Relationship Id="rId22" Type="http://schemas.openxmlformats.org/officeDocument/2006/relationships/oleObject" Target="../embeddings/oleObject63.bin"/><Relationship Id="rId27" Type="http://schemas.openxmlformats.org/officeDocument/2006/relationships/image" Target="../media/image109.wmf"/><Relationship Id="rId30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68.bin"/><Relationship Id="rId26" Type="http://schemas.openxmlformats.org/officeDocument/2006/relationships/slide" Target="slide23.xml"/><Relationship Id="rId3" Type="http://schemas.openxmlformats.org/officeDocument/2006/relationships/audio" Target="../media/audio1.wav"/><Relationship Id="rId21" Type="http://schemas.openxmlformats.org/officeDocument/2006/relationships/image" Target="../media/image113.wmf"/><Relationship Id="rId7" Type="http://schemas.openxmlformats.org/officeDocument/2006/relationships/image" Target="../media/image92.png"/><Relationship Id="rId12" Type="http://schemas.microsoft.com/office/2007/relationships/hdphoto" Target="../media/hdphoto3.wdp"/><Relationship Id="rId17" Type="http://schemas.openxmlformats.org/officeDocument/2006/relationships/image" Target="../media/image111.wmf"/><Relationship Id="rId25" Type="http://schemas.openxmlformats.org/officeDocument/2006/relationships/image" Target="../media/image115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67.bin"/><Relationship Id="rId20" Type="http://schemas.openxmlformats.org/officeDocument/2006/relationships/oleObject" Target="../embeddings/oleObject69.bin"/><Relationship Id="rId29" Type="http://schemas.openxmlformats.org/officeDocument/2006/relationships/comments" Target="../comments/commen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oleObject" Target="../embeddings/oleObject71.bin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14.wmf"/><Relationship Id="rId28" Type="http://schemas.openxmlformats.org/officeDocument/2006/relationships/image" Target="../media/image116.wmf"/><Relationship Id="rId10" Type="http://schemas.microsoft.com/office/2007/relationships/hdphoto" Target="../media/hdphoto2.wdp"/><Relationship Id="rId19" Type="http://schemas.openxmlformats.org/officeDocument/2006/relationships/image" Target="../media/image112.wmf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6.png"/><Relationship Id="rId22" Type="http://schemas.openxmlformats.org/officeDocument/2006/relationships/oleObject" Target="../embeddings/oleObject70.bin"/><Relationship Id="rId27" Type="http://schemas.openxmlformats.org/officeDocument/2006/relationships/oleObject" Target="../embeddings/oleObject72.bin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74.bin"/><Relationship Id="rId26" Type="http://schemas.openxmlformats.org/officeDocument/2006/relationships/slide" Target="slide23.xml"/><Relationship Id="rId3" Type="http://schemas.openxmlformats.org/officeDocument/2006/relationships/audio" Target="../media/audio1.wav"/><Relationship Id="rId21" Type="http://schemas.openxmlformats.org/officeDocument/2006/relationships/image" Target="../media/image119.wmf"/><Relationship Id="rId7" Type="http://schemas.openxmlformats.org/officeDocument/2006/relationships/image" Target="../media/image92.png"/><Relationship Id="rId12" Type="http://schemas.microsoft.com/office/2007/relationships/hdphoto" Target="../media/hdphoto3.wdp"/><Relationship Id="rId17" Type="http://schemas.openxmlformats.org/officeDocument/2006/relationships/image" Target="../media/image117.wmf"/><Relationship Id="rId25" Type="http://schemas.openxmlformats.org/officeDocument/2006/relationships/image" Target="../media/image121.w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5.bin"/><Relationship Id="rId29" Type="http://schemas.openxmlformats.org/officeDocument/2006/relationships/image" Target="../media/image122.wm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oleObject" Target="../embeddings/oleObject77.bin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20.wmf"/><Relationship Id="rId28" Type="http://schemas.openxmlformats.org/officeDocument/2006/relationships/oleObject" Target="../embeddings/oleObject79.bin"/><Relationship Id="rId10" Type="http://schemas.microsoft.com/office/2007/relationships/hdphoto" Target="../media/hdphoto2.wdp"/><Relationship Id="rId19" Type="http://schemas.openxmlformats.org/officeDocument/2006/relationships/image" Target="../media/image118.wmf"/><Relationship Id="rId31" Type="http://schemas.openxmlformats.org/officeDocument/2006/relationships/image" Target="../media/image123.wmf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6.png"/><Relationship Id="rId22" Type="http://schemas.openxmlformats.org/officeDocument/2006/relationships/oleObject" Target="../embeddings/oleObject76.bin"/><Relationship Id="rId27" Type="http://schemas.openxmlformats.org/officeDocument/2006/relationships/oleObject" Target="../embeddings/oleObject78.bin"/><Relationship Id="rId30" Type="http://schemas.openxmlformats.org/officeDocument/2006/relationships/oleObject" Target="../embeddings/oleObject80.bin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5.png"/><Relationship Id="rId18" Type="http://schemas.openxmlformats.org/officeDocument/2006/relationships/oleObject" Target="../embeddings/oleObject82.bin"/><Relationship Id="rId26" Type="http://schemas.openxmlformats.org/officeDocument/2006/relationships/slide" Target="slide23.xml"/><Relationship Id="rId3" Type="http://schemas.openxmlformats.org/officeDocument/2006/relationships/audio" Target="../media/audio1.wav"/><Relationship Id="rId21" Type="http://schemas.openxmlformats.org/officeDocument/2006/relationships/image" Target="../media/image126.wmf"/><Relationship Id="rId7" Type="http://schemas.openxmlformats.org/officeDocument/2006/relationships/image" Target="../media/image92.png"/><Relationship Id="rId12" Type="http://schemas.microsoft.com/office/2007/relationships/hdphoto" Target="../media/hdphoto3.wdp"/><Relationship Id="rId17" Type="http://schemas.openxmlformats.org/officeDocument/2006/relationships/image" Target="../media/image124.wmf"/><Relationship Id="rId25" Type="http://schemas.openxmlformats.org/officeDocument/2006/relationships/image" Target="../media/image128.wmf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29" Type="http://schemas.openxmlformats.org/officeDocument/2006/relationships/oleObject" Target="../embeddings/oleObject87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oleObject" Target="../embeddings/oleObject85.bin"/><Relationship Id="rId32" Type="http://schemas.openxmlformats.org/officeDocument/2006/relationships/image" Target="../media/image131.wmf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23" Type="http://schemas.openxmlformats.org/officeDocument/2006/relationships/image" Target="../media/image127.wmf"/><Relationship Id="rId28" Type="http://schemas.openxmlformats.org/officeDocument/2006/relationships/image" Target="../media/image129.wmf"/><Relationship Id="rId10" Type="http://schemas.microsoft.com/office/2007/relationships/hdphoto" Target="../media/hdphoto2.wdp"/><Relationship Id="rId19" Type="http://schemas.openxmlformats.org/officeDocument/2006/relationships/image" Target="../media/image125.wmf"/><Relationship Id="rId31" Type="http://schemas.openxmlformats.org/officeDocument/2006/relationships/oleObject" Target="../embeddings/oleObject88.bin"/><Relationship Id="rId4" Type="http://schemas.openxmlformats.org/officeDocument/2006/relationships/audio" Target="../media/audio2.wav"/><Relationship Id="rId9" Type="http://schemas.openxmlformats.org/officeDocument/2006/relationships/image" Target="../media/image93.png"/><Relationship Id="rId14" Type="http://schemas.openxmlformats.org/officeDocument/2006/relationships/image" Target="../media/image96.png"/><Relationship Id="rId22" Type="http://schemas.openxmlformats.org/officeDocument/2006/relationships/oleObject" Target="../embeddings/oleObject84.bin"/><Relationship Id="rId27" Type="http://schemas.openxmlformats.org/officeDocument/2006/relationships/oleObject" Target="../embeddings/oleObject86.bin"/><Relationship Id="rId30" Type="http://schemas.openxmlformats.org/officeDocument/2006/relationships/image" Target="../media/image13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11931" y="3013265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Duy Luan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Hoàng Thu Trang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51793" y="-487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E436-41D0-405C-2C39-655EA0DFEEEA}"/>
              </a:ext>
            </a:extLst>
          </p:cNvPr>
          <p:cNvSpPr txBox="1"/>
          <p:nvPr/>
        </p:nvSpPr>
        <p:spPr>
          <a:xfrm>
            <a:off x="0" y="244987"/>
            <a:ext cx="906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925984-07F9-6947-316E-7BA622051B09}"/>
              </a:ext>
            </a:extLst>
          </p:cNvPr>
          <p:cNvSpPr txBox="1"/>
          <p:nvPr/>
        </p:nvSpPr>
        <p:spPr>
          <a:xfrm>
            <a:off x="7970" y="1923156"/>
            <a:ext cx="905983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51793" y="-487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925984-07F9-6947-316E-7BA622051B09}"/>
              </a:ext>
            </a:extLst>
          </p:cNvPr>
          <p:cNvSpPr txBox="1"/>
          <p:nvPr/>
        </p:nvSpPr>
        <p:spPr>
          <a:xfrm>
            <a:off x="95250" y="361950"/>
            <a:ext cx="887331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nhân hai phân thức, sử dụng tính chất của phép nhân, tính toán nhanh, hợp lí, chính xác.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DB7E0F-0435-4215-80FF-BB6321AC5FFE}"/>
              </a:ext>
            </a:extLst>
          </p:cNvPr>
          <p:cNvSpPr txBox="1"/>
          <p:nvPr/>
        </p:nvSpPr>
        <p:spPr>
          <a:xfrm>
            <a:off x="86389" y="372583"/>
            <a:ext cx="896014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5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2402" y="57150"/>
            <a:ext cx="849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NHÂN CÁC PHÂN THỨC ĐẠI 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34408" y="562210"/>
            <a:ext cx="849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BBE137-B06D-E942-AA63-6F5D5480F26C}"/>
              </a:ext>
            </a:extLst>
          </p:cNvPr>
          <p:cNvSpPr/>
          <p:nvPr/>
        </p:nvSpPr>
        <p:spPr>
          <a:xfrm>
            <a:off x="4724400" y="1146985"/>
            <a:ext cx="4385192" cy="3024965"/>
          </a:xfrm>
          <a:prstGeom prst="cloudCallout">
            <a:avLst>
              <a:gd name="adj1" fmla="val -78055"/>
              <a:gd name="adj2" fmla="val 7269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FA6DA7-5FC6-0F74-193F-E765865CC3A3}"/>
              </a:ext>
            </a:extLst>
          </p:cNvPr>
          <p:cNvSpPr txBox="1"/>
          <p:nvPr/>
        </p:nvSpPr>
        <p:spPr>
          <a:xfrm>
            <a:off x="5029200" y="1536082"/>
            <a:ext cx="38968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A861B0-8C31-7906-09B2-ECE95C060599}"/>
              </a:ext>
            </a:extLst>
          </p:cNvPr>
          <p:cNvSpPr txBox="1"/>
          <p:nvPr/>
        </p:nvSpPr>
        <p:spPr>
          <a:xfrm>
            <a:off x="53165" y="1072575"/>
            <a:ext cx="899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C9DACC-C03E-4269-628F-6D4CA60838F4}"/>
              </a:ext>
            </a:extLst>
          </p:cNvPr>
          <p:cNvSpPr txBox="1"/>
          <p:nvPr/>
        </p:nvSpPr>
        <p:spPr>
          <a:xfrm>
            <a:off x="0" y="3087443"/>
            <a:ext cx="1870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8A7961-AB67-D26B-E7C6-31AD8D535928}"/>
              </a:ext>
            </a:extLst>
          </p:cNvPr>
          <p:cNvSpPr txBox="1"/>
          <p:nvPr/>
        </p:nvSpPr>
        <p:spPr>
          <a:xfrm>
            <a:off x="53165" y="3619053"/>
            <a:ext cx="899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068C79-247F-EC1C-6CA9-7E78C2D8687B}"/>
                  </a:ext>
                </a:extLst>
              </p:cNvPr>
              <p:cNvSpPr txBox="1"/>
              <p:nvPr/>
            </p:nvSpPr>
            <p:spPr>
              <a:xfrm>
                <a:off x="1352952" y="2125567"/>
                <a:ext cx="1755889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a:rPr lang="en-US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068C79-247F-EC1C-6CA9-7E78C2D86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952" y="2125567"/>
                <a:ext cx="1755889" cy="10143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4E723C-2104-132F-9A4F-7517FA159DDE}"/>
                  </a:ext>
                </a:extLst>
              </p:cNvPr>
              <p:cNvSpPr txBox="1"/>
              <p:nvPr/>
            </p:nvSpPr>
            <p:spPr>
              <a:xfrm>
                <a:off x="2742281" y="2125567"/>
                <a:ext cx="1257300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.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.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4E723C-2104-132F-9A4F-7517FA15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281" y="2125567"/>
                <a:ext cx="1257300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5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 animBg="1"/>
      <p:bldP spid="4" grpId="1" animBg="1"/>
      <p:bldP spid="7" grpId="0"/>
      <p:bldP spid="7" grpId="1"/>
      <p:bldP spid="8" grpId="0"/>
      <p:bldP spid="13" grpId="0"/>
      <p:bldP spid="14" grpId="0"/>
      <p:bldP spid="6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DB539D-768D-30D2-3162-16D1A5CE88F6}"/>
              </a:ext>
            </a:extLst>
          </p:cNvPr>
          <p:cNvSpPr txBox="1"/>
          <p:nvPr/>
        </p:nvSpPr>
        <p:spPr>
          <a:xfrm>
            <a:off x="2579550" y="1859380"/>
            <a:ext cx="6540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76200" y="443"/>
            <a:ext cx="5628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9A3F5-E3AE-4886-02BA-4589466B9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448455"/>
              </p:ext>
            </p:extLst>
          </p:nvPr>
        </p:nvGraphicFramePr>
        <p:xfrm>
          <a:off x="22034" y="524983"/>
          <a:ext cx="27051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040" imgH="1079280" progId="Equation.DSMT4">
                  <p:embed/>
                </p:oleObj>
              </mc:Choice>
              <mc:Fallback>
                <p:oleObj name="Equation" r:id="rId2" imgW="2705040" imgH="10792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2E9A3F5-E3AE-4886-02BA-4589466B9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034" y="524983"/>
                        <a:ext cx="27051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8CA7CE-01C7-D24C-C4DD-4A107BAD3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467859"/>
              </p:ext>
            </p:extLst>
          </p:nvPr>
        </p:nvGraphicFramePr>
        <p:xfrm>
          <a:off x="256602" y="1684510"/>
          <a:ext cx="23241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23800" imgH="1244520" progId="Equation.DSMT4">
                  <p:embed/>
                </p:oleObj>
              </mc:Choice>
              <mc:Fallback>
                <p:oleObj name="Equation" r:id="rId4" imgW="2323800" imgH="12445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A8CA7CE-01C7-D24C-C4DD-4A107BAD30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602" y="1684510"/>
                        <a:ext cx="23241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C04526-C0FF-D06E-CE7D-5D45A4D22C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245602"/>
              </p:ext>
            </p:extLst>
          </p:nvPr>
        </p:nvGraphicFramePr>
        <p:xfrm>
          <a:off x="208404" y="3015699"/>
          <a:ext cx="23241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3800" imgH="1180800" progId="Equation.DSMT4">
                  <p:embed/>
                </p:oleObj>
              </mc:Choice>
              <mc:Fallback>
                <p:oleObj name="Equation" r:id="rId6" imgW="2323800" imgH="1180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EC04526-C0FF-D06E-CE7D-5D45A4D22C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404" y="3015699"/>
                        <a:ext cx="23241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3F8852-35B3-8EA7-086B-CF97A8F2413B}"/>
              </a:ext>
            </a:extLst>
          </p:cNvPr>
          <p:cNvSpPr txBox="1"/>
          <p:nvPr/>
        </p:nvSpPr>
        <p:spPr>
          <a:xfrm>
            <a:off x="2603205" y="3139120"/>
            <a:ext cx="6083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04562-3C19-58C9-2C75-B9587F69619E}"/>
              </a:ext>
            </a:extLst>
          </p:cNvPr>
          <p:cNvSpPr txBox="1"/>
          <p:nvPr/>
        </p:nvSpPr>
        <p:spPr>
          <a:xfrm>
            <a:off x="2603206" y="4204082"/>
            <a:ext cx="6540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(chia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861ED9-E380-138C-7E6A-6EC9F7439A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92288"/>
              </p:ext>
            </p:extLst>
          </p:nvPr>
        </p:nvGraphicFramePr>
        <p:xfrm>
          <a:off x="1422369" y="4450758"/>
          <a:ext cx="584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3920" imgH="330120" progId="Equation.DSMT4">
                  <p:embed/>
                </p:oleObj>
              </mc:Choice>
              <mc:Fallback>
                <p:oleObj name="Equation" r:id="rId8" imgW="583920" imgH="3301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6861ED9-E380-138C-7E6A-6EC9F7439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2369" y="4450758"/>
                        <a:ext cx="584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1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DB539D-768D-30D2-3162-16D1A5CE88F6}"/>
              </a:ext>
            </a:extLst>
          </p:cNvPr>
          <p:cNvSpPr txBox="1"/>
          <p:nvPr/>
        </p:nvSpPr>
        <p:spPr>
          <a:xfrm>
            <a:off x="3275977" y="2342697"/>
            <a:ext cx="580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65568" y="443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3F8852-35B3-8EA7-086B-CF97A8F2413B}"/>
              </a:ext>
            </a:extLst>
          </p:cNvPr>
          <p:cNvSpPr txBox="1"/>
          <p:nvPr/>
        </p:nvSpPr>
        <p:spPr>
          <a:xfrm>
            <a:off x="3223439" y="3288996"/>
            <a:ext cx="538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04562-3C19-58C9-2C75-B9587F69619E}"/>
              </a:ext>
            </a:extLst>
          </p:cNvPr>
          <p:cNvSpPr txBox="1"/>
          <p:nvPr/>
        </p:nvSpPr>
        <p:spPr>
          <a:xfrm>
            <a:off x="3176742" y="4303739"/>
            <a:ext cx="580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(chia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8ECA49-2407-B69B-B682-2B7529F303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525230"/>
              </p:ext>
            </p:extLst>
          </p:nvPr>
        </p:nvGraphicFramePr>
        <p:xfrm>
          <a:off x="193675" y="450552"/>
          <a:ext cx="3441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41600" imgH="901440" progId="Equation.DSMT4">
                  <p:embed/>
                </p:oleObj>
              </mc:Choice>
              <mc:Fallback>
                <p:oleObj name="Equation" r:id="rId2" imgW="3441600" imgH="9014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E8ECA49-2407-B69B-B682-2B7529F303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3675" y="450552"/>
                        <a:ext cx="3441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1C496D-7EAF-8ACF-364E-32C93AC8A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863430"/>
              </p:ext>
            </p:extLst>
          </p:nvPr>
        </p:nvGraphicFramePr>
        <p:xfrm>
          <a:off x="185184" y="1335875"/>
          <a:ext cx="3175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74840" imgH="901440" progId="Equation.DSMT4">
                  <p:embed/>
                </p:oleObj>
              </mc:Choice>
              <mc:Fallback>
                <p:oleObj name="Equation" r:id="rId4" imgW="3174840" imgH="901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71C496D-7EAF-8ACF-364E-32C93AC8AD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184" y="1335875"/>
                        <a:ext cx="3175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5AC0B6-0EBB-702C-0B46-457244950918}"/>
              </a:ext>
            </a:extLst>
          </p:cNvPr>
          <p:cNvSpPr txBox="1"/>
          <p:nvPr/>
        </p:nvSpPr>
        <p:spPr>
          <a:xfrm>
            <a:off x="3441698" y="1265717"/>
            <a:ext cx="56012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)</a:t>
            </a:r>
          </a:p>
        </p:txBody>
      </p:sp>
      <p:graphicFrame>
        <p:nvGraphicFramePr>
          <p:cNvPr id="29" name="Object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C14D61-C55B-5BF4-CFD8-E584C6100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081114"/>
              </p:ext>
            </p:extLst>
          </p:nvPr>
        </p:nvGraphicFramePr>
        <p:xfrm>
          <a:off x="192269" y="2249222"/>
          <a:ext cx="27051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05040" imgH="965160" progId="Equation.DSMT4">
                  <p:embed/>
                </p:oleObj>
              </mc:Choice>
              <mc:Fallback>
                <p:oleObj name="Equation" r:id="rId6" imgW="2705040" imgH="9651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7DC14D61-C55B-5BF4-CFD8-E584C61003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269" y="2249222"/>
                        <a:ext cx="27051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6F2BB7-3CBD-6C9D-ACB5-04D3A0DB84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600290"/>
              </p:ext>
            </p:extLst>
          </p:nvPr>
        </p:nvGraphicFramePr>
        <p:xfrm>
          <a:off x="1450808" y="4272930"/>
          <a:ext cx="1422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901440" progId="Equation.DSMT4">
                  <p:embed/>
                </p:oleObj>
              </mc:Choice>
              <mc:Fallback>
                <p:oleObj name="Equation" r:id="rId8" imgW="1422360" imgH="9014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C66F2BB7-3CBD-6C9D-ACB5-04D3A0DB8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50808" y="4272930"/>
                        <a:ext cx="14224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5CF27C-FE2A-37DA-2DA3-CC304E3DFF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501467"/>
              </p:ext>
            </p:extLst>
          </p:nvPr>
        </p:nvGraphicFramePr>
        <p:xfrm>
          <a:off x="181639" y="3222909"/>
          <a:ext cx="27051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05040" imgH="1066680" progId="Equation.DSMT4">
                  <p:embed/>
                </p:oleObj>
              </mc:Choice>
              <mc:Fallback>
                <p:oleObj name="Equation" r:id="rId10" imgW="2705040" imgH="10666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05CF27C-FE2A-37DA-2DA3-CC304E3DF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1639" y="3222909"/>
                        <a:ext cx="27051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C206C80-64DE-B9A1-309A-8DFB7A616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143249"/>
              </p:ext>
            </p:extLst>
          </p:nvPr>
        </p:nvGraphicFramePr>
        <p:xfrm>
          <a:off x="5906003" y="1445621"/>
          <a:ext cx="749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49160" imgH="330120" progId="Equation.DSMT4">
                  <p:embed/>
                </p:oleObj>
              </mc:Choice>
              <mc:Fallback>
                <p:oleObj name="Equation" r:id="rId12" imgW="749160" imgH="3301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C206C80-64DE-B9A1-309A-8DFB7A616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06003" y="1445621"/>
                        <a:ext cx="749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DB0F3FF-4A4C-D683-9044-BF56171E85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610931"/>
              </p:ext>
            </p:extLst>
          </p:nvPr>
        </p:nvGraphicFramePr>
        <p:xfrm>
          <a:off x="6119717" y="1820767"/>
          <a:ext cx="139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9680" imgH="304560" progId="Equation.DSMT4">
                  <p:embed/>
                </p:oleObj>
              </mc:Choice>
              <mc:Fallback>
                <p:oleObj name="Equation" r:id="rId14" imgW="139680" imgH="3045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DB0F3FF-4A4C-D683-9044-BF56171E8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19717" y="1820767"/>
                        <a:ext cx="139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42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65568" y="443"/>
            <a:ext cx="6030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F2D514-C9E5-BCEA-2D39-10D6C173A3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587111"/>
              </p:ext>
            </p:extLst>
          </p:nvPr>
        </p:nvGraphicFramePr>
        <p:xfrm>
          <a:off x="228600" y="742950"/>
          <a:ext cx="3390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90840" imgH="888840" progId="Equation.DSMT4">
                  <p:embed/>
                </p:oleObj>
              </mc:Choice>
              <mc:Fallback>
                <p:oleObj name="Equation" r:id="rId4" imgW="3390840" imgH="8888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3F2D514-C9E5-BCEA-2D39-10D6C173A3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742950"/>
                        <a:ext cx="3390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902521-39F9-183B-4132-45D8BC685D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349" r="20345" b="-4"/>
          <a:stretch/>
        </p:blipFill>
        <p:spPr>
          <a:xfrm>
            <a:off x="7848600" y="-1"/>
            <a:ext cx="1295400" cy="1428751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3E26FD-490C-3356-AF98-433EA1ED8D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47" y="107133"/>
            <a:ext cx="1076752" cy="1040953"/>
          </a:xfrm>
          <a:prstGeom prst="rect">
            <a:avLst/>
          </a:prstGeom>
        </p:spPr>
      </p:pic>
      <p:cxnSp>
        <p:nvCxnSpPr>
          <p:cNvPr id="11" name="Straight Connector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2A09B7-C049-49EF-5EDC-6E403F6A40AA}"/>
              </a:ext>
            </a:extLst>
          </p:cNvPr>
          <p:cNvCxnSpPr/>
          <p:nvPr/>
        </p:nvCxnSpPr>
        <p:spPr>
          <a:xfrm>
            <a:off x="4330998" y="1297616"/>
            <a:ext cx="0" cy="37869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0E0F4F-36AF-6616-F957-D5850525E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307708"/>
              </p:ext>
            </p:extLst>
          </p:nvPr>
        </p:nvGraphicFramePr>
        <p:xfrm>
          <a:off x="4445000" y="742950"/>
          <a:ext cx="355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555720" imgH="838080" progId="Equation.DSMT4">
                  <p:embed/>
                </p:oleObj>
              </mc:Choice>
              <mc:Fallback>
                <p:oleObj name="Equation" r:id="rId9" imgW="3555720" imgH="8380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D0E0F4F-36AF-6616-F957-D5850525E0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45000" y="742950"/>
                        <a:ext cx="355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FB64D6-E63C-C3D6-DFA1-D9240FDAA0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673405"/>
              </p:ext>
            </p:extLst>
          </p:nvPr>
        </p:nvGraphicFramePr>
        <p:xfrm>
          <a:off x="266700" y="1776448"/>
          <a:ext cx="3657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57600" imgH="1168200" progId="Equation.DSMT4">
                  <p:embed/>
                </p:oleObj>
              </mc:Choice>
              <mc:Fallback>
                <p:oleObj name="Equation" r:id="rId11" imgW="3657600" imgH="1168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8FB64D6-E63C-C3D6-DFA1-D9240FDAA0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6700" y="1776448"/>
                        <a:ext cx="3657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F73576-7A81-229A-A177-FF35DBD18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63770"/>
              </p:ext>
            </p:extLst>
          </p:nvPr>
        </p:nvGraphicFramePr>
        <p:xfrm>
          <a:off x="268288" y="2935288"/>
          <a:ext cx="37465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746160" imgH="1193760" progId="Equation.DSMT4">
                  <p:embed/>
                </p:oleObj>
              </mc:Choice>
              <mc:Fallback>
                <p:oleObj name="Equation" r:id="rId13" imgW="3746160" imgH="11937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7F73576-7A81-229A-A177-FF35DBD181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8288" y="2935288"/>
                        <a:ext cx="3746500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80B84A-1B3D-C0F3-F7CB-ADEC87664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219401"/>
              </p:ext>
            </p:extLst>
          </p:nvPr>
        </p:nvGraphicFramePr>
        <p:xfrm>
          <a:off x="1428750" y="4140200"/>
          <a:ext cx="990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90360" imgH="838080" progId="Equation.DSMT4">
                  <p:embed/>
                </p:oleObj>
              </mc:Choice>
              <mc:Fallback>
                <p:oleObj name="Equation" r:id="rId15" imgW="990360" imgH="8380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180B84A-1B3D-C0F3-F7CB-ADEC876643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28750" y="4140200"/>
                        <a:ext cx="990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Đồng hồ đếm ngược 3 phú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E07FAFC-55B8-1978-BD8A-E1D06EE7F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32214" y="4589480"/>
            <a:ext cx="1220646" cy="554020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4E142EC-F1C5-CD49-385E-3F8593C22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821519"/>
              </p:ext>
            </p:extLst>
          </p:nvPr>
        </p:nvGraphicFramePr>
        <p:xfrm>
          <a:off x="4582923" y="1773864"/>
          <a:ext cx="23749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374560" imgH="990360" progId="Equation.DSMT4">
                  <p:embed/>
                </p:oleObj>
              </mc:Choice>
              <mc:Fallback>
                <p:oleObj name="Equation" r:id="rId18" imgW="2374560" imgH="990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4E142EC-F1C5-CD49-385E-3F8593C228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82923" y="1773864"/>
                        <a:ext cx="23749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DAEF577-F851-17EF-9E5A-BAED7C169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448139"/>
              </p:ext>
            </p:extLst>
          </p:nvPr>
        </p:nvGraphicFramePr>
        <p:xfrm>
          <a:off x="4585876" y="2890838"/>
          <a:ext cx="17018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01720" imgH="1091880" progId="Equation.DSMT4">
                  <p:embed/>
                </p:oleObj>
              </mc:Choice>
              <mc:Fallback>
                <p:oleObj name="Equation" r:id="rId20" imgW="1701720" imgH="1091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AEF577-F851-17EF-9E5A-BAED7C169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585876" y="2890838"/>
                        <a:ext cx="17018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B58B5E4-E49E-4B6B-2DD8-AF7745F31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241619"/>
              </p:ext>
            </p:extLst>
          </p:nvPr>
        </p:nvGraphicFramePr>
        <p:xfrm>
          <a:off x="4638155" y="4108450"/>
          <a:ext cx="1536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36480" imgH="901440" progId="Equation.DSMT4">
                  <p:embed/>
                </p:oleObj>
              </mc:Choice>
              <mc:Fallback>
                <p:oleObj name="Equation" r:id="rId22" imgW="1536480" imgH="9014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FB58B5E4-E49E-4B6B-2DD8-AF7745F31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638155" y="4108450"/>
                        <a:ext cx="1536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1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-80041" y="-28741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BBE137-B06D-E942-AA63-6F5D5480F26C}"/>
              </a:ext>
            </a:extLst>
          </p:cNvPr>
          <p:cNvSpPr/>
          <p:nvPr/>
        </p:nvSpPr>
        <p:spPr>
          <a:xfrm>
            <a:off x="4572000" y="369492"/>
            <a:ext cx="4535227" cy="3650058"/>
          </a:xfrm>
          <a:prstGeom prst="cloudCallout">
            <a:avLst>
              <a:gd name="adj1" fmla="val -92122"/>
              <a:gd name="adj2" fmla="val 3307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FA6DA7-5FC6-0F74-193F-E765865CC3A3}"/>
              </a:ext>
            </a:extLst>
          </p:cNvPr>
          <p:cNvSpPr txBox="1"/>
          <p:nvPr/>
        </p:nvSpPr>
        <p:spPr>
          <a:xfrm>
            <a:off x="4910468" y="806725"/>
            <a:ext cx="38968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A861B0-8C31-7906-09B2-ECE95C060599}"/>
              </a:ext>
            </a:extLst>
          </p:cNvPr>
          <p:cNvSpPr txBox="1"/>
          <p:nvPr/>
        </p:nvSpPr>
        <p:spPr>
          <a:xfrm>
            <a:off x="10633" y="472649"/>
            <a:ext cx="232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E6E7CB-40E0-E70B-2C75-A1271BC82B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393290"/>
              </p:ext>
            </p:extLst>
          </p:nvPr>
        </p:nvGraphicFramePr>
        <p:xfrm>
          <a:off x="2133600" y="459416"/>
          <a:ext cx="1117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825480" progId="Equation.DSMT4">
                  <p:embed/>
                </p:oleObj>
              </mc:Choice>
              <mc:Fallback>
                <p:oleObj name="Equation" r:id="rId2" imgW="1117440" imgH="825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2E6E7CB-40E0-E70B-2C75-A1271BC82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3600" y="459416"/>
                        <a:ext cx="1117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25307C-D5D4-C1E2-4951-B85B48E79E03}"/>
              </a:ext>
            </a:extLst>
          </p:cNvPr>
          <p:cNvSpPr txBox="1"/>
          <p:nvPr/>
        </p:nvSpPr>
        <p:spPr>
          <a:xfrm>
            <a:off x="-1" y="1286530"/>
            <a:ext cx="232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FEA217-88B9-9016-F848-48C8E70C9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625663"/>
              </p:ext>
            </p:extLst>
          </p:nvPr>
        </p:nvGraphicFramePr>
        <p:xfrm>
          <a:off x="1663700" y="1272216"/>
          <a:ext cx="2070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000" imgH="939600" progId="Equation.DSMT4">
                  <p:embed/>
                </p:oleObj>
              </mc:Choice>
              <mc:Fallback>
                <p:oleObj name="Equation" r:id="rId4" imgW="2070000" imgH="939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4FEA217-88B9-9016-F848-48C8E70C9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63700" y="1272216"/>
                        <a:ext cx="20701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3B9F50-4C06-AD59-ECA1-B46FFAAE914F}"/>
              </a:ext>
            </a:extLst>
          </p:cNvPr>
          <p:cNvSpPr txBox="1"/>
          <p:nvPr/>
        </p:nvSpPr>
        <p:spPr>
          <a:xfrm>
            <a:off x="3985" y="2114097"/>
            <a:ext cx="570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D7E6A-E058-81C9-A943-1F113AAF9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227778"/>
              </p:ext>
            </p:extLst>
          </p:nvPr>
        </p:nvGraphicFramePr>
        <p:xfrm>
          <a:off x="1524000" y="2495550"/>
          <a:ext cx="2209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09680" imgH="939600" progId="Equation.DSMT4">
                  <p:embed/>
                </p:oleObj>
              </mc:Choice>
              <mc:Fallback>
                <p:oleObj name="Equation" r:id="rId6" imgW="2209680" imgH="939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B2D7E6A-E058-81C9-A943-1F113AAF95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2495550"/>
                        <a:ext cx="2209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37E963-6B3D-4899-617E-178603D4E412}"/>
              </a:ext>
            </a:extLst>
          </p:cNvPr>
          <p:cNvSpPr txBox="1"/>
          <p:nvPr/>
        </p:nvSpPr>
        <p:spPr>
          <a:xfrm>
            <a:off x="14170" y="3378051"/>
            <a:ext cx="301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3A46E0C-8744-7EC8-141A-965A1B9F5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226827"/>
              </p:ext>
            </p:extLst>
          </p:nvPr>
        </p:nvGraphicFramePr>
        <p:xfrm>
          <a:off x="2698601" y="3365649"/>
          <a:ext cx="901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01440" imgH="825480" progId="Equation.DSMT4">
                  <p:embed/>
                </p:oleObj>
              </mc:Choice>
              <mc:Fallback>
                <p:oleObj name="Equation" r:id="rId8" imgW="901440" imgH="825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3A46E0C-8744-7EC8-141A-965A1B9F5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98601" y="3365649"/>
                        <a:ext cx="901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9FA39F1-88CB-B4E6-526C-33E902522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763028"/>
              </p:ext>
            </p:extLst>
          </p:nvPr>
        </p:nvGraphicFramePr>
        <p:xfrm>
          <a:off x="3429000" y="474410"/>
          <a:ext cx="838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080" imgH="825480" progId="Equation.DSMT4">
                  <p:embed/>
                </p:oleObj>
              </mc:Choice>
              <mc:Fallback>
                <p:oleObj name="Equation" r:id="rId10" imgW="838080" imgH="825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9FA39F1-88CB-B4E6-526C-33E902522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29000" y="474410"/>
                        <a:ext cx="838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D3F12BA-A360-3AB6-203B-792FCDFEC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492234"/>
              </p:ext>
            </p:extLst>
          </p:nvPr>
        </p:nvGraphicFramePr>
        <p:xfrm>
          <a:off x="3403600" y="895350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11000" imgH="88560" progId="Equation.DSMT4">
                  <p:embed/>
                </p:oleObj>
              </mc:Choice>
              <mc:Fallback>
                <p:oleObj name="Equation" r:id="rId12" imgW="711000" imgH="885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D3F12BA-A360-3AB6-203B-792FCDFEC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03600" y="895350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DC52174-2080-0BFA-6B79-F054C797E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04146"/>
              </p:ext>
            </p:extLst>
          </p:nvPr>
        </p:nvGraphicFramePr>
        <p:xfrm>
          <a:off x="3810000" y="1720850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11000" imgH="88560" progId="Equation.DSMT4">
                  <p:embed/>
                </p:oleObj>
              </mc:Choice>
              <mc:Fallback>
                <p:oleObj name="Equation" r:id="rId14" imgW="711000" imgH="885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4DC52174-2080-0BFA-6B79-F054C797E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0000" y="1720850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A8D1606-F509-CC7A-3860-436A156673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103821"/>
              </p:ext>
            </p:extLst>
          </p:nvPr>
        </p:nvGraphicFramePr>
        <p:xfrm>
          <a:off x="3748088" y="2992917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11000" imgH="88560" progId="Equation.DSMT4">
                  <p:embed/>
                </p:oleObj>
              </mc:Choice>
              <mc:Fallback>
                <p:oleObj name="Equation" r:id="rId16" imgW="711000" imgH="885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A8D1606-F509-CC7A-3860-436A15667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48088" y="2992917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C24EF51-6C15-9C4F-B724-C1EE252CF1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96795"/>
              </p:ext>
            </p:extLst>
          </p:nvPr>
        </p:nvGraphicFramePr>
        <p:xfrm>
          <a:off x="3784600" y="3844925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11000" imgH="88560" progId="Equation.DSMT4">
                  <p:embed/>
                </p:oleObj>
              </mc:Choice>
              <mc:Fallback>
                <p:oleObj name="Equation" r:id="rId18" imgW="711000" imgH="885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8C24EF51-6C15-9C4F-B724-C1EE252CF1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784600" y="3844925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4EEC94B7-72D3-5283-416E-8878E03B0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171650"/>
              </p:ext>
            </p:extLst>
          </p:nvPr>
        </p:nvGraphicFramePr>
        <p:xfrm>
          <a:off x="3875567" y="1276350"/>
          <a:ext cx="1790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90640" imgH="939600" progId="Equation.DSMT4">
                  <p:embed/>
                </p:oleObj>
              </mc:Choice>
              <mc:Fallback>
                <p:oleObj name="Equation" r:id="rId20" imgW="1790640" imgH="93960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4EEC94B7-72D3-5283-416E-8878E03B0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75567" y="1276350"/>
                        <a:ext cx="1790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EB0C81DA-2310-C569-5967-8FA7DBB63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52338"/>
              </p:ext>
            </p:extLst>
          </p:nvPr>
        </p:nvGraphicFramePr>
        <p:xfrm>
          <a:off x="3854301" y="2571750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057400" imgH="838080" progId="Equation.DSMT4">
                  <p:embed/>
                </p:oleObj>
              </mc:Choice>
              <mc:Fallback>
                <p:oleObj name="Equation" r:id="rId22" imgW="2057400" imgH="83808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EB0C81DA-2310-C569-5967-8FA7DBB63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854301" y="2571750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72FB7956-3188-8957-213C-D022E620B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095338"/>
              </p:ext>
            </p:extLst>
          </p:nvPr>
        </p:nvGraphicFramePr>
        <p:xfrm>
          <a:off x="3733800" y="3367716"/>
          <a:ext cx="1270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69720" imgH="825480" progId="Equation.DSMT4">
                  <p:embed/>
                </p:oleObj>
              </mc:Choice>
              <mc:Fallback>
                <p:oleObj name="Equation" r:id="rId24" imgW="1269720" imgH="825480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72FB7956-3188-8957-213C-D022E620B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733800" y="3367716"/>
                        <a:ext cx="12700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72D0B6E-D22A-8EA5-C57E-382B61E82117}"/>
              </a:ext>
            </a:extLst>
          </p:cNvPr>
          <p:cNvSpPr txBox="1"/>
          <p:nvPr/>
        </p:nvSpPr>
        <p:spPr>
          <a:xfrm>
            <a:off x="0" y="4186717"/>
            <a:ext cx="9144000" cy="954107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3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7" grpId="0"/>
      <p:bldP spid="7" grpId="1"/>
      <p:bldP spid="8" grpId="0"/>
      <p:bldP spid="5" grpId="0"/>
      <p:bldP spid="9" grpId="0"/>
      <p:bldP spid="17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13142" y="-19050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24804" y="438150"/>
            <a:ext cx="469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B73399-1C10-EB59-07CF-4FF31315CA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17405"/>
              </p:ext>
            </p:extLst>
          </p:nvPr>
        </p:nvGraphicFramePr>
        <p:xfrm>
          <a:off x="660400" y="912184"/>
          <a:ext cx="2921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0680" imgH="952200" progId="Equation.DSMT4">
                  <p:embed/>
                </p:oleObj>
              </mc:Choice>
              <mc:Fallback>
                <p:oleObj name="Equation" r:id="rId2" imgW="2920680" imgH="952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1B73399-1C10-EB59-07CF-4FF31315C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0400" y="912184"/>
                        <a:ext cx="29210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383E2F-34B7-8E68-012B-2B66953E42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655769"/>
              </p:ext>
            </p:extLst>
          </p:nvPr>
        </p:nvGraphicFramePr>
        <p:xfrm>
          <a:off x="304800" y="1887557"/>
          <a:ext cx="3543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43120" imgH="1015920" progId="Equation.DSMT4">
                  <p:embed/>
                </p:oleObj>
              </mc:Choice>
              <mc:Fallback>
                <p:oleObj name="Equation" r:id="rId4" imgW="3543120" imgH="10159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A383E2F-34B7-8E68-012B-2B66953E4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887557"/>
                        <a:ext cx="35433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6FC482-1389-189B-25ED-2635AAD9CCA5}"/>
              </a:ext>
            </a:extLst>
          </p:cNvPr>
          <p:cNvSpPr txBox="1"/>
          <p:nvPr/>
        </p:nvSpPr>
        <p:spPr>
          <a:xfrm>
            <a:off x="4114801" y="2027717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graphicFrame>
        <p:nvGraphicFramePr>
          <p:cNvPr id="20" name="Object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40E3D2-6097-044C-13D5-A04CB7E5E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757360"/>
              </p:ext>
            </p:extLst>
          </p:nvPr>
        </p:nvGraphicFramePr>
        <p:xfrm>
          <a:off x="279991" y="2935456"/>
          <a:ext cx="3517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17560" imgH="1015920" progId="Equation.DSMT4">
                  <p:embed/>
                </p:oleObj>
              </mc:Choice>
              <mc:Fallback>
                <p:oleObj name="Equation" r:id="rId6" imgW="3517560" imgH="101592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640E3D2-6097-044C-13D5-A04CB7E5E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9991" y="2935456"/>
                        <a:ext cx="35179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83C297-A858-C41D-2CD2-6C3B4A802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557856"/>
              </p:ext>
            </p:extLst>
          </p:nvPr>
        </p:nvGraphicFramePr>
        <p:xfrm>
          <a:off x="3886200" y="2938579"/>
          <a:ext cx="3175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4840" imgH="901440" progId="Equation.DSMT4">
                  <p:embed/>
                </p:oleObj>
              </mc:Choice>
              <mc:Fallback>
                <p:oleObj name="Equation" r:id="rId8" imgW="3174840" imgH="9014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483C297-A858-C41D-2CD2-6C3B4A802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6200" y="2938579"/>
                        <a:ext cx="3175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FC3136-8AB7-6E6D-3C7D-6972419C6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40473"/>
              </p:ext>
            </p:extLst>
          </p:nvPr>
        </p:nvGraphicFramePr>
        <p:xfrm>
          <a:off x="1064322" y="4068581"/>
          <a:ext cx="248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89040" imgH="1015920" progId="Equation.DSMT4">
                  <p:embed/>
                </p:oleObj>
              </mc:Choice>
              <mc:Fallback>
                <p:oleObj name="Equation" r:id="rId10" imgW="2489040" imgH="101592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CFC3136-8AB7-6E6D-3C7D-6972419C6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4322" y="4068581"/>
                        <a:ext cx="248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044DA4-D9BD-47A9-03B8-A17AB4465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725641"/>
              </p:ext>
            </p:extLst>
          </p:nvPr>
        </p:nvGraphicFramePr>
        <p:xfrm>
          <a:off x="3733800" y="4068581"/>
          <a:ext cx="1524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3880" imgH="901440" progId="Equation.DSMT4">
                  <p:embed/>
                </p:oleObj>
              </mc:Choice>
              <mc:Fallback>
                <p:oleObj name="Equation" r:id="rId12" imgW="1523880" imgH="9014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8044DA4-D9BD-47A9-03B8-A17AB4465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33800" y="4068581"/>
                        <a:ext cx="1524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0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13142" y="-19050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24804" y="438150"/>
            <a:ext cx="469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187A8F-14F4-625D-F462-9CB752EC7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273669"/>
              </p:ext>
            </p:extLst>
          </p:nvPr>
        </p:nvGraphicFramePr>
        <p:xfrm>
          <a:off x="457200" y="987613"/>
          <a:ext cx="4279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79680" imgH="838080" progId="Equation.DSMT4">
                  <p:embed/>
                </p:oleObj>
              </mc:Choice>
              <mc:Fallback>
                <p:oleObj name="Equation" r:id="rId2" imgW="4279680" imgH="838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D187A8F-14F4-625D-F462-9CB752EC74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987613"/>
                        <a:ext cx="4279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507986-89DC-F721-79CC-D1C0A1220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282488"/>
              </p:ext>
            </p:extLst>
          </p:nvPr>
        </p:nvGraphicFramePr>
        <p:xfrm>
          <a:off x="152400" y="2046618"/>
          <a:ext cx="3683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0" imgH="939600" progId="Equation.DSMT4">
                  <p:embed/>
                </p:oleObj>
              </mc:Choice>
              <mc:Fallback>
                <p:oleObj name="Equation" r:id="rId4" imgW="3682800" imgH="939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7507986-89DC-F721-79CC-D1C0A1220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2046618"/>
                        <a:ext cx="3683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404870-CF5D-2413-7D94-D4856328DFFC}"/>
              </a:ext>
            </a:extLst>
          </p:cNvPr>
          <p:cNvSpPr txBox="1"/>
          <p:nvPr/>
        </p:nvSpPr>
        <p:spPr>
          <a:xfrm>
            <a:off x="4000500" y="2184287"/>
            <a:ext cx="514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1DC576-FCAC-96B3-4405-70E8F7B3A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822671"/>
              </p:ext>
            </p:extLst>
          </p:nvPr>
        </p:nvGraphicFramePr>
        <p:xfrm>
          <a:off x="147084" y="3079750"/>
          <a:ext cx="3352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52680" imgH="939600" progId="Equation.DSMT4">
                  <p:embed/>
                </p:oleObj>
              </mc:Choice>
              <mc:Fallback>
                <p:oleObj name="Equation" r:id="rId6" imgW="3352680" imgH="939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31DC576-FCAC-96B3-4405-70E8F7B3A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084" y="3079750"/>
                        <a:ext cx="3352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7818D9-AD65-A783-4693-C3B538DE17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162726"/>
              </p:ext>
            </p:extLst>
          </p:nvPr>
        </p:nvGraphicFramePr>
        <p:xfrm>
          <a:off x="3632200" y="3132915"/>
          <a:ext cx="2311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11200" imgH="838080" progId="Equation.DSMT4">
                  <p:embed/>
                </p:oleObj>
              </mc:Choice>
              <mc:Fallback>
                <p:oleObj name="Equation" r:id="rId8" imgW="2311200" imgH="838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7818D9-AD65-A783-4693-C3B538DE17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32200" y="3132915"/>
                        <a:ext cx="2311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139FA2-808B-22BD-E7F6-65084806A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722543"/>
              </p:ext>
            </p:extLst>
          </p:nvPr>
        </p:nvGraphicFramePr>
        <p:xfrm>
          <a:off x="1390650" y="4126231"/>
          <a:ext cx="2413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12720" imgH="1015920" progId="Equation.DSMT4">
                  <p:embed/>
                </p:oleObj>
              </mc:Choice>
              <mc:Fallback>
                <p:oleObj name="Equation" r:id="rId10" imgW="2412720" imgH="10159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A139FA2-808B-22BD-E7F6-65084806A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90650" y="4126231"/>
                        <a:ext cx="24130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4A790D-B131-9FAF-04DA-6E3783FF3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38759"/>
              </p:ext>
            </p:extLst>
          </p:nvPr>
        </p:nvGraphicFramePr>
        <p:xfrm>
          <a:off x="4000500" y="4215131"/>
          <a:ext cx="977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77760" imgH="838080" progId="Equation.DSMT4">
                  <p:embed/>
                </p:oleObj>
              </mc:Choice>
              <mc:Fallback>
                <p:oleObj name="Equation" r:id="rId12" imgW="977760" imgH="8380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64A790D-B131-9FAF-04DA-6E3783FF3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00500" y="4215131"/>
                        <a:ext cx="977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34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624904327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385" y="14001"/>
            <a:ext cx="6030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2A09B7-C049-49EF-5EDC-6E403F6A40AA}"/>
              </a:ext>
            </a:extLst>
          </p:cNvPr>
          <p:cNvCxnSpPr>
            <a:cxnSpLocks/>
          </p:cNvCxnSpPr>
          <p:nvPr/>
        </p:nvCxnSpPr>
        <p:spPr>
          <a:xfrm flipH="1">
            <a:off x="4129758" y="1123950"/>
            <a:ext cx="20487" cy="39925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E22B79-042F-BBAD-46B5-D7DD462D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2" r="20120" b="2"/>
          <a:stretch/>
        </p:blipFill>
        <p:spPr>
          <a:xfrm>
            <a:off x="7782043" y="6302"/>
            <a:ext cx="1372590" cy="88271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29B333-9F9C-53D8-97A5-D0055D2F3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-31452"/>
            <a:ext cx="925812" cy="780551"/>
          </a:xfrm>
          <a:prstGeom prst="rect">
            <a:avLst/>
          </a:prstGeom>
        </p:spPr>
      </p:pic>
      <p:graphicFrame>
        <p:nvGraphicFramePr>
          <p:cNvPr id="8" name="Object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FC9DA5-99B3-3A5B-F6F4-7B025DFF9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459860"/>
              </p:ext>
            </p:extLst>
          </p:nvPr>
        </p:nvGraphicFramePr>
        <p:xfrm>
          <a:off x="110165" y="818121"/>
          <a:ext cx="3949701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49560" imgH="952200" progId="Equation.DSMT4">
                  <p:embed/>
                </p:oleObj>
              </mc:Choice>
              <mc:Fallback>
                <p:oleObj name="Equation" r:id="rId6" imgW="3949560" imgH="952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6FC9DA5-99B3-3A5B-F6F4-7B025DFF90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165" y="818121"/>
                        <a:ext cx="3949701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26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1FD230-0099-E71F-B226-84587480B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230452"/>
              </p:ext>
            </p:extLst>
          </p:nvPr>
        </p:nvGraphicFramePr>
        <p:xfrm>
          <a:off x="177800" y="1780216"/>
          <a:ext cx="37846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84320" imgH="1193760" progId="Equation.DSMT4">
                  <p:embed/>
                </p:oleObj>
              </mc:Choice>
              <mc:Fallback>
                <p:oleObj name="Equation" r:id="rId8" imgW="3784320" imgH="1193760" progId="Equation.DSMT4">
                  <p:embed/>
                  <p:pic>
                    <p:nvPicPr>
                      <p:cNvPr id="264" name="Object 263">
                        <a:extLst>
                          <a:ext uri="{FF2B5EF4-FFF2-40B4-BE49-F238E27FC236}">
                            <a16:creationId xmlns:a16="http://schemas.microsoft.com/office/drawing/2014/main" id="{F41FD230-0099-E71F-B226-84587480B4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800" y="1780216"/>
                        <a:ext cx="3784600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D4F8B-A050-C325-0895-6A7829DE8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33136"/>
              </p:ext>
            </p:extLst>
          </p:nvPr>
        </p:nvGraphicFramePr>
        <p:xfrm>
          <a:off x="168646" y="3086248"/>
          <a:ext cx="33655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365280" imgH="901440" progId="Equation.DSMT4">
                  <p:embed/>
                </p:oleObj>
              </mc:Choice>
              <mc:Fallback>
                <p:oleObj name="Equation" r:id="rId10" imgW="3365280" imgH="9014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20D4F8B-A050-C325-0895-6A7829DE84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8646" y="3086248"/>
                        <a:ext cx="33655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94EBFF-F2CB-D6DF-AD8F-B570309AA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034771"/>
              </p:ext>
            </p:extLst>
          </p:nvPr>
        </p:nvGraphicFramePr>
        <p:xfrm>
          <a:off x="1752600" y="4215014"/>
          <a:ext cx="1054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54080" imgH="838080" progId="Equation.DSMT4">
                  <p:embed/>
                </p:oleObj>
              </mc:Choice>
              <mc:Fallback>
                <p:oleObj name="Equation" r:id="rId12" imgW="1054080" imgH="8380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694EBFF-F2CB-D6DF-AD8F-B570309AA0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52600" y="4215014"/>
                        <a:ext cx="1054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6DB243-BAC7-600B-FFBE-EC785AB5E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887678"/>
              </p:ext>
            </p:extLst>
          </p:nvPr>
        </p:nvGraphicFramePr>
        <p:xfrm>
          <a:off x="4254798" y="800881"/>
          <a:ext cx="4559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559040" imgH="939600" progId="Equation.DSMT4">
                  <p:embed/>
                </p:oleObj>
              </mc:Choice>
              <mc:Fallback>
                <p:oleObj name="Equation" r:id="rId14" imgW="4559040" imgH="939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66DB243-BAC7-600B-FFBE-EC785AB5E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54798" y="800881"/>
                        <a:ext cx="4559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D25F1A-996F-E7BB-E754-3E8072130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985186"/>
              </p:ext>
            </p:extLst>
          </p:nvPr>
        </p:nvGraphicFramePr>
        <p:xfrm>
          <a:off x="4273699" y="1968815"/>
          <a:ext cx="4597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597200" imgH="1002960" progId="Equation.DSMT4">
                  <p:embed/>
                </p:oleObj>
              </mc:Choice>
              <mc:Fallback>
                <p:oleObj name="Equation" r:id="rId16" imgW="4597200" imgH="1002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FD25F1A-996F-E7BB-E754-3E8072130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73699" y="1968815"/>
                        <a:ext cx="4597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CB47509-840C-F7EA-1834-89E92BB85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925693"/>
              </p:ext>
            </p:extLst>
          </p:nvPr>
        </p:nvGraphicFramePr>
        <p:xfrm>
          <a:off x="4265431" y="3141051"/>
          <a:ext cx="2222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222280" imgH="838080" progId="Equation.DSMT4">
                  <p:embed/>
                </p:oleObj>
              </mc:Choice>
              <mc:Fallback>
                <p:oleObj name="Equation" r:id="rId18" imgW="2222280" imgH="8380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CB47509-840C-F7EA-1834-89E92BB85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65431" y="3141051"/>
                        <a:ext cx="2222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D43C500-5C6C-B6F8-2214-7180173A4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171259"/>
              </p:ext>
            </p:extLst>
          </p:nvPr>
        </p:nvGraphicFramePr>
        <p:xfrm>
          <a:off x="4254798" y="4271185"/>
          <a:ext cx="2552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552400" imgH="838080" progId="Equation.DSMT4">
                  <p:embed/>
                </p:oleObj>
              </mc:Choice>
              <mc:Fallback>
                <p:oleObj name="Equation" r:id="rId20" imgW="2552400" imgH="8380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D43C500-5C6C-B6F8-2214-7180173A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54798" y="4271185"/>
                        <a:ext cx="2552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745EA8E-9A64-B90C-F7F5-70CE8C822F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245698"/>
              </p:ext>
            </p:extLst>
          </p:nvPr>
        </p:nvGraphicFramePr>
        <p:xfrm>
          <a:off x="6592484" y="3141051"/>
          <a:ext cx="2425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425680" imgH="952200" progId="Equation.DSMT4">
                  <p:embed/>
                </p:oleObj>
              </mc:Choice>
              <mc:Fallback>
                <p:oleObj name="Equation" r:id="rId22" imgW="2425680" imgH="952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745EA8E-9A64-B90C-F7F5-70CE8C822F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92484" y="3141051"/>
                        <a:ext cx="24257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E831D49-F330-BA70-8677-08E861B45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938502"/>
              </p:ext>
            </p:extLst>
          </p:nvPr>
        </p:nvGraphicFramePr>
        <p:xfrm>
          <a:off x="6933295" y="4261902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057400" imgH="838080" progId="Equation.DSMT4">
                  <p:embed/>
                </p:oleObj>
              </mc:Choice>
              <mc:Fallback>
                <p:oleObj name="Equation" r:id="rId24" imgW="2057400" imgH="8380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E831D49-F330-BA70-8677-08E861B45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933295" y="4261902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4468E57-DD94-0E11-5643-7EB89F0E3746}"/>
              </a:ext>
            </a:extLst>
          </p:cNvPr>
          <p:cNvSpPr/>
          <p:nvPr/>
        </p:nvSpPr>
        <p:spPr>
          <a:xfrm>
            <a:off x="3810000" y="1795143"/>
            <a:ext cx="5181560" cy="3290352"/>
          </a:xfrm>
          <a:prstGeom prst="wedgeEllipseCallout">
            <a:avLst>
              <a:gd name="adj1" fmla="val -73891"/>
              <a:gd name="adj2" fmla="val -4753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08E33-390B-138A-C66F-DABA0A6F1701}"/>
              </a:ext>
            </a:extLst>
          </p:cNvPr>
          <p:cNvSpPr txBox="1"/>
          <p:nvPr/>
        </p:nvSpPr>
        <p:spPr>
          <a:xfrm>
            <a:off x="4440089" y="2250574"/>
            <a:ext cx="40284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2/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/45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1,2,3: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5,4,6: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endParaRPr lang="en-US" sz="2800" dirty="0">
              <a:solidFill>
                <a:srgbClr val="02023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92" name="Online Media 491" title="Đồng hồ đếm ngược 4 phút - 4 minutes timer | Hailist">
            <a:hlinkClick r:id="" action="ppaction://media"/>
            <a:extLst>
              <a:ext uri="{FF2B5EF4-FFF2-40B4-BE49-F238E27FC236}">
                <a16:creationId xmlns:a16="http://schemas.microsoft.com/office/drawing/2014/main" id="{365B885C-956A-C664-F762-9696AFE3AB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26"/>
          <a:stretch>
            <a:fillRect/>
          </a:stretch>
        </p:blipFill>
        <p:spPr>
          <a:xfrm>
            <a:off x="6570450" y="148483"/>
            <a:ext cx="1179916" cy="5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492"/>
                </p:tgtEl>
              </p:cMediaNode>
            </p:video>
          </p:childTnLst>
        </p:cTn>
      </p:par>
    </p:tnLst>
    <p:bldLst>
      <p:bldP spid="3" grpId="0"/>
      <p:bldP spid="17" grpId="0" animBg="1"/>
      <p:bldP spid="17" grpId="1" animBg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1981200" y="76201"/>
            <a:ext cx="4953000" cy="68580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pic>
        <p:nvPicPr>
          <p:cNvPr id="2050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511559-43EB-B591-A7F9-D1670718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" y="-14168"/>
            <a:ext cx="1205023" cy="17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36BA4F-082D-82C7-6741-2DCAB320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81" y="1242022"/>
            <a:ext cx="1678517" cy="38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280C3D-1CA5-4FDE-CB64-384CA3C283E1}"/>
              </a:ext>
            </a:extLst>
          </p:cNvPr>
          <p:cNvSpPr txBox="1"/>
          <p:nvPr/>
        </p:nvSpPr>
        <p:spPr>
          <a:xfrm>
            <a:off x="41336" y="1353863"/>
            <a:ext cx="73819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1HS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915080" y="1576058"/>
            <a:ext cx="1837866" cy="12161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3515059" y="1576058"/>
            <a:ext cx="1895141" cy="1216153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6043365" y="1576058"/>
            <a:ext cx="1837866" cy="1231303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600200" y="3117485"/>
            <a:ext cx="2438400" cy="12161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4876800" y="3152601"/>
            <a:ext cx="2438400" cy="1181037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05000" y="118715"/>
            <a:ext cx="4919568" cy="76174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</a:p>
        </p:txBody>
      </p:sp>
      <p:pic>
        <p:nvPicPr>
          <p:cNvPr id="44" name="Picture 4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3" name="vongquay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6" name="Arrow: Right 5">
            <a:hlinkClick r:id="rId12" action="ppaction://hlinksldjump"/>
            <a:extLst>
              <a:ext uri="{FF2B5EF4-FFF2-40B4-BE49-F238E27FC236}">
                <a16:creationId xmlns:a16="http://schemas.microsoft.com/office/drawing/2014/main" id="{4D71D077-2F94-BA5F-7FC9-7A6A234F34A3}"/>
              </a:ext>
            </a:extLst>
          </p:cNvPr>
          <p:cNvSpPr/>
          <p:nvPr/>
        </p:nvSpPr>
        <p:spPr>
          <a:xfrm>
            <a:off x="8333873" y="4552950"/>
            <a:ext cx="657727" cy="4572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1" y="36985"/>
            <a:ext cx="9079973" cy="1162246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43125" y="1551722"/>
            <a:ext cx="3041605" cy="109473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195238" y="1556809"/>
            <a:ext cx="3025904" cy="1168651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8839" y="3028950"/>
            <a:ext cx="3041605" cy="116224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29432" y="3028950"/>
            <a:ext cx="2942562" cy="116224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65310" y="1793140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1400" y="334875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31" y="340559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85" y="1875935"/>
            <a:ext cx="603557" cy="530398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00B6382-31A9-E6FB-1A66-E18049296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853157"/>
              </p:ext>
            </p:extLst>
          </p:nvPr>
        </p:nvGraphicFramePr>
        <p:xfrm>
          <a:off x="5813425" y="133350"/>
          <a:ext cx="19177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17360" imgH="1079280" progId="Equation.DSMT4">
                  <p:embed/>
                </p:oleObj>
              </mc:Choice>
              <mc:Fallback>
                <p:oleObj name="Equation" r:id="rId16" imgW="1917360" imgH="10792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00B6382-31A9-E6FB-1A66-E18049296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13425" y="133350"/>
                        <a:ext cx="19177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1945F10-5403-32CC-8E13-487BC25E1B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544992"/>
              </p:ext>
            </p:extLst>
          </p:nvPr>
        </p:nvGraphicFramePr>
        <p:xfrm>
          <a:off x="622300" y="1581150"/>
          <a:ext cx="1130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30040" imgH="952200" progId="Equation.DSMT4">
                  <p:embed/>
                </p:oleObj>
              </mc:Choice>
              <mc:Fallback>
                <p:oleObj name="Equation" r:id="rId18" imgW="1130040" imgH="952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1945F10-5403-32CC-8E13-487BC25E1B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2300" y="1581150"/>
                        <a:ext cx="11303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D6AD007-C055-A3B9-733C-7B9A28F3A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40295"/>
              </p:ext>
            </p:extLst>
          </p:nvPr>
        </p:nvGraphicFramePr>
        <p:xfrm>
          <a:off x="5394417" y="1623100"/>
          <a:ext cx="16129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12800" imgH="1079280" progId="Equation.DSMT4">
                  <p:embed/>
                </p:oleObj>
              </mc:Choice>
              <mc:Fallback>
                <p:oleObj name="Equation" r:id="rId20" imgW="1612800" imgH="10792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D6AD007-C055-A3B9-733C-7B9A28F3A8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94417" y="1623100"/>
                        <a:ext cx="16129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24C9C8B-0C5D-7EEF-E33C-7EE7ED4A5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892495"/>
              </p:ext>
            </p:extLst>
          </p:nvPr>
        </p:nvGraphicFramePr>
        <p:xfrm>
          <a:off x="607060" y="3089988"/>
          <a:ext cx="1778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777680" imgH="1079280" progId="Equation.DSMT4">
                  <p:embed/>
                </p:oleObj>
              </mc:Choice>
              <mc:Fallback>
                <p:oleObj name="Equation" r:id="rId22" imgW="1777680" imgH="10792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24C9C8B-0C5D-7EEF-E33C-7EE7ED4A5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7060" y="3089988"/>
                        <a:ext cx="17780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EC7E02B-4AD8-B91B-8C27-04B19FFE8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616436"/>
              </p:ext>
            </p:extLst>
          </p:nvPr>
        </p:nvGraphicFramePr>
        <p:xfrm>
          <a:off x="5410200" y="3066810"/>
          <a:ext cx="1460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60160" imgH="1079280" progId="Equation.DSMT4">
                  <p:embed/>
                </p:oleObj>
              </mc:Choice>
              <mc:Fallback>
                <p:oleObj name="Equation" r:id="rId24" imgW="1460160" imgH="10792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EC7E02B-4AD8-B91B-8C27-04B19FFE8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10200" y="3066810"/>
                        <a:ext cx="1460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BAD94F15-8BCF-BAA6-9FC5-6F82C9C3BF08}"/>
              </a:ext>
            </a:extLst>
          </p:cNvPr>
          <p:cNvSpPr/>
          <p:nvPr/>
        </p:nvSpPr>
        <p:spPr>
          <a:xfrm>
            <a:off x="1314450" y="4653040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638FF8A5-7DAE-E932-CB27-F56A23FB9F60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C386E94A-8D04-B140-03B3-390C4085ADC0}"/>
              </a:ext>
            </a:extLst>
          </p:cNvPr>
          <p:cNvSpPr/>
          <p:nvPr/>
        </p:nvSpPr>
        <p:spPr>
          <a:xfrm>
            <a:off x="604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01592E63-CFB7-2552-4E63-384B3F0FA603}"/>
              </a:ext>
            </a:extLst>
          </p:cNvPr>
          <p:cNvSpPr/>
          <p:nvPr/>
        </p:nvSpPr>
        <p:spPr>
          <a:xfrm>
            <a:off x="4710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AB5D02F-3D0B-A03B-01E6-E86398F099A4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3B28277-5549-A4DD-4C9B-42F65875416E}"/>
              </a:ext>
            </a:extLst>
          </p:cNvPr>
          <p:cNvSpPr/>
          <p:nvPr/>
        </p:nvSpPr>
        <p:spPr>
          <a:xfrm>
            <a:off x="34782" y="448309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5D3E725-BF68-11A8-EA32-D9F5A9BE9254}"/>
              </a:ext>
            </a:extLst>
          </p:cNvPr>
          <p:cNvSpPr/>
          <p:nvPr/>
        </p:nvSpPr>
        <p:spPr>
          <a:xfrm>
            <a:off x="3478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E33EF58-DA16-7F11-CC4F-A30428C9744F}"/>
              </a:ext>
            </a:extLst>
          </p:cNvPr>
          <p:cNvSpPr/>
          <p:nvPr/>
        </p:nvSpPr>
        <p:spPr>
          <a:xfrm>
            <a:off x="3429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FD2D10-5F3C-D92F-5C07-C670EA50846B}"/>
              </a:ext>
            </a:extLst>
          </p:cNvPr>
          <p:cNvSpPr/>
          <p:nvPr/>
        </p:nvSpPr>
        <p:spPr>
          <a:xfrm>
            <a:off x="47099" y="446338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D466463-A351-8BCB-E6DA-76192694E7D8}"/>
              </a:ext>
            </a:extLst>
          </p:cNvPr>
          <p:cNvSpPr/>
          <p:nvPr/>
        </p:nvSpPr>
        <p:spPr>
          <a:xfrm>
            <a:off x="471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3B9187-3345-BAE8-9168-119D133CCFB1}"/>
              </a:ext>
            </a:extLst>
          </p:cNvPr>
          <p:cNvSpPr/>
          <p:nvPr/>
        </p:nvSpPr>
        <p:spPr>
          <a:xfrm>
            <a:off x="34782" y="446338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02512AE7-815F-1518-FCA0-DEB4E116FAA5}"/>
              </a:ext>
            </a:extLst>
          </p:cNvPr>
          <p:cNvSpPr/>
          <p:nvPr/>
        </p:nvSpPr>
        <p:spPr>
          <a:xfrm>
            <a:off x="26900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59DBB513-4F6E-0CE6-90BD-2EB477F18818}"/>
              </a:ext>
            </a:extLst>
          </p:cNvPr>
          <p:cNvSpPr/>
          <p:nvPr/>
        </p:nvSpPr>
        <p:spPr>
          <a:xfrm>
            <a:off x="3429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0FAD1037-85C3-4651-375F-B0EF520D0903}"/>
              </a:ext>
            </a:extLst>
          </p:cNvPr>
          <p:cNvSpPr/>
          <p:nvPr/>
        </p:nvSpPr>
        <p:spPr>
          <a:xfrm>
            <a:off x="26900" y="448309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E1174769-1DDE-F386-1311-47C9C9B9C1FB}"/>
              </a:ext>
            </a:extLst>
          </p:cNvPr>
          <p:cNvSpPr/>
          <p:nvPr/>
        </p:nvSpPr>
        <p:spPr>
          <a:xfrm>
            <a:off x="20987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BAF72EAA-46CB-8199-3986-C7179C66F172}"/>
              </a:ext>
            </a:extLst>
          </p:cNvPr>
          <p:cNvSpPr/>
          <p:nvPr/>
        </p:nvSpPr>
        <p:spPr>
          <a:xfrm>
            <a:off x="34289" y="448309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33" name="Rounded Rectangle 31">
            <a:extLst>
              <a:ext uri="{FF2B5EF4-FFF2-40B4-BE49-F238E27FC236}">
                <a16:creationId xmlns:a16="http://schemas.microsoft.com/office/drawing/2014/main" id="{3B98D84E-9A8C-9AC9-1E75-6C8FF0C3720F}"/>
              </a:ext>
            </a:extLst>
          </p:cNvPr>
          <p:cNvSpPr/>
          <p:nvPr/>
        </p:nvSpPr>
        <p:spPr>
          <a:xfrm>
            <a:off x="35276" y="4471271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0: 00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1BE0FBE-FAB2-1593-3A08-F13790DBACB1}"/>
              </a:ext>
            </a:extLst>
          </p:cNvPr>
          <p:cNvSpPr/>
          <p:nvPr/>
        </p:nvSpPr>
        <p:spPr>
          <a:xfrm>
            <a:off x="23787" y="1289084"/>
            <a:ext cx="9068543" cy="379398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B78748-DF1E-5771-58A2-1D7E6D5DC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978381"/>
              </p:ext>
            </p:extLst>
          </p:nvPr>
        </p:nvGraphicFramePr>
        <p:xfrm>
          <a:off x="2264068" y="2374935"/>
          <a:ext cx="48006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800600" imgH="1079280" progId="Equation.DSMT4">
                  <p:embed/>
                </p:oleObj>
              </mc:Choice>
              <mc:Fallback>
                <p:oleObj name="Equation" r:id="rId26" imgW="4800600" imgH="10792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AB78748-DF1E-5771-58A2-1D7E6D5DC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264068" y="2374935"/>
                        <a:ext cx="48006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F415981-1462-F0AB-4403-AC2843045C44}"/>
              </a:ext>
            </a:extLst>
          </p:cNvPr>
          <p:cNvSpPr txBox="1"/>
          <p:nvPr/>
        </p:nvSpPr>
        <p:spPr>
          <a:xfrm>
            <a:off x="804190" y="2464711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DEF23-FCF7-48CD-9521-AD236DA0388E}"/>
              </a:ext>
            </a:extLst>
          </p:cNvPr>
          <p:cNvSpPr txBox="1"/>
          <p:nvPr/>
        </p:nvSpPr>
        <p:spPr>
          <a:xfrm>
            <a:off x="245991" y="161907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Arrow: Left 28">
            <a:hlinkClick r:id="rId28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8099370" y="4458549"/>
            <a:ext cx="658752" cy="514350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" grpId="0" animBg="1"/>
      <p:bldP spid="8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" grpId="0" animBg="1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6984"/>
            <a:ext cx="9144000" cy="1470701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05562" y="1721975"/>
            <a:ext cx="2956215" cy="109473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8839" y="1721975"/>
            <a:ext cx="3025904" cy="1168651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8839" y="3150528"/>
            <a:ext cx="3041605" cy="116224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29432" y="3150528"/>
            <a:ext cx="2942562" cy="116224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27747" y="1963393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1400" y="347032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31" y="352716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6" y="2041101"/>
            <a:ext cx="603557" cy="53039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0F9A36E-4622-70C5-6127-A0ADA25044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992554"/>
              </p:ext>
            </p:extLst>
          </p:nvPr>
        </p:nvGraphicFramePr>
        <p:xfrm>
          <a:off x="5651500" y="303530"/>
          <a:ext cx="23495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349360" imgH="1193760" progId="Equation.DSMT4">
                  <p:embed/>
                </p:oleObj>
              </mc:Choice>
              <mc:Fallback>
                <p:oleObj name="Equation" r:id="rId16" imgW="2349360" imgH="1193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0F9A36E-4622-70C5-6127-A0ADA25044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51500" y="303530"/>
                        <a:ext cx="2349500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904B980-0FB5-3F41-0F6D-F949B999D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116471"/>
              </p:ext>
            </p:extLst>
          </p:nvPr>
        </p:nvGraphicFramePr>
        <p:xfrm>
          <a:off x="635000" y="1763985"/>
          <a:ext cx="1498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98320" imgH="939600" progId="Equation.DSMT4">
                  <p:embed/>
                </p:oleObj>
              </mc:Choice>
              <mc:Fallback>
                <p:oleObj name="Equation" r:id="rId18" imgW="1498320" imgH="939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904B980-0FB5-3F41-0F6D-F949B999D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5000" y="1763985"/>
                        <a:ext cx="1498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3D70A96-C7D9-6AF9-3BC9-F4B6B61A3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6216"/>
              </p:ext>
            </p:extLst>
          </p:nvPr>
        </p:nvGraphicFramePr>
        <p:xfrm>
          <a:off x="5397500" y="1752706"/>
          <a:ext cx="1460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60160" imgH="939600" progId="Equation.DSMT4">
                  <p:embed/>
                </p:oleObj>
              </mc:Choice>
              <mc:Fallback>
                <p:oleObj name="Equation" r:id="rId20" imgW="1460160" imgH="939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3D70A96-C7D9-6AF9-3BC9-F4B6B61A31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97500" y="1752706"/>
                        <a:ext cx="1460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E50402A-51F4-6709-3A3B-07D465AE9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309495"/>
              </p:ext>
            </p:extLst>
          </p:nvPr>
        </p:nvGraphicFramePr>
        <p:xfrm>
          <a:off x="647700" y="3159496"/>
          <a:ext cx="18669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66600" imgH="1091880" progId="Equation.DSMT4">
                  <p:embed/>
                </p:oleObj>
              </mc:Choice>
              <mc:Fallback>
                <p:oleObj name="Equation" r:id="rId22" imgW="1866600" imgH="10918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E50402A-51F4-6709-3A3B-07D465AE9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7700" y="3159496"/>
                        <a:ext cx="18669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9683B1E-A866-D519-21EB-28E4492945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303028"/>
              </p:ext>
            </p:extLst>
          </p:nvPr>
        </p:nvGraphicFramePr>
        <p:xfrm>
          <a:off x="5422900" y="3511603"/>
          <a:ext cx="143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34960" imgH="431640" progId="Equation.DSMT4">
                  <p:embed/>
                </p:oleObj>
              </mc:Choice>
              <mc:Fallback>
                <p:oleObj name="Equation" r:id="rId24" imgW="1434960" imgH="431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9683B1E-A866-D519-21EB-28E4492945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22900" y="3511603"/>
                        <a:ext cx="143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C6CB7679-95E1-94DE-B8A6-F29A8039A987}"/>
              </a:ext>
            </a:extLst>
          </p:cNvPr>
          <p:cNvSpPr/>
          <p:nvPr/>
        </p:nvSpPr>
        <p:spPr>
          <a:xfrm>
            <a:off x="1314450" y="4653040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F1211788-4B60-6BE3-0319-98373424A10B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260F613B-EDE3-F5DD-E8F2-2B7919E35919}"/>
              </a:ext>
            </a:extLst>
          </p:cNvPr>
          <p:cNvSpPr/>
          <p:nvPr/>
        </p:nvSpPr>
        <p:spPr>
          <a:xfrm>
            <a:off x="604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01AE611F-8CCB-2B98-9995-47024E861CB7}"/>
              </a:ext>
            </a:extLst>
          </p:cNvPr>
          <p:cNvSpPr/>
          <p:nvPr/>
        </p:nvSpPr>
        <p:spPr>
          <a:xfrm>
            <a:off x="4710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C7A87A96-3211-924F-BA54-DE834B89E15D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02D116DB-173D-5FEC-BE73-E80A42AF9181}"/>
              </a:ext>
            </a:extLst>
          </p:cNvPr>
          <p:cNvSpPr/>
          <p:nvPr/>
        </p:nvSpPr>
        <p:spPr>
          <a:xfrm>
            <a:off x="34782" y="448309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E7BF204D-C3BE-BEF6-696B-6AB2E1671352}"/>
              </a:ext>
            </a:extLst>
          </p:cNvPr>
          <p:cNvSpPr/>
          <p:nvPr/>
        </p:nvSpPr>
        <p:spPr>
          <a:xfrm>
            <a:off x="3478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60E2F82A-57D0-1081-6C6B-16E15DC20AAA}"/>
              </a:ext>
            </a:extLst>
          </p:cNvPr>
          <p:cNvSpPr/>
          <p:nvPr/>
        </p:nvSpPr>
        <p:spPr>
          <a:xfrm>
            <a:off x="3429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D6308BB0-A9A1-4455-6E4F-E506E0D424EC}"/>
              </a:ext>
            </a:extLst>
          </p:cNvPr>
          <p:cNvSpPr/>
          <p:nvPr/>
        </p:nvSpPr>
        <p:spPr>
          <a:xfrm>
            <a:off x="47099" y="446338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4C85A3EE-01CB-FC8E-AF03-548D2C46B4CC}"/>
              </a:ext>
            </a:extLst>
          </p:cNvPr>
          <p:cNvSpPr/>
          <p:nvPr/>
        </p:nvSpPr>
        <p:spPr>
          <a:xfrm>
            <a:off x="471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043131EE-E1CA-16C5-B814-AC3C0B4374F4}"/>
              </a:ext>
            </a:extLst>
          </p:cNvPr>
          <p:cNvSpPr/>
          <p:nvPr/>
        </p:nvSpPr>
        <p:spPr>
          <a:xfrm>
            <a:off x="34782" y="446338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5B5337A0-BCAB-9A24-FDF2-220C1C5DE407}"/>
              </a:ext>
            </a:extLst>
          </p:cNvPr>
          <p:cNvSpPr/>
          <p:nvPr/>
        </p:nvSpPr>
        <p:spPr>
          <a:xfrm>
            <a:off x="26900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20E8C777-25B4-E1BC-4DB3-8957C0F0B7A5}"/>
              </a:ext>
            </a:extLst>
          </p:cNvPr>
          <p:cNvSpPr/>
          <p:nvPr/>
        </p:nvSpPr>
        <p:spPr>
          <a:xfrm>
            <a:off x="3429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D277CC97-6FEE-4EC3-33CF-F54541995D7C}"/>
              </a:ext>
            </a:extLst>
          </p:cNvPr>
          <p:cNvSpPr/>
          <p:nvPr/>
        </p:nvSpPr>
        <p:spPr>
          <a:xfrm>
            <a:off x="26900" y="448309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4A80E067-84AB-9616-A6ED-0A78400FB5BB}"/>
              </a:ext>
            </a:extLst>
          </p:cNvPr>
          <p:cNvSpPr/>
          <p:nvPr/>
        </p:nvSpPr>
        <p:spPr>
          <a:xfrm>
            <a:off x="20987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F04E1952-EE00-7797-9A38-162EDDC24771}"/>
              </a:ext>
            </a:extLst>
          </p:cNvPr>
          <p:cNvSpPr/>
          <p:nvPr/>
        </p:nvSpPr>
        <p:spPr>
          <a:xfrm>
            <a:off x="34289" y="448309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9D0ED418-B1CF-7804-243E-8ECE70AD84C4}"/>
              </a:ext>
            </a:extLst>
          </p:cNvPr>
          <p:cNvSpPr/>
          <p:nvPr/>
        </p:nvSpPr>
        <p:spPr>
          <a:xfrm>
            <a:off x="35276" y="4471271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0: 00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307D09A5-69AD-3203-DB75-647DCA3EB676}"/>
              </a:ext>
            </a:extLst>
          </p:cNvPr>
          <p:cNvSpPr/>
          <p:nvPr/>
        </p:nvSpPr>
        <p:spPr>
          <a:xfrm>
            <a:off x="23150" y="1614232"/>
            <a:ext cx="9073961" cy="3476728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D502655-CE47-51C1-EA6B-4A1E860552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510552"/>
              </p:ext>
            </p:extLst>
          </p:nvPr>
        </p:nvGraphicFramePr>
        <p:xfrm>
          <a:off x="1852336" y="2187712"/>
          <a:ext cx="51562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155920" imgH="1307880" progId="Equation.DSMT4">
                  <p:embed/>
                </p:oleObj>
              </mc:Choice>
              <mc:Fallback>
                <p:oleObj name="Equation" r:id="rId26" imgW="5155920" imgH="1307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502655-CE47-51C1-EA6B-4A1E86055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852336" y="2187712"/>
                        <a:ext cx="51562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20EB3C4-7487-9597-C170-120D96F448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234940"/>
              </p:ext>
            </p:extLst>
          </p:nvPr>
        </p:nvGraphicFramePr>
        <p:xfrm>
          <a:off x="4221606" y="3613150"/>
          <a:ext cx="1206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206360" imgH="939600" progId="Equation.DSMT4">
                  <p:embed/>
                </p:oleObj>
              </mc:Choice>
              <mc:Fallback>
                <p:oleObj name="Equation" r:id="rId28" imgW="1206360" imgH="939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20EB3C4-7487-9597-C170-120D96F448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221606" y="3613150"/>
                        <a:ext cx="1206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Arrow: Left 28">
            <a:hlinkClick r:id="rId30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8175988" y="4523942"/>
            <a:ext cx="658752" cy="514350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07D314-CEA7-8252-DC5D-73BB78C8472A}"/>
              </a:ext>
            </a:extLst>
          </p:cNvPr>
          <p:cNvSpPr txBox="1"/>
          <p:nvPr/>
        </p:nvSpPr>
        <p:spPr>
          <a:xfrm>
            <a:off x="607736" y="237763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ABEB9-F242-2B8D-A4E3-3086835BAEFB}"/>
              </a:ext>
            </a:extLst>
          </p:cNvPr>
          <p:cNvSpPr txBox="1"/>
          <p:nvPr/>
        </p:nvSpPr>
        <p:spPr>
          <a:xfrm>
            <a:off x="418459" y="168440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72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0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2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6984"/>
            <a:ext cx="9143999" cy="2235732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49132" y="3638551"/>
            <a:ext cx="2942562" cy="663774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1621" y="2463641"/>
            <a:ext cx="3025904" cy="71770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608" y="3638550"/>
            <a:ext cx="3041605" cy="68764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408009" y="2478792"/>
            <a:ext cx="2942562" cy="71905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80147" y="371710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1400" y="374494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18" y="259007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2" y="2559314"/>
            <a:ext cx="603557" cy="53039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8D9F09F-598E-6CEA-90B9-80B6A70580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54092"/>
              </p:ext>
            </p:extLst>
          </p:nvPr>
        </p:nvGraphicFramePr>
        <p:xfrm>
          <a:off x="513510" y="2639312"/>
          <a:ext cx="1358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58640" imgH="431640" progId="Equation.DSMT4">
                  <p:embed/>
                </p:oleObj>
              </mc:Choice>
              <mc:Fallback>
                <p:oleObj name="Equation" r:id="rId16" imgW="1358640" imgH="4316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8D9F09F-598E-6CEA-90B9-80B6A70580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3510" y="2639312"/>
                        <a:ext cx="1358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32A05CF-D744-02A5-7157-0B076FAA48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695116"/>
              </p:ext>
            </p:extLst>
          </p:nvPr>
        </p:nvGraphicFramePr>
        <p:xfrm>
          <a:off x="5506163" y="2647950"/>
          <a:ext cx="1397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96800" imgH="431640" progId="Equation.DSMT4">
                  <p:embed/>
                </p:oleObj>
              </mc:Choice>
              <mc:Fallback>
                <p:oleObj name="Equation" r:id="rId18" imgW="139680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32A05CF-D744-02A5-7157-0B076FAA48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06163" y="2647950"/>
                        <a:ext cx="1397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3D97117-F7EF-C4FF-2D58-BFC1C640B4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475794"/>
              </p:ext>
            </p:extLst>
          </p:nvPr>
        </p:nvGraphicFramePr>
        <p:xfrm>
          <a:off x="529950" y="3691890"/>
          <a:ext cx="17653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65080" imgH="520560" progId="Equation.DSMT4">
                  <p:embed/>
                </p:oleObj>
              </mc:Choice>
              <mc:Fallback>
                <p:oleObj name="Equation" r:id="rId20" imgW="176508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3D97117-F7EF-C4FF-2D58-BFC1C640B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29950" y="3691890"/>
                        <a:ext cx="17653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0CED45-1620-D2D1-81B8-277A9E2D7C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146257"/>
              </p:ext>
            </p:extLst>
          </p:nvPr>
        </p:nvGraphicFramePr>
        <p:xfrm>
          <a:off x="5506777" y="3717792"/>
          <a:ext cx="23749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374560" imgH="520560" progId="Equation.DSMT4">
                  <p:embed/>
                </p:oleObj>
              </mc:Choice>
              <mc:Fallback>
                <p:oleObj name="Equation" r:id="rId22" imgW="2374560" imgH="5205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C0CED45-1620-D2D1-81B8-277A9E2D7C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506777" y="3717792"/>
                        <a:ext cx="23749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B320806-DF95-6ACC-96E3-5FE037351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820775"/>
              </p:ext>
            </p:extLst>
          </p:nvPr>
        </p:nvGraphicFramePr>
        <p:xfrm>
          <a:off x="1678102" y="1093745"/>
          <a:ext cx="62230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6222960" imgH="1002960" progId="Equation.DSMT4">
                  <p:embed/>
                </p:oleObj>
              </mc:Choice>
              <mc:Fallback>
                <p:oleObj name="Equation" r:id="rId24" imgW="6222960" imgH="1002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B320806-DF95-6ACC-96E3-5FE0373519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78102" y="1093745"/>
                        <a:ext cx="62230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4AA6685-34DE-15FC-7DAA-7CBFAED14211}"/>
              </a:ext>
            </a:extLst>
          </p:cNvPr>
          <p:cNvSpPr txBox="1"/>
          <p:nvPr/>
        </p:nvSpPr>
        <p:spPr>
          <a:xfrm>
            <a:off x="118110" y="122932"/>
            <a:ext cx="892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51986DE5-6400-F2BB-B00F-1A4E890F86AA}"/>
              </a:ext>
            </a:extLst>
          </p:cNvPr>
          <p:cNvSpPr/>
          <p:nvPr/>
        </p:nvSpPr>
        <p:spPr>
          <a:xfrm>
            <a:off x="1314450" y="4653040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81EB103E-E9B3-B11D-DBA1-6B2664CF227B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58BF879C-9460-10EF-FE25-5B5C9CA80307}"/>
              </a:ext>
            </a:extLst>
          </p:cNvPr>
          <p:cNvSpPr/>
          <p:nvPr/>
        </p:nvSpPr>
        <p:spPr>
          <a:xfrm>
            <a:off x="604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0B6F771-F765-E08C-40B3-546BD1967E8D}"/>
              </a:ext>
            </a:extLst>
          </p:cNvPr>
          <p:cNvSpPr/>
          <p:nvPr/>
        </p:nvSpPr>
        <p:spPr>
          <a:xfrm>
            <a:off x="4710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224F9205-69C5-7740-876D-BC0618E3FFB7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C8FD1396-9676-E0B9-91F5-D0498E413726}"/>
              </a:ext>
            </a:extLst>
          </p:cNvPr>
          <p:cNvSpPr/>
          <p:nvPr/>
        </p:nvSpPr>
        <p:spPr>
          <a:xfrm>
            <a:off x="34782" y="448309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D4D35345-E3E4-E49C-62B8-2BCFECF410CA}"/>
              </a:ext>
            </a:extLst>
          </p:cNvPr>
          <p:cNvSpPr/>
          <p:nvPr/>
        </p:nvSpPr>
        <p:spPr>
          <a:xfrm>
            <a:off x="3478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D5355D-94A9-24D2-FA72-FF427A7AA8AC}"/>
              </a:ext>
            </a:extLst>
          </p:cNvPr>
          <p:cNvSpPr/>
          <p:nvPr/>
        </p:nvSpPr>
        <p:spPr>
          <a:xfrm>
            <a:off x="3429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98BFC5C6-D8F5-ED07-04DE-C5723C8B463C}"/>
              </a:ext>
            </a:extLst>
          </p:cNvPr>
          <p:cNvSpPr/>
          <p:nvPr/>
        </p:nvSpPr>
        <p:spPr>
          <a:xfrm>
            <a:off x="47099" y="446338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340022B5-9605-4602-E2D2-27FE397C1225}"/>
              </a:ext>
            </a:extLst>
          </p:cNvPr>
          <p:cNvSpPr/>
          <p:nvPr/>
        </p:nvSpPr>
        <p:spPr>
          <a:xfrm>
            <a:off x="471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B5820C05-20B4-EB95-0D6C-DC9C5B9381F4}"/>
              </a:ext>
            </a:extLst>
          </p:cNvPr>
          <p:cNvSpPr/>
          <p:nvPr/>
        </p:nvSpPr>
        <p:spPr>
          <a:xfrm>
            <a:off x="34782" y="446338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EE3A76B0-2BB2-DECD-B60E-7B4A224F6D6A}"/>
              </a:ext>
            </a:extLst>
          </p:cNvPr>
          <p:cNvSpPr/>
          <p:nvPr/>
        </p:nvSpPr>
        <p:spPr>
          <a:xfrm>
            <a:off x="26900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30B53994-DD17-34D7-9443-3E44BBE6060F}"/>
              </a:ext>
            </a:extLst>
          </p:cNvPr>
          <p:cNvSpPr/>
          <p:nvPr/>
        </p:nvSpPr>
        <p:spPr>
          <a:xfrm>
            <a:off x="3429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7E6FAB77-33E7-3206-5126-C67AABE0DD25}"/>
              </a:ext>
            </a:extLst>
          </p:cNvPr>
          <p:cNvSpPr/>
          <p:nvPr/>
        </p:nvSpPr>
        <p:spPr>
          <a:xfrm>
            <a:off x="26900" y="448309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D87BCE15-A010-937A-CD9B-C65E6EFFAE51}"/>
              </a:ext>
            </a:extLst>
          </p:cNvPr>
          <p:cNvSpPr/>
          <p:nvPr/>
        </p:nvSpPr>
        <p:spPr>
          <a:xfrm>
            <a:off x="20987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D336B5C5-28E4-7740-E8F3-FDA3CE1E62DE}"/>
              </a:ext>
            </a:extLst>
          </p:cNvPr>
          <p:cNvSpPr/>
          <p:nvPr/>
        </p:nvSpPr>
        <p:spPr>
          <a:xfrm>
            <a:off x="34289" y="448309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7573A238-2CAF-B108-3885-2272DE33FCA5}"/>
              </a:ext>
            </a:extLst>
          </p:cNvPr>
          <p:cNvSpPr/>
          <p:nvPr/>
        </p:nvSpPr>
        <p:spPr>
          <a:xfrm>
            <a:off x="35276" y="4471271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0: 00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AA830A0-B7B8-AA97-E678-069E7DB20A55}"/>
              </a:ext>
            </a:extLst>
          </p:cNvPr>
          <p:cNvSpPr/>
          <p:nvPr/>
        </p:nvSpPr>
        <p:spPr>
          <a:xfrm>
            <a:off x="57875" y="2354725"/>
            <a:ext cx="9010930" cy="275350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Left 28">
            <a:hlinkClick r:id="rId26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8099109" y="4566363"/>
            <a:ext cx="658752" cy="482004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7E3DF-FFD0-6296-6542-6DE4FD6FE5C5}"/>
              </a:ext>
            </a:extLst>
          </p:cNvPr>
          <p:cNvSpPr txBox="1"/>
          <p:nvPr/>
        </p:nvSpPr>
        <p:spPr>
          <a:xfrm>
            <a:off x="578489" y="322501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0C924-282F-AB0B-7E3B-E7630C7E82AE}"/>
              </a:ext>
            </a:extLst>
          </p:cNvPr>
          <p:cNvSpPr txBox="1"/>
          <p:nvPr/>
        </p:nvSpPr>
        <p:spPr>
          <a:xfrm>
            <a:off x="233287" y="256370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8DDCC0A-F37F-2B0B-4E56-BAFC7812A4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11105"/>
              </p:ext>
            </p:extLst>
          </p:nvPr>
        </p:nvGraphicFramePr>
        <p:xfrm>
          <a:off x="1856770" y="3115114"/>
          <a:ext cx="6756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6756120" imgH="1002960" progId="Equation.DSMT4">
                  <p:embed/>
                </p:oleObj>
              </mc:Choice>
              <mc:Fallback>
                <p:oleObj name="Equation" r:id="rId27" imgW="6756120" imgH="1002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8DDCC0A-F37F-2B0B-4E56-BAFC7812A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856770" y="3115114"/>
                        <a:ext cx="6756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1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6983"/>
            <a:ext cx="9143999" cy="1618741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86348" y="3339858"/>
            <a:ext cx="2942562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7309" y="2016316"/>
            <a:ext cx="3025904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88824" y="3353444"/>
            <a:ext cx="3041605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45017" y="2016317"/>
            <a:ext cx="2942562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517363" y="3528102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18616" y="360728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18" y="226695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2" y="2266950"/>
            <a:ext cx="603557" cy="530398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DBB7945-A1EB-637A-7D65-BA335AE03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501953"/>
              </p:ext>
            </p:extLst>
          </p:nvPr>
        </p:nvGraphicFramePr>
        <p:xfrm>
          <a:off x="579013" y="2056287"/>
          <a:ext cx="1689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88760" imgH="939600" progId="Equation.DSMT4">
                  <p:embed/>
                </p:oleObj>
              </mc:Choice>
              <mc:Fallback>
                <p:oleObj name="Equation" r:id="rId16" imgW="1688760" imgH="939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DBB7945-A1EB-637A-7D65-BA335AE03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9013" y="2056287"/>
                        <a:ext cx="16891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CCAC7E5-2C9E-99D4-1D3F-7F4481118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914731"/>
              </p:ext>
            </p:extLst>
          </p:nvPr>
        </p:nvGraphicFramePr>
        <p:xfrm>
          <a:off x="5512518" y="2028535"/>
          <a:ext cx="1638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38000" imgH="952200" progId="Equation.DSMT4">
                  <p:embed/>
                </p:oleObj>
              </mc:Choice>
              <mc:Fallback>
                <p:oleObj name="Equation" r:id="rId18" imgW="1638000" imgH="952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CCAC7E5-2C9E-99D4-1D3F-7F448111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12518" y="2028535"/>
                        <a:ext cx="16383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6312A1-3D98-481E-6EF9-5381A92D58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33219"/>
              </p:ext>
            </p:extLst>
          </p:nvPr>
        </p:nvGraphicFramePr>
        <p:xfrm>
          <a:off x="608716" y="3410978"/>
          <a:ext cx="1638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38000" imgH="939600" progId="Equation.DSMT4">
                  <p:embed/>
                </p:oleObj>
              </mc:Choice>
              <mc:Fallback>
                <p:oleObj name="Equation" r:id="rId20" imgW="1638000" imgH="939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A6312A1-3D98-481E-6EF9-5381A92D58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8716" y="3410978"/>
                        <a:ext cx="1638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58C7337-7B39-699D-FBD9-7C4B4BFA2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045760"/>
              </p:ext>
            </p:extLst>
          </p:nvPr>
        </p:nvGraphicFramePr>
        <p:xfrm>
          <a:off x="5530684" y="3322946"/>
          <a:ext cx="1676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76160" imgH="952200" progId="Equation.DSMT4">
                  <p:embed/>
                </p:oleObj>
              </mc:Choice>
              <mc:Fallback>
                <p:oleObj name="Equation" r:id="rId22" imgW="1676160" imgH="952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58C7337-7B39-699D-FBD9-7C4B4BFA2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530684" y="3322946"/>
                        <a:ext cx="16764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1FEC1D6-1079-0B00-2046-F5C55EE8492E}"/>
              </a:ext>
            </a:extLst>
          </p:cNvPr>
          <p:cNvSpPr txBox="1"/>
          <p:nvPr/>
        </p:nvSpPr>
        <p:spPr>
          <a:xfrm>
            <a:off x="118110" y="233422"/>
            <a:ext cx="892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3192FC0-E84F-2C2E-5705-D129EE2BE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31654"/>
              </p:ext>
            </p:extLst>
          </p:nvPr>
        </p:nvGraphicFramePr>
        <p:xfrm>
          <a:off x="3342640" y="117201"/>
          <a:ext cx="5511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511600" imgH="1002960" progId="Equation.DSMT4">
                  <p:embed/>
                </p:oleObj>
              </mc:Choice>
              <mc:Fallback>
                <p:oleObj name="Equation" r:id="rId24" imgW="5511600" imgH="1002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3192FC0-E84F-2C2E-5705-D129EE2BE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342640" y="117201"/>
                        <a:ext cx="5511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7C4A943-F57B-BC54-9DE9-9D4EC633BB85}"/>
              </a:ext>
            </a:extLst>
          </p:cNvPr>
          <p:cNvSpPr txBox="1"/>
          <p:nvPr/>
        </p:nvSpPr>
        <p:spPr>
          <a:xfrm>
            <a:off x="1295400" y="1072575"/>
            <a:ext cx="343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/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84C799D7-7525-0D71-756F-E06B5FB0F9B0}"/>
              </a:ext>
            </a:extLst>
          </p:cNvPr>
          <p:cNvSpPr/>
          <p:nvPr/>
        </p:nvSpPr>
        <p:spPr>
          <a:xfrm>
            <a:off x="1314450" y="4653040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06748173-14AA-C190-EABF-D7B1DC533831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32" name="Rounded Rectangle 16">
            <a:extLst>
              <a:ext uri="{FF2B5EF4-FFF2-40B4-BE49-F238E27FC236}">
                <a16:creationId xmlns:a16="http://schemas.microsoft.com/office/drawing/2014/main" id="{149A6CCC-E0D6-2CBD-AA8C-ADD27B7AC532}"/>
              </a:ext>
            </a:extLst>
          </p:cNvPr>
          <p:cNvSpPr/>
          <p:nvPr/>
        </p:nvSpPr>
        <p:spPr>
          <a:xfrm>
            <a:off x="604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33" name="Rounded Rectangle 17">
            <a:extLst>
              <a:ext uri="{FF2B5EF4-FFF2-40B4-BE49-F238E27FC236}">
                <a16:creationId xmlns:a16="http://schemas.microsoft.com/office/drawing/2014/main" id="{202F7385-D1A9-E8CA-6EFB-B64DC440AD9F}"/>
              </a:ext>
            </a:extLst>
          </p:cNvPr>
          <p:cNvSpPr/>
          <p:nvPr/>
        </p:nvSpPr>
        <p:spPr>
          <a:xfrm>
            <a:off x="4710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34" name="Rounded Rectangle 18">
            <a:extLst>
              <a:ext uri="{FF2B5EF4-FFF2-40B4-BE49-F238E27FC236}">
                <a16:creationId xmlns:a16="http://schemas.microsoft.com/office/drawing/2014/main" id="{046F6F6F-E946-BB43-38F1-92B12700BA88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05A09302-9659-0F95-F6E4-0016E443A85D}"/>
              </a:ext>
            </a:extLst>
          </p:cNvPr>
          <p:cNvSpPr/>
          <p:nvPr/>
        </p:nvSpPr>
        <p:spPr>
          <a:xfrm>
            <a:off x="34782" y="448309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36" name="Rounded Rectangle 20">
            <a:extLst>
              <a:ext uri="{FF2B5EF4-FFF2-40B4-BE49-F238E27FC236}">
                <a16:creationId xmlns:a16="http://schemas.microsoft.com/office/drawing/2014/main" id="{C13C11AC-5E4C-22AF-FA33-3D4AAF0B7315}"/>
              </a:ext>
            </a:extLst>
          </p:cNvPr>
          <p:cNvSpPr/>
          <p:nvPr/>
        </p:nvSpPr>
        <p:spPr>
          <a:xfrm>
            <a:off x="3478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120053F8-985B-4D9F-E38F-1CD0BD8D412B}"/>
              </a:ext>
            </a:extLst>
          </p:cNvPr>
          <p:cNvSpPr/>
          <p:nvPr/>
        </p:nvSpPr>
        <p:spPr>
          <a:xfrm>
            <a:off x="3429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FB2081F7-45A9-2B93-1ABD-9B69D0E6AAE9}"/>
              </a:ext>
            </a:extLst>
          </p:cNvPr>
          <p:cNvSpPr/>
          <p:nvPr/>
        </p:nvSpPr>
        <p:spPr>
          <a:xfrm>
            <a:off x="47099" y="446338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408F7259-CA7E-422B-7A01-8CABB4EF8A61}"/>
              </a:ext>
            </a:extLst>
          </p:cNvPr>
          <p:cNvSpPr/>
          <p:nvPr/>
        </p:nvSpPr>
        <p:spPr>
          <a:xfrm>
            <a:off x="471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45" name="Rounded Rectangle 24">
            <a:extLst>
              <a:ext uri="{FF2B5EF4-FFF2-40B4-BE49-F238E27FC236}">
                <a16:creationId xmlns:a16="http://schemas.microsoft.com/office/drawing/2014/main" id="{1F6B700D-425D-DD17-C9CB-CBE715C37866}"/>
              </a:ext>
            </a:extLst>
          </p:cNvPr>
          <p:cNvSpPr/>
          <p:nvPr/>
        </p:nvSpPr>
        <p:spPr>
          <a:xfrm>
            <a:off x="34782" y="446338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D9E4615D-533D-03BA-2F91-AE4EF3434FE5}"/>
              </a:ext>
            </a:extLst>
          </p:cNvPr>
          <p:cNvSpPr/>
          <p:nvPr/>
        </p:nvSpPr>
        <p:spPr>
          <a:xfrm>
            <a:off x="26900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48" name="Rounded Rectangle 26">
            <a:extLst>
              <a:ext uri="{FF2B5EF4-FFF2-40B4-BE49-F238E27FC236}">
                <a16:creationId xmlns:a16="http://schemas.microsoft.com/office/drawing/2014/main" id="{74F9BCA4-63CC-04E7-81B7-79E258EBDDD6}"/>
              </a:ext>
            </a:extLst>
          </p:cNvPr>
          <p:cNvSpPr/>
          <p:nvPr/>
        </p:nvSpPr>
        <p:spPr>
          <a:xfrm>
            <a:off x="3429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50" name="Rounded Rectangle 27">
            <a:extLst>
              <a:ext uri="{FF2B5EF4-FFF2-40B4-BE49-F238E27FC236}">
                <a16:creationId xmlns:a16="http://schemas.microsoft.com/office/drawing/2014/main" id="{8CA55E93-4618-8461-E7ED-0EA9DA335292}"/>
              </a:ext>
            </a:extLst>
          </p:cNvPr>
          <p:cNvSpPr/>
          <p:nvPr/>
        </p:nvSpPr>
        <p:spPr>
          <a:xfrm>
            <a:off x="26900" y="448309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52" name="Rounded Rectangle 28">
            <a:extLst>
              <a:ext uri="{FF2B5EF4-FFF2-40B4-BE49-F238E27FC236}">
                <a16:creationId xmlns:a16="http://schemas.microsoft.com/office/drawing/2014/main" id="{B5DDE00D-39D5-965D-5749-2492F455BD39}"/>
              </a:ext>
            </a:extLst>
          </p:cNvPr>
          <p:cNvSpPr/>
          <p:nvPr/>
        </p:nvSpPr>
        <p:spPr>
          <a:xfrm>
            <a:off x="20987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54" name="Rounded Rectangle 29">
            <a:extLst>
              <a:ext uri="{FF2B5EF4-FFF2-40B4-BE49-F238E27FC236}">
                <a16:creationId xmlns:a16="http://schemas.microsoft.com/office/drawing/2014/main" id="{129D68D1-6DC2-A61C-0AA4-03F63F717C51}"/>
              </a:ext>
            </a:extLst>
          </p:cNvPr>
          <p:cNvSpPr/>
          <p:nvPr/>
        </p:nvSpPr>
        <p:spPr>
          <a:xfrm>
            <a:off x="34289" y="448309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55" name="Rounded Rectangle 31">
            <a:extLst>
              <a:ext uri="{FF2B5EF4-FFF2-40B4-BE49-F238E27FC236}">
                <a16:creationId xmlns:a16="http://schemas.microsoft.com/office/drawing/2014/main" id="{03DB8BC9-E8FF-2D0A-3D7F-B65C9F8B6640}"/>
              </a:ext>
            </a:extLst>
          </p:cNvPr>
          <p:cNvSpPr/>
          <p:nvPr/>
        </p:nvSpPr>
        <p:spPr>
          <a:xfrm>
            <a:off x="35276" y="4471271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0: 00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AFA1D4E-FB35-31B0-264D-2CB49775A715}"/>
              </a:ext>
            </a:extLst>
          </p:cNvPr>
          <p:cNvSpPr/>
          <p:nvPr/>
        </p:nvSpPr>
        <p:spPr>
          <a:xfrm>
            <a:off x="43575" y="1774886"/>
            <a:ext cx="9062748" cy="338439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Left 28">
            <a:hlinkClick r:id="rId26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8150771" y="4567992"/>
            <a:ext cx="658752" cy="482004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2D124-AFF1-A718-32CB-7104A90692F5}"/>
              </a:ext>
            </a:extLst>
          </p:cNvPr>
          <p:cNvSpPr txBox="1"/>
          <p:nvPr/>
        </p:nvSpPr>
        <p:spPr>
          <a:xfrm>
            <a:off x="1248819" y="193849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ADCAF-498B-811D-201D-9FB04340DE7B}"/>
              </a:ext>
            </a:extLst>
          </p:cNvPr>
          <p:cNvSpPr txBox="1"/>
          <p:nvPr/>
        </p:nvSpPr>
        <p:spPr>
          <a:xfrm>
            <a:off x="79149" y="1923245"/>
            <a:ext cx="111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105FC4D-C643-9809-7E90-42FA617334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884535"/>
              </p:ext>
            </p:extLst>
          </p:nvPr>
        </p:nvGraphicFramePr>
        <p:xfrm>
          <a:off x="2634714" y="1808973"/>
          <a:ext cx="5511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5511600" imgH="1002960" progId="Equation.DSMT4">
                  <p:embed/>
                </p:oleObj>
              </mc:Choice>
              <mc:Fallback>
                <p:oleObj name="Equation" r:id="rId27" imgW="5511600" imgH="10029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F105FC4D-C643-9809-7E90-42FA617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634714" y="1808973"/>
                        <a:ext cx="5511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AAC93A-65C4-60E4-D958-42FFEE84A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191775"/>
              </p:ext>
            </p:extLst>
          </p:nvPr>
        </p:nvGraphicFramePr>
        <p:xfrm>
          <a:off x="2128658" y="2918952"/>
          <a:ext cx="6223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222960" imgH="1168200" progId="Equation.DSMT4">
                  <p:embed/>
                </p:oleObj>
              </mc:Choice>
              <mc:Fallback>
                <p:oleObj name="Equation" r:id="rId28" imgW="6222960" imgH="1168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AAC93A-65C4-60E4-D958-42FFEE84A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128658" y="2918952"/>
                        <a:ext cx="6223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613417B-FC34-90B0-0A5A-3CE62A7F1A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49549"/>
              </p:ext>
            </p:extLst>
          </p:nvPr>
        </p:nvGraphicFramePr>
        <p:xfrm>
          <a:off x="2084233" y="4063338"/>
          <a:ext cx="1371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371600" imgH="952200" progId="Equation.DSMT4">
                  <p:embed/>
                </p:oleObj>
              </mc:Choice>
              <mc:Fallback>
                <p:oleObj name="Equation" r:id="rId30" imgW="1371600" imgH="952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613417B-FC34-90B0-0A5A-3CE62A7F1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084233" y="4063338"/>
                        <a:ext cx="13716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6" grpId="0"/>
      <p:bldP spid="1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2" grpId="0" animBg="1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6983"/>
            <a:ext cx="9143999" cy="153762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95042" y="3382906"/>
            <a:ext cx="2942562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7309" y="2016316"/>
            <a:ext cx="3025904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33278" y="3355266"/>
            <a:ext cx="3041605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45017" y="2016317"/>
            <a:ext cx="2942562" cy="102533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26057" y="3571150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63070" y="360910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18" y="226695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2" y="2266950"/>
            <a:ext cx="603557" cy="530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61CE9-233C-D04B-04C4-182395A18A1D}"/>
              </a:ext>
            </a:extLst>
          </p:cNvPr>
          <p:cNvSpPr txBox="1"/>
          <p:nvPr/>
        </p:nvSpPr>
        <p:spPr>
          <a:xfrm>
            <a:off x="118110" y="233422"/>
            <a:ext cx="892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D9F59-F970-0DF3-EE1D-385F071641E5}"/>
              </a:ext>
            </a:extLst>
          </p:cNvPr>
          <p:cNvSpPr txBox="1"/>
          <p:nvPr/>
        </p:nvSpPr>
        <p:spPr>
          <a:xfrm>
            <a:off x="1295400" y="992565"/>
            <a:ext cx="209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F652BB1-4F16-B2CF-2C97-7EA1FBFA80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322701"/>
              </p:ext>
            </p:extLst>
          </p:nvPr>
        </p:nvGraphicFramePr>
        <p:xfrm>
          <a:off x="3393213" y="118845"/>
          <a:ext cx="406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63680" imgH="1066680" progId="Equation.DSMT4">
                  <p:embed/>
                </p:oleObj>
              </mc:Choice>
              <mc:Fallback>
                <p:oleObj name="Equation" r:id="rId16" imgW="4063680" imgH="10666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F652BB1-4F16-B2CF-2C97-7EA1FBFA80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93213" y="118845"/>
                        <a:ext cx="4064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E911A15-1FD8-324C-2C2C-DDD45C8B7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273356"/>
              </p:ext>
            </p:extLst>
          </p:nvPr>
        </p:nvGraphicFramePr>
        <p:xfrm>
          <a:off x="546721" y="2030418"/>
          <a:ext cx="16891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88760" imgH="952200" progId="Equation.DSMT4">
                  <p:embed/>
                </p:oleObj>
              </mc:Choice>
              <mc:Fallback>
                <p:oleObj name="Equation" r:id="rId18" imgW="1688760" imgH="952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E911A15-1FD8-324C-2C2C-DDD45C8B7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46721" y="2030418"/>
                        <a:ext cx="16891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FBDB7EB-6CED-9FC8-5412-1B546D7DF2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392727"/>
              </p:ext>
            </p:extLst>
          </p:nvPr>
        </p:nvGraphicFramePr>
        <p:xfrm>
          <a:off x="5506168" y="2035916"/>
          <a:ext cx="1651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50960" imgH="952200" progId="Equation.DSMT4">
                  <p:embed/>
                </p:oleObj>
              </mc:Choice>
              <mc:Fallback>
                <p:oleObj name="Equation" r:id="rId20" imgW="1650960" imgH="9522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FBDB7EB-6CED-9FC8-5412-1B546D7DF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06168" y="2035916"/>
                        <a:ext cx="16510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8D09FA8-E078-52AD-B342-B793AE1E6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802870"/>
              </p:ext>
            </p:extLst>
          </p:nvPr>
        </p:nvGraphicFramePr>
        <p:xfrm>
          <a:off x="587375" y="3435844"/>
          <a:ext cx="1651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50960" imgH="952200" progId="Equation.DSMT4">
                  <p:embed/>
                </p:oleObj>
              </mc:Choice>
              <mc:Fallback>
                <p:oleObj name="Equation" r:id="rId22" imgW="1650960" imgH="952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8D09FA8-E078-52AD-B342-B793AE1E61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7375" y="3435844"/>
                        <a:ext cx="16510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E9669D7-0206-2847-83FC-B3C662EC9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899143"/>
              </p:ext>
            </p:extLst>
          </p:nvPr>
        </p:nvGraphicFramePr>
        <p:xfrm>
          <a:off x="5569719" y="3391685"/>
          <a:ext cx="1676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676160" imgH="952200" progId="Equation.DSMT4">
                  <p:embed/>
                </p:oleObj>
              </mc:Choice>
              <mc:Fallback>
                <p:oleObj name="Equation" r:id="rId24" imgW="1676160" imgH="952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E9669D7-0206-2847-83FC-B3C662EC9C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569719" y="3391685"/>
                        <a:ext cx="16764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AAD32A52-6845-6E37-1FB1-AFF5F6301AC6}"/>
              </a:ext>
            </a:extLst>
          </p:cNvPr>
          <p:cNvSpPr/>
          <p:nvPr/>
        </p:nvSpPr>
        <p:spPr>
          <a:xfrm>
            <a:off x="1314450" y="4653040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803A6307-94C2-DB10-BB3D-F275076C6A09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15D0D383-C919-E343-A38F-F544621E5B92}"/>
              </a:ext>
            </a:extLst>
          </p:cNvPr>
          <p:cNvSpPr/>
          <p:nvPr/>
        </p:nvSpPr>
        <p:spPr>
          <a:xfrm>
            <a:off x="604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1D0E827B-C6CB-77EA-E942-0DE452F71EF0}"/>
              </a:ext>
            </a:extLst>
          </p:cNvPr>
          <p:cNvSpPr/>
          <p:nvPr/>
        </p:nvSpPr>
        <p:spPr>
          <a:xfrm>
            <a:off x="4710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CBD4D69F-2682-800D-62EE-1CCB442ADFA8}"/>
              </a:ext>
            </a:extLst>
          </p:cNvPr>
          <p:cNvSpPr/>
          <p:nvPr/>
        </p:nvSpPr>
        <p:spPr>
          <a:xfrm>
            <a:off x="47101" y="448309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CBB657F3-7562-EF68-A8F0-5BFA6BB83C83}"/>
              </a:ext>
            </a:extLst>
          </p:cNvPr>
          <p:cNvSpPr/>
          <p:nvPr/>
        </p:nvSpPr>
        <p:spPr>
          <a:xfrm>
            <a:off x="34782" y="448309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643EBFAE-10C8-A04C-4955-ED32C4189F30}"/>
              </a:ext>
            </a:extLst>
          </p:cNvPr>
          <p:cNvSpPr/>
          <p:nvPr/>
        </p:nvSpPr>
        <p:spPr>
          <a:xfrm>
            <a:off x="3478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1E64F52A-A26E-F8CC-0947-7AB42DDCF93C}"/>
              </a:ext>
            </a:extLst>
          </p:cNvPr>
          <p:cNvSpPr/>
          <p:nvPr/>
        </p:nvSpPr>
        <p:spPr>
          <a:xfrm>
            <a:off x="34291" y="446338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16E90CCE-E758-0175-08AD-978F2C35B14D}"/>
              </a:ext>
            </a:extLst>
          </p:cNvPr>
          <p:cNvSpPr/>
          <p:nvPr/>
        </p:nvSpPr>
        <p:spPr>
          <a:xfrm>
            <a:off x="47099" y="446338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30" name="Rounded Rectangle 23">
            <a:extLst>
              <a:ext uri="{FF2B5EF4-FFF2-40B4-BE49-F238E27FC236}">
                <a16:creationId xmlns:a16="http://schemas.microsoft.com/office/drawing/2014/main" id="{B47C1959-1752-53D4-FFF6-79B43CC31616}"/>
              </a:ext>
            </a:extLst>
          </p:cNvPr>
          <p:cNvSpPr/>
          <p:nvPr/>
        </p:nvSpPr>
        <p:spPr>
          <a:xfrm>
            <a:off x="47101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A309A775-52B7-3283-BEE7-69F08299995F}"/>
              </a:ext>
            </a:extLst>
          </p:cNvPr>
          <p:cNvSpPr/>
          <p:nvPr/>
        </p:nvSpPr>
        <p:spPr>
          <a:xfrm>
            <a:off x="34782" y="446338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32" name="Rounded Rectangle 25">
            <a:extLst>
              <a:ext uri="{FF2B5EF4-FFF2-40B4-BE49-F238E27FC236}">
                <a16:creationId xmlns:a16="http://schemas.microsoft.com/office/drawing/2014/main" id="{56DDB217-7E1B-0B30-42BD-677B7C29238B}"/>
              </a:ext>
            </a:extLst>
          </p:cNvPr>
          <p:cNvSpPr/>
          <p:nvPr/>
        </p:nvSpPr>
        <p:spPr>
          <a:xfrm>
            <a:off x="26900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F186F80E-7C46-6E87-FC1C-BED9FF9D62D9}"/>
              </a:ext>
            </a:extLst>
          </p:cNvPr>
          <p:cNvSpPr/>
          <p:nvPr/>
        </p:nvSpPr>
        <p:spPr>
          <a:xfrm>
            <a:off x="34290" y="446338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34" name="Rounded Rectangle 27">
            <a:extLst>
              <a:ext uri="{FF2B5EF4-FFF2-40B4-BE49-F238E27FC236}">
                <a16:creationId xmlns:a16="http://schemas.microsoft.com/office/drawing/2014/main" id="{A6B8CE2E-2A13-4EC3-E426-AF48B78075B9}"/>
              </a:ext>
            </a:extLst>
          </p:cNvPr>
          <p:cNvSpPr/>
          <p:nvPr/>
        </p:nvSpPr>
        <p:spPr>
          <a:xfrm>
            <a:off x="26900" y="448309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35" name="Rounded Rectangle 28">
            <a:extLst>
              <a:ext uri="{FF2B5EF4-FFF2-40B4-BE49-F238E27FC236}">
                <a16:creationId xmlns:a16="http://schemas.microsoft.com/office/drawing/2014/main" id="{25FF076A-AED6-EC04-F1B3-00BE850478C7}"/>
              </a:ext>
            </a:extLst>
          </p:cNvPr>
          <p:cNvSpPr/>
          <p:nvPr/>
        </p:nvSpPr>
        <p:spPr>
          <a:xfrm>
            <a:off x="20987" y="446338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36" name="Rounded Rectangle 29">
            <a:extLst>
              <a:ext uri="{FF2B5EF4-FFF2-40B4-BE49-F238E27FC236}">
                <a16:creationId xmlns:a16="http://schemas.microsoft.com/office/drawing/2014/main" id="{A4D260DE-7007-367D-E0CC-7FB81362AFF9}"/>
              </a:ext>
            </a:extLst>
          </p:cNvPr>
          <p:cNvSpPr/>
          <p:nvPr/>
        </p:nvSpPr>
        <p:spPr>
          <a:xfrm>
            <a:off x="34289" y="4483092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57E11A7F-7544-883C-D626-B37BF4BE97AB}"/>
              </a:ext>
            </a:extLst>
          </p:cNvPr>
          <p:cNvSpPr/>
          <p:nvPr/>
        </p:nvSpPr>
        <p:spPr>
          <a:xfrm>
            <a:off x="35276" y="4471271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0: 00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82A1D716-B121-1A92-2744-BAC1399DFEEA}"/>
              </a:ext>
            </a:extLst>
          </p:cNvPr>
          <p:cNvSpPr/>
          <p:nvPr/>
        </p:nvSpPr>
        <p:spPr>
          <a:xfrm>
            <a:off x="-8143" y="1697314"/>
            <a:ext cx="9126558" cy="3423484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77F16-46BB-2EDF-269D-A3E914635302}"/>
              </a:ext>
            </a:extLst>
          </p:cNvPr>
          <p:cNvSpPr txBox="1"/>
          <p:nvPr/>
        </p:nvSpPr>
        <p:spPr>
          <a:xfrm>
            <a:off x="1007703" y="182464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35596-957C-ED5F-36C5-76C4BDFB5F46}"/>
              </a:ext>
            </a:extLst>
          </p:cNvPr>
          <p:cNvSpPr txBox="1"/>
          <p:nvPr/>
        </p:nvSpPr>
        <p:spPr>
          <a:xfrm>
            <a:off x="12798" y="1797192"/>
            <a:ext cx="111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Arrow: Left 28">
            <a:hlinkClick r:id="rId26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8282670" y="4542616"/>
            <a:ext cx="658752" cy="482004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A85CE4B-74C6-513A-734C-39439D7D8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63552"/>
              </p:ext>
            </p:extLst>
          </p:nvPr>
        </p:nvGraphicFramePr>
        <p:xfrm>
          <a:off x="2412815" y="1738032"/>
          <a:ext cx="406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4063680" imgH="1066680" progId="Equation.DSMT4">
                  <p:embed/>
                </p:oleObj>
              </mc:Choice>
              <mc:Fallback>
                <p:oleObj name="Equation" r:id="rId27" imgW="4063680" imgH="10666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A85CE4B-74C6-513A-734C-39439D7D8A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412815" y="1738032"/>
                        <a:ext cx="4064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6E790AE-5EA8-D9DE-4BE1-59BCC8406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914938"/>
              </p:ext>
            </p:extLst>
          </p:nvPr>
        </p:nvGraphicFramePr>
        <p:xfrm>
          <a:off x="2050865" y="2866013"/>
          <a:ext cx="5194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5194080" imgH="952200" progId="Equation.DSMT4">
                  <p:embed/>
                </p:oleObj>
              </mc:Choice>
              <mc:Fallback>
                <p:oleObj name="Equation" r:id="rId29" imgW="5194080" imgH="9522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6E790AE-5EA8-D9DE-4BE1-59BCC8406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050865" y="2866013"/>
                        <a:ext cx="51943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D980E3C-91E7-1875-7FA6-370064A91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971332"/>
              </p:ext>
            </p:extLst>
          </p:nvPr>
        </p:nvGraphicFramePr>
        <p:xfrm>
          <a:off x="2031815" y="4039272"/>
          <a:ext cx="6032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6032160" imgH="952200" progId="Equation.DSMT4">
                  <p:embed/>
                </p:oleObj>
              </mc:Choice>
              <mc:Fallback>
                <p:oleObj name="Equation" r:id="rId31" imgW="6032160" imgH="952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D980E3C-91E7-1875-7FA6-370064A91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031815" y="4039272"/>
                        <a:ext cx="60325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4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3" grpId="0"/>
      <p:bldP spid="14" grpId="0"/>
      <p:bldP spid="6" grpId="0" animBg="1"/>
      <p:bldP spid="10" grpId="0" animBg="1"/>
      <p:bldP spid="12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" grpId="0" animBg="1"/>
      <p:bldP spid="2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E829FF-53EB-E005-8010-BBE8EDA21F79}"/>
                  </a:ext>
                </a:extLst>
              </p:cNvPr>
              <p:cNvSpPr txBox="1"/>
              <p:nvPr/>
            </p:nvSpPr>
            <p:spPr>
              <a:xfrm>
                <a:off x="0" y="16127"/>
                <a:ext cx="626484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Bác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Hùng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thùng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đựng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kích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thước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thùng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bởi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Bác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muốn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7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dm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thùng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lít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Chúng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sẽ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giúp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bác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!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E829FF-53EB-E005-8010-BBE8EDA21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27"/>
                <a:ext cx="6264840" cy="3539430"/>
              </a:xfrm>
              <a:prstGeom prst="rect">
                <a:avLst/>
              </a:prstGeom>
              <a:blipFill>
                <a:blip r:embed="rId2"/>
                <a:stretch>
                  <a:fillRect l="-2432" t="-2414" r="-3988" b="-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B79279-26D9-4A63-742C-74CB9398B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40" y="209551"/>
            <a:ext cx="265056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43E299-2DA0-0003-8D65-7E5C664E9B53}"/>
              </a:ext>
            </a:extLst>
          </p:cNvPr>
          <p:cNvSpPr/>
          <p:nvPr/>
        </p:nvSpPr>
        <p:spPr>
          <a:xfrm>
            <a:off x="3066318" y="3483116"/>
            <a:ext cx="2340798" cy="1633240"/>
          </a:xfrm>
          <a:prstGeom prst="cloudCallout">
            <a:avLst>
              <a:gd name="adj1" fmla="val 87880"/>
              <a:gd name="adj2" fmla="val -56675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B79279-26D9-4A63-742C-74CB9398B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40" y="592823"/>
            <a:ext cx="2724020" cy="37200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353516-051D-74FC-0FBF-4B7E46993B33}"/>
              </a:ext>
            </a:extLst>
          </p:cNvPr>
          <p:cNvSpPr txBox="1"/>
          <p:nvPr/>
        </p:nvSpPr>
        <p:spPr>
          <a:xfrm>
            <a:off x="44399" y="12227"/>
            <a:ext cx="140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64AD7E-2EE4-16D6-F1E8-74DEDC7F1506}"/>
              </a:ext>
            </a:extLst>
          </p:cNvPr>
          <p:cNvSpPr txBox="1"/>
          <p:nvPr/>
        </p:nvSpPr>
        <p:spPr>
          <a:xfrm>
            <a:off x="97181" y="432495"/>
            <a:ext cx="7065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54390C-58A5-3761-0372-FEA533065A52}"/>
                  </a:ext>
                </a:extLst>
              </p:cNvPr>
              <p:cNvSpPr txBox="1"/>
              <p:nvPr/>
            </p:nvSpPr>
            <p:spPr>
              <a:xfrm>
                <a:off x="284236" y="1013163"/>
                <a:ext cx="5204695" cy="872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2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− 1</m:t>
                        </m:r>
                      </m:num>
                      <m:den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+ 3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den>
                    </m:f>
                    <m:r>
                      <m:rPr>
                        <m:nor/>
                      </m:rPr>
                      <a:rPr lang="en-US" sz="32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54390C-58A5-3761-0372-FEA53306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36" y="1013163"/>
                <a:ext cx="5204695" cy="872739"/>
              </a:xfrm>
              <a:prstGeom prst="rect">
                <a:avLst/>
              </a:prstGeom>
              <a:blipFill>
                <a:blip r:embed="rId3"/>
                <a:stretch>
                  <a:fillRect l="-4807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0ADD2-B9BE-7FE7-B945-8045B13CA473}"/>
                  </a:ext>
                </a:extLst>
              </p:cNvPr>
              <p:cNvSpPr txBox="1"/>
              <p:nvPr/>
            </p:nvSpPr>
            <p:spPr>
              <a:xfrm>
                <a:off x="228600" y="1999879"/>
                <a:ext cx="6172199" cy="8930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− 1</m:t>
                            </m:r>
                          </m:e>
                        </m:d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+ 1</m:t>
                            </m:r>
                          </m:e>
                        </m:d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4(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+ 1)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0ADD2-B9BE-7FE7-B945-8045B13CA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999879"/>
                <a:ext cx="6172199" cy="893001"/>
              </a:xfrm>
              <a:prstGeom prst="rect">
                <a:avLst/>
              </a:prstGeom>
              <a:blipFill>
                <a:blip r:embed="rId4"/>
                <a:stretch>
                  <a:fillRect l="-4051"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4AFF9D-C3A3-D380-AEAE-0796B2F00160}"/>
                  </a:ext>
                </a:extLst>
              </p:cNvPr>
              <p:cNvSpPr txBox="1"/>
              <p:nvPr/>
            </p:nvSpPr>
            <p:spPr>
              <a:xfrm>
                <a:off x="105460" y="3004245"/>
                <a:ext cx="30720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7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dm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4AFF9D-C3A3-D380-AEAE-0796B2F00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" y="3004245"/>
                <a:ext cx="3072080" cy="584775"/>
              </a:xfrm>
              <a:prstGeom prst="rect">
                <a:avLst/>
              </a:prstGeom>
              <a:blipFill>
                <a:blip r:embed="rId5"/>
                <a:stretch>
                  <a:fillRect l="-496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A7B8F2-69A2-379B-24DF-91C991A6F82E}"/>
                  </a:ext>
                </a:extLst>
              </p:cNvPr>
              <p:cNvSpPr txBox="1"/>
              <p:nvPr/>
            </p:nvSpPr>
            <p:spPr>
              <a:xfrm>
                <a:off x="3048000" y="2876932"/>
                <a:ext cx="2114297" cy="879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 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 + 1</m:t>
                            </m:r>
                          </m:e>
                        </m:d>
                      </m:den>
                    </m:f>
                  </m:oMath>
                </a14:m>
                <a:endParaRPr lang="en-US" sz="28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A7B8F2-69A2-379B-24DF-91C991A6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876932"/>
                <a:ext cx="2114297" cy="879728"/>
              </a:xfrm>
              <a:prstGeom prst="rect">
                <a:avLst/>
              </a:prstGeom>
              <a:blipFill>
                <a:blip r:embed="rId6"/>
                <a:stretch>
                  <a:fillRect l="-11527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6AA090-EA1D-61AE-5B30-57E7D9A2F7F8}"/>
                  </a:ext>
                </a:extLst>
              </p:cNvPr>
              <p:cNvSpPr txBox="1"/>
              <p:nvPr/>
            </p:nvSpPr>
            <p:spPr>
              <a:xfrm>
                <a:off x="521970" y="3596718"/>
                <a:ext cx="4215080" cy="891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dm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d>
                      <m:d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6AA090-EA1D-61AE-5B30-57E7D9A2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" y="3596718"/>
                <a:ext cx="4215080" cy="891462"/>
              </a:xfrm>
              <a:prstGeom prst="rect">
                <a:avLst/>
              </a:prstGeom>
              <a:blipFill>
                <a:blip r:embed="rId7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667690-8359-1FB2-2994-D426D9B7A7C3}"/>
                  </a:ext>
                </a:extLst>
              </p:cNvPr>
              <p:cNvSpPr txBox="1"/>
              <p:nvPr/>
            </p:nvSpPr>
            <p:spPr>
              <a:xfrm>
                <a:off x="85750" y="4246800"/>
                <a:ext cx="8829650" cy="881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7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dm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thùng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d>
                      <m:d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nước. 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667690-8359-1FB2-2994-D426D9B7A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" y="4246800"/>
                <a:ext cx="8829650" cy="881460"/>
              </a:xfrm>
              <a:prstGeom prst="rect">
                <a:avLst/>
              </a:prstGeom>
              <a:blipFill>
                <a:blip r:embed="rId8"/>
                <a:stretch>
                  <a:fillRect l="-172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0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5" grpId="0"/>
      <p:bldP spid="26" grpId="0"/>
      <p:bldP spid="27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13335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93346A-8CFE-926F-8DCF-E0EB4C1C4637}"/>
              </a:ext>
            </a:extLst>
          </p:cNvPr>
          <p:cNvSpPr txBox="1"/>
          <p:nvPr/>
        </p:nvSpPr>
        <p:spPr>
          <a:xfrm>
            <a:off x="118732" y="1047750"/>
            <a:ext cx="8915400" cy="221599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3/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/47.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II: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545" y="129116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216500" y="1196500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3955055" y="330361"/>
            <a:ext cx="2810138" cy="1531489"/>
            <a:chOff x="5714125" y="780700"/>
            <a:chExt cx="3028822" cy="1862735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13921"/>
            <a:ext cx="68580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5" name="Text Box 2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0" y="89049"/>
            <a:ext cx="4476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KIỂM TRA BÀI CŨ</a:t>
            </a:r>
          </a:p>
        </p:txBody>
      </p:sp>
      <p:sp>
        <p:nvSpPr>
          <p:cNvPr id="3077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43001" y="87380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6" name="Rectangle 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632" y="963887"/>
            <a:ext cx="90571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quy tắc nhân hai phân số. Viết công thức tổng quát?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9775" y="2498305"/>
            <a:ext cx="897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32" y="2006104"/>
            <a:ext cx="1665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C9C42D-9295-0681-D326-3BD67647FAFF}"/>
                  </a:ext>
                </a:extLst>
              </p:cNvPr>
              <p:cNvSpPr txBox="1"/>
              <p:nvPr/>
            </p:nvSpPr>
            <p:spPr>
              <a:xfrm>
                <a:off x="2743200" y="3617181"/>
                <a:ext cx="2286000" cy="984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C9C42D-9295-0681-D326-3BD67647F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617181"/>
                <a:ext cx="2286000" cy="984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1613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9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13921"/>
            <a:ext cx="68580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5" name="Text Box 2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0" y="89049"/>
            <a:ext cx="4476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KIỂM TRA BÀI CŨ</a:t>
            </a:r>
          </a:p>
        </p:txBody>
      </p:sp>
      <p:sp>
        <p:nvSpPr>
          <p:cNvPr id="3077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43001" y="87380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6" name="Rectangle 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632" y="721684"/>
            <a:ext cx="9057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công thức tổng quát tính chất cơ bản của phép nhân phân số?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32" y="2191192"/>
            <a:ext cx="2424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Giao hoán: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5441" y="1698079"/>
            <a:ext cx="1665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52F300-4D18-9150-72A0-17B09E8E4AEE}"/>
              </a:ext>
            </a:extLst>
          </p:cNvPr>
          <p:cNvSpPr txBox="1"/>
          <p:nvPr/>
        </p:nvSpPr>
        <p:spPr>
          <a:xfrm>
            <a:off x="0" y="3299060"/>
            <a:ext cx="2424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Kết hợp: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724103-2861-9DD3-297E-430D1E07C43C}"/>
              </a:ext>
            </a:extLst>
          </p:cNvPr>
          <p:cNvCxnSpPr/>
          <p:nvPr/>
        </p:nvCxnSpPr>
        <p:spPr>
          <a:xfrm>
            <a:off x="4440866" y="2277583"/>
            <a:ext cx="0" cy="272682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156F77-27D6-1B56-7DBB-03B1115F0C5C}"/>
              </a:ext>
            </a:extLst>
          </p:cNvPr>
          <p:cNvSpPr txBox="1"/>
          <p:nvPr/>
        </p:nvSpPr>
        <p:spPr>
          <a:xfrm>
            <a:off x="4419600" y="2180117"/>
            <a:ext cx="4634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Phân phối của phép nhân đối với phép cộng: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15BE53-6186-3942-F009-9691C61DE245}"/>
              </a:ext>
            </a:extLst>
          </p:cNvPr>
          <p:cNvSpPr txBox="1"/>
          <p:nvPr/>
        </p:nvSpPr>
        <p:spPr>
          <a:xfrm>
            <a:off x="4399505" y="4337420"/>
            <a:ext cx="28394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Nhân với số 1: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1E7C9-C1EB-214C-AA2D-759CCB0375DD}"/>
                  </a:ext>
                </a:extLst>
              </p:cNvPr>
              <p:cNvSpPr txBox="1"/>
              <p:nvPr/>
            </p:nvSpPr>
            <p:spPr>
              <a:xfrm>
                <a:off x="2002582" y="2086356"/>
                <a:ext cx="2188418" cy="984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1E7C9-C1EB-214C-AA2D-759CCB037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582" y="2086356"/>
                <a:ext cx="2188418" cy="9845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75FE9F-E309-C501-F91B-A2C137B1F2DC}"/>
                  </a:ext>
                </a:extLst>
              </p:cNvPr>
              <p:cNvSpPr txBox="1"/>
              <p:nvPr/>
            </p:nvSpPr>
            <p:spPr>
              <a:xfrm>
                <a:off x="106396" y="3845116"/>
                <a:ext cx="4084604" cy="984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e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f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75FE9F-E309-C501-F91B-A2C137B1F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96" y="3845116"/>
                <a:ext cx="4084604" cy="9847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CFD984-824C-E6FF-2D48-E45F0A72CC99}"/>
                  </a:ext>
                </a:extLst>
              </p:cNvPr>
              <p:cNvSpPr txBox="1"/>
              <p:nvPr/>
            </p:nvSpPr>
            <p:spPr>
              <a:xfrm>
                <a:off x="4406747" y="3163659"/>
                <a:ext cx="4737253" cy="984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e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400" i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f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CFD984-824C-E6FF-2D48-E45F0A72C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747" y="3163659"/>
                <a:ext cx="4737253" cy="9847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7415F7-5472-3567-3767-A52E86D831DD}"/>
                  </a:ext>
                </a:extLst>
              </p:cNvPr>
              <p:cNvSpPr txBox="1"/>
              <p:nvPr/>
            </p:nvSpPr>
            <p:spPr>
              <a:xfrm>
                <a:off x="7130669" y="4193984"/>
                <a:ext cx="1556130" cy="984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⋅1=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7415F7-5472-3567-3767-A52E86D8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669" y="4193984"/>
                <a:ext cx="1556130" cy="9845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278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9" grpId="0"/>
      <p:bldP spid="3" grpId="0"/>
      <p:bldP spid="17" grpId="0"/>
      <p:bldP spid="23" grpId="0"/>
      <p:bldP spid="26" grpId="0"/>
      <p:bldP spid="6" grpId="0"/>
      <p:bldP spid="11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13921"/>
            <a:ext cx="68580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5" name="Text Box 2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5400" y="89049"/>
            <a:ext cx="4476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KIỂM TRA BÀI CŨ</a:t>
            </a:r>
          </a:p>
        </p:txBody>
      </p:sp>
      <p:sp>
        <p:nvSpPr>
          <p:cNvPr id="3077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43001" y="87380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846" name="Rectangle 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633" y="963887"/>
            <a:ext cx="57615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quy tắc nhân hai phân số. Viết công thức tổng quát?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9775" y="2498305"/>
            <a:ext cx="554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32" y="2006104"/>
            <a:ext cx="1665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hought Bubble: 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DAACAF-CE4C-A9CA-3216-D2DE59AD578B}"/>
              </a:ext>
            </a:extLst>
          </p:cNvPr>
          <p:cNvSpPr/>
          <p:nvPr/>
        </p:nvSpPr>
        <p:spPr>
          <a:xfrm>
            <a:off x="5684272" y="797884"/>
            <a:ext cx="3415427" cy="2819401"/>
          </a:xfrm>
          <a:prstGeom prst="cloudCallout">
            <a:avLst>
              <a:gd name="adj1" fmla="val -66596"/>
              <a:gd name="adj2" fmla="val 707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900667-7FA3-DEF2-4A0B-A7BF60BA75E3}"/>
              </a:ext>
            </a:extLst>
          </p:cNvPr>
          <p:cNvSpPr txBox="1"/>
          <p:nvPr/>
        </p:nvSpPr>
        <p:spPr>
          <a:xfrm>
            <a:off x="5958218" y="1139312"/>
            <a:ext cx="28384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dự đoán phép nhân hai phân thức đại số?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8D39A5-A7AE-C8DE-C7C3-BCBAB1F3C603}"/>
                  </a:ext>
                </a:extLst>
              </p:cNvPr>
              <p:cNvSpPr txBox="1"/>
              <p:nvPr/>
            </p:nvSpPr>
            <p:spPr>
              <a:xfrm>
                <a:off x="1991298" y="3900201"/>
                <a:ext cx="2286000" cy="984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8D39A5-A7AE-C8DE-C7C3-BCBAB1F3C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298" y="3900201"/>
                <a:ext cx="2286000" cy="984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793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96514" y="1837524"/>
            <a:ext cx="57470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PHÉP NHÂN PHÉP CHIA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30831" y="1234362"/>
            <a:ext cx="13516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546625" y="636342"/>
            <a:ext cx="518315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8083" y="14364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28868" y="3257550"/>
            <a:ext cx="17687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14332</TotalTime>
  <Words>1589</Words>
  <Application>Microsoft Office PowerPoint</Application>
  <PresentationFormat>On-screen Show (16:9)</PresentationFormat>
  <Paragraphs>240</Paragraphs>
  <Slides>32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Tahoma</vt:lpstr>
      <vt:lpstr>Times New Roman</vt:lpstr>
      <vt:lpstr>思源黑体 Heavy</vt:lpstr>
      <vt:lpstr>Office Theme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LE DAI</cp:lastModifiedBy>
  <cp:revision>300</cp:revision>
  <dcterms:created xsi:type="dcterms:W3CDTF">2021-07-22T17:31:00Z</dcterms:created>
  <dcterms:modified xsi:type="dcterms:W3CDTF">2023-08-17T07:22:48Z</dcterms:modified>
</cp:coreProperties>
</file>